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5" r:id="rId4"/>
  </p:sldMasterIdLst>
  <p:notesMasterIdLst>
    <p:notesMasterId r:id="rId29"/>
  </p:notesMasterIdLst>
  <p:handoutMasterIdLst>
    <p:handoutMasterId r:id="rId30"/>
  </p:handoutMasterIdLst>
  <p:sldIdLst>
    <p:sldId id="838839880" r:id="rId5"/>
    <p:sldId id="372" r:id="rId6"/>
    <p:sldId id="838839881" r:id="rId7"/>
    <p:sldId id="838839888" r:id="rId8"/>
    <p:sldId id="838839909" r:id="rId9"/>
    <p:sldId id="838839913" r:id="rId10"/>
    <p:sldId id="838839894" r:id="rId11"/>
    <p:sldId id="838839911" r:id="rId12"/>
    <p:sldId id="838839903" r:id="rId13"/>
    <p:sldId id="838839901" r:id="rId14"/>
    <p:sldId id="838839898" r:id="rId15"/>
    <p:sldId id="838839900" r:id="rId16"/>
    <p:sldId id="838839906" r:id="rId17"/>
    <p:sldId id="838839887" r:id="rId18"/>
    <p:sldId id="381" r:id="rId19"/>
    <p:sldId id="838839891" r:id="rId20"/>
    <p:sldId id="838839907" r:id="rId21"/>
    <p:sldId id="838839908" r:id="rId22"/>
    <p:sldId id="838839910" r:id="rId23"/>
    <p:sldId id="838839905" r:id="rId24"/>
    <p:sldId id="838839899" r:id="rId25"/>
    <p:sldId id="838839892" r:id="rId26"/>
    <p:sldId id="838839904" r:id="rId27"/>
    <p:sldId id="838839865" r:id="rId28"/>
  </p:sldIdLst>
  <p:sldSz cx="12192000" cy="6858000"/>
  <p:notesSz cx="6797675" cy="9926638"/>
  <p:embeddedFontLst>
    <p:embeddedFont>
      <p:font typeface="Cambria Math" panose="02040503050406030204" pitchFamily="18" charset="0"/>
      <p:regular r:id="rId31"/>
    </p:embeddedFont>
    <p:embeddedFont>
      <p:font typeface="Palatino Linotype" panose="02040502050505030304" pitchFamily="18" charset="0"/>
      <p:regular r:id="rId32"/>
      <p:bold r:id="rId33"/>
      <p:italic r:id="rId34"/>
      <p:boldItalic r:id="rId35"/>
    </p:embeddedFont>
    <p:embeddedFont>
      <p:font typeface="ShellHeavy" panose="00000700000000000000" pitchFamily="2" charset="0"/>
      <p:bold r:id="rId36"/>
    </p:embeddedFont>
    <p:embeddedFont>
      <p:font typeface="ShellLight" panose="00000400000000000000" pitchFamily="2" charset="0"/>
      <p:regular r:id="rId37"/>
    </p:embeddedFont>
    <p:embeddedFont>
      <p:font typeface="ShellMedium" panose="00000600000000000000" pitchFamily="2" charset="0"/>
      <p:regular r:id="rId38"/>
    </p:embeddedFont>
    <p:embeddedFont>
      <p:font typeface="Tahoma" panose="020B0604030504040204" pitchFamily="34" charset="0"/>
      <p:regular r:id="rId39"/>
      <p:bold r:id="rId40"/>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67DC28-D77B-780F-16C2-E8E553A1EBB6}" name="M P, Resmi Suresh PTIN-PTX/D/I" initials="MPRSPP" userId="S::Resmi-Suresh.MP@shell.com::b5b8667e-3c1f-4f4b-b065-f379c89188be" providerId="AD"/>
  <p188:author id="{7A7DB140-2577-1746-DABA-D87CDD824043}" name="Varghese, Stephen PTIN-PTX/D/I" initials="VP" userId="S::stephen.varghese@shell.com::8308b760-d5ec-4d53-8483-b41cec04c7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94"/>
    <a:srgbClr val="0101FF"/>
    <a:srgbClr val="727272"/>
    <a:srgbClr val="0015A4"/>
    <a:srgbClr val="E9E9F3"/>
    <a:srgbClr val="AEF4B0"/>
    <a:srgbClr val="E4F2D9"/>
    <a:srgbClr val="A9CAFC"/>
    <a:srgbClr val="7A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A95DD-7F77-4B11-B495-105F69D19F39}" v="177" dt="2026-05-04T14:28:47.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17" autoAdjust="0"/>
    <p:restoredTop sz="86794" autoAdjust="0"/>
  </p:normalViewPr>
  <p:slideViewPr>
    <p:cSldViewPr snapToGrid="0">
      <p:cViewPr varScale="1">
        <p:scale>
          <a:sx n="130" d="100"/>
          <a:sy n="130" d="100"/>
        </p:scale>
        <p:origin x="330"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 Steffen GSNL-PTX/D/C/A" userId="0c7c4f2e-1be6-4e68-974b-75ee95f8fcef" providerId="ADAL" clId="{9B581B72-506B-48D2-9BFF-9BF38074A765}"/>
    <pc:docChg chg="undo custSel addSld delSld modSld sldOrd">
      <pc:chgData name="Berg, Steffen GSNL-PTX/D/C/A" userId="0c7c4f2e-1be6-4e68-974b-75ee95f8fcef" providerId="ADAL" clId="{9B581B72-506B-48D2-9BFF-9BF38074A765}" dt="2026-05-04T14:30:02.691" v="1425" actId="1076"/>
      <pc:docMkLst>
        <pc:docMk/>
      </pc:docMkLst>
      <pc:sldChg chg="del">
        <pc:chgData name="Berg, Steffen GSNL-PTX/D/C/A" userId="0c7c4f2e-1be6-4e68-974b-75ee95f8fcef" providerId="ADAL" clId="{9B581B72-506B-48D2-9BFF-9BF38074A765}" dt="2026-05-04T14:07:42.195" v="558" actId="47"/>
        <pc:sldMkLst>
          <pc:docMk/>
          <pc:sldMk cId="3849372400" sldId="855"/>
        </pc:sldMkLst>
      </pc:sldChg>
      <pc:sldChg chg="modSp mod">
        <pc:chgData name="Berg, Steffen GSNL-PTX/D/C/A" userId="0c7c4f2e-1be6-4e68-974b-75ee95f8fcef" providerId="ADAL" clId="{9B581B72-506B-48D2-9BFF-9BF38074A765}" dt="2026-05-04T14:30:02.691" v="1425" actId="1076"/>
        <pc:sldMkLst>
          <pc:docMk/>
          <pc:sldMk cId="4223603418" sldId="838839880"/>
        </pc:sldMkLst>
        <pc:spChg chg="mod">
          <ac:chgData name="Berg, Steffen GSNL-PTX/D/C/A" userId="0c7c4f2e-1be6-4e68-974b-75ee95f8fcef" providerId="ADAL" clId="{9B581B72-506B-48D2-9BFF-9BF38074A765}" dt="2026-05-04T14:30:02.691" v="1425" actId="1076"/>
          <ac:spMkLst>
            <pc:docMk/>
            <pc:sldMk cId="4223603418" sldId="838839880"/>
            <ac:spMk id="2" creationId="{88C4EDCE-B0D4-B526-201B-D33C8A0934A3}"/>
          </ac:spMkLst>
        </pc:spChg>
      </pc:sldChg>
      <pc:sldChg chg="addSp delSp modSp mod">
        <pc:chgData name="Berg, Steffen GSNL-PTX/D/C/A" userId="0c7c4f2e-1be6-4e68-974b-75ee95f8fcef" providerId="ADAL" clId="{9B581B72-506B-48D2-9BFF-9BF38074A765}" dt="2026-05-04T14:28:47.609" v="1388"/>
        <pc:sldMkLst>
          <pc:docMk/>
          <pc:sldMk cId="314468407" sldId="838839881"/>
        </pc:sldMkLst>
        <pc:spChg chg="add del mod">
          <ac:chgData name="Berg, Steffen GSNL-PTX/D/C/A" userId="0c7c4f2e-1be6-4e68-974b-75ee95f8fcef" providerId="ADAL" clId="{9B581B72-506B-48D2-9BFF-9BF38074A765}" dt="2026-05-04T14:28:47.309" v="1387" actId="478"/>
          <ac:spMkLst>
            <pc:docMk/>
            <pc:sldMk cId="314468407" sldId="838839881"/>
            <ac:spMk id="7" creationId="{A7DAF439-0B0C-876D-5C57-55FF01270BD9}"/>
          </ac:spMkLst>
        </pc:spChg>
        <pc:spChg chg="add mod">
          <ac:chgData name="Berg, Steffen GSNL-PTX/D/C/A" userId="0c7c4f2e-1be6-4e68-974b-75ee95f8fcef" providerId="ADAL" clId="{9B581B72-506B-48D2-9BFF-9BF38074A765}" dt="2026-05-04T14:28:47.609" v="1388"/>
          <ac:spMkLst>
            <pc:docMk/>
            <pc:sldMk cId="314468407" sldId="838839881"/>
            <ac:spMk id="8" creationId="{121EB040-EFEA-2A44-9025-93A441F8EE90}"/>
          </ac:spMkLst>
        </pc:spChg>
        <pc:picChg chg="mod ord">
          <ac:chgData name="Berg, Steffen GSNL-PTX/D/C/A" userId="0c7c4f2e-1be6-4e68-974b-75ee95f8fcef" providerId="ADAL" clId="{9B581B72-506B-48D2-9BFF-9BF38074A765}" dt="2026-05-04T13:52:18.813" v="169" actId="167"/>
          <ac:picMkLst>
            <pc:docMk/>
            <pc:sldMk cId="314468407" sldId="838839881"/>
            <ac:picMk id="65" creationId="{E1EA295A-2D80-3BF2-C4FD-EDF5CD4EDFA7}"/>
          </ac:picMkLst>
        </pc:picChg>
      </pc:sldChg>
      <pc:sldChg chg="addSp delSp modSp mod">
        <pc:chgData name="Berg, Steffen GSNL-PTX/D/C/A" userId="0c7c4f2e-1be6-4e68-974b-75ee95f8fcef" providerId="ADAL" clId="{9B581B72-506B-48D2-9BFF-9BF38074A765}" dt="2026-05-04T14:27:57.517" v="1377"/>
        <pc:sldMkLst>
          <pc:docMk/>
          <pc:sldMk cId="741112629" sldId="838839887"/>
        </pc:sldMkLst>
        <pc:spChg chg="mod">
          <ac:chgData name="Berg, Steffen GSNL-PTX/D/C/A" userId="0c7c4f2e-1be6-4e68-974b-75ee95f8fcef" providerId="ADAL" clId="{9B581B72-506B-48D2-9BFF-9BF38074A765}" dt="2026-05-04T14:22:31.075" v="1210" actId="20577"/>
          <ac:spMkLst>
            <pc:docMk/>
            <pc:sldMk cId="741112629" sldId="838839887"/>
            <ac:spMk id="3" creationId="{EBE54D54-F15F-B6E2-78B9-7E779EF5739B}"/>
          </ac:spMkLst>
        </pc:spChg>
        <pc:spChg chg="add mod">
          <ac:chgData name="Berg, Steffen GSNL-PTX/D/C/A" userId="0c7c4f2e-1be6-4e68-974b-75ee95f8fcef" providerId="ADAL" clId="{9B581B72-506B-48D2-9BFF-9BF38074A765}" dt="2026-05-04T14:27:57.517" v="1377"/>
          <ac:spMkLst>
            <pc:docMk/>
            <pc:sldMk cId="741112629" sldId="838839887"/>
            <ac:spMk id="4" creationId="{061A7F16-3BBB-20C6-BF30-ED48DA7795B8}"/>
          </ac:spMkLst>
        </pc:spChg>
        <pc:spChg chg="del">
          <ac:chgData name="Berg, Steffen GSNL-PTX/D/C/A" userId="0c7c4f2e-1be6-4e68-974b-75ee95f8fcef" providerId="ADAL" clId="{9B581B72-506B-48D2-9BFF-9BF38074A765}" dt="2026-05-04T14:27:57.177" v="1376" actId="478"/>
          <ac:spMkLst>
            <pc:docMk/>
            <pc:sldMk cId="741112629" sldId="838839887"/>
            <ac:spMk id="7" creationId="{255CFE3B-3798-EC50-210F-A137AE7AAD42}"/>
          </ac:spMkLst>
        </pc:spChg>
      </pc:sldChg>
      <pc:sldChg chg="addSp delSp modSp mod">
        <pc:chgData name="Berg, Steffen GSNL-PTX/D/C/A" userId="0c7c4f2e-1be6-4e68-974b-75ee95f8fcef" providerId="ADAL" clId="{9B581B72-506B-48D2-9BFF-9BF38074A765}" dt="2026-05-04T14:25:09.897" v="1337" actId="1076"/>
        <pc:sldMkLst>
          <pc:docMk/>
          <pc:sldMk cId="653240238" sldId="838839888"/>
        </pc:sldMkLst>
        <pc:spChg chg="add mod">
          <ac:chgData name="Berg, Steffen GSNL-PTX/D/C/A" userId="0c7c4f2e-1be6-4e68-974b-75ee95f8fcef" providerId="ADAL" clId="{9B581B72-506B-48D2-9BFF-9BF38074A765}" dt="2026-05-04T13:53:07.987" v="243" actId="1076"/>
          <ac:spMkLst>
            <pc:docMk/>
            <pc:sldMk cId="653240238" sldId="838839888"/>
            <ac:spMk id="7" creationId="{A6B351A7-E89F-69FC-5A96-717AAE7D3E21}"/>
          </ac:spMkLst>
        </pc:spChg>
        <pc:spChg chg="add mod">
          <ac:chgData name="Berg, Steffen GSNL-PTX/D/C/A" userId="0c7c4f2e-1be6-4e68-974b-75ee95f8fcef" providerId="ADAL" clId="{9B581B72-506B-48D2-9BFF-9BF38074A765}" dt="2026-05-04T14:25:04.722" v="1336" actId="164"/>
          <ac:spMkLst>
            <pc:docMk/>
            <pc:sldMk cId="653240238" sldId="838839888"/>
            <ac:spMk id="8" creationId="{FC53DC7D-61E9-0550-DBB4-2854F6CB5218}"/>
          </ac:spMkLst>
        </pc:spChg>
        <pc:spChg chg="add mod">
          <ac:chgData name="Berg, Steffen GSNL-PTX/D/C/A" userId="0c7c4f2e-1be6-4e68-974b-75ee95f8fcef" providerId="ADAL" clId="{9B581B72-506B-48D2-9BFF-9BF38074A765}" dt="2026-05-04T14:25:04.722" v="1336" actId="164"/>
          <ac:spMkLst>
            <pc:docMk/>
            <pc:sldMk cId="653240238" sldId="838839888"/>
            <ac:spMk id="9" creationId="{16896002-8D17-C4D0-DC99-D7D23F2B35A2}"/>
          </ac:spMkLst>
        </pc:spChg>
        <pc:spChg chg="add del mod">
          <ac:chgData name="Berg, Steffen GSNL-PTX/D/C/A" userId="0c7c4f2e-1be6-4e68-974b-75ee95f8fcef" providerId="ADAL" clId="{9B581B72-506B-48D2-9BFF-9BF38074A765}" dt="2026-05-04T14:24:33.473" v="1286" actId="478"/>
          <ac:spMkLst>
            <pc:docMk/>
            <pc:sldMk cId="653240238" sldId="838839888"/>
            <ac:spMk id="10" creationId="{34DB359B-6DB1-6E05-6FF6-0129BC6A59AC}"/>
          </ac:spMkLst>
        </pc:spChg>
        <pc:spChg chg="add mod">
          <ac:chgData name="Berg, Steffen GSNL-PTX/D/C/A" userId="0c7c4f2e-1be6-4e68-974b-75ee95f8fcef" providerId="ADAL" clId="{9B581B72-506B-48D2-9BFF-9BF38074A765}" dt="2026-05-04T14:25:04.722" v="1336" actId="164"/>
          <ac:spMkLst>
            <pc:docMk/>
            <pc:sldMk cId="653240238" sldId="838839888"/>
            <ac:spMk id="11" creationId="{16B2974D-80BA-2874-C6A2-AE5F8C4AD73E}"/>
          </ac:spMkLst>
        </pc:spChg>
        <pc:grpChg chg="add mod">
          <ac:chgData name="Berg, Steffen GSNL-PTX/D/C/A" userId="0c7c4f2e-1be6-4e68-974b-75ee95f8fcef" providerId="ADAL" clId="{9B581B72-506B-48D2-9BFF-9BF38074A765}" dt="2026-05-04T14:25:09.897" v="1337" actId="1076"/>
          <ac:grpSpMkLst>
            <pc:docMk/>
            <pc:sldMk cId="653240238" sldId="838839888"/>
            <ac:grpSpMk id="12" creationId="{1B7FBFCA-A7AE-EFC3-6B56-196AAC535757}"/>
          </ac:grpSpMkLst>
        </pc:grpChg>
        <pc:picChg chg="mod">
          <ac:chgData name="Berg, Steffen GSNL-PTX/D/C/A" userId="0c7c4f2e-1be6-4e68-974b-75ee95f8fcef" providerId="ADAL" clId="{9B581B72-506B-48D2-9BFF-9BF38074A765}" dt="2026-05-04T14:25:04.722" v="1336" actId="164"/>
          <ac:picMkLst>
            <pc:docMk/>
            <pc:sldMk cId="653240238" sldId="838839888"/>
            <ac:picMk id="3" creationId="{CA65F101-8BF9-8574-9125-ED7C95EC0C34}"/>
          </ac:picMkLst>
        </pc:picChg>
        <pc:picChg chg="mod ord">
          <ac:chgData name="Berg, Steffen GSNL-PTX/D/C/A" userId="0c7c4f2e-1be6-4e68-974b-75ee95f8fcef" providerId="ADAL" clId="{9B581B72-506B-48D2-9BFF-9BF38074A765}" dt="2026-05-04T14:25:04.722" v="1336" actId="164"/>
          <ac:picMkLst>
            <pc:docMk/>
            <pc:sldMk cId="653240238" sldId="838839888"/>
            <ac:picMk id="6" creationId="{C7F73511-0242-489A-DAF1-D42D98E91B57}"/>
          </ac:picMkLst>
        </pc:picChg>
      </pc:sldChg>
      <pc:sldChg chg="del">
        <pc:chgData name="Berg, Steffen GSNL-PTX/D/C/A" userId="0c7c4f2e-1be6-4e68-974b-75ee95f8fcef" providerId="ADAL" clId="{9B581B72-506B-48D2-9BFF-9BF38074A765}" dt="2026-05-04T13:51:49.117" v="166" actId="47"/>
        <pc:sldMkLst>
          <pc:docMk/>
          <pc:sldMk cId="1813298613" sldId="838839889"/>
        </pc:sldMkLst>
      </pc:sldChg>
      <pc:sldChg chg="modSp del mod ord">
        <pc:chgData name="Berg, Steffen GSNL-PTX/D/C/A" userId="0c7c4f2e-1be6-4e68-974b-75ee95f8fcef" providerId="ADAL" clId="{9B581B72-506B-48D2-9BFF-9BF38074A765}" dt="2026-05-04T13:45:53.105" v="87" actId="47"/>
        <pc:sldMkLst>
          <pc:docMk/>
          <pc:sldMk cId="3830097189" sldId="838839890"/>
        </pc:sldMkLst>
        <pc:spChg chg="mod">
          <ac:chgData name="Berg, Steffen GSNL-PTX/D/C/A" userId="0c7c4f2e-1be6-4e68-974b-75ee95f8fcef" providerId="ADAL" clId="{9B581B72-506B-48D2-9BFF-9BF38074A765}" dt="2026-05-04T13:44:35.719" v="38" actId="14100"/>
          <ac:spMkLst>
            <pc:docMk/>
            <pc:sldMk cId="3830097189" sldId="838839890"/>
            <ac:spMk id="9" creationId="{EA51A1A2-38E4-11F8-DAA1-F7B5A46FA62A}"/>
          </ac:spMkLst>
        </pc:spChg>
        <pc:spChg chg="mod">
          <ac:chgData name="Berg, Steffen GSNL-PTX/D/C/A" userId="0c7c4f2e-1be6-4e68-974b-75ee95f8fcef" providerId="ADAL" clId="{9B581B72-506B-48D2-9BFF-9BF38074A765}" dt="2026-05-04T13:44:35.719" v="38" actId="14100"/>
          <ac:spMkLst>
            <pc:docMk/>
            <pc:sldMk cId="3830097189" sldId="838839890"/>
            <ac:spMk id="10" creationId="{009FA352-6355-2D1D-6878-C8B872E7868B}"/>
          </ac:spMkLst>
        </pc:spChg>
        <pc:spChg chg="mod">
          <ac:chgData name="Berg, Steffen GSNL-PTX/D/C/A" userId="0c7c4f2e-1be6-4e68-974b-75ee95f8fcef" providerId="ADAL" clId="{9B581B72-506B-48D2-9BFF-9BF38074A765}" dt="2026-05-04T13:44:35.719" v="38" actId="14100"/>
          <ac:spMkLst>
            <pc:docMk/>
            <pc:sldMk cId="3830097189" sldId="838839890"/>
            <ac:spMk id="11" creationId="{511D4ADC-F1BD-2106-2A9E-629BD34E45C9}"/>
          </ac:spMkLst>
        </pc:spChg>
        <pc:spChg chg="mod">
          <ac:chgData name="Berg, Steffen GSNL-PTX/D/C/A" userId="0c7c4f2e-1be6-4e68-974b-75ee95f8fcef" providerId="ADAL" clId="{9B581B72-506B-48D2-9BFF-9BF38074A765}" dt="2026-05-04T13:44:35.719" v="38" actId="14100"/>
          <ac:spMkLst>
            <pc:docMk/>
            <pc:sldMk cId="3830097189" sldId="838839890"/>
            <ac:spMk id="13" creationId="{A497051E-4F81-4DA3-D0FF-6F7518E31C7F}"/>
          </ac:spMkLst>
        </pc:spChg>
        <pc:spChg chg="mod">
          <ac:chgData name="Berg, Steffen GSNL-PTX/D/C/A" userId="0c7c4f2e-1be6-4e68-974b-75ee95f8fcef" providerId="ADAL" clId="{9B581B72-506B-48D2-9BFF-9BF38074A765}" dt="2026-05-04T13:44:35.719" v="38" actId="14100"/>
          <ac:spMkLst>
            <pc:docMk/>
            <pc:sldMk cId="3830097189" sldId="838839890"/>
            <ac:spMk id="14" creationId="{47EB9B87-F1C4-9FA4-A964-20D98E3E2062}"/>
          </ac:spMkLst>
        </pc:spChg>
        <pc:spChg chg="mod">
          <ac:chgData name="Berg, Steffen GSNL-PTX/D/C/A" userId="0c7c4f2e-1be6-4e68-974b-75ee95f8fcef" providerId="ADAL" clId="{9B581B72-506B-48D2-9BFF-9BF38074A765}" dt="2026-05-04T13:44:35.719" v="38" actId="14100"/>
          <ac:spMkLst>
            <pc:docMk/>
            <pc:sldMk cId="3830097189" sldId="838839890"/>
            <ac:spMk id="15" creationId="{046B322F-04CC-D1FF-4636-51E374FE7D95}"/>
          </ac:spMkLst>
        </pc:spChg>
        <pc:spChg chg="mod">
          <ac:chgData name="Berg, Steffen GSNL-PTX/D/C/A" userId="0c7c4f2e-1be6-4e68-974b-75ee95f8fcef" providerId="ADAL" clId="{9B581B72-506B-48D2-9BFF-9BF38074A765}" dt="2026-05-04T13:44:35.719" v="38" actId="14100"/>
          <ac:spMkLst>
            <pc:docMk/>
            <pc:sldMk cId="3830097189" sldId="838839890"/>
            <ac:spMk id="16" creationId="{E1383152-B152-81DA-9CFC-7BD76FB6C53B}"/>
          </ac:spMkLst>
        </pc:spChg>
        <pc:grpChg chg="mod">
          <ac:chgData name="Berg, Steffen GSNL-PTX/D/C/A" userId="0c7c4f2e-1be6-4e68-974b-75ee95f8fcef" providerId="ADAL" clId="{9B581B72-506B-48D2-9BFF-9BF38074A765}" dt="2026-05-04T13:44:35.719" v="38" actId="14100"/>
          <ac:grpSpMkLst>
            <pc:docMk/>
            <pc:sldMk cId="3830097189" sldId="838839890"/>
            <ac:grpSpMk id="7" creationId="{5849B336-2335-44A4-B771-7D00B3D73DEB}"/>
          </ac:grpSpMkLst>
        </pc:grpChg>
        <pc:picChg chg="mod">
          <ac:chgData name="Berg, Steffen GSNL-PTX/D/C/A" userId="0c7c4f2e-1be6-4e68-974b-75ee95f8fcef" providerId="ADAL" clId="{9B581B72-506B-48D2-9BFF-9BF38074A765}" dt="2026-05-04T13:43:53.065" v="4" actId="14100"/>
          <ac:picMkLst>
            <pc:docMk/>
            <pc:sldMk cId="3830097189" sldId="838839890"/>
            <ac:picMk id="3" creationId="{C7ADF5DF-F574-7668-E9E4-1A2B08998E6F}"/>
          </ac:picMkLst>
        </pc:picChg>
        <pc:picChg chg="mod">
          <ac:chgData name="Berg, Steffen GSNL-PTX/D/C/A" userId="0c7c4f2e-1be6-4e68-974b-75ee95f8fcef" providerId="ADAL" clId="{9B581B72-506B-48D2-9BFF-9BF38074A765}" dt="2026-05-04T13:44:35.719" v="38" actId="14100"/>
          <ac:picMkLst>
            <pc:docMk/>
            <pc:sldMk cId="3830097189" sldId="838839890"/>
            <ac:picMk id="8" creationId="{FA7AB340-A664-6A29-327B-D0B41BEBEB46}"/>
          </ac:picMkLst>
        </pc:picChg>
        <pc:cxnChg chg="mod">
          <ac:chgData name="Berg, Steffen GSNL-PTX/D/C/A" userId="0c7c4f2e-1be6-4e68-974b-75ee95f8fcef" providerId="ADAL" clId="{9B581B72-506B-48D2-9BFF-9BF38074A765}" dt="2026-05-04T13:44:35.719" v="38" actId="14100"/>
          <ac:cxnSpMkLst>
            <pc:docMk/>
            <pc:sldMk cId="3830097189" sldId="838839890"/>
            <ac:cxnSpMk id="12" creationId="{78FD3406-6764-3AD6-E2E0-7F930D2247F2}"/>
          </ac:cxnSpMkLst>
        </pc:cxnChg>
      </pc:sldChg>
      <pc:sldChg chg="ord">
        <pc:chgData name="Berg, Steffen GSNL-PTX/D/C/A" userId="0c7c4f2e-1be6-4e68-974b-75ee95f8fcef" providerId="ADAL" clId="{9B581B72-506B-48D2-9BFF-9BF38074A765}" dt="2026-05-04T14:15:00.745" v="936"/>
        <pc:sldMkLst>
          <pc:docMk/>
          <pc:sldMk cId="2750292077" sldId="838839891"/>
        </pc:sldMkLst>
      </pc:sldChg>
      <pc:sldChg chg="addSp delSp modSp mod">
        <pc:chgData name="Berg, Steffen GSNL-PTX/D/C/A" userId="0c7c4f2e-1be6-4e68-974b-75ee95f8fcef" providerId="ADAL" clId="{9B581B72-506B-48D2-9BFF-9BF38074A765}" dt="2026-05-04T14:28:40.350" v="1386"/>
        <pc:sldMkLst>
          <pc:docMk/>
          <pc:sldMk cId="2863463074" sldId="838839894"/>
        </pc:sldMkLst>
        <pc:spChg chg="add mod">
          <ac:chgData name="Berg, Steffen GSNL-PTX/D/C/A" userId="0c7c4f2e-1be6-4e68-974b-75ee95f8fcef" providerId="ADAL" clId="{9B581B72-506B-48D2-9BFF-9BF38074A765}" dt="2026-05-04T14:28:40.350" v="1386"/>
          <ac:spMkLst>
            <pc:docMk/>
            <pc:sldMk cId="2863463074" sldId="838839894"/>
            <ac:spMk id="3" creationId="{4CA25719-4965-CDD5-2BAB-5119E48E5167}"/>
          </ac:spMkLst>
        </pc:spChg>
        <pc:spChg chg="del">
          <ac:chgData name="Berg, Steffen GSNL-PTX/D/C/A" userId="0c7c4f2e-1be6-4e68-974b-75ee95f8fcef" providerId="ADAL" clId="{9B581B72-506B-48D2-9BFF-9BF38074A765}" dt="2026-05-04T14:28:40.051" v="1385" actId="478"/>
          <ac:spMkLst>
            <pc:docMk/>
            <pc:sldMk cId="2863463074" sldId="838839894"/>
            <ac:spMk id="9" creationId="{B488B616-7B48-A7C9-DA5D-C766FE5F1CB4}"/>
          </ac:spMkLst>
        </pc:spChg>
      </pc:sldChg>
      <pc:sldChg chg="delSp modSp del mod">
        <pc:chgData name="Berg, Steffen GSNL-PTX/D/C/A" userId="0c7c4f2e-1be6-4e68-974b-75ee95f8fcef" providerId="ADAL" clId="{9B581B72-506B-48D2-9BFF-9BF38074A765}" dt="2026-05-04T13:47:11.430" v="93" actId="47"/>
        <pc:sldMkLst>
          <pc:docMk/>
          <pc:sldMk cId="718027126" sldId="838839897"/>
        </pc:sldMkLst>
        <pc:grpChg chg="del">
          <ac:chgData name="Berg, Steffen GSNL-PTX/D/C/A" userId="0c7c4f2e-1be6-4e68-974b-75ee95f8fcef" providerId="ADAL" clId="{9B581B72-506B-48D2-9BFF-9BF38074A765}" dt="2026-05-04T13:46:47.935" v="91" actId="478"/>
          <ac:grpSpMkLst>
            <pc:docMk/>
            <pc:sldMk cId="718027126" sldId="838839897"/>
            <ac:grpSpMk id="21" creationId="{0C172C0B-F853-79AE-DF1C-17CB187AFC41}"/>
          </ac:grpSpMkLst>
        </pc:grpChg>
        <pc:picChg chg="mod">
          <ac:chgData name="Berg, Steffen GSNL-PTX/D/C/A" userId="0c7c4f2e-1be6-4e68-974b-75ee95f8fcef" providerId="ADAL" clId="{9B581B72-506B-48D2-9BFF-9BF38074A765}" dt="2026-05-04T13:46:56.947" v="92" actId="1076"/>
          <ac:picMkLst>
            <pc:docMk/>
            <pc:sldMk cId="718027126" sldId="838839897"/>
            <ac:picMk id="20" creationId="{369FE4DE-14E8-1CDE-22BA-6DCB252D1DAE}"/>
          </ac:picMkLst>
        </pc:picChg>
      </pc:sldChg>
      <pc:sldChg chg="addSp delSp modSp mod">
        <pc:chgData name="Berg, Steffen GSNL-PTX/D/C/A" userId="0c7c4f2e-1be6-4e68-974b-75ee95f8fcef" providerId="ADAL" clId="{9B581B72-506B-48D2-9BFF-9BF38074A765}" dt="2026-05-04T14:28:08.840" v="1381"/>
        <pc:sldMkLst>
          <pc:docMk/>
          <pc:sldMk cId="2502094052" sldId="838839898"/>
        </pc:sldMkLst>
        <pc:spChg chg="add mod">
          <ac:chgData name="Berg, Steffen GSNL-PTX/D/C/A" userId="0c7c4f2e-1be6-4e68-974b-75ee95f8fcef" providerId="ADAL" clId="{9B581B72-506B-48D2-9BFF-9BF38074A765}" dt="2026-05-04T14:28:08.840" v="1381"/>
          <ac:spMkLst>
            <pc:docMk/>
            <pc:sldMk cId="2502094052" sldId="838839898"/>
            <ac:spMk id="53" creationId="{41D1C80C-6C06-B929-D6AA-B72CA5571F17}"/>
          </ac:spMkLst>
        </pc:spChg>
        <pc:spChg chg="del">
          <ac:chgData name="Berg, Steffen GSNL-PTX/D/C/A" userId="0c7c4f2e-1be6-4e68-974b-75ee95f8fcef" providerId="ADAL" clId="{9B581B72-506B-48D2-9BFF-9BF38074A765}" dt="2026-05-04T14:28:08.459" v="1380" actId="478"/>
          <ac:spMkLst>
            <pc:docMk/>
            <pc:sldMk cId="2502094052" sldId="838839898"/>
            <ac:spMk id="55" creationId="{2C58BE18-52F8-1722-D749-19F040F22E7A}"/>
          </ac:spMkLst>
        </pc:spChg>
        <pc:spChg chg="mod">
          <ac:chgData name="Berg, Steffen GSNL-PTX/D/C/A" userId="0c7c4f2e-1be6-4e68-974b-75ee95f8fcef" providerId="ADAL" clId="{9B581B72-506B-48D2-9BFF-9BF38074A765}" dt="2026-05-04T14:06:26.185" v="555" actId="1038"/>
          <ac:spMkLst>
            <pc:docMk/>
            <pc:sldMk cId="2502094052" sldId="838839898"/>
            <ac:spMk id="60" creationId="{010614C3-53B3-A6A4-5F93-F579067DD599}"/>
          </ac:spMkLst>
        </pc:spChg>
        <pc:spChg chg="mod">
          <ac:chgData name="Berg, Steffen GSNL-PTX/D/C/A" userId="0c7c4f2e-1be6-4e68-974b-75ee95f8fcef" providerId="ADAL" clId="{9B581B72-506B-48D2-9BFF-9BF38074A765}" dt="2026-05-04T14:06:04.242" v="534" actId="1076"/>
          <ac:spMkLst>
            <pc:docMk/>
            <pc:sldMk cId="2502094052" sldId="838839898"/>
            <ac:spMk id="61" creationId="{8126C637-1019-382C-231A-10D0B337EC5E}"/>
          </ac:spMkLst>
        </pc:spChg>
        <pc:spChg chg="mod">
          <ac:chgData name="Berg, Steffen GSNL-PTX/D/C/A" userId="0c7c4f2e-1be6-4e68-974b-75ee95f8fcef" providerId="ADAL" clId="{9B581B72-506B-48D2-9BFF-9BF38074A765}" dt="2026-05-04T14:05:46.249" v="524" actId="1076"/>
          <ac:spMkLst>
            <pc:docMk/>
            <pc:sldMk cId="2502094052" sldId="838839898"/>
            <ac:spMk id="65" creationId="{8FC3DE34-9211-8E03-D465-AC3933D14D27}"/>
          </ac:spMkLst>
        </pc:spChg>
        <pc:picChg chg="mod">
          <ac:chgData name="Berg, Steffen GSNL-PTX/D/C/A" userId="0c7c4f2e-1be6-4e68-974b-75ee95f8fcef" providerId="ADAL" clId="{9B581B72-506B-48D2-9BFF-9BF38074A765}" dt="2026-05-04T14:06:16.923" v="539" actId="1076"/>
          <ac:picMkLst>
            <pc:docMk/>
            <pc:sldMk cId="2502094052" sldId="838839898"/>
            <ac:picMk id="57" creationId="{D036CD90-0393-3AFD-455F-11F3080E8A9E}"/>
          </ac:picMkLst>
        </pc:picChg>
      </pc:sldChg>
      <pc:sldChg chg="ord">
        <pc:chgData name="Berg, Steffen GSNL-PTX/D/C/A" userId="0c7c4f2e-1be6-4e68-974b-75ee95f8fcef" providerId="ADAL" clId="{9B581B72-506B-48D2-9BFF-9BF38074A765}" dt="2026-05-04T14:07:35.303" v="557"/>
        <pc:sldMkLst>
          <pc:docMk/>
          <pc:sldMk cId="2795702999" sldId="838839899"/>
        </pc:sldMkLst>
      </pc:sldChg>
      <pc:sldChg chg="addSp delSp modSp mod ord">
        <pc:chgData name="Berg, Steffen GSNL-PTX/D/C/A" userId="0c7c4f2e-1be6-4e68-974b-75ee95f8fcef" providerId="ADAL" clId="{9B581B72-506B-48D2-9BFF-9BF38074A765}" dt="2026-05-04T14:28:03.117" v="1379"/>
        <pc:sldMkLst>
          <pc:docMk/>
          <pc:sldMk cId="3776595714" sldId="838839900"/>
        </pc:sldMkLst>
        <pc:spChg chg="mod">
          <ac:chgData name="Berg, Steffen GSNL-PTX/D/C/A" userId="0c7c4f2e-1be6-4e68-974b-75ee95f8fcef" providerId="ADAL" clId="{9B581B72-506B-48D2-9BFF-9BF38074A765}" dt="2026-05-04T14:05:17.272" v="520" actId="20577"/>
          <ac:spMkLst>
            <pc:docMk/>
            <pc:sldMk cId="3776595714" sldId="838839900"/>
            <ac:spMk id="2" creationId="{D1DAB711-00E2-CE47-6869-AF11D27CA4A6}"/>
          </ac:spMkLst>
        </pc:spChg>
        <pc:spChg chg="add mod">
          <ac:chgData name="Berg, Steffen GSNL-PTX/D/C/A" userId="0c7c4f2e-1be6-4e68-974b-75ee95f8fcef" providerId="ADAL" clId="{9B581B72-506B-48D2-9BFF-9BF38074A765}" dt="2026-05-04T14:08:23.966" v="564" actId="208"/>
          <ac:spMkLst>
            <pc:docMk/>
            <pc:sldMk cId="3776595714" sldId="838839900"/>
            <ac:spMk id="3" creationId="{4A8E550A-9465-F2EF-416B-919C696B63C8}"/>
          </ac:spMkLst>
        </pc:spChg>
        <pc:spChg chg="del">
          <ac:chgData name="Berg, Steffen GSNL-PTX/D/C/A" userId="0c7c4f2e-1be6-4e68-974b-75ee95f8fcef" providerId="ADAL" clId="{9B581B72-506B-48D2-9BFF-9BF38074A765}" dt="2026-05-04T14:28:02.748" v="1378" actId="478"/>
          <ac:spMkLst>
            <pc:docMk/>
            <pc:sldMk cId="3776595714" sldId="838839900"/>
            <ac:spMk id="6" creationId="{E5FD515C-B65D-08C1-2B52-ABFF3258185F}"/>
          </ac:spMkLst>
        </pc:spChg>
        <pc:spChg chg="add mod">
          <ac:chgData name="Berg, Steffen GSNL-PTX/D/C/A" userId="0c7c4f2e-1be6-4e68-974b-75ee95f8fcef" providerId="ADAL" clId="{9B581B72-506B-48D2-9BFF-9BF38074A765}" dt="2026-05-04T14:08:51.812" v="593" actId="1076"/>
          <ac:spMkLst>
            <pc:docMk/>
            <pc:sldMk cId="3776595714" sldId="838839900"/>
            <ac:spMk id="7" creationId="{031DCA22-7025-6968-FFC0-D1D34C0D9D9F}"/>
          </ac:spMkLst>
        </pc:spChg>
        <pc:spChg chg="add mod">
          <ac:chgData name="Berg, Steffen GSNL-PTX/D/C/A" userId="0c7c4f2e-1be6-4e68-974b-75ee95f8fcef" providerId="ADAL" clId="{9B581B72-506B-48D2-9BFF-9BF38074A765}" dt="2026-05-04T14:09:07.410" v="602" actId="1038"/>
          <ac:spMkLst>
            <pc:docMk/>
            <pc:sldMk cId="3776595714" sldId="838839900"/>
            <ac:spMk id="8" creationId="{347A283E-5F0A-6EC7-5D85-1542A553A11A}"/>
          </ac:spMkLst>
        </pc:spChg>
        <pc:spChg chg="add mod">
          <ac:chgData name="Berg, Steffen GSNL-PTX/D/C/A" userId="0c7c4f2e-1be6-4e68-974b-75ee95f8fcef" providerId="ADAL" clId="{9B581B72-506B-48D2-9BFF-9BF38074A765}" dt="2026-05-04T14:09:12.779" v="603" actId="1076"/>
          <ac:spMkLst>
            <pc:docMk/>
            <pc:sldMk cId="3776595714" sldId="838839900"/>
            <ac:spMk id="9" creationId="{7B5D210D-A1C7-FF3E-FAAF-AC6F6F70A620}"/>
          </ac:spMkLst>
        </pc:spChg>
        <pc:spChg chg="add mod">
          <ac:chgData name="Berg, Steffen GSNL-PTX/D/C/A" userId="0c7c4f2e-1be6-4e68-974b-75ee95f8fcef" providerId="ADAL" clId="{9B581B72-506B-48D2-9BFF-9BF38074A765}" dt="2026-05-04T14:28:03.117" v="1379"/>
          <ac:spMkLst>
            <pc:docMk/>
            <pc:sldMk cId="3776595714" sldId="838839900"/>
            <ac:spMk id="10" creationId="{51E25799-3EAA-6D99-6427-D05B9B3AD433}"/>
          </ac:spMkLst>
        </pc:spChg>
        <pc:picChg chg="mod">
          <ac:chgData name="Berg, Steffen GSNL-PTX/D/C/A" userId="0c7c4f2e-1be6-4e68-974b-75ee95f8fcef" providerId="ADAL" clId="{9B581B72-506B-48D2-9BFF-9BF38074A765}" dt="2026-05-04T14:08:48.572" v="592" actId="1076"/>
          <ac:picMkLst>
            <pc:docMk/>
            <pc:sldMk cId="3776595714" sldId="838839900"/>
            <ac:picMk id="59" creationId="{5645F1FC-1DBF-D5BC-0DBF-9DE06E268706}"/>
          </ac:picMkLst>
        </pc:picChg>
      </pc:sldChg>
      <pc:sldChg chg="addSp delSp modSp mod ord">
        <pc:chgData name="Berg, Steffen GSNL-PTX/D/C/A" userId="0c7c4f2e-1be6-4e68-974b-75ee95f8fcef" providerId="ADAL" clId="{9B581B72-506B-48D2-9BFF-9BF38074A765}" dt="2026-05-04T14:28:14.497" v="1383"/>
        <pc:sldMkLst>
          <pc:docMk/>
          <pc:sldMk cId="117040790" sldId="838839901"/>
        </pc:sldMkLst>
        <pc:spChg chg="mod">
          <ac:chgData name="Berg, Steffen GSNL-PTX/D/C/A" userId="0c7c4f2e-1be6-4e68-974b-75ee95f8fcef" providerId="ADAL" clId="{9B581B72-506B-48D2-9BFF-9BF38074A765}" dt="2026-05-04T14:20:01.010" v="1110" actId="14100"/>
          <ac:spMkLst>
            <pc:docMk/>
            <pc:sldMk cId="117040790" sldId="838839901"/>
            <ac:spMk id="2" creationId="{F6F75DF3-40F4-662E-C007-67C8B3CDC643}"/>
          </ac:spMkLst>
        </pc:spChg>
        <pc:spChg chg="add mod">
          <ac:chgData name="Berg, Steffen GSNL-PTX/D/C/A" userId="0c7c4f2e-1be6-4e68-974b-75ee95f8fcef" providerId="ADAL" clId="{9B581B72-506B-48D2-9BFF-9BF38074A765}" dt="2026-05-04T14:20:40.473" v="1114" actId="1076"/>
          <ac:spMkLst>
            <pc:docMk/>
            <pc:sldMk cId="117040790" sldId="838839901"/>
            <ac:spMk id="6" creationId="{75B627C6-5C90-339D-4D46-BC6293E6C96A}"/>
          </ac:spMkLst>
        </pc:spChg>
        <pc:spChg chg="add mod">
          <ac:chgData name="Berg, Steffen GSNL-PTX/D/C/A" userId="0c7c4f2e-1be6-4e68-974b-75ee95f8fcef" providerId="ADAL" clId="{9B581B72-506B-48D2-9BFF-9BF38074A765}" dt="2026-05-04T14:20:56.513" v="1118" actId="1076"/>
          <ac:spMkLst>
            <pc:docMk/>
            <pc:sldMk cId="117040790" sldId="838839901"/>
            <ac:spMk id="7" creationId="{1D4B2EFD-59DB-1E8D-4F87-D8C56F37AD20}"/>
          </ac:spMkLst>
        </pc:spChg>
        <pc:spChg chg="add mod">
          <ac:chgData name="Berg, Steffen GSNL-PTX/D/C/A" userId="0c7c4f2e-1be6-4e68-974b-75ee95f8fcef" providerId="ADAL" clId="{9B581B72-506B-48D2-9BFF-9BF38074A765}" dt="2026-05-04T14:21:05.615" v="1125" actId="1037"/>
          <ac:spMkLst>
            <pc:docMk/>
            <pc:sldMk cId="117040790" sldId="838839901"/>
            <ac:spMk id="8" creationId="{8F5BA05C-10C7-6597-045D-7E1027648442}"/>
          </ac:spMkLst>
        </pc:spChg>
        <pc:spChg chg="add mod">
          <ac:chgData name="Berg, Steffen GSNL-PTX/D/C/A" userId="0c7c4f2e-1be6-4e68-974b-75ee95f8fcef" providerId="ADAL" clId="{9B581B72-506B-48D2-9BFF-9BF38074A765}" dt="2026-05-04T14:21:21.662" v="1131" actId="1038"/>
          <ac:spMkLst>
            <pc:docMk/>
            <pc:sldMk cId="117040790" sldId="838839901"/>
            <ac:spMk id="9" creationId="{8C6AEB93-957D-D1AE-D681-A91229507B8B}"/>
          </ac:spMkLst>
        </pc:spChg>
        <pc:spChg chg="add mod">
          <ac:chgData name="Berg, Steffen GSNL-PTX/D/C/A" userId="0c7c4f2e-1be6-4e68-974b-75ee95f8fcef" providerId="ADAL" clId="{9B581B72-506B-48D2-9BFF-9BF38074A765}" dt="2026-05-04T14:21:26.882" v="1133" actId="1076"/>
          <ac:spMkLst>
            <pc:docMk/>
            <pc:sldMk cId="117040790" sldId="838839901"/>
            <ac:spMk id="10" creationId="{82B5FDD0-5B69-4890-F331-16E378430A91}"/>
          </ac:spMkLst>
        </pc:spChg>
        <pc:spChg chg="add mod">
          <ac:chgData name="Berg, Steffen GSNL-PTX/D/C/A" userId="0c7c4f2e-1be6-4e68-974b-75ee95f8fcef" providerId="ADAL" clId="{9B581B72-506B-48D2-9BFF-9BF38074A765}" dt="2026-05-04T14:28:14.497" v="1383"/>
          <ac:spMkLst>
            <pc:docMk/>
            <pc:sldMk cId="117040790" sldId="838839901"/>
            <ac:spMk id="11" creationId="{25F221E3-9AE8-E117-13B6-D702C81FFDEC}"/>
          </ac:spMkLst>
        </pc:spChg>
        <pc:spChg chg="del">
          <ac:chgData name="Berg, Steffen GSNL-PTX/D/C/A" userId="0c7c4f2e-1be6-4e68-974b-75ee95f8fcef" providerId="ADAL" clId="{9B581B72-506B-48D2-9BFF-9BF38074A765}" dt="2026-05-04T14:28:14.124" v="1382" actId="478"/>
          <ac:spMkLst>
            <pc:docMk/>
            <pc:sldMk cId="117040790" sldId="838839901"/>
            <ac:spMk id="26" creationId="{59C14ED9-8927-D238-32D1-57D615C806D7}"/>
          </ac:spMkLst>
        </pc:spChg>
        <pc:picChg chg="add del mod">
          <ac:chgData name="Berg, Steffen GSNL-PTX/D/C/A" userId="0c7c4f2e-1be6-4e68-974b-75ee95f8fcef" providerId="ADAL" clId="{9B581B72-506B-48D2-9BFF-9BF38074A765}" dt="2026-05-04T13:55:21.347" v="253" actId="478"/>
          <ac:picMkLst>
            <pc:docMk/>
            <pc:sldMk cId="117040790" sldId="838839901"/>
            <ac:picMk id="3" creationId="{01424C55-AF35-D88B-A5F8-D7A69428E461}"/>
          </ac:picMkLst>
        </pc:picChg>
      </pc:sldChg>
      <pc:sldChg chg="modSp mod">
        <pc:chgData name="Berg, Steffen GSNL-PTX/D/C/A" userId="0c7c4f2e-1be6-4e68-974b-75ee95f8fcef" providerId="ADAL" clId="{9B581B72-506B-48D2-9BFF-9BF38074A765}" dt="2026-05-04T14:19:35.518" v="1101" actId="20577"/>
        <pc:sldMkLst>
          <pc:docMk/>
          <pc:sldMk cId="3636782360" sldId="838839903"/>
        </pc:sldMkLst>
        <pc:spChg chg="mod">
          <ac:chgData name="Berg, Steffen GSNL-PTX/D/C/A" userId="0c7c4f2e-1be6-4e68-974b-75ee95f8fcef" providerId="ADAL" clId="{9B581B72-506B-48D2-9BFF-9BF38074A765}" dt="2026-05-04T14:19:35.518" v="1101" actId="20577"/>
          <ac:spMkLst>
            <pc:docMk/>
            <pc:sldMk cId="3636782360" sldId="838839903"/>
            <ac:spMk id="2" creationId="{01347B5B-A3B1-6494-CD88-A9B78A18ECAD}"/>
          </ac:spMkLst>
        </pc:spChg>
        <pc:spChg chg="mod">
          <ac:chgData name="Berg, Steffen GSNL-PTX/D/C/A" userId="0c7c4f2e-1be6-4e68-974b-75ee95f8fcef" providerId="ADAL" clId="{9B581B72-506B-48D2-9BFF-9BF38074A765}" dt="2026-05-04T14:04:23.960" v="433" actId="1076"/>
          <ac:spMkLst>
            <pc:docMk/>
            <pc:sldMk cId="3636782360" sldId="838839903"/>
            <ac:spMk id="6" creationId="{E1DD0BF9-A39C-7BA0-FE56-646D675751E7}"/>
          </ac:spMkLst>
        </pc:spChg>
        <pc:spChg chg="mod">
          <ac:chgData name="Berg, Steffen GSNL-PTX/D/C/A" userId="0c7c4f2e-1be6-4e68-974b-75ee95f8fcef" providerId="ADAL" clId="{9B581B72-506B-48D2-9BFF-9BF38074A765}" dt="2026-05-04T14:04:16.698" v="432"/>
          <ac:spMkLst>
            <pc:docMk/>
            <pc:sldMk cId="3636782360" sldId="838839903"/>
            <ac:spMk id="9" creationId="{635327F6-DA4F-F023-55B8-CE8501BB9E3A}"/>
          </ac:spMkLst>
        </pc:spChg>
        <pc:spChg chg="mod">
          <ac:chgData name="Berg, Steffen GSNL-PTX/D/C/A" userId="0c7c4f2e-1be6-4e68-974b-75ee95f8fcef" providerId="ADAL" clId="{9B581B72-506B-48D2-9BFF-9BF38074A765}" dt="2026-05-04T13:54:09.092" v="248" actId="1076"/>
          <ac:spMkLst>
            <pc:docMk/>
            <pc:sldMk cId="3636782360" sldId="838839903"/>
            <ac:spMk id="25" creationId="{00831759-5FB3-50EB-59E6-51F056C3E683}"/>
          </ac:spMkLst>
        </pc:spChg>
      </pc:sldChg>
      <pc:sldChg chg="addSp delSp modSp mod">
        <pc:chgData name="Berg, Steffen GSNL-PTX/D/C/A" userId="0c7c4f2e-1be6-4e68-974b-75ee95f8fcef" providerId="ADAL" clId="{9B581B72-506B-48D2-9BFF-9BF38074A765}" dt="2026-05-04T14:27:49.705" v="1375" actId="6549"/>
        <pc:sldMkLst>
          <pc:docMk/>
          <pc:sldMk cId="3587641517" sldId="838839906"/>
        </pc:sldMkLst>
        <pc:spChg chg="mod">
          <ac:chgData name="Berg, Steffen GSNL-PTX/D/C/A" userId="0c7c4f2e-1be6-4e68-974b-75ee95f8fcef" providerId="ADAL" clId="{9B581B72-506B-48D2-9BFF-9BF38074A765}" dt="2026-05-04T14:10:24.929" v="649" actId="20577"/>
          <ac:spMkLst>
            <pc:docMk/>
            <pc:sldMk cId="3587641517" sldId="838839906"/>
            <ac:spMk id="2" creationId="{7BE9AA54-AF1A-FE91-AE9A-13924F05A6D1}"/>
          </ac:spMkLst>
        </pc:spChg>
        <pc:spChg chg="del mod">
          <ac:chgData name="Berg, Steffen GSNL-PTX/D/C/A" userId="0c7c4f2e-1be6-4e68-974b-75ee95f8fcef" providerId="ADAL" clId="{9B581B72-506B-48D2-9BFF-9BF38074A765}" dt="2026-05-04T14:11:55.466" v="863" actId="478"/>
          <ac:spMkLst>
            <pc:docMk/>
            <pc:sldMk cId="3587641517" sldId="838839906"/>
            <ac:spMk id="6" creationId="{2FB14371-9715-CA17-A5C0-2D8255CAAE9B}"/>
          </ac:spMkLst>
        </pc:spChg>
        <pc:spChg chg="add mod">
          <ac:chgData name="Berg, Steffen GSNL-PTX/D/C/A" userId="0c7c4f2e-1be6-4e68-974b-75ee95f8fcef" providerId="ADAL" clId="{9B581B72-506B-48D2-9BFF-9BF38074A765}" dt="2026-05-04T14:13:04.910" v="930" actId="1076"/>
          <ac:spMkLst>
            <pc:docMk/>
            <pc:sldMk cId="3587641517" sldId="838839906"/>
            <ac:spMk id="7" creationId="{64B16D33-DB4A-F13A-974E-B912E6AB9389}"/>
          </ac:spMkLst>
        </pc:spChg>
        <pc:spChg chg="add mod">
          <ac:chgData name="Berg, Steffen GSNL-PTX/D/C/A" userId="0c7c4f2e-1be6-4e68-974b-75ee95f8fcef" providerId="ADAL" clId="{9B581B72-506B-48D2-9BFF-9BF38074A765}" dt="2026-05-04T14:27:49.705" v="1375" actId="6549"/>
          <ac:spMkLst>
            <pc:docMk/>
            <pc:sldMk cId="3587641517" sldId="838839906"/>
            <ac:spMk id="8" creationId="{F5F1C3B0-FFD3-8F9F-5166-D303F7DF99C6}"/>
          </ac:spMkLst>
        </pc:spChg>
        <pc:spChg chg="mod">
          <ac:chgData name="Berg, Steffen GSNL-PTX/D/C/A" userId="0c7c4f2e-1be6-4e68-974b-75ee95f8fcef" providerId="ADAL" clId="{9B581B72-506B-48D2-9BFF-9BF38074A765}" dt="2026-05-04T14:27:12.466" v="1370" actId="1036"/>
          <ac:spMkLst>
            <pc:docMk/>
            <pc:sldMk cId="3587641517" sldId="838839906"/>
            <ac:spMk id="9" creationId="{DE103445-30D6-1151-DBAD-3F0036642EEF}"/>
          </ac:spMkLst>
        </pc:spChg>
        <pc:spChg chg="mod">
          <ac:chgData name="Berg, Steffen GSNL-PTX/D/C/A" userId="0c7c4f2e-1be6-4e68-974b-75ee95f8fcef" providerId="ADAL" clId="{9B581B72-506B-48D2-9BFF-9BF38074A765}" dt="2026-05-04T14:27:12.466" v="1370" actId="1036"/>
          <ac:spMkLst>
            <pc:docMk/>
            <pc:sldMk cId="3587641517" sldId="838839906"/>
            <ac:spMk id="13" creationId="{0410463F-98D9-2420-0FF9-B5852174D38D}"/>
          </ac:spMkLst>
        </pc:spChg>
        <pc:spChg chg="mod">
          <ac:chgData name="Berg, Steffen GSNL-PTX/D/C/A" userId="0c7c4f2e-1be6-4e68-974b-75ee95f8fcef" providerId="ADAL" clId="{9B581B72-506B-48D2-9BFF-9BF38074A765}" dt="2026-05-04T14:27:12.466" v="1370" actId="1036"/>
          <ac:spMkLst>
            <pc:docMk/>
            <pc:sldMk cId="3587641517" sldId="838839906"/>
            <ac:spMk id="14" creationId="{468925E1-A540-B71D-8000-1B98B2629E0F}"/>
          </ac:spMkLst>
        </pc:spChg>
        <pc:spChg chg="mod">
          <ac:chgData name="Berg, Steffen GSNL-PTX/D/C/A" userId="0c7c4f2e-1be6-4e68-974b-75ee95f8fcef" providerId="ADAL" clId="{9B581B72-506B-48D2-9BFF-9BF38074A765}" dt="2026-05-04T14:27:12.466" v="1370" actId="1036"/>
          <ac:spMkLst>
            <pc:docMk/>
            <pc:sldMk cId="3587641517" sldId="838839906"/>
            <ac:spMk id="15" creationId="{DD010EB8-B9B2-79E8-F2EF-D5C7C8169A32}"/>
          </ac:spMkLst>
        </pc:spChg>
        <pc:graphicFrameChg chg="mod">
          <ac:chgData name="Berg, Steffen GSNL-PTX/D/C/A" userId="0c7c4f2e-1be6-4e68-974b-75ee95f8fcef" providerId="ADAL" clId="{9B581B72-506B-48D2-9BFF-9BF38074A765}" dt="2026-05-04T14:27:12.466" v="1370" actId="1036"/>
          <ac:graphicFrameMkLst>
            <pc:docMk/>
            <pc:sldMk cId="3587641517" sldId="838839906"/>
            <ac:graphicFrameMk id="3" creationId="{F5A08DC6-5A31-051B-4BE0-1097FE360A17}"/>
          </ac:graphicFrameMkLst>
        </pc:graphicFrameChg>
        <pc:picChg chg="mod">
          <ac:chgData name="Berg, Steffen GSNL-PTX/D/C/A" userId="0c7c4f2e-1be6-4e68-974b-75ee95f8fcef" providerId="ADAL" clId="{9B581B72-506B-48D2-9BFF-9BF38074A765}" dt="2026-05-04T14:27:12.466" v="1370" actId="1036"/>
          <ac:picMkLst>
            <pc:docMk/>
            <pc:sldMk cId="3587641517" sldId="838839906"/>
            <ac:picMk id="19" creationId="{226649E0-3B1A-6E0A-2FA8-DBFBFCDC1CDC}"/>
          </ac:picMkLst>
        </pc:picChg>
      </pc:sldChg>
      <pc:sldChg chg="addSp delSp modSp add mod modAnim">
        <pc:chgData name="Berg, Steffen GSNL-PTX/D/C/A" userId="0c7c4f2e-1be6-4e68-974b-75ee95f8fcef" providerId="ADAL" clId="{9B581B72-506B-48D2-9BFF-9BF38074A765}" dt="2026-05-04T14:17:58.055" v="1066" actId="1076"/>
        <pc:sldMkLst>
          <pc:docMk/>
          <pc:sldMk cId="2704181976" sldId="838839909"/>
        </pc:sldMkLst>
        <pc:spChg chg="mod">
          <ac:chgData name="Berg, Steffen GSNL-PTX/D/C/A" userId="0c7c4f2e-1be6-4e68-974b-75ee95f8fcef" providerId="ADAL" clId="{9B581B72-506B-48D2-9BFF-9BF38074A765}" dt="2026-05-04T14:17:26.645" v="1026" actId="20577"/>
          <ac:spMkLst>
            <pc:docMk/>
            <pc:sldMk cId="2704181976" sldId="838839909"/>
            <ac:spMk id="2" creationId="{F2B06085-BEB7-3217-92B8-57DEDBA4A78E}"/>
          </ac:spMkLst>
        </pc:spChg>
        <pc:spChg chg="mod">
          <ac:chgData name="Berg, Steffen GSNL-PTX/D/C/A" userId="0c7c4f2e-1be6-4e68-974b-75ee95f8fcef" providerId="ADAL" clId="{9B581B72-506B-48D2-9BFF-9BF38074A765}" dt="2026-05-04T13:53:31.926" v="247" actId="403"/>
          <ac:spMkLst>
            <pc:docMk/>
            <pc:sldMk cId="2704181976" sldId="838839909"/>
            <ac:spMk id="8" creationId="{5F42AFEC-728F-9B19-288E-FE1D03AD18D1}"/>
          </ac:spMkLst>
        </pc:spChg>
        <pc:spChg chg="mod">
          <ac:chgData name="Berg, Steffen GSNL-PTX/D/C/A" userId="0c7c4f2e-1be6-4e68-974b-75ee95f8fcef" providerId="ADAL" clId="{9B581B72-506B-48D2-9BFF-9BF38074A765}" dt="2026-05-04T13:53:31.926" v="247" actId="403"/>
          <ac:spMkLst>
            <pc:docMk/>
            <pc:sldMk cId="2704181976" sldId="838839909"/>
            <ac:spMk id="11" creationId="{6CDDEC65-4C08-06B1-2972-8D5102ED6174}"/>
          </ac:spMkLst>
        </pc:spChg>
        <pc:spChg chg="mod">
          <ac:chgData name="Berg, Steffen GSNL-PTX/D/C/A" userId="0c7c4f2e-1be6-4e68-974b-75ee95f8fcef" providerId="ADAL" clId="{9B581B72-506B-48D2-9BFF-9BF38074A765}" dt="2026-05-04T13:53:31.926" v="247" actId="403"/>
          <ac:spMkLst>
            <pc:docMk/>
            <pc:sldMk cId="2704181976" sldId="838839909"/>
            <ac:spMk id="12" creationId="{22B99581-54D8-301D-A4A2-E1190D6661F7}"/>
          </ac:spMkLst>
        </pc:spChg>
        <pc:spChg chg="mod">
          <ac:chgData name="Berg, Steffen GSNL-PTX/D/C/A" userId="0c7c4f2e-1be6-4e68-974b-75ee95f8fcef" providerId="ADAL" clId="{9B581B72-506B-48D2-9BFF-9BF38074A765}" dt="2026-05-04T13:53:31.926" v="247" actId="403"/>
          <ac:spMkLst>
            <pc:docMk/>
            <pc:sldMk cId="2704181976" sldId="838839909"/>
            <ac:spMk id="14" creationId="{461AA9C5-070C-2E81-2A1E-F1A2FBF7014A}"/>
          </ac:spMkLst>
        </pc:spChg>
        <pc:spChg chg="mod">
          <ac:chgData name="Berg, Steffen GSNL-PTX/D/C/A" userId="0c7c4f2e-1be6-4e68-974b-75ee95f8fcef" providerId="ADAL" clId="{9B581B72-506B-48D2-9BFF-9BF38074A765}" dt="2026-05-04T13:53:31.926" v="247" actId="403"/>
          <ac:spMkLst>
            <pc:docMk/>
            <pc:sldMk cId="2704181976" sldId="838839909"/>
            <ac:spMk id="15" creationId="{FB6F8F87-7AC7-5552-D530-8BF36D983FBB}"/>
          </ac:spMkLst>
        </pc:spChg>
        <pc:spChg chg="mod">
          <ac:chgData name="Berg, Steffen GSNL-PTX/D/C/A" userId="0c7c4f2e-1be6-4e68-974b-75ee95f8fcef" providerId="ADAL" clId="{9B581B72-506B-48D2-9BFF-9BF38074A765}" dt="2026-05-04T13:53:31.926" v="247" actId="403"/>
          <ac:spMkLst>
            <pc:docMk/>
            <pc:sldMk cId="2704181976" sldId="838839909"/>
            <ac:spMk id="17" creationId="{41A12260-9962-D539-C151-B25E8E93475B}"/>
          </ac:spMkLst>
        </pc:spChg>
        <pc:spChg chg="mod">
          <ac:chgData name="Berg, Steffen GSNL-PTX/D/C/A" userId="0c7c4f2e-1be6-4e68-974b-75ee95f8fcef" providerId="ADAL" clId="{9B581B72-506B-48D2-9BFF-9BF38074A765}" dt="2026-05-04T13:45:14.978" v="80" actId="1037"/>
          <ac:spMkLst>
            <pc:docMk/>
            <pc:sldMk cId="2704181976" sldId="838839909"/>
            <ac:spMk id="18" creationId="{2969549F-DF45-2045-CB31-CC978B862372}"/>
          </ac:spMkLst>
        </pc:spChg>
        <pc:spChg chg="mod">
          <ac:chgData name="Berg, Steffen GSNL-PTX/D/C/A" userId="0c7c4f2e-1be6-4e68-974b-75ee95f8fcef" providerId="ADAL" clId="{9B581B72-506B-48D2-9BFF-9BF38074A765}" dt="2026-05-04T13:45:14.978" v="80" actId="1037"/>
          <ac:spMkLst>
            <pc:docMk/>
            <pc:sldMk cId="2704181976" sldId="838839909"/>
            <ac:spMk id="19" creationId="{71D97A00-2936-D275-583E-DEB5F138DF1E}"/>
          </ac:spMkLst>
        </pc:spChg>
        <pc:spChg chg="mod">
          <ac:chgData name="Berg, Steffen GSNL-PTX/D/C/A" userId="0c7c4f2e-1be6-4e68-974b-75ee95f8fcef" providerId="ADAL" clId="{9B581B72-506B-48D2-9BFF-9BF38074A765}" dt="2026-05-04T13:53:31.926" v="247" actId="403"/>
          <ac:spMkLst>
            <pc:docMk/>
            <pc:sldMk cId="2704181976" sldId="838839909"/>
            <ac:spMk id="20" creationId="{A0DFCCD2-144C-FB64-A2BC-B39D32C37473}"/>
          </ac:spMkLst>
        </pc:spChg>
        <pc:spChg chg="mod">
          <ac:chgData name="Berg, Steffen GSNL-PTX/D/C/A" userId="0c7c4f2e-1be6-4e68-974b-75ee95f8fcef" providerId="ADAL" clId="{9B581B72-506B-48D2-9BFF-9BF38074A765}" dt="2026-05-04T14:16:07.600" v="947" actId="1076"/>
          <ac:spMkLst>
            <pc:docMk/>
            <pc:sldMk cId="2704181976" sldId="838839909"/>
            <ac:spMk id="23" creationId="{CF8BCC04-5798-C43B-49C8-D17F7D2D4AD0}"/>
          </ac:spMkLst>
        </pc:spChg>
        <pc:spChg chg="mod">
          <ac:chgData name="Berg, Steffen GSNL-PTX/D/C/A" userId="0c7c4f2e-1be6-4e68-974b-75ee95f8fcef" providerId="ADAL" clId="{9B581B72-506B-48D2-9BFF-9BF38074A765}" dt="2026-05-04T14:16:07.600" v="947" actId="1076"/>
          <ac:spMkLst>
            <pc:docMk/>
            <pc:sldMk cId="2704181976" sldId="838839909"/>
            <ac:spMk id="24" creationId="{BB4C430D-E4B9-2EA0-8642-A4431D7971A3}"/>
          </ac:spMkLst>
        </pc:spChg>
        <pc:spChg chg="mod">
          <ac:chgData name="Berg, Steffen GSNL-PTX/D/C/A" userId="0c7c4f2e-1be6-4e68-974b-75ee95f8fcef" providerId="ADAL" clId="{9B581B72-506B-48D2-9BFF-9BF38074A765}" dt="2026-05-04T14:16:07.600" v="947" actId="1076"/>
          <ac:spMkLst>
            <pc:docMk/>
            <pc:sldMk cId="2704181976" sldId="838839909"/>
            <ac:spMk id="25" creationId="{F5D1EEE6-5F71-210A-CE9C-B7F52A55F3C7}"/>
          </ac:spMkLst>
        </pc:spChg>
        <pc:spChg chg="mod">
          <ac:chgData name="Berg, Steffen GSNL-PTX/D/C/A" userId="0c7c4f2e-1be6-4e68-974b-75ee95f8fcef" providerId="ADAL" clId="{9B581B72-506B-48D2-9BFF-9BF38074A765}" dt="2026-05-04T14:15:56.680" v="946" actId="404"/>
          <ac:spMkLst>
            <pc:docMk/>
            <pc:sldMk cId="2704181976" sldId="838839909"/>
            <ac:spMk id="32" creationId="{7F291C0E-9128-E64F-C388-A8A91F008628}"/>
          </ac:spMkLst>
        </pc:spChg>
        <pc:spChg chg="mod">
          <ac:chgData name="Berg, Steffen GSNL-PTX/D/C/A" userId="0c7c4f2e-1be6-4e68-974b-75ee95f8fcef" providerId="ADAL" clId="{9B581B72-506B-48D2-9BFF-9BF38074A765}" dt="2026-05-04T14:15:56.680" v="946" actId="404"/>
          <ac:spMkLst>
            <pc:docMk/>
            <pc:sldMk cId="2704181976" sldId="838839909"/>
            <ac:spMk id="34" creationId="{6FC0D2B6-F6A6-282E-9D12-E33B71738738}"/>
          </ac:spMkLst>
        </pc:spChg>
        <pc:spChg chg="mod">
          <ac:chgData name="Berg, Steffen GSNL-PTX/D/C/A" userId="0c7c4f2e-1be6-4e68-974b-75ee95f8fcef" providerId="ADAL" clId="{9B581B72-506B-48D2-9BFF-9BF38074A765}" dt="2026-05-04T14:15:56.680" v="946" actId="404"/>
          <ac:spMkLst>
            <pc:docMk/>
            <pc:sldMk cId="2704181976" sldId="838839909"/>
            <ac:spMk id="38" creationId="{312683BA-2135-1633-9FD0-8E23E686CF05}"/>
          </ac:spMkLst>
        </pc:spChg>
        <pc:spChg chg="mod">
          <ac:chgData name="Berg, Steffen GSNL-PTX/D/C/A" userId="0c7c4f2e-1be6-4e68-974b-75ee95f8fcef" providerId="ADAL" clId="{9B581B72-506B-48D2-9BFF-9BF38074A765}" dt="2026-05-04T14:15:47.815" v="945" actId="207"/>
          <ac:spMkLst>
            <pc:docMk/>
            <pc:sldMk cId="2704181976" sldId="838839909"/>
            <ac:spMk id="42" creationId="{7C472ECE-5BA8-DDEF-E13D-F20741B37CCA}"/>
          </ac:spMkLst>
        </pc:spChg>
        <pc:spChg chg="mod">
          <ac:chgData name="Berg, Steffen GSNL-PTX/D/C/A" userId="0c7c4f2e-1be6-4e68-974b-75ee95f8fcef" providerId="ADAL" clId="{9B581B72-506B-48D2-9BFF-9BF38074A765}" dt="2026-05-04T14:16:07.600" v="947" actId="1076"/>
          <ac:spMkLst>
            <pc:docMk/>
            <pc:sldMk cId="2704181976" sldId="838839909"/>
            <ac:spMk id="44" creationId="{4B63741A-76D5-05DE-5E42-8F56D0049CD7}"/>
          </ac:spMkLst>
        </pc:spChg>
        <pc:spChg chg="mod">
          <ac:chgData name="Berg, Steffen GSNL-PTX/D/C/A" userId="0c7c4f2e-1be6-4e68-974b-75ee95f8fcef" providerId="ADAL" clId="{9B581B72-506B-48D2-9BFF-9BF38074A765}" dt="2026-05-04T14:16:07.600" v="947" actId="1076"/>
          <ac:spMkLst>
            <pc:docMk/>
            <pc:sldMk cId="2704181976" sldId="838839909"/>
            <ac:spMk id="45" creationId="{323D512E-9EE6-9613-83E6-24C5CB66B311}"/>
          </ac:spMkLst>
        </pc:spChg>
        <pc:spChg chg="mod">
          <ac:chgData name="Berg, Steffen GSNL-PTX/D/C/A" userId="0c7c4f2e-1be6-4e68-974b-75ee95f8fcef" providerId="ADAL" clId="{9B581B72-506B-48D2-9BFF-9BF38074A765}" dt="2026-05-04T14:16:07.600" v="947" actId="1076"/>
          <ac:spMkLst>
            <pc:docMk/>
            <pc:sldMk cId="2704181976" sldId="838839909"/>
            <ac:spMk id="46" creationId="{CA988625-262B-C72C-B382-2E31A8C22A30}"/>
          </ac:spMkLst>
        </pc:spChg>
        <pc:spChg chg="mod">
          <ac:chgData name="Berg, Steffen GSNL-PTX/D/C/A" userId="0c7c4f2e-1be6-4e68-974b-75ee95f8fcef" providerId="ADAL" clId="{9B581B72-506B-48D2-9BFF-9BF38074A765}" dt="2026-05-04T14:16:07.600" v="947" actId="1076"/>
          <ac:spMkLst>
            <pc:docMk/>
            <pc:sldMk cId="2704181976" sldId="838839909"/>
            <ac:spMk id="47" creationId="{B3BE443F-0CA3-E2BD-CCAA-19DE74B6CA3C}"/>
          </ac:spMkLst>
        </pc:spChg>
        <pc:spChg chg="add mod">
          <ac:chgData name="Berg, Steffen GSNL-PTX/D/C/A" userId="0c7c4f2e-1be6-4e68-974b-75ee95f8fcef" providerId="ADAL" clId="{9B581B72-506B-48D2-9BFF-9BF38074A765}" dt="2026-05-04T14:17:58.055" v="1066" actId="1076"/>
          <ac:spMkLst>
            <pc:docMk/>
            <pc:sldMk cId="2704181976" sldId="838839909"/>
            <ac:spMk id="48" creationId="{856043D4-FD12-FA41-82F3-D460826F10B4}"/>
          </ac:spMkLst>
        </pc:spChg>
        <pc:spChg chg="mod">
          <ac:chgData name="Berg, Steffen GSNL-PTX/D/C/A" userId="0c7c4f2e-1be6-4e68-974b-75ee95f8fcef" providerId="ADAL" clId="{9B581B72-506B-48D2-9BFF-9BF38074A765}" dt="2026-05-04T13:44:12.507" v="7" actId="1076"/>
          <ac:spMkLst>
            <pc:docMk/>
            <pc:sldMk cId="2704181976" sldId="838839909"/>
            <ac:spMk id="154" creationId="{615C7861-BC2D-761F-565C-EB64587C5F44}"/>
          </ac:spMkLst>
        </pc:spChg>
        <pc:grpChg chg="add del mod">
          <ac:chgData name="Berg, Steffen GSNL-PTX/D/C/A" userId="0c7c4f2e-1be6-4e68-974b-75ee95f8fcef" providerId="ADAL" clId="{9B581B72-506B-48D2-9BFF-9BF38074A765}" dt="2026-05-04T14:03:48.391" v="428" actId="478"/>
          <ac:grpSpMkLst>
            <pc:docMk/>
            <pc:sldMk cId="2704181976" sldId="838839909"/>
            <ac:grpSpMk id="6" creationId="{C7D51236-7147-13AD-08AF-48A0F2798A86}"/>
          </ac:grpSpMkLst>
        </pc:grpChg>
        <pc:grpChg chg="add del mod">
          <ac:chgData name="Berg, Steffen GSNL-PTX/D/C/A" userId="0c7c4f2e-1be6-4e68-974b-75ee95f8fcef" providerId="ADAL" clId="{9B581B72-506B-48D2-9BFF-9BF38074A765}" dt="2026-05-04T14:16:21.429" v="951" actId="478"/>
          <ac:grpSpMkLst>
            <pc:docMk/>
            <pc:sldMk cId="2704181976" sldId="838839909"/>
            <ac:grpSpMk id="21" creationId="{DF4839D1-4ED3-2418-BE51-5CFC9BACFA7C}"/>
          </ac:grpSpMkLst>
        </pc:grpChg>
        <pc:grpChg chg="mod">
          <ac:chgData name="Berg, Steffen GSNL-PTX/D/C/A" userId="0c7c4f2e-1be6-4e68-974b-75ee95f8fcef" providerId="ADAL" clId="{9B581B72-506B-48D2-9BFF-9BF38074A765}" dt="2026-05-04T13:45:14.978" v="80" actId="1037"/>
          <ac:grpSpMkLst>
            <pc:docMk/>
            <pc:sldMk cId="2704181976" sldId="838839909"/>
            <ac:grpSpMk id="26" creationId="{E2E5B143-6675-E878-14B8-8CD24C0069D5}"/>
          </ac:grpSpMkLst>
        </pc:grpChg>
        <pc:grpChg chg="mod">
          <ac:chgData name="Berg, Steffen GSNL-PTX/D/C/A" userId="0c7c4f2e-1be6-4e68-974b-75ee95f8fcef" providerId="ADAL" clId="{9B581B72-506B-48D2-9BFF-9BF38074A765}" dt="2026-05-04T13:44:12.507" v="7" actId="1076"/>
          <ac:grpSpMkLst>
            <pc:docMk/>
            <pc:sldMk cId="2704181976" sldId="838839909"/>
            <ac:grpSpMk id="155" creationId="{AEDD5CF9-0093-6912-BE63-160D8A0D8417}"/>
          </ac:grpSpMkLst>
        </pc:grpChg>
        <pc:picChg chg="add mod">
          <ac:chgData name="Berg, Steffen GSNL-PTX/D/C/A" userId="0c7c4f2e-1be6-4e68-974b-75ee95f8fcef" providerId="ADAL" clId="{9B581B72-506B-48D2-9BFF-9BF38074A765}" dt="2026-05-04T13:45:04.505" v="46" actId="1076"/>
          <ac:picMkLst>
            <pc:docMk/>
            <pc:sldMk cId="2704181976" sldId="838839909"/>
            <ac:picMk id="3" creationId="{BF02EED3-CA64-319B-25EE-9E2058FF92FA}"/>
          </ac:picMkLst>
        </pc:picChg>
        <pc:picChg chg="mod">
          <ac:chgData name="Berg, Steffen GSNL-PTX/D/C/A" userId="0c7c4f2e-1be6-4e68-974b-75ee95f8fcef" providerId="ADAL" clId="{9B581B72-506B-48D2-9BFF-9BF38074A765}" dt="2026-05-04T13:53:31.926" v="247" actId="403"/>
          <ac:picMkLst>
            <pc:docMk/>
            <pc:sldMk cId="2704181976" sldId="838839909"/>
            <ac:picMk id="7" creationId="{DA966444-F56B-B82B-A319-FBE7ECC100A9}"/>
          </ac:picMkLst>
        </pc:picChg>
        <pc:picChg chg="mod">
          <ac:chgData name="Berg, Steffen GSNL-PTX/D/C/A" userId="0c7c4f2e-1be6-4e68-974b-75ee95f8fcef" providerId="ADAL" clId="{9B581B72-506B-48D2-9BFF-9BF38074A765}" dt="2026-05-04T13:45:14.978" v="80" actId="1037"/>
          <ac:picMkLst>
            <pc:docMk/>
            <pc:sldMk cId="2704181976" sldId="838839909"/>
            <ac:picMk id="9" creationId="{B966A34F-66ED-777B-9D70-9F306FDC2046}"/>
          </ac:picMkLst>
        </pc:picChg>
        <pc:picChg chg="mod">
          <ac:chgData name="Berg, Steffen GSNL-PTX/D/C/A" userId="0c7c4f2e-1be6-4e68-974b-75ee95f8fcef" providerId="ADAL" clId="{9B581B72-506B-48D2-9BFF-9BF38074A765}" dt="2026-05-04T14:16:07.600" v="947" actId="1076"/>
          <ac:picMkLst>
            <pc:docMk/>
            <pc:sldMk cId="2704181976" sldId="838839909"/>
            <ac:picMk id="22" creationId="{A9425D5D-02A5-D84E-8ACA-D6CC72A1D227}"/>
          </ac:picMkLst>
        </pc:picChg>
        <pc:picChg chg="mod">
          <ac:chgData name="Berg, Steffen GSNL-PTX/D/C/A" userId="0c7c4f2e-1be6-4e68-974b-75ee95f8fcef" providerId="ADAL" clId="{9B581B72-506B-48D2-9BFF-9BF38074A765}" dt="2026-05-04T14:15:39.224" v="943" actId="1076"/>
          <ac:picMkLst>
            <pc:docMk/>
            <pc:sldMk cId="2704181976" sldId="838839909"/>
            <ac:picMk id="27" creationId="{7FE37DF3-3254-0974-D5C2-D9C40B385D5A}"/>
          </ac:picMkLst>
        </pc:picChg>
        <pc:cxnChg chg="mod">
          <ac:chgData name="Berg, Steffen GSNL-PTX/D/C/A" userId="0c7c4f2e-1be6-4e68-974b-75ee95f8fcef" providerId="ADAL" clId="{9B581B72-506B-48D2-9BFF-9BF38074A765}" dt="2026-05-04T13:45:14.978" v="80" actId="1037"/>
          <ac:cxnSpMkLst>
            <pc:docMk/>
            <pc:sldMk cId="2704181976" sldId="838839909"/>
            <ac:cxnSpMk id="10" creationId="{AECE9CA0-C6A7-0A04-4F38-52608B966A58}"/>
          </ac:cxnSpMkLst>
        </pc:cxnChg>
        <pc:cxnChg chg="mod">
          <ac:chgData name="Berg, Steffen GSNL-PTX/D/C/A" userId="0c7c4f2e-1be6-4e68-974b-75ee95f8fcef" providerId="ADAL" clId="{9B581B72-506B-48D2-9BFF-9BF38074A765}" dt="2026-05-04T13:53:31.926" v="247" actId="403"/>
          <ac:cxnSpMkLst>
            <pc:docMk/>
            <pc:sldMk cId="2704181976" sldId="838839909"/>
            <ac:cxnSpMk id="13" creationId="{B279203F-CDDD-634C-BE1B-761D3F149299}"/>
          </ac:cxnSpMkLst>
        </pc:cxnChg>
        <pc:cxnChg chg="mod">
          <ac:chgData name="Berg, Steffen GSNL-PTX/D/C/A" userId="0c7c4f2e-1be6-4e68-974b-75ee95f8fcef" providerId="ADAL" clId="{9B581B72-506B-48D2-9BFF-9BF38074A765}" dt="2026-05-04T13:45:14.978" v="80" actId="1037"/>
          <ac:cxnSpMkLst>
            <pc:docMk/>
            <pc:sldMk cId="2704181976" sldId="838839909"/>
            <ac:cxnSpMk id="16" creationId="{A4A99A3D-1274-B7EE-37CA-E08A6C8AFB14}"/>
          </ac:cxnSpMkLst>
        </pc:cxnChg>
        <pc:cxnChg chg="mod">
          <ac:chgData name="Berg, Steffen GSNL-PTX/D/C/A" userId="0c7c4f2e-1be6-4e68-974b-75ee95f8fcef" providerId="ADAL" clId="{9B581B72-506B-48D2-9BFF-9BF38074A765}" dt="2026-05-04T14:16:07.600" v="947" actId="1076"/>
          <ac:cxnSpMkLst>
            <pc:docMk/>
            <pc:sldMk cId="2704181976" sldId="838839909"/>
            <ac:cxnSpMk id="43" creationId="{2E400264-5255-6ACC-91B4-D2DD2F003B4F}"/>
          </ac:cxnSpMkLst>
        </pc:cxnChg>
      </pc:sldChg>
      <pc:sldChg chg="add ord">
        <pc:chgData name="Berg, Steffen GSNL-PTX/D/C/A" userId="0c7c4f2e-1be6-4e68-974b-75ee95f8fcef" providerId="ADAL" clId="{9B581B72-506B-48D2-9BFF-9BF38074A765}" dt="2026-05-04T13:46:01.108" v="89"/>
        <pc:sldMkLst>
          <pc:docMk/>
          <pc:sldMk cId="340644337" sldId="838839910"/>
        </pc:sldMkLst>
      </pc:sldChg>
      <pc:sldChg chg="addSp delSp modSp add mod">
        <pc:chgData name="Berg, Steffen GSNL-PTX/D/C/A" userId="0c7c4f2e-1be6-4e68-974b-75ee95f8fcef" providerId="ADAL" clId="{9B581B72-506B-48D2-9BFF-9BF38074A765}" dt="2026-05-04T14:28:35.436" v="1384" actId="404"/>
        <pc:sldMkLst>
          <pc:docMk/>
          <pc:sldMk cId="1774245384" sldId="838839911"/>
        </pc:sldMkLst>
        <pc:spChg chg="del mod">
          <ac:chgData name="Berg, Steffen GSNL-PTX/D/C/A" userId="0c7c4f2e-1be6-4e68-974b-75ee95f8fcef" providerId="ADAL" clId="{9B581B72-506B-48D2-9BFF-9BF38074A765}" dt="2026-05-04T13:48:29.896" v="111" actId="478"/>
          <ac:spMkLst>
            <pc:docMk/>
            <pc:sldMk cId="1774245384" sldId="838839911"/>
            <ac:spMk id="3" creationId="{9FC64AF7-7372-D878-2232-12A3602B0595}"/>
          </ac:spMkLst>
        </pc:spChg>
        <pc:spChg chg="add mod">
          <ac:chgData name="Berg, Steffen GSNL-PTX/D/C/A" userId="0c7c4f2e-1be6-4e68-974b-75ee95f8fcef" providerId="ADAL" clId="{9B581B72-506B-48D2-9BFF-9BF38074A765}" dt="2026-05-04T13:58:04.607" v="314" actId="1076"/>
          <ac:spMkLst>
            <pc:docMk/>
            <pc:sldMk cId="1774245384" sldId="838839911"/>
            <ac:spMk id="6" creationId="{83580CC2-88DB-2441-A455-F88B46F6035B}"/>
          </ac:spMkLst>
        </pc:spChg>
        <pc:spChg chg="mod">
          <ac:chgData name="Berg, Steffen GSNL-PTX/D/C/A" userId="0c7c4f2e-1be6-4e68-974b-75ee95f8fcef" providerId="ADAL" clId="{9B581B72-506B-48D2-9BFF-9BF38074A765}" dt="2026-05-04T14:28:35.436" v="1384" actId="404"/>
          <ac:spMkLst>
            <pc:docMk/>
            <pc:sldMk cId="1774245384" sldId="838839911"/>
            <ac:spMk id="7" creationId="{C28AACA7-2383-9BC2-556F-FAA7D38707F8}"/>
          </ac:spMkLst>
        </pc:spChg>
        <pc:spChg chg="mod">
          <ac:chgData name="Berg, Steffen GSNL-PTX/D/C/A" userId="0c7c4f2e-1be6-4e68-974b-75ee95f8fcef" providerId="ADAL" clId="{9B581B72-506B-48D2-9BFF-9BF38074A765}" dt="2026-05-04T13:50:52.934" v="148"/>
          <ac:spMkLst>
            <pc:docMk/>
            <pc:sldMk cId="1774245384" sldId="838839911"/>
            <ac:spMk id="11" creationId="{1C495AA9-88B4-83F3-5816-F0CEE460799C}"/>
          </ac:spMkLst>
        </pc:spChg>
        <pc:spChg chg="mod">
          <ac:chgData name="Berg, Steffen GSNL-PTX/D/C/A" userId="0c7c4f2e-1be6-4e68-974b-75ee95f8fcef" providerId="ADAL" clId="{9B581B72-506B-48D2-9BFF-9BF38074A765}" dt="2026-05-04T13:59:24.322" v="348" actId="14100"/>
          <ac:spMkLst>
            <pc:docMk/>
            <pc:sldMk cId="1774245384" sldId="838839911"/>
            <ac:spMk id="15" creationId="{A5FE4509-4CCF-17D3-3364-217C2EB140AA}"/>
          </ac:spMkLst>
        </pc:spChg>
        <pc:spChg chg="mod">
          <ac:chgData name="Berg, Steffen GSNL-PTX/D/C/A" userId="0c7c4f2e-1be6-4e68-974b-75ee95f8fcef" providerId="ADAL" clId="{9B581B72-506B-48D2-9BFF-9BF38074A765}" dt="2026-05-04T13:50:52.934" v="148"/>
          <ac:spMkLst>
            <pc:docMk/>
            <pc:sldMk cId="1774245384" sldId="838839911"/>
            <ac:spMk id="17" creationId="{3A7B8911-8218-A826-34BF-F59260BD920D}"/>
          </ac:spMkLst>
        </pc:spChg>
        <pc:spChg chg="mod">
          <ac:chgData name="Berg, Steffen GSNL-PTX/D/C/A" userId="0c7c4f2e-1be6-4e68-974b-75ee95f8fcef" providerId="ADAL" clId="{9B581B72-506B-48D2-9BFF-9BF38074A765}" dt="2026-05-04T13:48:55.014" v="115"/>
          <ac:spMkLst>
            <pc:docMk/>
            <pc:sldMk cId="1774245384" sldId="838839911"/>
            <ac:spMk id="25" creationId="{40F7CA22-6336-763C-97B0-D0BD80812963}"/>
          </ac:spMkLst>
        </pc:spChg>
        <pc:spChg chg="mod">
          <ac:chgData name="Berg, Steffen GSNL-PTX/D/C/A" userId="0c7c4f2e-1be6-4e68-974b-75ee95f8fcef" providerId="ADAL" clId="{9B581B72-506B-48D2-9BFF-9BF38074A765}" dt="2026-05-04T13:48:55.014" v="115"/>
          <ac:spMkLst>
            <pc:docMk/>
            <pc:sldMk cId="1774245384" sldId="838839911"/>
            <ac:spMk id="26" creationId="{FB75DF54-9F74-B267-75DC-44227D80BB55}"/>
          </ac:spMkLst>
        </pc:spChg>
        <pc:spChg chg="add mod">
          <ac:chgData name="Berg, Steffen GSNL-PTX/D/C/A" userId="0c7c4f2e-1be6-4e68-974b-75ee95f8fcef" providerId="ADAL" clId="{9B581B72-506B-48D2-9BFF-9BF38074A765}" dt="2026-05-04T13:58:55.013" v="344" actId="1035"/>
          <ac:spMkLst>
            <pc:docMk/>
            <pc:sldMk cId="1774245384" sldId="838839911"/>
            <ac:spMk id="27" creationId="{B31E7AC6-CE74-AD5D-254B-FFCB0283D804}"/>
          </ac:spMkLst>
        </pc:spChg>
        <pc:spChg chg="add mod">
          <ac:chgData name="Berg, Steffen GSNL-PTX/D/C/A" userId="0c7c4f2e-1be6-4e68-974b-75ee95f8fcef" providerId="ADAL" clId="{9B581B72-506B-48D2-9BFF-9BF38074A765}" dt="2026-05-04T14:03:05.851" v="426" actId="1035"/>
          <ac:spMkLst>
            <pc:docMk/>
            <pc:sldMk cId="1774245384" sldId="838839911"/>
            <ac:spMk id="28" creationId="{E9B11318-BFD2-1298-B38A-4A2AD1A54B79}"/>
          </ac:spMkLst>
        </pc:spChg>
        <pc:grpChg chg="add mod">
          <ac:chgData name="Berg, Steffen GSNL-PTX/D/C/A" userId="0c7c4f2e-1be6-4e68-974b-75ee95f8fcef" providerId="ADAL" clId="{9B581B72-506B-48D2-9BFF-9BF38074A765}" dt="2026-05-04T13:49:33.930" v="121" actId="1076"/>
          <ac:grpSpMkLst>
            <pc:docMk/>
            <pc:sldMk cId="1774245384" sldId="838839911"/>
            <ac:grpSpMk id="8" creationId="{7C77C95D-0DD5-4DCF-9051-584DFE266969}"/>
          </ac:grpSpMkLst>
        </pc:grpChg>
        <pc:grpChg chg="mod">
          <ac:chgData name="Berg, Steffen GSNL-PTX/D/C/A" userId="0c7c4f2e-1be6-4e68-974b-75ee95f8fcef" providerId="ADAL" clId="{9B581B72-506B-48D2-9BFF-9BF38074A765}" dt="2026-05-04T14:03:05.851" v="426" actId="1035"/>
          <ac:grpSpMkLst>
            <pc:docMk/>
            <pc:sldMk cId="1774245384" sldId="838839911"/>
            <ac:grpSpMk id="18" creationId="{834A2565-BB0F-FC30-CEA2-7AE63F396498}"/>
          </ac:grpSpMkLst>
        </pc:grpChg>
        <pc:grpChg chg="del">
          <ac:chgData name="Berg, Steffen GSNL-PTX/D/C/A" userId="0c7c4f2e-1be6-4e68-974b-75ee95f8fcef" providerId="ADAL" clId="{9B581B72-506B-48D2-9BFF-9BF38074A765}" dt="2026-05-04T13:48:21.488" v="109" actId="478"/>
          <ac:grpSpMkLst>
            <pc:docMk/>
            <pc:sldMk cId="1774245384" sldId="838839911"/>
            <ac:grpSpMk id="21" creationId="{0C172C0B-F853-79AE-DF1C-17CB187AFC41}"/>
          </ac:grpSpMkLst>
        </pc:grpChg>
        <pc:picChg chg="mod">
          <ac:chgData name="Berg, Steffen GSNL-PTX/D/C/A" userId="0c7c4f2e-1be6-4e68-974b-75ee95f8fcef" providerId="ADAL" clId="{9B581B72-506B-48D2-9BFF-9BF38074A765}" dt="2026-05-04T13:50:52.934" v="148"/>
          <ac:picMkLst>
            <pc:docMk/>
            <pc:sldMk cId="1774245384" sldId="838839911"/>
            <ac:picMk id="12" creationId="{3F8A3B80-2831-970E-5871-9D3260D3DF29}"/>
          </ac:picMkLst>
        </pc:picChg>
        <pc:picChg chg="mod">
          <ac:chgData name="Berg, Steffen GSNL-PTX/D/C/A" userId="0c7c4f2e-1be6-4e68-974b-75ee95f8fcef" providerId="ADAL" clId="{9B581B72-506B-48D2-9BFF-9BF38074A765}" dt="2026-05-04T13:48:55.014" v="115"/>
          <ac:picMkLst>
            <pc:docMk/>
            <pc:sldMk cId="1774245384" sldId="838839911"/>
            <ac:picMk id="19" creationId="{F495A21F-5F61-B5C7-B20E-C6E5848C01B3}"/>
          </ac:picMkLst>
        </pc:picChg>
        <pc:picChg chg="mod">
          <ac:chgData name="Berg, Steffen GSNL-PTX/D/C/A" userId="0c7c4f2e-1be6-4e68-974b-75ee95f8fcef" providerId="ADAL" clId="{9B581B72-506B-48D2-9BFF-9BF38074A765}" dt="2026-05-04T13:49:58.459" v="123" actId="1076"/>
          <ac:picMkLst>
            <pc:docMk/>
            <pc:sldMk cId="1774245384" sldId="838839911"/>
            <ac:picMk id="20" creationId="{369FE4DE-14E8-1CDE-22BA-6DCB252D1DAE}"/>
          </ac:picMkLst>
        </pc:picChg>
        <pc:cxnChg chg="mod">
          <ac:chgData name="Berg, Steffen GSNL-PTX/D/C/A" userId="0c7c4f2e-1be6-4e68-974b-75ee95f8fcef" providerId="ADAL" clId="{9B581B72-506B-48D2-9BFF-9BF38074A765}" dt="2026-05-04T14:03:17.437" v="427" actId="1582"/>
          <ac:cxnSpMkLst>
            <pc:docMk/>
            <pc:sldMk cId="1774245384" sldId="838839911"/>
            <ac:cxnSpMk id="9" creationId="{2CEEC1D5-AE00-8D2E-6EE3-53B9318C7C6E}"/>
          </ac:cxnSpMkLst>
        </pc:cxnChg>
        <pc:cxnChg chg="mod">
          <ac:chgData name="Berg, Steffen GSNL-PTX/D/C/A" userId="0c7c4f2e-1be6-4e68-974b-75ee95f8fcef" providerId="ADAL" clId="{9B581B72-506B-48D2-9BFF-9BF38074A765}" dt="2026-05-04T14:03:17.437" v="427" actId="1582"/>
          <ac:cxnSpMkLst>
            <pc:docMk/>
            <pc:sldMk cId="1774245384" sldId="838839911"/>
            <ac:cxnSpMk id="10" creationId="{F4856A64-1FDB-5940-1E3D-ABDC320E8C58}"/>
          </ac:cxnSpMkLst>
        </pc:cxnChg>
        <pc:cxnChg chg="mod">
          <ac:chgData name="Berg, Steffen GSNL-PTX/D/C/A" userId="0c7c4f2e-1be6-4e68-974b-75ee95f8fcef" providerId="ADAL" clId="{9B581B72-506B-48D2-9BFF-9BF38074A765}" dt="2026-05-04T13:59:33.897" v="371" actId="1035"/>
          <ac:cxnSpMkLst>
            <pc:docMk/>
            <pc:sldMk cId="1774245384" sldId="838839911"/>
            <ac:cxnSpMk id="14" creationId="{352CEFF9-63BA-5FD5-C375-8CD0CCB03B55}"/>
          </ac:cxnSpMkLst>
        </pc:cxnChg>
        <pc:cxnChg chg="mod">
          <ac:chgData name="Berg, Steffen GSNL-PTX/D/C/A" userId="0c7c4f2e-1be6-4e68-974b-75ee95f8fcef" providerId="ADAL" clId="{9B581B72-506B-48D2-9BFF-9BF38074A765}" dt="2026-05-04T13:50:52.934" v="148"/>
          <ac:cxnSpMkLst>
            <pc:docMk/>
            <pc:sldMk cId="1774245384" sldId="838839911"/>
            <ac:cxnSpMk id="16" creationId="{32E21232-A13E-DABC-91E3-7269958F5279}"/>
          </ac:cxnSpMkLst>
        </pc:cxnChg>
        <pc:cxnChg chg="add mod">
          <ac:chgData name="Berg, Steffen GSNL-PTX/D/C/A" userId="0c7c4f2e-1be6-4e68-974b-75ee95f8fcef" providerId="ADAL" clId="{9B581B72-506B-48D2-9BFF-9BF38074A765}" dt="2026-05-04T14:03:05.851" v="426" actId="1035"/>
          <ac:cxnSpMkLst>
            <pc:docMk/>
            <pc:sldMk cId="1774245384" sldId="838839911"/>
            <ac:cxnSpMk id="32" creationId="{78BED141-E2ED-9FD1-69E5-5CBDD423369E}"/>
          </ac:cxnSpMkLst>
        </pc:cxnChg>
      </pc:sldChg>
      <pc:sldChg chg="add del">
        <pc:chgData name="Berg, Steffen GSNL-PTX/D/C/A" userId="0c7c4f2e-1be6-4e68-974b-75ee95f8fcef" providerId="ADAL" clId="{9B581B72-506B-48D2-9BFF-9BF38074A765}" dt="2026-05-04T13:51:33.471" v="165" actId="47"/>
        <pc:sldMkLst>
          <pc:docMk/>
          <pc:sldMk cId="1106630391" sldId="838839912"/>
        </pc:sldMkLst>
      </pc:sldChg>
      <pc:sldChg chg="delSp modSp add del modAnim">
        <pc:chgData name="Berg, Steffen GSNL-PTX/D/C/A" userId="0c7c4f2e-1be6-4e68-974b-75ee95f8fcef" providerId="ADAL" clId="{9B581B72-506B-48D2-9BFF-9BF38074A765}" dt="2026-05-04T14:18:09.344" v="1070" actId="47"/>
        <pc:sldMkLst>
          <pc:docMk/>
          <pc:sldMk cId="4277100965" sldId="838839912"/>
        </pc:sldMkLst>
        <pc:spChg chg="mod">
          <ac:chgData name="Berg, Steffen GSNL-PTX/D/C/A" userId="0c7c4f2e-1be6-4e68-974b-75ee95f8fcef" providerId="ADAL" clId="{9B581B72-506B-48D2-9BFF-9BF38074A765}" dt="2026-05-04T14:17:32.123" v="1027"/>
          <ac:spMkLst>
            <pc:docMk/>
            <pc:sldMk cId="4277100965" sldId="838839912"/>
            <ac:spMk id="2" creationId="{C8B7E75F-C878-88D6-A7F2-AAA924D63FBE}"/>
          </ac:spMkLst>
        </pc:spChg>
        <pc:spChg chg="mod">
          <ac:chgData name="Berg, Steffen GSNL-PTX/D/C/A" userId="0c7c4f2e-1be6-4e68-974b-75ee95f8fcef" providerId="ADAL" clId="{9B581B72-506B-48D2-9BFF-9BF38074A765}" dt="2026-05-04T14:16:46.399" v="953" actId="14100"/>
          <ac:spMkLst>
            <pc:docMk/>
            <pc:sldMk cId="4277100965" sldId="838839912"/>
            <ac:spMk id="23" creationId="{D245B7F0-54CF-CD8A-24B3-8E7310D711BF}"/>
          </ac:spMkLst>
        </pc:spChg>
        <pc:spChg chg="mod">
          <ac:chgData name="Berg, Steffen GSNL-PTX/D/C/A" userId="0c7c4f2e-1be6-4e68-974b-75ee95f8fcef" providerId="ADAL" clId="{9B581B72-506B-48D2-9BFF-9BF38074A765}" dt="2026-05-04T14:16:46.399" v="953" actId="14100"/>
          <ac:spMkLst>
            <pc:docMk/>
            <pc:sldMk cId="4277100965" sldId="838839912"/>
            <ac:spMk id="24" creationId="{2076964E-0870-5AE6-C240-F9D9C85212C8}"/>
          </ac:spMkLst>
        </pc:spChg>
        <pc:spChg chg="mod">
          <ac:chgData name="Berg, Steffen GSNL-PTX/D/C/A" userId="0c7c4f2e-1be6-4e68-974b-75ee95f8fcef" providerId="ADAL" clId="{9B581B72-506B-48D2-9BFF-9BF38074A765}" dt="2026-05-04T14:16:46.399" v="953" actId="14100"/>
          <ac:spMkLst>
            <pc:docMk/>
            <pc:sldMk cId="4277100965" sldId="838839912"/>
            <ac:spMk id="25" creationId="{83C17293-A91B-17D4-CB35-80E4114B10DE}"/>
          </ac:spMkLst>
        </pc:spChg>
        <pc:spChg chg="mod">
          <ac:chgData name="Berg, Steffen GSNL-PTX/D/C/A" userId="0c7c4f2e-1be6-4e68-974b-75ee95f8fcef" providerId="ADAL" clId="{9B581B72-506B-48D2-9BFF-9BF38074A765}" dt="2026-05-04T14:16:46.399" v="953" actId="14100"/>
          <ac:spMkLst>
            <pc:docMk/>
            <pc:sldMk cId="4277100965" sldId="838839912"/>
            <ac:spMk id="44" creationId="{BD02141E-BE23-10C9-964E-D3D50018C27C}"/>
          </ac:spMkLst>
        </pc:spChg>
        <pc:spChg chg="mod">
          <ac:chgData name="Berg, Steffen GSNL-PTX/D/C/A" userId="0c7c4f2e-1be6-4e68-974b-75ee95f8fcef" providerId="ADAL" clId="{9B581B72-506B-48D2-9BFF-9BF38074A765}" dt="2026-05-04T14:16:46.399" v="953" actId="14100"/>
          <ac:spMkLst>
            <pc:docMk/>
            <pc:sldMk cId="4277100965" sldId="838839912"/>
            <ac:spMk id="45" creationId="{F1C9FEDF-EBB5-D52C-5961-D5BB6263FE36}"/>
          </ac:spMkLst>
        </pc:spChg>
        <pc:spChg chg="mod">
          <ac:chgData name="Berg, Steffen GSNL-PTX/D/C/A" userId="0c7c4f2e-1be6-4e68-974b-75ee95f8fcef" providerId="ADAL" clId="{9B581B72-506B-48D2-9BFF-9BF38074A765}" dt="2026-05-04T14:16:46.399" v="953" actId="14100"/>
          <ac:spMkLst>
            <pc:docMk/>
            <pc:sldMk cId="4277100965" sldId="838839912"/>
            <ac:spMk id="46" creationId="{F2F415ED-6191-9F8D-DB5D-BC19F1E7997C}"/>
          </ac:spMkLst>
        </pc:spChg>
        <pc:spChg chg="mod">
          <ac:chgData name="Berg, Steffen GSNL-PTX/D/C/A" userId="0c7c4f2e-1be6-4e68-974b-75ee95f8fcef" providerId="ADAL" clId="{9B581B72-506B-48D2-9BFF-9BF38074A765}" dt="2026-05-04T14:16:46.399" v="953" actId="14100"/>
          <ac:spMkLst>
            <pc:docMk/>
            <pc:sldMk cId="4277100965" sldId="838839912"/>
            <ac:spMk id="47" creationId="{304A36EA-75A5-BD72-7337-5BD29654D8F5}"/>
          </ac:spMkLst>
        </pc:spChg>
        <pc:grpChg chg="del mod">
          <ac:chgData name="Berg, Steffen GSNL-PTX/D/C/A" userId="0c7c4f2e-1be6-4e68-974b-75ee95f8fcef" providerId="ADAL" clId="{9B581B72-506B-48D2-9BFF-9BF38074A765}" dt="2026-05-04T14:18:05.484" v="1068" actId="478"/>
          <ac:grpSpMkLst>
            <pc:docMk/>
            <pc:sldMk cId="4277100965" sldId="838839912"/>
            <ac:grpSpMk id="21" creationId="{C2EEB945-2E17-E201-8099-238B86FE35D9}"/>
          </ac:grpSpMkLst>
        </pc:grpChg>
        <pc:picChg chg="mod">
          <ac:chgData name="Berg, Steffen GSNL-PTX/D/C/A" userId="0c7c4f2e-1be6-4e68-974b-75ee95f8fcef" providerId="ADAL" clId="{9B581B72-506B-48D2-9BFF-9BF38074A765}" dt="2026-05-04T14:16:46.399" v="953" actId="14100"/>
          <ac:picMkLst>
            <pc:docMk/>
            <pc:sldMk cId="4277100965" sldId="838839912"/>
            <ac:picMk id="22" creationId="{E2986FF7-747E-7D71-EDD4-E5A7BF431A69}"/>
          </ac:picMkLst>
        </pc:picChg>
        <pc:cxnChg chg="mod">
          <ac:chgData name="Berg, Steffen GSNL-PTX/D/C/A" userId="0c7c4f2e-1be6-4e68-974b-75ee95f8fcef" providerId="ADAL" clId="{9B581B72-506B-48D2-9BFF-9BF38074A765}" dt="2026-05-04T14:16:46.399" v="953" actId="14100"/>
          <ac:cxnSpMkLst>
            <pc:docMk/>
            <pc:sldMk cId="4277100965" sldId="838839912"/>
            <ac:cxnSpMk id="43" creationId="{DCE77567-2FA7-EB6C-FA3B-9E9F618A196F}"/>
          </ac:cxnSpMkLst>
        </pc:cxnChg>
      </pc:sldChg>
      <pc:sldChg chg="addSp modSp add">
        <pc:chgData name="Berg, Steffen GSNL-PTX/D/C/A" userId="0c7c4f2e-1be6-4e68-974b-75ee95f8fcef" providerId="ADAL" clId="{9B581B72-506B-48D2-9BFF-9BF38074A765}" dt="2026-05-04T14:18:07.148" v="1069"/>
        <pc:sldMkLst>
          <pc:docMk/>
          <pc:sldMk cId="3089358408" sldId="838839913"/>
        </pc:sldMkLst>
        <pc:spChg chg="mod">
          <ac:chgData name="Berg, Steffen GSNL-PTX/D/C/A" userId="0c7c4f2e-1be6-4e68-974b-75ee95f8fcef" providerId="ADAL" clId="{9B581B72-506B-48D2-9BFF-9BF38074A765}" dt="2026-05-04T14:18:07.148" v="1069"/>
          <ac:spMkLst>
            <pc:docMk/>
            <pc:sldMk cId="3089358408" sldId="838839913"/>
            <ac:spMk id="8" creationId="{512AE78B-1A27-DB0F-7629-DCF7F51171DA}"/>
          </ac:spMkLst>
        </pc:spChg>
        <pc:spChg chg="mod">
          <ac:chgData name="Berg, Steffen GSNL-PTX/D/C/A" userId="0c7c4f2e-1be6-4e68-974b-75ee95f8fcef" providerId="ADAL" clId="{9B581B72-506B-48D2-9BFF-9BF38074A765}" dt="2026-05-04T14:18:07.148" v="1069"/>
          <ac:spMkLst>
            <pc:docMk/>
            <pc:sldMk cId="3089358408" sldId="838839913"/>
            <ac:spMk id="11" creationId="{FE089D49-FF27-F6DE-5EC4-96D3870CAE85}"/>
          </ac:spMkLst>
        </pc:spChg>
        <pc:spChg chg="mod">
          <ac:chgData name="Berg, Steffen GSNL-PTX/D/C/A" userId="0c7c4f2e-1be6-4e68-974b-75ee95f8fcef" providerId="ADAL" clId="{9B581B72-506B-48D2-9BFF-9BF38074A765}" dt="2026-05-04T14:18:07.148" v="1069"/>
          <ac:spMkLst>
            <pc:docMk/>
            <pc:sldMk cId="3089358408" sldId="838839913"/>
            <ac:spMk id="12" creationId="{5A49163E-F4CC-1007-DAEB-5D1C100F4F43}"/>
          </ac:spMkLst>
        </pc:spChg>
        <pc:spChg chg="mod">
          <ac:chgData name="Berg, Steffen GSNL-PTX/D/C/A" userId="0c7c4f2e-1be6-4e68-974b-75ee95f8fcef" providerId="ADAL" clId="{9B581B72-506B-48D2-9BFF-9BF38074A765}" dt="2026-05-04T14:18:07.148" v="1069"/>
          <ac:spMkLst>
            <pc:docMk/>
            <pc:sldMk cId="3089358408" sldId="838839913"/>
            <ac:spMk id="14" creationId="{16710FB1-F309-54CE-AB36-04603D101C34}"/>
          </ac:spMkLst>
        </pc:spChg>
        <pc:spChg chg="mod">
          <ac:chgData name="Berg, Steffen GSNL-PTX/D/C/A" userId="0c7c4f2e-1be6-4e68-974b-75ee95f8fcef" providerId="ADAL" clId="{9B581B72-506B-48D2-9BFF-9BF38074A765}" dt="2026-05-04T14:18:07.148" v="1069"/>
          <ac:spMkLst>
            <pc:docMk/>
            <pc:sldMk cId="3089358408" sldId="838839913"/>
            <ac:spMk id="15" creationId="{C12671E0-EE40-56B4-E6B1-A82ED3247E4D}"/>
          </ac:spMkLst>
        </pc:spChg>
        <pc:spChg chg="mod">
          <ac:chgData name="Berg, Steffen GSNL-PTX/D/C/A" userId="0c7c4f2e-1be6-4e68-974b-75ee95f8fcef" providerId="ADAL" clId="{9B581B72-506B-48D2-9BFF-9BF38074A765}" dt="2026-05-04T14:18:07.148" v="1069"/>
          <ac:spMkLst>
            <pc:docMk/>
            <pc:sldMk cId="3089358408" sldId="838839913"/>
            <ac:spMk id="17" creationId="{D66FF5A1-F54C-DB21-8676-3FAFE55F13A8}"/>
          </ac:spMkLst>
        </pc:spChg>
        <pc:spChg chg="mod">
          <ac:chgData name="Berg, Steffen GSNL-PTX/D/C/A" userId="0c7c4f2e-1be6-4e68-974b-75ee95f8fcef" providerId="ADAL" clId="{9B581B72-506B-48D2-9BFF-9BF38074A765}" dt="2026-05-04T14:18:07.148" v="1069"/>
          <ac:spMkLst>
            <pc:docMk/>
            <pc:sldMk cId="3089358408" sldId="838839913"/>
            <ac:spMk id="20" creationId="{8EE78F11-B2C8-F4FE-E742-33DFE80BF43A}"/>
          </ac:spMkLst>
        </pc:spChg>
        <pc:grpChg chg="add mod">
          <ac:chgData name="Berg, Steffen GSNL-PTX/D/C/A" userId="0c7c4f2e-1be6-4e68-974b-75ee95f8fcef" providerId="ADAL" clId="{9B581B72-506B-48D2-9BFF-9BF38074A765}" dt="2026-05-04T14:18:07.148" v="1069"/>
          <ac:grpSpMkLst>
            <pc:docMk/>
            <pc:sldMk cId="3089358408" sldId="838839913"/>
            <ac:grpSpMk id="6" creationId="{BED56297-86D0-36FB-9F98-4ECD3F9496A9}"/>
          </ac:grpSpMkLst>
        </pc:grpChg>
        <pc:picChg chg="mod">
          <ac:chgData name="Berg, Steffen GSNL-PTX/D/C/A" userId="0c7c4f2e-1be6-4e68-974b-75ee95f8fcef" providerId="ADAL" clId="{9B581B72-506B-48D2-9BFF-9BF38074A765}" dt="2026-05-04T14:18:07.148" v="1069"/>
          <ac:picMkLst>
            <pc:docMk/>
            <pc:sldMk cId="3089358408" sldId="838839913"/>
            <ac:picMk id="7" creationId="{61D63DB4-8643-B04E-C66B-DB53A62B7ACE}"/>
          </ac:picMkLst>
        </pc:picChg>
        <pc:cxnChg chg="mod">
          <ac:chgData name="Berg, Steffen GSNL-PTX/D/C/A" userId="0c7c4f2e-1be6-4e68-974b-75ee95f8fcef" providerId="ADAL" clId="{9B581B72-506B-48D2-9BFF-9BF38074A765}" dt="2026-05-04T14:18:07.148" v="1069"/>
          <ac:cxnSpMkLst>
            <pc:docMk/>
            <pc:sldMk cId="3089358408" sldId="838839913"/>
            <ac:cxnSpMk id="13" creationId="{5FAA8CD4-E41A-FD56-31D0-45FDCFAEE382}"/>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urope.shell.com\europe\E%20&amp;%20P\SIEP%20Rijswijk%20Volmerlaan\Dept_25\EPT-RHF\Cores\AllProjects\_PROJECTS_RESEARCH\Gas_dynamics\results\interface_area\Interfacialarea16_al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europe.shell.com\europe\E%20&amp;%20P\SIEP%20Rijswijk%20Volmerlaan\Dept_25\EPT-RHF\Cores\AllProjects\_PROJECTS_RESEARCH\Gas_dynamics\results\gas_euler.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y.shell.com/personal/steffen_berg_shell_com/Documents/Documents/transfer/hydrogen/Eleonora/paper/data/Relperm_EulerCharacteristic_v0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8283613223122"/>
          <c:y val="8.2540980850110593E-2"/>
          <c:w val="0.82014427980861171"/>
          <c:h val="0.72587985025487267"/>
        </c:manualLayout>
      </c:layout>
      <c:scatterChart>
        <c:scatterStyle val="lineMarker"/>
        <c:varyColors val="0"/>
        <c:ser>
          <c:idx val="0"/>
          <c:order val="0"/>
          <c:tx>
            <c:v>Compressed air, saturated brine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'16'!$K$2:$K$30</c:f>
              <c:numCache>
                <c:formatCode>0.00</c:formatCode>
                <c:ptCount val="29"/>
                <c:pt idx="0" formatCode="General">
                  <c:v>0</c:v>
                </c:pt>
                <c:pt idx="1">
                  <c:v>0.40999999999999887</c:v>
                </c:pt>
                <c:pt idx="2">
                  <c:v>0.68</c:v>
                </c:pt>
                <c:pt idx="3">
                  <c:v>0.97</c:v>
                </c:pt>
                <c:pt idx="4">
                  <c:v>1.93</c:v>
                </c:pt>
                <c:pt idx="5">
                  <c:v>2.4900000000000002</c:v>
                </c:pt>
                <c:pt idx="6">
                  <c:v>2.77</c:v>
                </c:pt>
                <c:pt idx="7">
                  <c:v>3.05</c:v>
                </c:pt>
                <c:pt idx="8">
                  <c:v>3.43</c:v>
                </c:pt>
                <c:pt idx="9">
                  <c:v>4.32</c:v>
                </c:pt>
                <c:pt idx="10">
                  <c:v>5.2</c:v>
                </c:pt>
                <c:pt idx="11">
                  <c:v>6.9700000000000024</c:v>
                </c:pt>
                <c:pt idx="12">
                  <c:v>7.85</c:v>
                </c:pt>
                <c:pt idx="13">
                  <c:v>8.73</c:v>
                </c:pt>
                <c:pt idx="14">
                  <c:v>9.6199999999999992</c:v>
                </c:pt>
                <c:pt idx="15">
                  <c:v>10.5</c:v>
                </c:pt>
                <c:pt idx="16">
                  <c:v>11.39</c:v>
                </c:pt>
                <c:pt idx="17">
                  <c:v>15.26</c:v>
                </c:pt>
                <c:pt idx="18">
                  <c:v>16.739999999999998</c:v>
                </c:pt>
                <c:pt idx="19">
                  <c:v>18.22</c:v>
                </c:pt>
                <c:pt idx="20">
                  <c:v>19.71</c:v>
                </c:pt>
                <c:pt idx="21">
                  <c:v>21.19</c:v>
                </c:pt>
                <c:pt idx="22">
                  <c:v>22.68</c:v>
                </c:pt>
                <c:pt idx="23">
                  <c:v>24.16</c:v>
                </c:pt>
                <c:pt idx="24">
                  <c:v>25.64</c:v>
                </c:pt>
                <c:pt idx="25">
                  <c:v>29.580000000000002</c:v>
                </c:pt>
                <c:pt idx="26">
                  <c:v>30.2</c:v>
                </c:pt>
                <c:pt idx="27">
                  <c:v>35.36</c:v>
                </c:pt>
                <c:pt idx="28">
                  <c:v>37.040000000000006</c:v>
                </c:pt>
              </c:numCache>
            </c:numRef>
          </c:xVal>
          <c:yVal>
            <c:numRef>
              <c:f>'16'!$C$2:$C$30</c:f>
              <c:numCache>
                <c:formatCode>General</c:formatCode>
                <c:ptCount val="29"/>
                <c:pt idx="1">
                  <c:v>17.863723999999998</c:v>
                </c:pt>
                <c:pt idx="2">
                  <c:v>27.815973</c:v>
                </c:pt>
                <c:pt idx="3">
                  <c:v>25.040351999999999</c:v>
                </c:pt>
                <c:pt idx="4">
                  <c:v>26.108087999999999</c:v>
                </c:pt>
                <c:pt idx="5">
                  <c:v>25.382977</c:v>
                </c:pt>
                <c:pt idx="6">
                  <c:v>24.586784999999999</c:v>
                </c:pt>
                <c:pt idx="7">
                  <c:v>25.108295000000002</c:v>
                </c:pt>
                <c:pt idx="8">
                  <c:v>24.916553</c:v>
                </c:pt>
                <c:pt idx="9">
                  <c:v>25.311004999999998</c:v>
                </c:pt>
                <c:pt idx="10">
                  <c:v>24.192689999999999</c:v>
                </c:pt>
                <c:pt idx="11">
                  <c:v>24.969248</c:v>
                </c:pt>
                <c:pt idx="12">
                  <c:v>24.768513000000002</c:v>
                </c:pt>
                <c:pt idx="13">
                  <c:v>23.883548999999999</c:v>
                </c:pt>
                <c:pt idx="14">
                  <c:v>24.357027000000002</c:v>
                </c:pt>
                <c:pt idx="15">
                  <c:v>25.749656000000002</c:v>
                </c:pt>
                <c:pt idx="16">
                  <c:v>25.438738000000001</c:v>
                </c:pt>
                <c:pt idx="17">
                  <c:v>23.682469000000001</c:v>
                </c:pt>
                <c:pt idx="18">
                  <c:v>23.076584</c:v>
                </c:pt>
                <c:pt idx="19">
                  <c:v>21.199519000000002</c:v>
                </c:pt>
                <c:pt idx="20">
                  <c:v>15.766821999999999</c:v>
                </c:pt>
                <c:pt idx="21">
                  <c:v>11.469025999999999</c:v>
                </c:pt>
                <c:pt idx="22">
                  <c:v>7.5193275000000002</c:v>
                </c:pt>
                <c:pt idx="23">
                  <c:v>3.3148607999999999</c:v>
                </c:pt>
                <c:pt idx="24">
                  <c:v>0.81630435000000001</c:v>
                </c:pt>
                <c:pt idx="25">
                  <c:v>7.3621868999999996E-3</c:v>
                </c:pt>
                <c:pt idx="26">
                  <c:v>1.9547589999999999E-3</c:v>
                </c:pt>
                <c:pt idx="27">
                  <c:v>6.3724851999999998E-3</c:v>
                </c:pt>
                <c:pt idx="28">
                  <c:v>3.9016700999999999E-3</c:v>
                </c:pt>
              </c:numCache>
            </c:numRef>
          </c:yVal>
          <c:smooth val="0"/>
          <c:extLst>
            <c:ext xmlns:c16="http://schemas.microsoft.com/office/drawing/2014/chart" uri="{C3380CC4-5D6E-409C-BE32-E72D297353CC}">
              <c16:uniqueId val="{00000000-DD85-4A93-8B0E-E5D56DB71614}"/>
            </c:ext>
          </c:extLst>
        </c:ser>
        <c:ser>
          <c:idx val="1"/>
          <c:order val="1"/>
          <c:tx>
            <c:v>Compressed air, unsaturated brine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'17'!$E$2:$E$12</c:f>
              <c:numCache>
                <c:formatCode>0.00</c:formatCode>
                <c:ptCount val="11"/>
                <c:pt idx="0" formatCode="General">
                  <c:v>0</c:v>
                </c:pt>
                <c:pt idx="1">
                  <c:v>0.41000000000000014</c:v>
                </c:pt>
                <c:pt idx="2">
                  <c:v>0.70000000000000073</c:v>
                </c:pt>
                <c:pt idx="3">
                  <c:v>0.96999999999999975</c:v>
                </c:pt>
                <c:pt idx="4">
                  <c:v>1.2400000000000004</c:v>
                </c:pt>
                <c:pt idx="5">
                  <c:v>1.5099999999999993</c:v>
                </c:pt>
                <c:pt idx="6">
                  <c:v>1.7799999999999985</c:v>
                </c:pt>
                <c:pt idx="7">
                  <c:v>2.0600000000000005</c:v>
                </c:pt>
                <c:pt idx="8">
                  <c:v>2.5999999999999988</c:v>
                </c:pt>
                <c:pt idx="9">
                  <c:v>2.910000000000001</c:v>
                </c:pt>
                <c:pt idx="10">
                  <c:v>3.18</c:v>
                </c:pt>
              </c:numCache>
            </c:numRef>
          </c:xVal>
          <c:yVal>
            <c:numRef>
              <c:f>'17'!$C$2:$C$12</c:f>
              <c:numCache>
                <c:formatCode>General</c:formatCode>
                <c:ptCount val="11"/>
                <c:pt idx="1">
                  <c:v>1.2381587999999999</c:v>
                </c:pt>
                <c:pt idx="2">
                  <c:v>7.5273592000000002</c:v>
                </c:pt>
                <c:pt idx="3">
                  <c:v>11.004208</c:v>
                </c:pt>
                <c:pt idx="4">
                  <c:v>14.079224</c:v>
                </c:pt>
                <c:pt idx="5">
                  <c:v>12.977422000000001</c:v>
                </c:pt>
                <c:pt idx="6">
                  <c:v>11.298459999999999</c:v>
                </c:pt>
                <c:pt idx="7">
                  <c:v>2.8510593999999996</c:v>
                </c:pt>
                <c:pt idx="8">
                  <c:v>2.8510593999999996</c:v>
                </c:pt>
                <c:pt idx="9">
                  <c:v>0.94458392000000002</c:v>
                </c:pt>
                <c:pt idx="10">
                  <c:v>1.0767759E-3</c:v>
                </c:pt>
              </c:numCache>
            </c:numRef>
          </c:yVal>
          <c:smooth val="0"/>
          <c:extLst>
            <c:ext xmlns:c16="http://schemas.microsoft.com/office/drawing/2014/chart" uri="{C3380CC4-5D6E-409C-BE32-E72D297353CC}">
              <c16:uniqueId val="{00000001-DD85-4A93-8B0E-E5D56DB71614}"/>
            </c:ext>
          </c:extLst>
        </c:ser>
        <c:ser>
          <c:idx val="2"/>
          <c:order val="2"/>
          <c:tx>
            <c:v>CH4, saturated brine</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'18'!$D$2:$D$28</c:f>
              <c:numCache>
                <c:formatCode>General</c:formatCode>
                <c:ptCount val="27"/>
                <c:pt idx="0">
                  <c:v>0</c:v>
                </c:pt>
                <c:pt idx="1">
                  <c:v>0.45</c:v>
                </c:pt>
                <c:pt idx="2">
                  <c:v>0.9</c:v>
                </c:pt>
                <c:pt idx="3">
                  <c:v>1.1500000000000008</c:v>
                </c:pt>
                <c:pt idx="4">
                  <c:v>1.4199999999999997</c:v>
                </c:pt>
                <c:pt idx="5">
                  <c:v>2.8599999999999994</c:v>
                </c:pt>
                <c:pt idx="6">
                  <c:v>3.7199999999999993</c:v>
                </c:pt>
                <c:pt idx="7">
                  <c:v>4.5899999999999981</c:v>
                </c:pt>
                <c:pt idx="8">
                  <c:v>6.31</c:v>
                </c:pt>
                <c:pt idx="9">
                  <c:v>7.18</c:v>
                </c:pt>
                <c:pt idx="10">
                  <c:v>10.6</c:v>
                </c:pt>
                <c:pt idx="11">
                  <c:v>11.17</c:v>
                </c:pt>
                <c:pt idx="12">
                  <c:v>12.3</c:v>
                </c:pt>
                <c:pt idx="13">
                  <c:v>12.86</c:v>
                </c:pt>
                <c:pt idx="14">
                  <c:v>14.959999999999997</c:v>
                </c:pt>
                <c:pt idx="15">
                  <c:v>16.53</c:v>
                </c:pt>
              </c:numCache>
            </c:numRef>
          </c:xVal>
          <c:yVal>
            <c:numRef>
              <c:f>'18'!$C$2:$C$17</c:f>
              <c:numCache>
                <c:formatCode>General</c:formatCode>
                <c:ptCount val="16"/>
                <c:pt idx="1">
                  <c:v>4.1110952000000003</c:v>
                </c:pt>
                <c:pt idx="2">
                  <c:v>14.970718</c:v>
                </c:pt>
                <c:pt idx="3">
                  <c:v>14.860967</c:v>
                </c:pt>
                <c:pt idx="4">
                  <c:v>15.381683999999998</c:v>
                </c:pt>
                <c:pt idx="5">
                  <c:v>14.856335</c:v>
                </c:pt>
                <c:pt idx="6">
                  <c:v>15.614038000000001</c:v>
                </c:pt>
                <c:pt idx="7">
                  <c:v>16.064170000000001</c:v>
                </c:pt>
                <c:pt idx="8">
                  <c:v>16.028855</c:v>
                </c:pt>
                <c:pt idx="9">
                  <c:v>15.529120000000001</c:v>
                </c:pt>
                <c:pt idx="10">
                  <c:v>15.699324999999998</c:v>
                </c:pt>
                <c:pt idx="11">
                  <c:v>14.357972999999999</c:v>
                </c:pt>
                <c:pt idx="12">
                  <c:v>12.852529000000001</c:v>
                </c:pt>
                <c:pt idx="13">
                  <c:v>8.2482275000000005</c:v>
                </c:pt>
                <c:pt idx="14">
                  <c:v>5.7552079000000003</c:v>
                </c:pt>
                <c:pt idx="15">
                  <c:v>0.30339663</c:v>
                </c:pt>
              </c:numCache>
            </c:numRef>
          </c:yVal>
          <c:smooth val="0"/>
          <c:extLst>
            <c:ext xmlns:c16="http://schemas.microsoft.com/office/drawing/2014/chart" uri="{C3380CC4-5D6E-409C-BE32-E72D297353CC}">
              <c16:uniqueId val="{00000002-DD85-4A93-8B0E-E5D56DB71614}"/>
            </c:ext>
          </c:extLst>
        </c:ser>
        <c:ser>
          <c:idx val="3"/>
          <c:order val="3"/>
          <c:tx>
            <c:v>H2, saturated brine, case 1</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'19'!$D$2:$D$22</c:f>
              <c:numCache>
                <c:formatCode>General</c:formatCode>
                <c:ptCount val="21"/>
                <c:pt idx="0">
                  <c:v>0</c:v>
                </c:pt>
                <c:pt idx="1">
                  <c:v>0.58999999999999952</c:v>
                </c:pt>
                <c:pt idx="2">
                  <c:v>0.85999999999999854</c:v>
                </c:pt>
                <c:pt idx="3">
                  <c:v>1.1400000000000008</c:v>
                </c:pt>
                <c:pt idx="4">
                  <c:v>1.4099999999999997</c:v>
                </c:pt>
                <c:pt idx="5">
                  <c:v>1.9499999999999995</c:v>
                </c:pt>
                <c:pt idx="6">
                  <c:v>2.23</c:v>
                </c:pt>
                <c:pt idx="7">
                  <c:v>2.5799999999999987</c:v>
                </c:pt>
                <c:pt idx="8">
                  <c:v>3.4499999999999988</c:v>
                </c:pt>
                <c:pt idx="9">
                  <c:v>5.1999999999999993</c:v>
                </c:pt>
                <c:pt idx="10">
                  <c:v>6.0699999999999985</c:v>
                </c:pt>
                <c:pt idx="11">
                  <c:v>6.9399999999999986</c:v>
                </c:pt>
                <c:pt idx="12">
                  <c:v>7.81</c:v>
                </c:pt>
                <c:pt idx="13">
                  <c:v>8.68</c:v>
                </c:pt>
                <c:pt idx="14">
                  <c:v>9.5500000000000007</c:v>
                </c:pt>
                <c:pt idx="15">
                  <c:v>10.829999999999998</c:v>
                </c:pt>
                <c:pt idx="16">
                  <c:v>11.7</c:v>
                </c:pt>
                <c:pt idx="17">
                  <c:v>12.57</c:v>
                </c:pt>
                <c:pt idx="18">
                  <c:v>13.439999999999998</c:v>
                </c:pt>
                <c:pt idx="19">
                  <c:v>14.31</c:v>
                </c:pt>
                <c:pt idx="20">
                  <c:v>15.18</c:v>
                </c:pt>
              </c:numCache>
            </c:numRef>
          </c:xVal>
          <c:yVal>
            <c:numRef>
              <c:f>'19'!$C$2:$C$22</c:f>
              <c:numCache>
                <c:formatCode>General</c:formatCode>
                <c:ptCount val="21"/>
                <c:pt idx="1">
                  <c:v>15.011617000000001</c:v>
                </c:pt>
                <c:pt idx="2">
                  <c:v>14.939652000000001</c:v>
                </c:pt>
                <c:pt idx="3">
                  <c:v>16.319375999999998</c:v>
                </c:pt>
                <c:pt idx="4">
                  <c:v>16.671498</c:v>
                </c:pt>
                <c:pt idx="5">
                  <c:v>15.827986999999998</c:v>
                </c:pt>
                <c:pt idx="6">
                  <c:v>16.842259000000002</c:v>
                </c:pt>
                <c:pt idx="7">
                  <c:v>16.269567000000002</c:v>
                </c:pt>
                <c:pt idx="8">
                  <c:v>15.839891</c:v>
                </c:pt>
                <c:pt idx="9">
                  <c:v>15.534964</c:v>
                </c:pt>
                <c:pt idx="10">
                  <c:v>16.796396999999999</c:v>
                </c:pt>
                <c:pt idx="11">
                  <c:v>15.954232000000001</c:v>
                </c:pt>
                <c:pt idx="12">
                  <c:v>16.393971000000001</c:v>
                </c:pt>
                <c:pt idx="13">
                  <c:v>16.784836000000002</c:v>
                </c:pt>
                <c:pt idx="14">
                  <c:v>16.834319000000001</c:v>
                </c:pt>
                <c:pt idx="15">
                  <c:v>16.899671999999999</c:v>
                </c:pt>
                <c:pt idx="16">
                  <c:v>14.824833</c:v>
                </c:pt>
                <c:pt idx="17">
                  <c:v>13.69055</c:v>
                </c:pt>
                <c:pt idx="18">
                  <c:v>10.313376</c:v>
                </c:pt>
                <c:pt idx="19">
                  <c:v>7.1858440000000003</c:v>
                </c:pt>
                <c:pt idx="20">
                  <c:v>4.4540761</c:v>
                </c:pt>
              </c:numCache>
            </c:numRef>
          </c:yVal>
          <c:smooth val="0"/>
          <c:extLst>
            <c:ext xmlns:c16="http://schemas.microsoft.com/office/drawing/2014/chart" uri="{C3380CC4-5D6E-409C-BE32-E72D297353CC}">
              <c16:uniqueId val="{00000003-DD85-4A93-8B0E-E5D56DB71614}"/>
            </c:ext>
          </c:extLst>
        </c:ser>
        <c:ser>
          <c:idx val="4"/>
          <c:order val="4"/>
          <c:tx>
            <c:v>H2, saturated brine, case 2</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'20'!$D$3:$D$18</c:f>
              <c:numCache>
                <c:formatCode>General</c:formatCode>
                <c:ptCount val="16"/>
                <c:pt idx="0">
                  <c:v>0</c:v>
                </c:pt>
                <c:pt idx="1">
                  <c:v>0.3300000000000004</c:v>
                </c:pt>
                <c:pt idx="2">
                  <c:v>0.60000000000000109</c:v>
                </c:pt>
                <c:pt idx="3">
                  <c:v>0.87000000000000011</c:v>
                </c:pt>
                <c:pt idx="4">
                  <c:v>1.1300000000000008</c:v>
                </c:pt>
                <c:pt idx="5">
                  <c:v>1.3999999999999997</c:v>
                </c:pt>
                <c:pt idx="6">
                  <c:v>1.6700000000000019</c:v>
                </c:pt>
                <c:pt idx="7">
                  <c:v>2.2800000000000016</c:v>
                </c:pt>
                <c:pt idx="8">
                  <c:v>3.15</c:v>
                </c:pt>
                <c:pt idx="9">
                  <c:v>4.0199999999999996</c:v>
                </c:pt>
                <c:pt idx="10">
                  <c:v>4.88</c:v>
                </c:pt>
                <c:pt idx="11">
                  <c:v>5.75</c:v>
                </c:pt>
                <c:pt idx="12">
                  <c:v>7.4800000000000013</c:v>
                </c:pt>
                <c:pt idx="13">
                  <c:v>8.3500000000000014</c:v>
                </c:pt>
                <c:pt idx="14">
                  <c:v>9.2100000000000009</c:v>
                </c:pt>
                <c:pt idx="15">
                  <c:v>10.080000000000002</c:v>
                </c:pt>
              </c:numCache>
            </c:numRef>
          </c:xVal>
          <c:yVal>
            <c:numRef>
              <c:f>'20'!$C$3:$C$18</c:f>
              <c:numCache>
                <c:formatCode>General</c:formatCode>
                <c:ptCount val="16"/>
                <c:pt idx="1">
                  <c:v>4.9377068</c:v>
                </c:pt>
                <c:pt idx="2">
                  <c:v>16.342085999999998</c:v>
                </c:pt>
                <c:pt idx="3">
                  <c:v>17.857743000000003</c:v>
                </c:pt>
                <c:pt idx="4">
                  <c:v>16.643231</c:v>
                </c:pt>
                <c:pt idx="5">
                  <c:v>18.478694999999998</c:v>
                </c:pt>
                <c:pt idx="6">
                  <c:v>16.974242999999998</c:v>
                </c:pt>
                <c:pt idx="7">
                  <c:v>16.474126999999999</c:v>
                </c:pt>
                <c:pt idx="8">
                  <c:v>15.854906</c:v>
                </c:pt>
                <c:pt idx="9">
                  <c:v>16.022545000000001</c:v>
                </c:pt>
                <c:pt idx="10">
                  <c:v>15.588793999999998</c:v>
                </c:pt>
                <c:pt idx="11">
                  <c:v>15.241633</c:v>
                </c:pt>
                <c:pt idx="12">
                  <c:v>12.975033</c:v>
                </c:pt>
                <c:pt idx="13">
                  <c:v>10.249185000000001</c:v>
                </c:pt>
                <c:pt idx="14">
                  <c:v>7.2794082000000007</c:v>
                </c:pt>
                <c:pt idx="15">
                  <c:v>3.1113671000000003</c:v>
                </c:pt>
              </c:numCache>
            </c:numRef>
          </c:yVal>
          <c:smooth val="0"/>
          <c:extLst>
            <c:ext xmlns:c16="http://schemas.microsoft.com/office/drawing/2014/chart" uri="{C3380CC4-5D6E-409C-BE32-E72D297353CC}">
              <c16:uniqueId val="{00000004-DD85-4A93-8B0E-E5D56DB71614}"/>
            </c:ext>
          </c:extLst>
        </c:ser>
        <c:dLbls>
          <c:showLegendKey val="0"/>
          <c:showVal val="0"/>
          <c:showCatName val="0"/>
          <c:showSerName val="0"/>
          <c:showPercent val="0"/>
          <c:showBubbleSize val="0"/>
        </c:dLbls>
        <c:axId val="134671360"/>
        <c:axId val="134672192"/>
      </c:scatterChart>
      <c:valAx>
        <c:axId val="134671360"/>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b="1" dirty="0"/>
                  <a:t>PV injected</a:t>
                </a:r>
              </a:p>
            </c:rich>
          </c:tx>
          <c:layout>
            <c:manualLayout>
              <c:xMode val="edge"/>
              <c:yMode val="edge"/>
              <c:x val="0.50184171676457245"/>
              <c:y val="0.90430674061711358"/>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34672192"/>
        <c:crosses val="autoZero"/>
        <c:crossBetween val="midCat"/>
      </c:valAx>
      <c:valAx>
        <c:axId val="13467219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b="1" dirty="0"/>
                  <a:t>Interfacial area / mm</a:t>
                </a:r>
              </a:p>
            </c:rich>
          </c:tx>
          <c:layout>
            <c:manualLayout>
              <c:xMode val="edge"/>
              <c:yMode val="edge"/>
              <c:x val="2.1899722683094706E-2"/>
              <c:y val="0.192769283535421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3467136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36774753214531"/>
          <c:y val="4.2434714666927865E-2"/>
          <c:w val="0.76684880842482606"/>
          <c:h val="0.79601722019968035"/>
        </c:manualLayout>
      </c:layout>
      <c:scatterChart>
        <c:scatterStyle val="smoothMarker"/>
        <c:varyColors val="0"/>
        <c:ser>
          <c:idx val="1"/>
          <c:order val="0"/>
          <c:tx>
            <c:v>compressed air, saturated brine</c:v>
          </c:tx>
          <c:spPr>
            <a:ln>
              <a:solidFill>
                <a:srgbClr val="FBCE07"/>
              </a:solidFill>
            </a:ln>
          </c:spPr>
          <c:marker>
            <c:spPr>
              <a:solidFill>
                <a:srgbClr val="FBCE07"/>
              </a:solidFill>
              <a:ln>
                <a:solidFill>
                  <a:srgbClr val="FBCE07"/>
                </a:solidFill>
              </a:ln>
            </c:spPr>
          </c:marker>
          <c:xVal>
            <c:numRef>
              <c:f>'16 N2 brine'!$J$4:$J$33</c:f>
              <c:numCache>
                <c:formatCode>0.00</c:formatCode>
                <c:ptCount val="30"/>
                <c:pt idx="0" formatCode="General">
                  <c:v>0</c:v>
                </c:pt>
                <c:pt idx="1">
                  <c:v>0.40999999999999887</c:v>
                </c:pt>
                <c:pt idx="2">
                  <c:v>0.68</c:v>
                </c:pt>
                <c:pt idx="3">
                  <c:v>0.97</c:v>
                </c:pt>
                <c:pt idx="4">
                  <c:v>1.2600000000000011</c:v>
                </c:pt>
                <c:pt idx="5">
                  <c:v>1.93</c:v>
                </c:pt>
                <c:pt idx="6">
                  <c:v>2.4900000000000002</c:v>
                </c:pt>
                <c:pt idx="7">
                  <c:v>2.77</c:v>
                </c:pt>
                <c:pt idx="8">
                  <c:v>3.05</c:v>
                </c:pt>
                <c:pt idx="9">
                  <c:v>3.43</c:v>
                </c:pt>
                <c:pt idx="10">
                  <c:v>4.32</c:v>
                </c:pt>
                <c:pt idx="11">
                  <c:v>5.2</c:v>
                </c:pt>
                <c:pt idx="12">
                  <c:v>6.9700000000000024</c:v>
                </c:pt>
                <c:pt idx="13">
                  <c:v>7.85</c:v>
                </c:pt>
                <c:pt idx="14">
                  <c:v>8.73</c:v>
                </c:pt>
                <c:pt idx="15">
                  <c:v>9.6199999999999992</c:v>
                </c:pt>
                <c:pt idx="16">
                  <c:v>10.5</c:v>
                </c:pt>
                <c:pt idx="17">
                  <c:v>11.39</c:v>
                </c:pt>
                <c:pt idx="18">
                  <c:v>15.26</c:v>
                </c:pt>
                <c:pt idx="19">
                  <c:v>16.739999999999998</c:v>
                </c:pt>
                <c:pt idx="20">
                  <c:v>18.22</c:v>
                </c:pt>
                <c:pt idx="21">
                  <c:v>19.71</c:v>
                </c:pt>
                <c:pt idx="22">
                  <c:v>21.19</c:v>
                </c:pt>
                <c:pt idx="23">
                  <c:v>22.68</c:v>
                </c:pt>
                <c:pt idx="24">
                  <c:v>24.16</c:v>
                </c:pt>
                <c:pt idx="25">
                  <c:v>25.64</c:v>
                </c:pt>
                <c:pt idx="26">
                  <c:v>29.580000000000002</c:v>
                </c:pt>
                <c:pt idx="27">
                  <c:v>30.2</c:v>
                </c:pt>
                <c:pt idx="28">
                  <c:v>35.36</c:v>
                </c:pt>
                <c:pt idx="29">
                  <c:v>37.040000000000006</c:v>
                </c:pt>
              </c:numCache>
            </c:numRef>
          </c:xVal>
          <c:yVal>
            <c:numRef>
              <c:f>'16 N2 brine'!$B$4:$B$33</c:f>
              <c:numCache>
                <c:formatCode>General</c:formatCode>
                <c:ptCount val="30"/>
                <c:pt idx="0">
                  <c:v>-39329</c:v>
                </c:pt>
                <c:pt idx="1">
                  <c:v>-15271</c:v>
                </c:pt>
                <c:pt idx="2">
                  <c:v>89</c:v>
                </c:pt>
                <c:pt idx="3">
                  <c:v>1440</c:v>
                </c:pt>
                <c:pt idx="4">
                  <c:v>1813</c:v>
                </c:pt>
                <c:pt idx="5">
                  <c:v>1892</c:v>
                </c:pt>
                <c:pt idx="6">
                  <c:v>2011</c:v>
                </c:pt>
                <c:pt idx="7">
                  <c:v>2010</c:v>
                </c:pt>
                <c:pt idx="8">
                  <c:v>2027</c:v>
                </c:pt>
                <c:pt idx="9">
                  <c:v>2075</c:v>
                </c:pt>
                <c:pt idx="10">
                  <c:v>2096</c:v>
                </c:pt>
                <c:pt idx="11">
                  <c:v>2086</c:v>
                </c:pt>
                <c:pt idx="12">
                  <c:v>2157</c:v>
                </c:pt>
                <c:pt idx="13">
                  <c:v>2083</c:v>
                </c:pt>
                <c:pt idx="14">
                  <c:v>1907</c:v>
                </c:pt>
                <c:pt idx="15">
                  <c:v>1936</c:v>
                </c:pt>
                <c:pt idx="16">
                  <c:v>1805</c:v>
                </c:pt>
                <c:pt idx="17">
                  <c:v>1755</c:v>
                </c:pt>
                <c:pt idx="18">
                  <c:v>1369</c:v>
                </c:pt>
                <c:pt idx="19">
                  <c:v>1256</c:v>
                </c:pt>
                <c:pt idx="20">
                  <c:v>1177</c:v>
                </c:pt>
                <c:pt idx="21">
                  <c:v>1022</c:v>
                </c:pt>
                <c:pt idx="22">
                  <c:v>900</c:v>
                </c:pt>
                <c:pt idx="23">
                  <c:v>794</c:v>
                </c:pt>
                <c:pt idx="24">
                  <c:v>654</c:v>
                </c:pt>
                <c:pt idx="25">
                  <c:v>558</c:v>
                </c:pt>
                <c:pt idx="26">
                  <c:v>311</c:v>
                </c:pt>
                <c:pt idx="27">
                  <c:v>177</c:v>
                </c:pt>
                <c:pt idx="28">
                  <c:v>116</c:v>
                </c:pt>
              </c:numCache>
            </c:numRef>
          </c:yVal>
          <c:smooth val="1"/>
          <c:extLst>
            <c:ext xmlns:c16="http://schemas.microsoft.com/office/drawing/2014/chart" uri="{C3380CC4-5D6E-409C-BE32-E72D297353CC}">
              <c16:uniqueId val="{00000000-D54E-420D-9C5A-8E562DE9AE5D}"/>
            </c:ext>
          </c:extLst>
        </c:ser>
        <c:ser>
          <c:idx val="2"/>
          <c:order val="1"/>
          <c:tx>
            <c:v>compressed air, unsaturated brine</c:v>
          </c:tx>
          <c:spPr>
            <a:ln w="19050" cap="rnd">
              <a:solidFill>
                <a:schemeClr val="accent2"/>
              </a:solidFill>
              <a:round/>
            </a:ln>
            <a:effectLst/>
          </c:spPr>
          <c:marker>
            <c:spPr>
              <a:solidFill>
                <a:schemeClr val="accent2"/>
              </a:solidFill>
              <a:ln>
                <a:solidFill>
                  <a:schemeClr val="accent2"/>
                </a:solidFill>
              </a:ln>
            </c:spPr>
          </c:marker>
          <c:xVal>
            <c:numRef>
              <c:f>'17 unsaturated'!$H$3:$H$13</c:f>
              <c:numCache>
                <c:formatCode>0.00</c:formatCode>
                <c:ptCount val="11"/>
                <c:pt idx="0" formatCode="General">
                  <c:v>0</c:v>
                </c:pt>
                <c:pt idx="1">
                  <c:v>0.41000000000000014</c:v>
                </c:pt>
                <c:pt idx="2">
                  <c:v>0.70000000000000073</c:v>
                </c:pt>
                <c:pt idx="3">
                  <c:v>0.96999999999999975</c:v>
                </c:pt>
                <c:pt idx="4">
                  <c:v>1.2400000000000004</c:v>
                </c:pt>
                <c:pt idx="5">
                  <c:v>1.5099999999999993</c:v>
                </c:pt>
                <c:pt idx="6">
                  <c:v>1.7799999999999985</c:v>
                </c:pt>
                <c:pt idx="7">
                  <c:v>2.0600000000000005</c:v>
                </c:pt>
                <c:pt idx="8">
                  <c:v>2.5999999999999988</c:v>
                </c:pt>
                <c:pt idx="9">
                  <c:v>2.910000000000001</c:v>
                </c:pt>
                <c:pt idx="10">
                  <c:v>3.18</c:v>
                </c:pt>
              </c:numCache>
            </c:numRef>
          </c:xVal>
          <c:yVal>
            <c:numRef>
              <c:f>'17 unsaturated'!$B$3:$B$13</c:f>
              <c:numCache>
                <c:formatCode>General</c:formatCode>
                <c:ptCount val="11"/>
                <c:pt idx="0">
                  <c:v>-39329</c:v>
                </c:pt>
                <c:pt idx="1">
                  <c:v>-27412</c:v>
                </c:pt>
                <c:pt idx="2">
                  <c:v>-5484</c:v>
                </c:pt>
                <c:pt idx="3">
                  <c:v>1339</c:v>
                </c:pt>
                <c:pt idx="4">
                  <c:v>2108</c:v>
                </c:pt>
                <c:pt idx="5">
                  <c:v>1983</c:v>
                </c:pt>
                <c:pt idx="6">
                  <c:v>1403</c:v>
                </c:pt>
                <c:pt idx="7">
                  <c:v>273</c:v>
                </c:pt>
                <c:pt idx="8">
                  <c:v>273</c:v>
                </c:pt>
                <c:pt idx="9">
                  <c:v>57</c:v>
                </c:pt>
                <c:pt idx="10">
                  <c:v>12</c:v>
                </c:pt>
              </c:numCache>
            </c:numRef>
          </c:yVal>
          <c:smooth val="1"/>
          <c:extLst>
            <c:ext xmlns:c16="http://schemas.microsoft.com/office/drawing/2014/chart" uri="{C3380CC4-5D6E-409C-BE32-E72D297353CC}">
              <c16:uniqueId val="{00000001-D54E-420D-9C5A-8E562DE9AE5D}"/>
            </c:ext>
          </c:extLst>
        </c:ser>
        <c:ser>
          <c:idx val="3"/>
          <c:order val="2"/>
          <c:tx>
            <c:v>CH4, saturated brine</c:v>
          </c:tx>
          <c:spPr>
            <a:ln w="19050" cap="rnd">
              <a:solidFill>
                <a:srgbClr val="002060"/>
              </a:solidFill>
              <a:round/>
            </a:ln>
            <a:effectLst/>
          </c:spPr>
          <c:marker>
            <c:spPr>
              <a:solidFill>
                <a:schemeClr val="accent3"/>
              </a:solidFill>
              <a:ln>
                <a:solidFill>
                  <a:schemeClr val="accent3"/>
                </a:solidFill>
              </a:ln>
            </c:spPr>
          </c:marker>
          <c:xVal>
            <c:numRef>
              <c:f>'18 CH4'!$G$2:$G$17</c:f>
              <c:numCache>
                <c:formatCode>General</c:formatCode>
                <c:ptCount val="16"/>
                <c:pt idx="0">
                  <c:v>0</c:v>
                </c:pt>
                <c:pt idx="1">
                  <c:v>0.45</c:v>
                </c:pt>
                <c:pt idx="2">
                  <c:v>0.9</c:v>
                </c:pt>
                <c:pt idx="3">
                  <c:v>1.1500000000000008</c:v>
                </c:pt>
                <c:pt idx="4">
                  <c:v>1.4199999999999997</c:v>
                </c:pt>
                <c:pt idx="5">
                  <c:v>2.8599999999999994</c:v>
                </c:pt>
                <c:pt idx="6">
                  <c:v>3.7199999999999993</c:v>
                </c:pt>
                <c:pt idx="7">
                  <c:v>4.5899999999999981</c:v>
                </c:pt>
                <c:pt idx="8">
                  <c:v>6.31</c:v>
                </c:pt>
                <c:pt idx="9">
                  <c:v>7.18</c:v>
                </c:pt>
                <c:pt idx="10">
                  <c:v>8.0399999999999991</c:v>
                </c:pt>
                <c:pt idx="11">
                  <c:v>10.6</c:v>
                </c:pt>
                <c:pt idx="12">
                  <c:v>12.3</c:v>
                </c:pt>
                <c:pt idx="13">
                  <c:v>12.86</c:v>
                </c:pt>
                <c:pt idx="14">
                  <c:v>14.959999999999997</c:v>
                </c:pt>
                <c:pt idx="15">
                  <c:v>16.53</c:v>
                </c:pt>
              </c:numCache>
            </c:numRef>
          </c:xVal>
          <c:yVal>
            <c:numRef>
              <c:f>'18 CH4'!$B$2:$B$17</c:f>
              <c:numCache>
                <c:formatCode>General</c:formatCode>
                <c:ptCount val="16"/>
                <c:pt idx="0">
                  <c:v>-39329</c:v>
                </c:pt>
                <c:pt idx="1">
                  <c:v>-14789</c:v>
                </c:pt>
                <c:pt idx="2">
                  <c:v>2017</c:v>
                </c:pt>
                <c:pt idx="3">
                  <c:v>2074</c:v>
                </c:pt>
                <c:pt idx="4">
                  <c:v>2114</c:v>
                </c:pt>
                <c:pt idx="5">
                  <c:v>2428</c:v>
                </c:pt>
                <c:pt idx="6">
                  <c:v>2618</c:v>
                </c:pt>
                <c:pt idx="7">
                  <c:v>2417</c:v>
                </c:pt>
                <c:pt idx="8">
                  <c:v>2187</c:v>
                </c:pt>
                <c:pt idx="9">
                  <c:v>2036</c:v>
                </c:pt>
                <c:pt idx="10">
                  <c:v>1858</c:v>
                </c:pt>
                <c:pt idx="11">
                  <c:v>1398</c:v>
                </c:pt>
                <c:pt idx="12">
                  <c:v>1070</c:v>
                </c:pt>
                <c:pt idx="13">
                  <c:v>936</c:v>
                </c:pt>
                <c:pt idx="14">
                  <c:v>491</c:v>
                </c:pt>
                <c:pt idx="15">
                  <c:v>0</c:v>
                </c:pt>
              </c:numCache>
            </c:numRef>
          </c:yVal>
          <c:smooth val="1"/>
          <c:extLst>
            <c:ext xmlns:c16="http://schemas.microsoft.com/office/drawing/2014/chart" uri="{C3380CC4-5D6E-409C-BE32-E72D297353CC}">
              <c16:uniqueId val="{00000002-D54E-420D-9C5A-8E562DE9AE5D}"/>
            </c:ext>
          </c:extLst>
        </c:ser>
        <c:ser>
          <c:idx val="4"/>
          <c:order val="3"/>
          <c:tx>
            <c:v>H2, saturaed brine, case 1</c:v>
          </c:tx>
          <c:spPr>
            <a:ln w="19050" cap="rnd">
              <a:solidFill>
                <a:schemeClr val="accent4"/>
              </a:solidFill>
              <a:round/>
            </a:ln>
            <a:effectLst/>
          </c:spPr>
          <c:marker>
            <c:spPr>
              <a:solidFill>
                <a:schemeClr val="accent4"/>
              </a:solidFill>
              <a:ln>
                <a:solidFill>
                  <a:schemeClr val="accent4"/>
                </a:solidFill>
              </a:ln>
            </c:spPr>
          </c:marker>
          <c:xVal>
            <c:numRef>
              <c:f>'19 H2 1'!$E$3:$E$23</c:f>
              <c:numCache>
                <c:formatCode>General</c:formatCode>
                <c:ptCount val="21"/>
                <c:pt idx="0">
                  <c:v>0</c:v>
                </c:pt>
                <c:pt idx="1">
                  <c:v>0.58999999999999952</c:v>
                </c:pt>
                <c:pt idx="2">
                  <c:v>0.85999999999999854</c:v>
                </c:pt>
                <c:pt idx="3">
                  <c:v>1.1400000000000008</c:v>
                </c:pt>
                <c:pt idx="4">
                  <c:v>1.4099999999999997</c:v>
                </c:pt>
                <c:pt idx="5">
                  <c:v>1.9499999999999995</c:v>
                </c:pt>
                <c:pt idx="6">
                  <c:v>2.23</c:v>
                </c:pt>
                <c:pt idx="7">
                  <c:v>2.5799999999999987</c:v>
                </c:pt>
                <c:pt idx="8">
                  <c:v>3.4499999999999988</c:v>
                </c:pt>
                <c:pt idx="9">
                  <c:v>5.1999999999999993</c:v>
                </c:pt>
                <c:pt idx="10">
                  <c:v>6.0699999999999985</c:v>
                </c:pt>
                <c:pt idx="11">
                  <c:v>6.9399999999999986</c:v>
                </c:pt>
                <c:pt idx="12">
                  <c:v>7.81</c:v>
                </c:pt>
                <c:pt idx="13">
                  <c:v>8.68</c:v>
                </c:pt>
                <c:pt idx="14">
                  <c:v>9.5500000000000007</c:v>
                </c:pt>
                <c:pt idx="15">
                  <c:v>10.829999999999998</c:v>
                </c:pt>
                <c:pt idx="16">
                  <c:v>11.7</c:v>
                </c:pt>
                <c:pt idx="17">
                  <c:v>12.57</c:v>
                </c:pt>
                <c:pt idx="18">
                  <c:v>13.439999999999998</c:v>
                </c:pt>
                <c:pt idx="19">
                  <c:v>14.31</c:v>
                </c:pt>
                <c:pt idx="20">
                  <c:v>15.18</c:v>
                </c:pt>
              </c:numCache>
            </c:numRef>
          </c:xVal>
          <c:yVal>
            <c:numRef>
              <c:f>'19 H2 1'!$B$3:$B$23</c:f>
              <c:numCache>
                <c:formatCode>General</c:formatCode>
                <c:ptCount val="21"/>
                <c:pt idx="0">
                  <c:v>-39329</c:v>
                </c:pt>
                <c:pt idx="1">
                  <c:v>-2581</c:v>
                </c:pt>
                <c:pt idx="2">
                  <c:v>2032</c:v>
                </c:pt>
                <c:pt idx="3">
                  <c:v>1965</c:v>
                </c:pt>
                <c:pt idx="4">
                  <c:v>2070</c:v>
                </c:pt>
                <c:pt idx="5">
                  <c:v>2269</c:v>
                </c:pt>
                <c:pt idx="6">
                  <c:v>2200</c:v>
                </c:pt>
                <c:pt idx="7">
                  <c:v>2264</c:v>
                </c:pt>
                <c:pt idx="8">
                  <c:v>2298</c:v>
                </c:pt>
                <c:pt idx="9">
                  <c:v>2429</c:v>
                </c:pt>
                <c:pt idx="10">
                  <c:v>2324</c:v>
                </c:pt>
                <c:pt idx="11">
                  <c:v>2183</c:v>
                </c:pt>
                <c:pt idx="12">
                  <c:v>2073</c:v>
                </c:pt>
                <c:pt idx="13">
                  <c:v>1956</c:v>
                </c:pt>
                <c:pt idx="14">
                  <c:v>1819</c:v>
                </c:pt>
                <c:pt idx="15">
                  <c:v>1620</c:v>
                </c:pt>
                <c:pt idx="16">
                  <c:v>1372</c:v>
                </c:pt>
                <c:pt idx="17">
                  <c:v>1224</c:v>
                </c:pt>
                <c:pt idx="18">
                  <c:v>1043</c:v>
                </c:pt>
                <c:pt idx="19">
                  <c:v>856</c:v>
                </c:pt>
                <c:pt idx="20">
                  <c:v>703</c:v>
                </c:pt>
              </c:numCache>
            </c:numRef>
          </c:yVal>
          <c:smooth val="1"/>
          <c:extLst>
            <c:ext xmlns:c16="http://schemas.microsoft.com/office/drawing/2014/chart" uri="{C3380CC4-5D6E-409C-BE32-E72D297353CC}">
              <c16:uniqueId val="{00000003-D54E-420D-9C5A-8E562DE9AE5D}"/>
            </c:ext>
          </c:extLst>
        </c:ser>
        <c:ser>
          <c:idx val="0"/>
          <c:order val="4"/>
          <c:tx>
            <c:v>H2, saturated brine, case 2</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'20 H2 2'!$D$3:$D$18</c:f>
              <c:numCache>
                <c:formatCode>General</c:formatCode>
                <c:ptCount val="16"/>
                <c:pt idx="0">
                  <c:v>0</c:v>
                </c:pt>
                <c:pt idx="1">
                  <c:v>0.3300000000000004</c:v>
                </c:pt>
                <c:pt idx="2">
                  <c:v>0.60000000000000109</c:v>
                </c:pt>
                <c:pt idx="3">
                  <c:v>0.87000000000000011</c:v>
                </c:pt>
                <c:pt idx="4">
                  <c:v>1.1300000000000008</c:v>
                </c:pt>
                <c:pt idx="5">
                  <c:v>1.3999999999999997</c:v>
                </c:pt>
                <c:pt idx="6">
                  <c:v>1.6700000000000019</c:v>
                </c:pt>
                <c:pt idx="7">
                  <c:v>2.2800000000000016</c:v>
                </c:pt>
                <c:pt idx="8">
                  <c:v>3.15</c:v>
                </c:pt>
                <c:pt idx="9">
                  <c:v>4.0199999999999996</c:v>
                </c:pt>
                <c:pt idx="10">
                  <c:v>4.88</c:v>
                </c:pt>
                <c:pt idx="11">
                  <c:v>5.75</c:v>
                </c:pt>
                <c:pt idx="12">
                  <c:v>7.4800000000000013</c:v>
                </c:pt>
                <c:pt idx="13">
                  <c:v>8.3500000000000014</c:v>
                </c:pt>
                <c:pt idx="14">
                  <c:v>9.2100000000000009</c:v>
                </c:pt>
                <c:pt idx="15">
                  <c:v>10.080000000000002</c:v>
                </c:pt>
              </c:numCache>
            </c:numRef>
          </c:xVal>
          <c:yVal>
            <c:numRef>
              <c:f>'20 H2 2'!$B$3:$B$18</c:f>
              <c:numCache>
                <c:formatCode>General</c:formatCode>
                <c:ptCount val="16"/>
                <c:pt idx="0">
                  <c:v>-42400</c:v>
                </c:pt>
                <c:pt idx="1">
                  <c:v>-18187</c:v>
                </c:pt>
                <c:pt idx="2">
                  <c:v>-1996</c:v>
                </c:pt>
                <c:pt idx="3">
                  <c:v>1551</c:v>
                </c:pt>
                <c:pt idx="4">
                  <c:v>1658</c:v>
                </c:pt>
                <c:pt idx="5">
                  <c:v>1809</c:v>
                </c:pt>
                <c:pt idx="6">
                  <c:v>1938</c:v>
                </c:pt>
                <c:pt idx="7">
                  <c:v>1802</c:v>
                </c:pt>
                <c:pt idx="8">
                  <c:v>1867</c:v>
                </c:pt>
                <c:pt idx="9">
                  <c:v>2096</c:v>
                </c:pt>
                <c:pt idx="10">
                  <c:v>1878</c:v>
                </c:pt>
                <c:pt idx="11">
                  <c:v>1574</c:v>
                </c:pt>
                <c:pt idx="12">
                  <c:v>988</c:v>
                </c:pt>
                <c:pt idx="13">
                  <c:v>712</c:v>
                </c:pt>
                <c:pt idx="14">
                  <c:v>433</c:v>
                </c:pt>
                <c:pt idx="15">
                  <c:v>203</c:v>
                </c:pt>
              </c:numCache>
            </c:numRef>
          </c:yVal>
          <c:smooth val="1"/>
          <c:extLst>
            <c:ext xmlns:c16="http://schemas.microsoft.com/office/drawing/2014/chart" uri="{C3380CC4-5D6E-409C-BE32-E72D297353CC}">
              <c16:uniqueId val="{00000004-D54E-420D-9C5A-8E562DE9AE5D}"/>
            </c:ext>
          </c:extLst>
        </c:ser>
        <c:dLbls>
          <c:showLegendKey val="0"/>
          <c:showVal val="0"/>
          <c:showCatName val="0"/>
          <c:showSerName val="0"/>
          <c:showPercent val="0"/>
          <c:showBubbleSize val="0"/>
        </c:dLbls>
        <c:axId val="1558048256"/>
        <c:axId val="1558048672"/>
      </c:scatterChart>
      <c:valAx>
        <c:axId val="1558048256"/>
        <c:scaling>
          <c:orientation val="minMax"/>
          <c:max val="3"/>
          <c:min val="0"/>
        </c:scaling>
        <c:delete val="0"/>
        <c:axPos val="b"/>
        <c:majorGridlines>
          <c:spPr>
            <a:ln>
              <a:solidFill>
                <a:schemeClr val="bg1">
                  <a:lumMod val="85000"/>
                </a:schemeClr>
              </a:solidFill>
            </a:ln>
          </c:spPr>
        </c:majorGridlines>
        <c:title>
          <c:tx>
            <c:rich>
              <a:bodyPr/>
              <a:lstStyle/>
              <a:p>
                <a:pPr>
                  <a:defRPr b="1"/>
                </a:pPr>
                <a:r>
                  <a:rPr lang="en-US" b="1" dirty="0"/>
                  <a:t>PV injected</a:t>
                </a:r>
              </a:p>
            </c:rich>
          </c:tx>
          <c:layout>
            <c:manualLayout>
              <c:xMode val="edge"/>
              <c:yMode val="edge"/>
              <c:x val="0.45132097906435825"/>
              <c:y val="0.90278246731769496"/>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200" b="1"/>
            </a:pPr>
            <a:endParaRPr lang="en-US"/>
          </a:p>
        </c:txPr>
        <c:crossAx val="1558048672"/>
        <c:crossesAt val="-45000"/>
        <c:crossBetween val="midCat"/>
      </c:valAx>
      <c:valAx>
        <c:axId val="1558048672"/>
        <c:scaling>
          <c:orientation val="minMax"/>
          <c:max val="5000"/>
          <c:min val="-45000"/>
        </c:scaling>
        <c:delete val="0"/>
        <c:axPos val="l"/>
        <c:majorGridlines>
          <c:spPr>
            <a:ln>
              <a:solidFill>
                <a:schemeClr val="bg1">
                  <a:lumMod val="85000"/>
                </a:schemeClr>
              </a:solidFill>
            </a:ln>
          </c:spPr>
        </c:majorGridlines>
        <c:title>
          <c:tx>
            <c:rich>
              <a:bodyPr/>
              <a:lstStyle/>
              <a:p>
                <a:pPr>
                  <a:defRPr/>
                </a:pPr>
                <a:r>
                  <a:rPr lang="en-US"/>
                  <a:t>Euler characteristic</a:t>
                </a:r>
              </a:p>
            </c:rich>
          </c:tx>
          <c:layout>
            <c:manualLayout>
              <c:xMode val="edge"/>
              <c:yMode val="edge"/>
              <c:x val="3.5645930059721831E-2"/>
              <c:y val="0.20935270734682504"/>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100" b="1"/>
            </a:pPr>
            <a:endParaRPr lang="en-US"/>
          </a:p>
        </c:txPr>
        <c:crossAx val="1558048256"/>
        <c:crosses val="autoZero"/>
        <c:crossBetween val="midCat"/>
        <c:majorUnit val="10000"/>
      </c:valAx>
    </c:plotArea>
    <c:plotVisOnly val="1"/>
    <c:dispBlanksAs val="gap"/>
    <c:showDLblsOverMax val="0"/>
    <c:extLst/>
  </c:chart>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51844810446674E-2"/>
          <c:y val="9.2512985005622939E-2"/>
          <c:w val="0.87361476465423038"/>
          <c:h val="0.79673256682225502"/>
        </c:manualLayout>
      </c:layout>
      <c:scatterChart>
        <c:scatterStyle val="lineMarker"/>
        <c:varyColors val="0"/>
        <c:ser>
          <c:idx val="0"/>
          <c:order val="0"/>
          <c:tx>
            <c:v>N2</c:v>
          </c:tx>
          <c:spPr>
            <a:ln w="19050" cap="rnd">
              <a:noFill/>
              <a:round/>
            </a:ln>
            <a:effectLst/>
          </c:spPr>
          <c:marker>
            <c:symbol val="circle"/>
            <c:size val="10"/>
            <c:spPr>
              <a:solidFill>
                <a:schemeClr val="accent1"/>
              </a:solidFill>
              <a:ln w="9525">
                <a:noFill/>
              </a:ln>
              <a:effectLst/>
            </c:spPr>
          </c:marker>
          <c:xVal>
            <c:numRef>
              <c:f>'exp. 16 (sat. N2)'!$I$3:$I$10</c:f>
              <c:numCache>
                <c:formatCode>General</c:formatCode>
                <c:ptCount val="8"/>
                <c:pt idx="0">
                  <c:v>8.0681318681318684E-2</c:v>
                </c:pt>
                <c:pt idx="1">
                  <c:v>0.60942857142857143</c:v>
                </c:pt>
                <c:pt idx="2">
                  <c:v>0.94701098901098901</c:v>
                </c:pt>
                <c:pt idx="3">
                  <c:v>0.9767032967032967</c:v>
                </c:pt>
                <c:pt idx="4">
                  <c:v>0.98490109890109889</c:v>
                </c:pt>
                <c:pt idx="5">
                  <c:v>0.98663736263736268</c:v>
                </c:pt>
                <c:pt idx="6">
                  <c:v>0.98925274725274726</c:v>
                </c:pt>
                <c:pt idx="7">
                  <c:v>0.98923076923076925</c:v>
                </c:pt>
              </c:numCache>
            </c:numRef>
          </c:xVal>
          <c:yVal>
            <c:numRef>
              <c:f>'exp. 16 (sat. N2)'!$J$3:$J$10</c:f>
              <c:numCache>
                <c:formatCode>General</c:formatCode>
                <c:ptCount val="8"/>
                <c:pt idx="0">
                  <c:v>1</c:v>
                </c:pt>
                <c:pt idx="1">
                  <c:v>9.4432564362795332E-2</c:v>
                </c:pt>
                <c:pt idx="2">
                  <c:v>2.2151350086772541E-2</c:v>
                </c:pt>
                <c:pt idx="3">
                  <c:v>1.7603413433867437E-2</c:v>
                </c:pt>
                <c:pt idx="5">
                  <c:v>1.2700969534802707E-2</c:v>
                </c:pt>
                <c:pt idx="6">
                  <c:v>1.3578250658995292E-2</c:v>
                </c:pt>
                <c:pt idx="7">
                  <c:v>8.2672254282137019E-3</c:v>
                </c:pt>
              </c:numCache>
            </c:numRef>
          </c:yVal>
          <c:smooth val="0"/>
          <c:extLst>
            <c:ext xmlns:c16="http://schemas.microsoft.com/office/drawing/2014/chart" uri="{C3380CC4-5D6E-409C-BE32-E72D297353CC}">
              <c16:uniqueId val="{00000000-430A-42B9-B43F-A0DB092455A8}"/>
            </c:ext>
          </c:extLst>
        </c:ser>
        <c:ser>
          <c:idx val="1"/>
          <c:order val="1"/>
          <c:tx>
            <c:v>CH4</c:v>
          </c:tx>
          <c:spPr>
            <a:ln w="19050" cap="rnd">
              <a:noFill/>
              <a:round/>
            </a:ln>
            <a:effectLst/>
          </c:spPr>
          <c:marker>
            <c:symbol val="circle"/>
            <c:size val="10"/>
            <c:spPr>
              <a:solidFill>
                <a:schemeClr val="accent2"/>
              </a:solidFill>
              <a:ln w="9525">
                <a:solidFill>
                  <a:schemeClr val="accent2"/>
                </a:solidFill>
              </a:ln>
              <a:effectLst/>
            </c:spPr>
          </c:marker>
          <c:xVal>
            <c:numRef>
              <c:f>'exp. 18 (CH4)'!$I$3:$I$7</c:f>
              <c:numCache>
                <c:formatCode>General</c:formatCode>
                <c:ptCount val="5"/>
                <c:pt idx="0">
                  <c:v>8.0681318681318684E-2</c:v>
                </c:pt>
                <c:pt idx="1">
                  <c:v>0.620021978021978</c:v>
                </c:pt>
                <c:pt idx="2">
                  <c:v>0.98938461538461542</c:v>
                </c:pt>
                <c:pt idx="3">
                  <c:v>0.99063736263736268</c:v>
                </c:pt>
                <c:pt idx="4">
                  <c:v>0.99151648351648347</c:v>
                </c:pt>
              </c:numCache>
            </c:numRef>
          </c:xVal>
          <c:yVal>
            <c:numRef>
              <c:f>'exp. 18 (CH4)'!$J$3:$J$7</c:f>
              <c:numCache>
                <c:formatCode>General</c:formatCode>
                <c:ptCount val="5"/>
                <c:pt idx="0">
                  <c:v>1</c:v>
                </c:pt>
                <c:pt idx="1">
                  <c:v>0.18207983971785885</c:v>
                </c:pt>
                <c:pt idx="2">
                  <c:v>2.9207164916158854E-2</c:v>
                </c:pt>
                <c:pt idx="3">
                  <c:v>2.1718292611994955E-2</c:v>
                </c:pt>
                <c:pt idx="4">
                  <c:v>2.3580923890061625E-2</c:v>
                </c:pt>
              </c:numCache>
            </c:numRef>
          </c:yVal>
          <c:smooth val="0"/>
          <c:extLst>
            <c:ext xmlns:c16="http://schemas.microsoft.com/office/drawing/2014/chart" uri="{C3380CC4-5D6E-409C-BE32-E72D297353CC}">
              <c16:uniqueId val="{00000001-430A-42B9-B43F-A0DB092455A8}"/>
            </c:ext>
          </c:extLst>
        </c:ser>
        <c:ser>
          <c:idx val="2"/>
          <c:order val="2"/>
          <c:tx>
            <c:v>H2 (2)</c:v>
          </c:tx>
          <c:spPr>
            <a:ln w="19050" cap="rnd">
              <a:noFill/>
              <a:round/>
            </a:ln>
            <a:effectLst/>
          </c:spPr>
          <c:marker>
            <c:symbol val="circle"/>
            <c:size val="10"/>
            <c:spPr>
              <a:solidFill>
                <a:schemeClr val="accent3"/>
              </a:solidFill>
              <a:ln w="9525">
                <a:solidFill>
                  <a:schemeClr val="accent3"/>
                </a:solidFill>
              </a:ln>
              <a:effectLst/>
            </c:spPr>
          </c:marker>
          <c:xVal>
            <c:numRef>
              <c:f>'exp. 20 (H2) (2)'!$I$3:$I$10</c:f>
              <c:numCache>
                <c:formatCode>General</c:formatCode>
                <c:ptCount val="8"/>
                <c:pt idx="0">
                  <c:v>1.3186813186813187E-2</c:v>
                </c:pt>
                <c:pt idx="1">
                  <c:v>0.54534065934065934</c:v>
                </c:pt>
                <c:pt idx="2">
                  <c:v>0.90118681318681315</c:v>
                </c:pt>
                <c:pt idx="3">
                  <c:v>0.97914285714285709</c:v>
                </c:pt>
                <c:pt idx="4">
                  <c:v>0.98149450549450545</c:v>
                </c:pt>
                <c:pt idx="5">
                  <c:v>0.98481318681318686</c:v>
                </c:pt>
                <c:pt idx="6">
                  <c:v>0.98764835164835163</c:v>
                </c:pt>
              </c:numCache>
            </c:numRef>
          </c:xVal>
          <c:yVal>
            <c:numRef>
              <c:f>'exp. 20 (H2) (2)'!$J$3:$J$10</c:f>
              <c:numCache>
                <c:formatCode>General</c:formatCode>
                <c:ptCount val="8"/>
                <c:pt idx="0">
                  <c:v>1</c:v>
                </c:pt>
                <c:pt idx="1">
                  <c:v>0.19441898326008131</c:v>
                </c:pt>
                <c:pt idx="2">
                  <c:v>5.7737216455228148E-2</c:v>
                </c:pt>
                <c:pt idx="3">
                  <c:v>1.7825143448234514E-2</c:v>
                </c:pt>
                <c:pt idx="4">
                  <c:v>1.4728199395155529E-2</c:v>
                </c:pt>
                <c:pt idx="5">
                  <c:v>1.0803263378850356E-2</c:v>
                </c:pt>
                <c:pt idx="6">
                  <c:v>1.3136659817440806E-2</c:v>
                </c:pt>
                <c:pt idx="7">
                  <c:v>7.4571174878272752E-3</c:v>
                </c:pt>
              </c:numCache>
            </c:numRef>
          </c:yVal>
          <c:smooth val="0"/>
          <c:extLst>
            <c:ext xmlns:c16="http://schemas.microsoft.com/office/drawing/2014/chart" uri="{C3380CC4-5D6E-409C-BE32-E72D297353CC}">
              <c16:uniqueId val="{00000002-430A-42B9-B43F-A0DB092455A8}"/>
            </c:ext>
          </c:extLst>
        </c:ser>
        <c:ser>
          <c:idx val="3"/>
          <c:order val="3"/>
          <c:tx>
            <c:v>H2 (1)</c:v>
          </c:tx>
          <c:spPr>
            <a:ln w="19050" cap="rnd">
              <a:noFill/>
              <a:round/>
            </a:ln>
            <a:effectLst/>
          </c:spPr>
          <c:marker>
            <c:symbol val="circle"/>
            <c:size val="10"/>
            <c:spPr>
              <a:solidFill>
                <a:schemeClr val="accent4"/>
              </a:solidFill>
              <a:ln w="9525">
                <a:solidFill>
                  <a:schemeClr val="accent4"/>
                </a:solidFill>
              </a:ln>
              <a:effectLst/>
            </c:spPr>
          </c:marker>
          <c:xVal>
            <c:numRef>
              <c:f>'exp. 19 (H2) (1)'!$I$3:$I$10</c:f>
              <c:numCache>
                <c:formatCode>General</c:formatCode>
                <c:ptCount val="8"/>
                <c:pt idx="0">
                  <c:v>8.0681318681318684E-2</c:v>
                </c:pt>
                <c:pt idx="1">
                  <c:v>0.88832967032967036</c:v>
                </c:pt>
                <c:pt idx="2">
                  <c:v>0.98971428571428577</c:v>
                </c:pt>
                <c:pt idx="3">
                  <c:v>0.98824175824175819</c:v>
                </c:pt>
                <c:pt idx="4">
                  <c:v>0.99054945054945054</c:v>
                </c:pt>
                <c:pt idx="5">
                  <c:v>0.99492307692307691</c:v>
                </c:pt>
                <c:pt idx="6">
                  <c:v>0.99340659340659343</c:v>
                </c:pt>
                <c:pt idx="7">
                  <c:v>0.99481318681318687</c:v>
                </c:pt>
              </c:numCache>
            </c:numRef>
          </c:xVal>
          <c:yVal>
            <c:numRef>
              <c:f>'exp. 19 (H2) (1)'!$J$3:$J$10</c:f>
              <c:numCache>
                <c:formatCode>General</c:formatCode>
                <c:ptCount val="8"/>
                <c:pt idx="0">
                  <c:v>1</c:v>
                </c:pt>
                <c:pt idx="1">
                  <c:v>7.4622635144946908E-2</c:v>
                </c:pt>
                <c:pt idx="2">
                  <c:v>2.4423580109192489E-2</c:v>
                </c:pt>
                <c:pt idx="3">
                  <c:v>1.9042668934717445E-2</c:v>
                </c:pt>
                <c:pt idx="4">
                  <c:v>1.7840708277950364E-2</c:v>
                </c:pt>
                <c:pt idx="5">
                  <c:v>2.0463254117371623E-2</c:v>
                </c:pt>
                <c:pt idx="6">
                  <c:v>1.6719622977385436E-2</c:v>
                </c:pt>
                <c:pt idx="7">
                  <c:v>2.0727482965432739E-2</c:v>
                </c:pt>
              </c:numCache>
            </c:numRef>
          </c:yVal>
          <c:smooth val="0"/>
          <c:extLst>
            <c:ext xmlns:c16="http://schemas.microsoft.com/office/drawing/2014/chart" uri="{C3380CC4-5D6E-409C-BE32-E72D297353CC}">
              <c16:uniqueId val="{00000003-430A-42B9-B43F-A0DB092455A8}"/>
            </c:ext>
          </c:extLst>
        </c:ser>
        <c:ser>
          <c:idx val="4"/>
          <c:order val="4"/>
          <c:tx>
            <c:v>power law</c:v>
          </c:tx>
          <c:spPr>
            <a:ln w="12700" cap="rnd">
              <a:solidFill>
                <a:srgbClr val="00B050"/>
              </a:solidFill>
              <a:prstDash val="dash"/>
              <a:round/>
            </a:ln>
            <a:effectLst/>
          </c:spPr>
          <c:marker>
            <c:symbol val="none"/>
          </c:marker>
          <c:xVal>
            <c:numRef>
              <c:f>plots!$Z$89:$Z$109</c:f>
              <c:numCache>
                <c:formatCode>General</c:formatCode>
                <c:ptCount val="21"/>
                <c:pt idx="0">
                  <c:v>0</c:v>
                </c:pt>
                <c:pt idx="1">
                  <c:v>0.05</c:v>
                </c:pt>
                <c:pt idx="2">
                  <c:v>0.1</c:v>
                </c:pt>
                <c:pt idx="3">
                  <c:v>0.15000000000000002</c:v>
                </c:pt>
                <c:pt idx="4">
                  <c:v>0.2</c:v>
                </c:pt>
                <c:pt idx="5">
                  <c:v>0.25</c:v>
                </c:pt>
                <c:pt idx="6">
                  <c:v>0.3</c:v>
                </c:pt>
                <c:pt idx="7">
                  <c:v>0.35</c:v>
                </c:pt>
                <c:pt idx="8">
                  <c:v>0.39999999999999997</c:v>
                </c:pt>
                <c:pt idx="9">
                  <c:v>0.44999999999999996</c:v>
                </c:pt>
                <c:pt idx="10">
                  <c:v>0.49999999999999994</c:v>
                </c:pt>
                <c:pt idx="11">
                  <c:v>0.54999999999999993</c:v>
                </c:pt>
                <c:pt idx="12">
                  <c:v>0.6</c:v>
                </c:pt>
                <c:pt idx="13">
                  <c:v>0.65</c:v>
                </c:pt>
                <c:pt idx="14">
                  <c:v>0.70000000000000007</c:v>
                </c:pt>
                <c:pt idx="15">
                  <c:v>0.75000000000000011</c:v>
                </c:pt>
                <c:pt idx="16">
                  <c:v>0.80000000000000016</c:v>
                </c:pt>
                <c:pt idx="17">
                  <c:v>0.8500000000000002</c:v>
                </c:pt>
                <c:pt idx="18">
                  <c:v>0.90000000000000024</c:v>
                </c:pt>
                <c:pt idx="19">
                  <c:v>0.95000000000000029</c:v>
                </c:pt>
                <c:pt idx="20">
                  <c:v>1.0000000000000002</c:v>
                </c:pt>
              </c:numCache>
            </c:numRef>
          </c:xVal>
          <c:yVal>
            <c:numRef>
              <c:f>plots!$AA$89:$AA$109</c:f>
              <c:numCache>
                <c:formatCode>General</c:formatCode>
                <c:ptCount val="21"/>
                <c:pt idx="0">
                  <c:v>1.1000000000000001</c:v>
                </c:pt>
                <c:pt idx="1">
                  <c:v>0.99275000000000002</c:v>
                </c:pt>
                <c:pt idx="2">
                  <c:v>0.89100000000000013</c:v>
                </c:pt>
                <c:pt idx="3">
                  <c:v>0.79474999999999996</c:v>
                </c:pt>
                <c:pt idx="4">
                  <c:v>0.70400000000000018</c:v>
                </c:pt>
                <c:pt idx="5">
                  <c:v>0.61875000000000002</c:v>
                </c:pt>
                <c:pt idx="6">
                  <c:v>0.53899999999999992</c:v>
                </c:pt>
                <c:pt idx="7">
                  <c:v>0.46475000000000011</c:v>
                </c:pt>
                <c:pt idx="8">
                  <c:v>0.39600000000000013</c:v>
                </c:pt>
                <c:pt idx="9">
                  <c:v>0.3327500000000001</c:v>
                </c:pt>
                <c:pt idx="10">
                  <c:v>0.27500000000000002</c:v>
                </c:pt>
                <c:pt idx="11">
                  <c:v>0.22275000000000009</c:v>
                </c:pt>
                <c:pt idx="12">
                  <c:v>0.17600000000000005</c:v>
                </c:pt>
                <c:pt idx="13">
                  <c:v>0.13474999999999998</c:v>
                </c:pt>
                <c:pt idx="14">
                  <c:v>9.8999999999999963E-2</c:v>
                </c:pt>
                <c:pt idx="15">
                  <c:v>6.874999999999995E-2</c:v>
                </c:pt>
                <c:pt idx="16">
                  <c:v>4.3999999999999935E-2</c:v>
                </c:pt>
                <c:pt idx="17">
                  <c:v>2.4749999999999935E-2</c:v>
                </c:pt>
                <c:pt idx="18">
                  <c:v>1.0999999999999947E-2</c:v>
                </c:pt>
                <c:pt idx="19">
                  <c:v>2.7499999999999682E-3</c:v>
                </c:pt>
                <c:pt idx="20">
                  <c:v>0</c:v>
                </c:pt>
              </c:numCache>
            </c:numRef>
          </c:yVal>
          <c:smooth val="0"/>
          <c:extLst>
            <c:ext xmlns:c16="http://schemas.microsoft.com/office/drawing/2014/chart" uri="{C3380CC4-5D6E-409C-BE32-E72D297353CC}">
              <c16:uniqueId val="{00000004-430A-42B9-B43F-A0DB092455A8}"/>
            </c:ext>
          </c:extLst>
        </c:ser>
        <c:dLbls>
          <c:showLegendKey val="0"/>
          <c:showVal val="0"/>
          <c:showCatName val="0"/>
          <c:showSerName val="0"/>
          <c:showPercent val="0"/>
          <c:showBubbleSize val="0"/>
        </c:dLbls>
        <c:axId val="1419933199"/>
        <c:axId val="1419908239"/>
      </c:scatterChart>
      <c:valAx>
        <c:axId val="1419933199"/>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Euler scaled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908239"/>
        <c:crosses val="autoZero"/>
        <c:crossBetween val="midCat"/>
      </c:valAx>
      <c:valAx>
        <c:axId val="141990823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krg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933199"/>
        <c:crosses val="autoZero"/>
        <c:crossBetween val="midCat"/>
      </c:valAx>
      <c:spPr>
        <a:noFill/>
        <a:ln>
          <a:noFill/>
        </a:ln>
        <a:effectLst/>
      </c:spPr>
    </c:plotArea>
    <c:legend>
      <c:legendPos val="r"/>
      <c:layout>
        <c:manualLayout>
          <c:xMode val="edge"/>
          <c:yMode val="edge"/>
          <c:x val="0.74615084839170653"/>
          <c:y val="8.2475358636761975E-2"/>
          <c:w val="0.19646774259002883"/>
          <c:h val="0.210456666042113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latin typeface="ShellMedium" panose="00000600000000000000" pitchFamily="50" charset="0"/>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688C09-A274-4C07-9395-CBE67C0DE912}" type="datetimeFigureOut">
              <a:rPr lang="en-GB" smtClean="0">
                <a:latin typeface="ShellMedium" panose="00000600000000000000" pitchFamily="50" charset="0"/>
              </a:rPr>
              <a:pPr/>
              <a:t>04/05/2026</a:t>
            </a:fld>
            <a:endParaRPr lang="en-GB">
              <a:latin typeface="ShellMedium" panose="00000600000000000000" pitchFamily="50" charset="0"/>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latin typeface="ShellMedium" panose="00000600000000000000" pitchFamily="50"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B005D9-1AAC-4E6D-B9B3-BB8CB4FD9D30}" type="slidenum">
              <a:rPr lang="en-GB" smtClean="0">
                <a:latin typeface="ShellMedium" panose="00000600000000000000" pitchFamily="50" charset="0"/>
              </a:rPr>
              <a:pPr/>
              <a:t>‹#›</a:t>
            </a:fld>
            <a:endParaRPr lang="en-GB">
              <a:latin typeface="ShellMedium" panose="00000600000000000000" pitchFamily="50" charset="0"/>
            </a:endParaRPr>
          </a:p>
        </p:txBody>
      </p:sp>
    </p:spTree>
    <p:extLst>
      <p:ext uri="{BB962C8B-B14F-4D97-AF65-F5344CB8AC3E}">
        <p14:creationId xmlns:p14="http://schemas.microsoft.com/office/powerpoint/2010/main" val="29679735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Futura Medium" pitchFamily="2" charset="0"/>
              </a:defRPr>
            </a:lvl1pPr>
          </a:lstStyle>
          <a:p>
            <a:endParaRPr lang="en-GB">
              <a:latin typeface="ShellMedium" panose="00000600000000000000" pitchFamily="50" charset="0"/>
            </a:endParaRP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Futura Medium" pitchFamily="2" charset="0"/>
              </a:defRPr>
            </a:lvl1pPr>
          </a:lstStyle>
          <a:p>
            <a:fld id="{E8910CE4-810D-4C84-B7AD-48C304FEA169}" type="datetimeFigureOut">
              <a:rPr lang="en-GB" smtClean="0">
                <a:latin typeface="ShellMedium" panose="00000600000000000000" pitchFamily="50" charset="0"/>
              </a:rPr>
              <a:pPr/>
              <a:t>04/05/2026</a:t>
            </a:fld>
            <a:endParaRPr lang="en-GB">
              <a:latin typeface="ShellMedium" panose="00000600000000000000" pitchFamily="50" charset="0"/>
            </a:endParaRP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latin typeface="ShellMedium" panose="00000600000000000000" pitchFamily="50" charset="0"/>
            </a:endParaRP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Futura Medium" pitchFamily="2" charset="0"/>
              </a:defRPr>
            </a:lvl1pPr>
          </a:lstStyle>
          <a:p>
            <a:endParaRPr lang="en-GB">
              <a:latin typeface="ShellMedium" panose="00000600000000000000" pitchFamily="50" charset="0"/>
            </a:endParaRP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Futura Medium" pitchFamily="2" charset="0"/>
              </a:defRPr>
            </a:lvl1pPr>
          </a:lstStyle>
          <a:p>
            <a:fld id="{DE799493-6412-4470-9830-D005B358D66E}" type="slidenum">
              <a:rPr lang="en-GB" smtClean="0">
                <a:latin typeface="ShellMedium" panose="00000600000000000000" pitchFamily="50" charset="0"/>
              </a:rPr>
              <a:pPr/>
              <a:t>‹#›</a:t>
            </a:fld>
            <a:endParaRPr lang="en-GB">
              <a:latin typeface="ShellMedium" panose="00000600000000000000" pitchFamily="50" charset="0"/>
            </a:endParaRPr>
          </a:p>
        </p:txBody>
      </p:sp>
    </p:spTree>
    <p:extLst>
      <p:ext uri="{BB962C8B-B14F-4D97-AF65-F5344CB8AC3E}">
        <p14:creationId xmlns:p14="http://schemas.microsoft.com/office/powerpoint/2010/main" val="4162893719"/>
      </p:ext>
    </p:extLst>
  </p:cSld>
  <p:clrMap bg1="lt1" tx1="dk1" bg2="lt2" tx2="dk2" accent1="accent1" accent2="accent2" accent3="accent3" accent4="accent4" accent5="accent5" accent6="accent6" hlink="hlink" folHlink="folHlink"/>
  <p:hf hdr="0" dt="0"/>
  <p:notesStyle>
    <a:lvl1pPr marL="0" algn="l" defTabSz="1219170" rtl="0" eaLnBrk="1" latinLnBrk="0" hangingPunct="1">
      <a:defRPr sz="1600" kern="1200">
        <a:solidFill>
          <a:schemeClr val="tx1"/>
        </a:solidFill>
        <a:latin typeface="ShellMedium" panose="00000600000000000000" pitchFamily="50" charset="0"/>
        <a:ea typeface="+mn-ea"/>
        <a:cs typeface="+mn-cs"/>
      </a:defRPr>
    </a:lvl1pPr>
    <a:lvl2pPr marL="609585" algn="l" defTabSz="1219170" rtl="0" eaLnBrk="1" latinLnBrk="0" hangingPunct="1">
      <a:defRPr sz="1600" kern="1200">
        <a:solidFill>
          <a:schemeClr val="tx1"/>
        </a:solidFill>
        <a:latin typeface="ShellMedium" panose="00000600000000000000" pitchFamily="50" charset="0"/>
        <a:ea typeface="+mn-ea"/>
        <a:cs typeface="+mn-cs"/>
      </a:defRPr>
    </a:lvl2pPr>
    <a:lvl3pPr marL="1219170" algn="l" defTabSz="1219170" rtl="0" eaLnBrk="1" latinLnBrk="0" hangingPunct="1">
      <a:defRPr sz="1600" kern="1200">
        <a:solidFill>
          <a:schemeClr val="tx1"/>
        </a:solidFill>
        <a:latin typeface="ShellMedium" panose="00000600000000000000" pitchFamily="50" charset="0"/>
        <a:ea typeface="+mn-ea"/>
        <a:cs typeface="+mn-cs"/>
      </a:defRPr>
    </a:lvl3pPr>
    <a:lvl4pPr marL="1828754" algn="l" defTabSz="1219170" rtl="0" eaLnBrk="1" latinLnBrk="0" hangingPunct="1">
      <a:defRPr sz="1600" kern="1200">
        <a:solidFill>
          <a:schemeClr val="tx1"/>
        </a:solidFill>
        <a:latin typeface="ShellMedium" panose="00000600000000000000" pitchFamily="50" charset="0"/>
        <a:ea typeface="+mn-ea"/>
        <a:cs typeface="+mn-cs"/>
      </a:defRPr>
    </a:lvl4pPr>
    <a:lvl5pPr marL="2438339" algn="l" defTabSz="1219170" rtl="0" eaLnBrk="1" latinLnBrk="0" hangingPunct="1">
      <a:defRPr sz="1600" kern="1200">
        <a:solidFill>
          <a:schemeClr val="tx1"/>
        </a:solidFill>
        <a:latin typeface="ShellMedium" panose="00000600000000000000" pitchFamily="50"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a:t>
            </a:fld>
            <a:endParaRPr lang="en-GB">
              <a:latin typeface="ShellMedium" panose="00000600000000000000" pitchFamily="50" charset="0"/>
            </a:endParaRPr>
          </a:p>
        </p:txBody>
      </p:sp>
      <p:sp>
        <p:nvSpPr>
          <p:cNvPr id="5" name="Footer Placeholder 4">
            <a:extLst>
              <a:ext uri="{FF2B5EF4-FFF2-40B4-BE49-F238E27FC236}">
                <a16:creationId xmlns:a16="http://schemas.microsoft.com/office/drawing/2014/main" id="{E29E3EB0-8A25-F92D-2303-932DB5C31AB0}"/>
              </a:ext>
            </a:extLst>
          </p:cNvPr>
          <p:cNvSpPr>
            <a:spLocks noGrp="1"/>
          </p:cNvSpPr>
          <p:nvPr>
            <p:ph type="ftr" sz="quarter" idx="4"/>
          </p:nvPr>
        </p:nvSpPr>
        <p:spPr/>
        <p:txBody>
          <a:bodyPr/>
          <a:lstStyle/>
          <a:p>
            <a:endParaRPr lang="en-GB">
              <a:latin typeface="ShellMedium" panose="00000600000000000000" pitchFamily="50" charset="0"/>
            </a:endParaRPr>
          </a:p>
        </p:txBody>
      </p:sp>
    </p:spTree>
    <p:extLst>
      <p:ext uri="{BB962C8B-B14F-4D97-AF65-F5344CB8AC3E}">
        <p14:creationId xmlns:p14="http://schemas.microsoft.com/office/powerpoint/2010/main" val="290085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2</a:t>
            </a:fld>
            <a:endParaRPr lang="en-GB" dirty="0">
              <a:latin typeface="ShellMedium" panose="00000600000000000000" pitchFamily="50" charset="0"/>
            </a:endParaRPr>
          </a:p>
        </p:txBody>
      </p:sp>
      <p:sp>
        <p:nvSpPr>
          <p:cNvPr id="5" name="Footer Placeholder 4">
            <a:extLst>
              <a:ext uri="{FF2B5EF4-FFF2-40B4-BE49-F238E27FC236}">
                <a16:creationId xmlns:a16="http://schemas.microsoft.com/office/drawing/2014/main" id="{90EAEB08-85A3-E2BE-4C3B-45DFAAB22C37}"/>
              </a:ext>
            </a:extLst>
          </p:cNvPr>
          <p:cNvSpPr>
            <a:spLocks noGrp="1"/>
          </p:cNvSpPr>
          <p:nvPr>
            <p:ph type="ftr" sz="quarter" idx="4"/>
          </p:nvPr>
        </p:nvSpPr>
        <p:spPr/>
        <p:txBody>
          <a:bodyPr/>
          <a:lstStyle/>
          <a:p>
            <a:endParaRPr lang="en-GB">
              <a:latin typeface="ShellMedium" panose="00000600000000000000" pitchFamily="50" charset="0"/>
            </a:endParaRPr>
          </a:p>
        </p:txBody>
      </p:sp>
    </p:spTree>
    <p:extLst>
      <p:ext uri="{BB962C8B-B14F-4D97-AF65-F5344CB8AC3E}">
        <p14:creationId xmlns:p14="http://schemas.microsoft.com/office/powerpoint/2010/main" val="188279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latin typeface="ShellMedium" panose="00000600000000000000" pitchFamily="50" charset="0"/>
            </a:endParaRPr>
          </a:p>
        </p:txBody>
      </p:sp>
      <p:sp>
        <p:nvSpPr>
          <p:cNvPr id="5" name="Slide Number Placeholder 4"/>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5</a:t>
            </a:fld>
            <a:endParaRPr lang="en-GB">
              <a:latin typeface="ShellMedium" panose="00000600000000000000" pitchFamily="50" charset="0"/>
            </a:endParaRPr>
          </a:p>
        </p:txBody>
      </p:sp>
    </p:spTree>
    <p:extLst>
      <p:ext uri="{BB962C8B-B14F-4D97-AF65-F5344CB8AC3E}">
        <p14:creationId xmlns:p14="http://schemas.microsoft.com/office/powerpoint/2010/main" val="37854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4F2B-5898-AEE3-4EC3-17C511443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4CC69-3374-7259-B04E-138E1F07C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15994-CDA2-D5B4-11B7-DBA3C08A22FF}"/>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ECF1F1EE-D260-0B53-8543-0DD18A45EC22}"/>
              </a:ext>
            </a:extLst>
          </p:cNvPr>
          <p:cNvSpPr>
            <a:spLocks noGrp="1"/>
          </p:cNvSpPr>
          <p:nvPr>
            <p:ph type="ftr" sz="quarter" idx="4"/>
          </p:nvPr>
        </p:nvSpPr>
        <p:spPr/>
        <p:txBody>
          <a:bodyPr/>
          <a:lstStyle/>
          <a:p>
            <a:endParaRPr lang="en-GB">
              <a:latin typeface="ShellMedium" panose="00000600000000000000" pitchFamily="50" charset="0"/>
            </a:endParaRPr>
          </a:p>
        </p:txBody>
      </p:sp>
      <p:sp>
        <p:nvSpPr>
          <p:cNvPr id="5" name="Slide Number Placeholder 4">
            <a:extLst>
              <a:ext uri="{FF2B5EF4-FFF2-40B4-BE49-F238E27FC236}">
                <a16:creationId xmlns:a16="http://schemas.microsoft.com/office/drawing/2014/main" id="{EECDAB51-7037-50C0-C16C-8007BADB6BE1}"/>
              </a:ext>
            </a:extLst>
          </p:cNvPr>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6</a:t>
            </a:fld>
            <a:endParaRPr lang="en-GB">
              <a:latin typeface="ShellMedium" panose="00000600000000000000" pitchFamily="50" charset="0"/>
            </a:endParaRPr>
          </a:p>
        </p:txBody>
      </p:sp>
    </p:spTree>
    <p:extLst>
      <p:ext uri="{BB962C8B-B14F-4D97-AF65-F5344CB8AC3E}">
        <p14:creationId xmlns:p14="http://schemas.microsoft.com/office/powerpoint/2010/main" val="386535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latin typeface="ShellMedium" panose="00000600000000000000" pitchFamily="50" charset="0"/>
            </a:endParaRPr>
          </a:p>
        </p:txBody>
      </p:sp>
      <p:sp>
        <p:nvSpPr>
          <p:cNvPr id="5" name="Slide Number Placeholder 4"/>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10</a:t>
            </a:fld>
            <a:endParaRPr lang="en-GB">
              <a:latin typeface="ShellMedium" panose="00000600000000000000" pitchFamily="50" charset="0"/>
            </a:endParaRPr>
          </a:p>
        </p:txBody>
      </p:sp>
    </p:spTree>
    <p:extLst>
      <p:ext uri="{BB962C8B-B14F-4D97-AF65-F5344CB8AC3E}">
        <p14:creationId xmlns:p14="http://schemas.microsoft.com/office/powerpoint/2010/main" val="263851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latin typeface="ShellMedium" panose="00000600000000000000" pitchFamily="50" charset="0"/>
            </a:endParaRPr>
          </a:p>
        </p:txBody>
      </p:sp>
      <p:sp>
        <p:nvSpPr>
          <p:cNvPr id="5" name="Slide Number Placeholder 4"/>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12</a:t>
            </a:fld>
            <a:endParaRPr lang="en-GB">
              <a:latin typeface="ShellMedium" panose="00000600000000000000" pitchFamily="50" charset="0"/>
            </a:endParaRPr>
          </a:p>
        </p:txBody>
      </p:sp>
    </p:spTree>
    <p:extLst>
      <p:ext uri="{BB962C8B-B14F-4D97-AF65-F5344CB8AC3E}">
        <p14:creationId xmlns:p14="http://schemas.microsoft.com/office/powerpoint/2010/main" val="76399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latin typeface="ShellMedium" panose="00000600000000000000" pitchFamily="50" charset="0"/>
            </a:endParaRPr>
          </a:p>
        </p:txBody>
      </p:sp>
      <p:sp>
        <p:nvSpPr>
          <p:cNvPr id="5" name="Slide Number Placeholder 4"/>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14</a:t>
            </a:fld>
            <a:endParaRPr lang="en-GB">
              <a:latin typeface="ShellMedium" panose="00000600000000000000" pitchFamily="50" charset="0"/>
            </a:endParaRPr>
          </a:p>
        </p:txBody>
      </p:sp>
    </p:spTree>
    <p:extLst>
      <p:ext uri="{BB962C8B-B14F-4D97-AF65-F5344CB8AC3E}">
        <p14:creationId xmlns:p14="http://schemas.microsoft.com/office/powerpoint/2010/main" val="210218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15</a:t>
            </a:fld>
            <a:endParaRPr lang="en-GB" dirty="0">
              <a:latin typeface="ShellMedium" panose="00000600000000000000" pitchFamily="50" charset="0"/>
            </a:endParaRPr>
          </a:p>
        </p:txBody>
      </p:sp>
    </p:spTree>
    <p:extLst>
      <p:ext uri="{BB962C8B-B14F-4D97-AF65-F5344CB8AC3E}">
        <p14:creationId xmlns:p14="http://schemas.microsoft.com/office/powerpoint/2010/main" val="2069645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ti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hemeOverride" Target="../theme/themeOverride19.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4"/>
            <a:ext cx="12193293" cy="68572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28" name="Rectangle 2"/>
          <p:cNvSpPr>
            <a:spLocks noGrp="1" noChangeArrowheads="1"/>
          </p:cNvSpPr>
          <p:nvPr>
            <p:ph type="ctrTitle"/>
          </p:nvPr>
        </p:nvSpPr>
        <p:spPr>
          <a:xfrm>
            <a:off x="766800" y="2754403"/>
            <a:ext cx="9973373" cy="918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29" name="Rectangle 3"/>
          <p:cNvSpPr>
            <a:spLocks noGrp="1" noChangeArrowheads="1"/>
          </p:cNvSpPr>
          <p:nvPr>
            <p:ph type="subTitle" idx="1"/>
          </p:nvPr>
        </p:nvSpPr>
        <p:spPr>
          <a:xfrm>
            <a:off x="766800" y="3805856"/>
            <a:ext cx="9976548" cy="749808"/>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32" name="Text Placeholder 31"/>
          <p:cNvSpPr>
            <a:spLocks noGrp="1"/>
          </p:cNvSpPr>
          <p:nvPr>
            <p:ph type="body" sz="quarter" idx="10" hasCustomPrompt="1"/>
          </p:nvPr>
        </p:nvSpPr>
        <p:spPr>
          <a:xfrm>
            <a:off x="766800" y="4832087"/>
            <a:ext cx="7871121"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33" name="Text Placeholder 31"/>
          <p:cNvSpPr>
            <a:spLocks noGrp="1"/>
          </p:cNvSpPr>
          <p:nvPr>
            <p:ph type="body" sz="quarter" idx="11" hasCustomPrompt="1"/>
          </p:nvPr>
        </p:nvSpPr>
        <p:spPr>
          <a:xfrm>
            <a:off x="766800" y="5083916"/>
            <a:ext cx="7871121" cy="237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dirty="0"/>
              <a:t>Click to insert Role in Organisation</a:t>
            </a:r>
          </a:p>
        </p:txBody>
      </p:sp>
      <p:sp>
        <p:nvSpPr>
          <p:cNvPr id="24"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
        <p:nvSpPr>
          <p:cNvPr id="25"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87"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829608045"/>
      </p:ext>
    </p:extLst>
  </p:cSld>
  <p:clrMapOvr>
    <a:masterClrMapping/>
  </p:clrMapOvr>
  <p:transition/>
  <p:hf hdr="0" ftr="0"/>
  <p:extLst>
    <p:ext uri="{DCECCB84-F9BA-43D5-87BE-67443E8EF086}">
      <p15:sldGuideLst xmlns:p15="http://schemas.microsoft.com/office/powerpoint/2012/main">
        <p15:guide id="4" pos="7357">
          <p15:clr>
            <a:srgbClr val="FBAE40"/>
          </p15:clr>
        </p15:guide>
        <p15:guide id="5" pos="1121">
          <p15:clr>
            <a:srgbClr val="FBAE40"/>
          </p15:clr>
        </p15:guide>
        <p15:guide id="6" orient="horz" pos="4074">
          <p15:clr>
            <a:srgbClr val="FBAE40"/>
          </p15:clr>
        </p15:guide>
        <p15:guide id="7"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igh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sz="2400" dirty="0" smtClean="0">
                <a:latin typeface="+mj-lt"/>
              </a:defRPr>
            </a:lvl1pPr>
          </a:lstStyle>
          <a:p>
            <a:pPr lvl="0"/>
            <a:r>
              <a:rPr lang="en-US"/>
              <a:t>Click to edit Master title style</a:t>
            </a:r>
            <a:endParaRPr lang="en-GB" dirty="0"/>
          </a:p>
        </p:txBody>
      </p:sp>
      <p:sp>
        <p:nvSpPr>
          <p:cNvPr id="10" name="Content Placeholder 14"/>
          <p:cNvSpPr>
            <a:spLocks noGrp="1"/>
          </p:cNvSpPr>
          <p:nvPr>
            <p:ph sz="quarter" idx="13"/>
          </p:nvPr>
        </p:nvSpPr>
        <p:spPr>
          <a:xfrm>
            <a:off x="6472014" y="1688400"/>
            <a:ext cx="5207224" cy="4672970"/>
          </a:xfrm>
        </p:spPr>
        <p:txBody>
          <a:bodyPr/>
          <a:lstStyle>
            <a:lvl1pPr marL="0" indent="0">
              <a:lnSpc>
                <a:spcPct val="140000"/>
              </a:lnSpc>
              <a:spcAft>
                <a:spcPts val="0"/>
              </a:spcAft>
              <a:buClr>
                <a:schemeClr val="accent2"/>
              </a:buClr>
              <a:buSzPct val="85000"/>
              <a:buFont typeface="Wingdings" pitchFamily="2" charset="2"/>
              <a:buNone/>
              <a:defRPr sz="1400"/>
            </a:lvl1pPr>
            <a:lvl2pPr marL="176400" indent="-176400">
              <a:lnSpc>
                <a:spcPct val="140000"/>
              </a:lnSpc>
              <a:spcBef>
                <a:spcPts val="0"/>
              </a:spcBef>
              <a:spcAft>
                <a:spcPts val="0"/>
              </a:spcAft>
              <a:buClr>
                <a:schemeClr val="accent2"/>
              </a:buClr>
              <a:buSzPct val="75000"/>
              <a:buFont typeface="Wingdings" panose="05000000000000000000" pitchFamily="2" charset="2"/>
              <a:buChar char="¢"/>
              <a:defRPr sz="1400"/>
            </a:lvl2pPr>
            <a:lvl3pPr marL="354200" indent="-177800">
              <a:lnSpc>
                <a:spcPct val="140000"/>
              </a:lnSpc>
              <a:spcBef>
                <a:spcPts val="0"/>
              </a:spcBef>
              <a:spcAft>
                <a:spcPts val="0"/>
              </a:spcAft>
              <a:buClr>
                <a:schemeClr val="accent2"/>
              </a:buClr>
              <a:buFont typeface="Wingdings" panose="05000000000000000000" pitchFamily="2" charset="2"/>
              <a:buChar char=""/>
              <a:defRPr sz="1400"/>
            </a:lvl3pPr>
            <a:lvl4pPr marL="532000" indent="-177800">
              <a:lnSpc>
                <a:spcPct val="140000"/>
              </a:lnSpc>
              <a:spcBef>
                <a:spcPts val="0"/>
              </a:spcBef>
              <a:spcAft>
                <a:spcPts val="0"/>
              </a:spcAft>
              <a:buClr>
                <a:schemeClr val="tx1"/>
              </a:buClr>
              <a:buFont typeface="Wingdings" panose="05000000000000000000" pitchFamily="2" charset="2"/>
              <a:buChar char=""/>
              <a:defRPr sz="1400"/>
            </a:lvl4pPr>
            <a:lvl5pPr marL="684400" indent="-152400">
              <a:lnSpc>
                <a:spcPct val="140000"/>
              </a:lnSpc>
              <a:spcBef>
                <a:spcPts val="0"/>
              </a:spcBef>
              <a:spcAft>
                <a:spcPts val="0"/>
              </a:spcAft>
              <a:buClr>
                <a:schemeClr val="tx1"/>
              </a:buClr>
              <a:buFont typeface="Wingdings" panose="05000000000000000000" pitchFamily="2" charset="2"/>
              <a:buChar char=""/>
              <a:defRPr sz="1200"/>
            </a:lvl5pPr>
            <a:lvl6pPr marL="824100" indent="-139700">
              <a:lnSpc>
                <a:spcPct val="140000"/>
              </a:lnSpc>
              <a:spcBef>
                <a:spcPts val="0"/>
              </a:spcBef>
              <a:spcAft>
                <a:spcPts val="0"/>
              </a:spcAft>
              <a:buClr>
                <a:schemeClr val="tx1"/>
              </a:buClr>
              <a:buFont typeface="Wingdings" panose="05000000000000000000" pitchFamily="2" charset="2"/>
              <a:buChar char=""/>
              <a:tabLst/>
              <a:defRPr sz="11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3"/>
          <p:cNvSpPr>
            <a:spLocks noGrp="1"/>
          </p:cNvSpPr>
          <p:nvPr>
            <p:ph type="body" sz="quarter" idx="11"/>
          </p:nvPr>
        </p:nvSpPr>
        <p:spPr>
          <a:xfrm>
            <a:off x="765174" y="1686554"/>
            <a:ext cx="5211763" cy="4672971"/>
          </a:xfrm>
        </p:spPr>
        <p:txBody>
          <a:bodyPr/>
          <a:lstStyle>
            <a:lvl1pPr marL="0" indent="0">
              <a:lnSpc>
                <a:spcPct val="140000"/>
              </a:lnSpc>
              <a:spcAft>
                <a:spcPts val="0"/>
              </a:spcAft>
              <a:buClr>
                <a:schemeClr val="accent2"/>
              </a:buClr>
              <a:buSzPct val="85000"/>
              <a:buFont typeface="Wingdings" pitchFamily="2" charset="2"/>
              <a:buNone/>
              <a:defRPr sz="1400"/>
            </a:lvl1pPr>
            <a:lvl2pPr marL="176400" indent="-176400">
              <a:lnSpc>
                <a:spcPct val="140000"/>
              </a:lnSpc>
              <a:spcAft>
                <a:spcPts val="0"/>
              </a:spcAft>
              <a:buClr>
                <a:schemeClr val="accent2"/>
              </a:buClr>
              <a:buSzPct val="75000"/>
              <a:buFont typeface="Wingdings" panose="05000000000000000000" pitchFamily="2" charset="2"/>
              <a:buChar char="¢"/>
              <a:defRPr sz="1400"/>
            </a:lvl2pPr>
            <a:lvl3pPr marL="354200" indent="-177800">
              <a:lnSpc>
                <a:spcPct val="140000"/>
              </a:lnSpc>
              <a:spcAft>
                <a:spcPts val="0"/>
              </a:spcAft>
              <a:buClr>
                <a:schemeClr val="accent2"/>
              </a:buClr>
              <a:buFont typeface="Wingdings" panose="05000000000000000000" pitchFamily="2" charset="2"/>
              <a:buChar char=""/>
              <a:defRPr sz="1400"/>
            </a:lvl3pPr>
            <a:lvl4pPr marL="532000" indent="-177800">
              <a:lnSpc>
                <a:spcPct val="140000"/>
              </a:lnSpc>
              <a:spcAft>
                <a:spcPts val="0"/>
              </a:spcAft>
              <a:buClr>
                <a:schemeClr val="tx1"/>
              </a:buClr>
              <a:buFont typeface="Wingdings" panose="05000000000000000000" pitchFamily="2" charset="2"/>
              <a:buChar char=""/>
              <a:defRPr sz="1400"/>
            </a:lvl4pPr>
            <a:lvl5pPr marL="684400" indent="-152400">
              <a:lnSpc>
                <a:spcPct val="140000"/>
              </a:lnSpc>
              <a:spcBef>
                <a:spcPts val="0"/>
              </a:spcBef>
              <a:spcAft>
                <a:spcPts val="0"/>
              </a:spcAft>
              <a:buClr>
                <a:schemeClr val="tx1"/>
              </a:buClr>
              <a:buFont typeface="Wingdings" panose="05000000000000000000" pitchFamily="2" charset="2"/>
              <a:buChar char=""/>
              <a:defRPr sz="1200"/>
            </a:lvl5pPr>
            <a:lvl6pPr marL="824100" indent="-139700">
              <a:lnSpc>
                <a:spcPct val="140000"/>
              </a:lnSpc>
              <a:spcBef>
                <a:spcPts val="0"/>
              </a:spcBef>
              <a:spcAft>
                <a:spcPts val="0"/>
              </a:spcAft>
              <a:buClr>
                <a:schemeClr val="tx1"/>
              </a:buClr>
              <a:buFont typeface="Wingdings" panose="05000000000000000000" pitchFamily="2" charset="2"/>
              <a:buChar char=""/>
              <a:defRPr sz="11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40705430"/>
      </p:ext>
    </p:extLst>
  </p:cSld>
  <p:clrMapOvr>
    <a:masterClrMapping/>
  </p:clrMapOvr>
  <p:transition/>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bwMode="auto">
          <a:xfrm>
            <a:off x="5047384" y="0"/>
            <a:ext cx="7144616" cy="6857999"/>
          </a:xfrm>
          <a:custGeom>
            <a:avLst/>
            <a:gdLst>
              <a:gd name="connsiteX0" fmla="*/ 0 w 7141676"/>
              <a:gd name="connsiteY0" fmla="*/ 0 h 6316132"/>
              <a:gd name="connsiteX1" fmla="*/ 7141676 w 7141676"/>
              <a:gd name="connsiteY1" fmla="*/ 0 h 6316132"/>
              <a:gd name="connsiteX2" fmla="*/ 7141676 w 7141676"/>
              <a:gd name="connsiteY2" fmla="*/ 6316132 h 6316132"/>
              <a:gd name="connsiteX3" fmla="*/ 0 w 7141676"/>
              <a:gd name="connsiteY3" fmla="*/ 6316132 h 6316132"/>
              <a:gd name="connsiteX4" fmla="*/ 0 w 7141676"/>
              <a:gd name="connsiteY4" fmla="*/ 0 h 6316132"/>
              <a:gd name="connsiteX0" fmla="*/ 2940 w 7144616"/>
              <a:gd name="connsiteY0" fmla="*/ 0 h 6316132"/>
              <a:gd name="connsiteX1" fmla="*/ 7144616 w 7144616"/>
              <a:gd name="connsiteY1" fmla="*/ 0 h 6316132"/>
              <a:gd name="connsiteX2" fmla="*/ 7144616 w 7144616"/>
              <a:gd name="connsiteY2" fmla="*/ 6316132 h 6316132"/>
              <a:gd name="connsiteX3" fmla="*/ 2940 w 7144616"/>
              <a:gd name="connsiteY3" fmla="*/ 6316132 h 6316132"/>
              <a:gd name="connsiteX4" fmla="*/ 0 w 7144616"/>
              <a:gd name="connsiteY4" fmla="*/ 5779942 h 6316132"/>
              <a:gd name="connsiteX5" fmla="*/ 2940 w 7144616"/>
              <a:gd name="connsiteY5" fmla="*/ 0 h 6316132"/>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2940 w 7144616"/>
              <a:gd name="connsiteY4" fmla="*/ 6316132 h 6316773"/>
              <a:gd name="connsiteX5" fmla="*/ 0 w 7144616"/>
              <a:gd name="connsiteY5" fmla="*/ 5779942 h 6316773"/>
              <a:gd name="connsiteX6" fmla="*/ 2940 w 7144616"/>
              <a:gd name="connsiteY6"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7008"/>
              <a:gd name="connsiteX1" fmla="*/ 7144616 w 7144616"/>
              <a:gd name="connsiteY1" fmla="*/ 0 h 6317008"/>
              <a:gd name="connsiteX2" fmla="*/ 7144616 w 7144616"/>
              <a:gd name="connsiteY2" fmla="*/ 6316132 h 6317008"/>
              <a:gd name="connsiteX3" fmla="*/ 537870 w 7144616"/>
              <a:gd name="connsiteY3" fmla="*/ 6316773 h 6317008"/>
              <a:gd name="connsiteX4" fmla="*/ 0 w 7144616"/>
              <a:gd name="connsiteY4" fmla="*/ 5779942 h 6317008"/>
              <a:gd name="connsiteX5" fmla="*/ 2940 w 7144616"/>
              <a:gd name="connsiteY5" fmla="*/ 0 h 6317008"/>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616" h="6316773">
                <a:moveTo>
                  <a:pt x="2940" y="0"/>
                </a:moveTo>
                <a:lnTo>
                  <a:pt x="7144616" y="0"/>
                </a:lnTo>
                <a:lnTo>
                  <a:pt x="7144616" y="6316132"/>
                </a:lnTo>
                <a:lnTo>
                  <a:pt x="537870" y="6316773"/>
                </a:lnTo>
                <a:cubicBezTo>
                  <a:pt x="214457" y="6313295"/>
                  <a:pt x="5024" y="6140981"/>
                  <a:pt x="0" y="5779942"/>
                </a:cubicBezTo>
                <a:lnTo>
                  <a:pt x="2940" y="0"/>
                </a:ln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34" name="Rectangle 2"/>
          <p:cNvSpPr>
            <a:spLocks noGrp="1" noChangeArrowheads="1"/>
          </p:cNvSpPr>
          <p:nvPr>
            <p:ph type="title"/>
          </p:nvPr>
        </p:nvSpPr>
        <p:spPr bwMode="auto">
          <a:xfrm>
            <a:off x="508000" y="712800"/>
            <a:ext cx="4425244"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US" sz="2400" b="0" kern="1200" cap="none" baseline="0" noProof="0" dirty="0" smtClean="0">
                <a:solidFill>
                  <a:schemeClr val="tx1"/>
                </a:solidFill>
                <a:latin typeface="+mj-lt"/>
                <a:ea typeface="+mj-ea"/>
                <a:cs typeface="+mj-cs"/>
              </a:defRPr>
            </a:lvl1pPr>
          </a:lstStyle>
          <a:p>
            <a:pPr lvl="0"/>
            <a:r>
              <a:rPr lang="en-US"/>
              <a:t>Click to edit Master title style</a:t>
            </a:r>
            <a:endParaRPr lang="en-GB" dirty="0"/>
          </a:p>
        </p:txBody>
      </p:sp>
      <p:sp>
        <p:nvSpPr>
          <p:cNvPr id="12" name="Text Placeholder 43"/>
          <p:cNvSpPr>
            <a:spLocks noGrp="1"/>
          </p:cNvSpPr>
          <p:nvPr>
            <p:ph type="body" sz="quarter" idx="11"/>
          </p:nvPr>
        </p:nvSpPr>
        <p:spPr>
          <a:xfrm>
            <a:off x="765175" y="1665286"/>
            <a:ext cx="3829404" cy="4694239"/>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722049169"/>
      </p:ext>
    </p:extLst>
  </p:cSld>
  <p:clrMapOvr>
    <a:masterClrMapping/>
  </p:clrMapOvr>
  <p:transition/>
  <p:hf hdr="0" ftr="0"/>
  <p:extLst>
    <p:ext uri="{DCECCB84-F9BA-43D5-87BE-67443E8EF086}">
      <p15:sldGuideLst xmlns:p15="http://schemas.microsoft.com/office/powerpoint/2012/main">
        <p15:guide id="1" pos="3840">
          <p15:clr>
            <a:srgbClr val="FBAE40"/>
          </p15:clr>
        </p15:guide>
        <p15:guide id="2" pos="3765">
          <p15:clr>
            <a:srgbClr val="FBAE40"/>
          </p15:clr>
        </p15:guide>
        <p15:guide id="3" pos="39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Graphs">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8000" y="4116538"/>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42" name="Chart Placeholder 16"/>
          <p:cNvSpPr>
            <a:spLocks noGrp="1"/>
          </p:cNvSpPr>
          <p:nvPr>
            <p:ph type="chart" sz="quarter" idx="47"/>
          </p:nvPr>
        </p:nvSpPr>
        <p:spPr>
          <a:xfrm>
            <a:off x="508000" y="4456229"/>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0" name="Content Placeholder 51"/>
          <p:cNvSpPr>
            <a:spLocks noGrp="1"/>
          </p:cNvSpPr>
          <p:nvPr>
            <p:ph sz="quarter" idx="55" hasCustomPrompt="1"/>
          </p:nvPr>
        </p:nvSpPr>
        <p:spPr>
          <a:xfrm>
            <a:off x="508000" y="1780690"/>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8000" y="2120382"/>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15063" y="4116538"/>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7" name="Chart Placeholder 16"/>
          <p:cNvSpPr>
            <a:spLocks noGrp="1"/>
          </p:cNvSpPr>
          <p:nvPr>
            <p:ph type="chart" sz="quarter" idx="59"/>
          </p:nvPr>
        </p:nvSpPr>
        <p:spPr>
          <a:xfrm>
            <a:off x="6215063" y="4456229"/>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10" name="Content Placeholder 51"/>
          <p:cNvSpPr>
            <a:spLocks noGrp="1"/>
          </p:cNvSpPr>
          <p:nvPr>
            <p:ph sz="quarter" idx="61" hasCustomPrompt="1"/>
          </p:nvPr>
        </p:nvSpPr>
        <p:spPr>
          <a:xfrm>
            <a:off x="6215063" y="1780690"/>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15063" y="2120382"/>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3700765113"/>
      </p:ext>
    </p:extLst>
  </p:cSld>
  <p:clrMapOvr>
    <a:masterClrMapping/>
  </p:clrMapOvr>
  <p:transition/>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Graphs and Text">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8000" y="4116538"/>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00" name="Content Placeholder 51"/>
          <p:cNvSpPr>
            <a:spLocks noGrp="1"/>
          </p:cNvSpPr>
          <p:nvPr>
            <p:ph sz="quarter" idx="55" hasCustomPrompt="1"/>
          </p:nvPr>
        </p:nvSpPr>
        <p:spPr>
          <a:xfrm>
            <a:off x="508000" y="1780690"/>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8000" y="2120382"/>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15063" y="4116538"/>
            <a:ext cx="5464175"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10" name="Content Placeholder 51"/>
          <p:cNvSpPr>
            <a:spLocks noGrp="1"/>
          </p:cNvSpPr>
          <p:nvPr>
            <p:ph sz="quarter" idx="61" hasCustomPrompt="1"/>
          </p:nvPr>
        </p:nvSpPr>
        <p:spPr>
          <a:xfrm>
            <a:off x="6215063" y="1780690"/>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15063" y="2120382"/>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19" name="Content Placeholder 9"/>
          <p:cNvSpPr>
            <a:spLocks noGrp="1"/>
          </p:cNvSpPr>
          <p:nvPr>
            <p:ph sz="quarter" idx="11"/>
          </p:nvPr>
        </p:nvSpPr>
        <p:spPr>
          <a:xfrm>
            <a:off x="509312" y="4510882"/>
            <a:ext cx="546762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9"/>
          <p:cNvSpPr>
            <a:spLocks noGrp="1"/>
          </p:cNvSpPr>
          <p:nvPr>
            <p:ph sz="quarter" idx="63"/>
          </p:nvPr>
        </p:nvSpPr>
        <p:spPr>
          <a:xfrm>
            <a:off x="6215063" y="4510882"/>
            <a:ext cx="546762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36162788"/>
      </p:ext>
    </p:extLst>
  </p:cSld>
  <p:clrMapOvr>
    <a:masterClrMapping/>
  </p:clrMapOvr>
  <p:transition/>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Graphs and Text">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7999" y="4116538"/>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00" name="Content Placeholder 51"/>
          <p:cNvSpPr>
            <a:spLocks noGrp="1"/>
          </p:cNvSpPr>
          <p:nvPr>
            <p:ph sz="quarter" idx="55" hasCustomPrompt="1"/>
          </p:nvPr>
        </p:nvSpPr>
        <p:spPr>
          <a:xfrm>
            <a:off x="507999" y="1780690"/>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7999" y="2120382"/>
            <a:ext cx="26066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35536" y="4116538"/>
            <a:ext cx="2606400"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10" name="Content Placeholder 51"/>
          <p:cNvSpPr>
            <a:spLocks noGrp="1"/>
          </p:cNvSpPr>
          <p:nvPr>
            <p:ph sz="quarter" idx="61" hasCustomPrompt="1"/>
          </p:nvPr>
        </p:nvSpPr>
        <p:spPr>
          <a:xfrm>
            <a:off x="6235536" y="1780690"/>
            <a:ext cx="2606400"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35536" y="2120382"/>
            <a:ext cx="2606400"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19" name="Content Placeholder 9"/>
          <p:cNvSpPr>
            <a:spLocks noGrp="1"/>
          </p:cNvSpPr>
          <p:nvPr>
            <p:ph sz="quarter" idx="11"/>
          </p:nvPr>
        </p:nvSpPr>
        <p:spPr>
          <a:xfrm>
            <a:off x="509312" y="4510882"/>
            <a:ext cx="2606050"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9"/>
          <p:cNvSpPr>
            <a:spLocks noGrp="1"/>
          </p:cNvSpPr>
          <p:nvPr>
            <p:ph sz="quarter" idx="63"/>
          </p:nvPr>
        </p:nvSpPr>
        <p:spPr>
          <a:xfrm>
            <a:off x="6235534" y="4510882"/>
            <a:ext cx="260804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51"/>
          <p:cNvSpPr>
            <a:spLocks noGrp="1"/>
          </p:cNvSpPr>
          <p:nvPr>
            <p:ph sz="quarter" idx="64" hasCustomPrompt="1"/>
          </p:nvPr>
        </p:nvSpPr>
        <p:spPr>
          <a:xfrm>
            <a:off x="3369575" y="4116538"/>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22" name="Content Placeholder 51"/>
          <p:cNvSpPr>
            <a:spLocks noGrp="1"/>
          </p:cNvSpPr>
          <p:nvPr>
            <p:ph sz="quarter" idx="65" hasCustomPrompt="1"/>
          </p:nvPr>
        </p:nvSpPr>
        <p:spPr>
          <a:xfrm>
            <a:off x="3369575" y="1780690"/>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23" name="Chart Placeholder 16"/>
          <p:cNvSpPr>
            <a:spLocks noGrp="1"/>
          </p:cNvSpPr>
          <p:nvPr>
            <p:ph type="chart" sz="quarter" idx="66"/>
          </p:nvPr>
        </p:nvSpPr>
        <p:spPr>
          <a:xfrm>
            <a:off x="3369575" y="2120382"/>
            <a:ext cx="26066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4" name="Content Placeholder 9"/>
          <p:cNvSpPr>
            <a:spLocks noGrp="1"/>
          </p:cNvSpPr>
          <p:nvPr>
            <p:ph sz="quarter" idx="67"/>
          </p:nvPr>
        </p:nvSpPr>
        <p:spPr>
          <a:xfrm>
            <a:off x="3370888" y="4510882"/>
            <a:ext cx="2606050"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7" name="Content Placeholder 51"/>
          <p:cNvSpPr>
            <a:spLocks noGrp="1"/>
          </p:cNvSpPr>
          <p:nvPr>
            <p:ph sz="quarter" idx="68" hasCustomPrompt="1"/>
          </p:nvPr>
        </p:nvSpPr>
        <p:spPr>
          <a:xfrm>
            <a:off x="9071193" y="4116538"/>
            <a:ext cx="2606400"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48" name="Content Placeholder 51"/>
          <p:cNvSpPr>
            <a:spLocks noGrp="1"/>
          </p:cNvSpPr>
          <p:nvPr>
            <p:ph sz="quarter" idx="69" hasCustomPrompt="1"/>
          </p:nvPr>
        </p:nvSpPr>
        <p:spPr>
          <a:xfrm>
            <a:off x="9071193" y="1780690"/>
            <a:ext cx="2606400"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49" name="Chart Placeholder 16"/>
          <p:cNvSpPr>
            <a:spLocks noGrp="1"/>
          </p:cNvSpPr>
          <p:nvPr>
            <p:ph type="chart" sz="quarter" idx="70"/>
          </p:nvPr>
        </p:nvSpPr>
        <p:spPr>
          <a:xfrm>
            <a:off x="9071193" y="2120382"/>
            <a:ext cx="2606400"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50" name="Content Placeholder 9"/>
          <p:cNvSpPr>
            <a:spLocks noGrp="1"/>
          </p:cNvSpPr>
          <p:nvPr>
            <p:ph sz="quarter" idx="71"/>
          </p:nvPr>
        </p:nvSpPr>
        <p:spPr>
          <a:xfrm>
            <a:off x="9071191" y="4510882"/>
            <a:ext cx="260804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38661677"/>
      </p:ext>
    </p:extLst>
  </p:cSld>
  <p:clrMapOvr>
    <a:masterClrMapping/>
  </p:clrMapOvr>
  <p:transition/>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01" name="Picture 100"/>
          <p:cNvPicPr>
            <a:picLocks noChangeAspect="1"/>
          </p:cNvPicPr>
          <p:nvPr/>
        </p:nvPicPr>
        <p:blipFill rotWithShape="1">
          <a:blip r:embed="rId3">
            <a:extLst>
              <a:ext uri="{28A0092B-C50C-407E-A947-70E740481C1C}">
                <a14:useLocalDpi xmlns:a14="http://schemas.microsoft.com/office/drawing/2010/main" val="0"/>
              </a:ext>
            </a:extLst>
          </a:blip>
          <a:srcRect l="4658" t="3243" r="26982"/>
          <a:stretch/>
        </p:blipFill>
        <p:spPr>
          <a:xfrm flipH="1">
            <a:off x="0" y="0"/>
            <a:ext cx="8067404" cy="6858000"/>
          </a:xfrm>
          <a:prstGeom prst="rect">
            <a:avLst/>
          </a:prstGeom>
        </p:spPr>
      </p:pic>
      <p:sp>
        <p:nvSpPr>
          <p:cNvPr id="18" name="Title 1"/>
          <p:cNvSpPr>
            <a:spLocks noGrp="1"/>
          </p:cNvSpPr>
          <p:nvPr>
            <p:ph type="title"/>
          </p:nvPr>
        </p:nvSpPr>
        <p:spPr>
          <a:xfrm>
            <a:off x="7601520" y="4826000"/>
            <a:ext cx="4077539" cy="895962"/>
          </a:xfrm>
          <a:prstGeom prst="rect">
            <a:avLst/>
          </a:prstGeom>
        </p:spPr>
        <p:txBody>
          <a:bodyPr lIns="0" tIns="0" rIns="0" bIns="0"/>
          <a:lstStyle>
            <a:lvl1pPr algn="l">
              <a:defRPr sz="1600" b="0" cap="none" baseline="0">
                <a:solidFill>
                  <a:schemeClr val="tx1"/>
                </a:solidFill>
                <a:latin typeface="+mn-lt"/>
              </a:defRPr>
            </a:lvl1pPr>
          </a:lstStyle>
          <a:p>
            <a:r>
              <a:rPr lang="en-US"/>
              <a:t>Click to edit Master title style</a:t>
            </a:r>
            <a:endParaRPr lang="en-GB" dirty="0"/>
          </a:p>
        </p:txBody>
      </p:sp>
      <p:sp>
        <p:nvSpPr>
          <p:cNvPr id="25" name="Text Placeholder 2"/>
          <p:cNvSpPr>
            <a:spLocks noGrp="1"/>
          </p:cNvSpPr>
          <p:nvPr>
            <p:ph type="body" idx="1"/>
          </p:nvPr>
        </p:nvSpPr>
        <p:spPr>
          <a:xfrm>
            <a:off x="7601520" y="3258524"/>
            <a:ext cx="4077539" cy="1508861"/>
          </a:xfrm>
          <a:prstGeom prst="rect">
            <a:avLst/>
          </a:prstGeom>
        </p:spPr>
        <p:txBody>
          <a:bodyPr lIns="0" tIns="0" rIns="0" bIns="0" anchor="t" anchorCtr="0"/>
          <a:lstStyle>
            <a:lvl1pPr marL="0" indent="0">
              <a:lnSpc>
                <a:spcPct val="100000"/>
              </a:lnSpc>
              <a:spcAft>
                <a:spcPts val="0"/>
              </a:spcAft>
              <a:buNone/>
              <a:defRPr sz="3200" b="0" cap="none" baseline="0">
                <a:solidFill>
                  <a:schemeClr val="tx1"/>
                </a:solidFill>
                <a:latin typeface="+mj-lt"/>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34" name="Text Placeholder 13"/>
          <p:cNvSpPr>
            <a:spLocks noGrp="1"/>
          </p:cNvSpPr>
          <p:nvPr>
            <p:ph type="body" sz="quarter" idx="13" hasCustomPrompt="1"/>
          </p:nvPr>
        </p:nvSpPr>
        <p:spPr bwMode="gray">
          <a:xfrm>
            <a:off x="7619994" y="1908483"/>
            <a:ext cx="2724653" cy="1123888"/>
          </a:xfrm>
          <a:prstGeom prst="rect">
            <a:avLst/>
          </a:prstGeom>
        </p:spPr>
        <p:txBody>
          <a:bodyPr lIns="0" tIns="0" rIns="0" bIns="0"/>
          <a:lstStyle>
            <a:lvl1pPr marL="0" algn="l" defTabSz="1219170" rtl="0" eaLnBrk="1" latinLnBrk="0" hangingPunct="1">
              <a:lnSpc>
                <a:spcPct val="100000"/>
              </a:lnSpc>
              <a:buClr>
                <a:srgbClr val="DD1D21"/>
              </a:buClr>
              <a:buSzPct val="85000"/>
              <a:buNone/>
              <a:tabLst>
                <a:tab pos="1081088" algn="l"/>
              </a:tabLst>
              <a:defRPr lang="en-GB" sz="7300" kern="10000" spc="-600" baseline="0" dirty="0">
                <a:ln w="3175">
                  <a:noFill/>
                </a:ln>
                <a:solidFill>
                  <a:schemeClr val="accent2"/>
                </a:solidFill>
                <a:latin typeface="ShellHeavy" panose="00000700000000000000" pitchFamily="2" charset="0"/>
                <a:ea typeface="ShellHeavy" panose="00000700000000000000" pitchFamily="2" charset="0"/>
                <a:cs typeface="ShellHeavy" panose="00000700000000000000" pitchFamily="2" charset="0"/>
              </a:defRPr>
            </a:lvl1pPr>
          </a:lstStyle>
          <a:p>
            <a:pPr lvl="0"/>
            <a:r>
              <a:rPr lang="en-GB" dirty="0"/>
              <a:t>0.1</a:t>
            </a:r>
          </a:p>
        </p:txBody>
      </p:sp>
      <p:sp>
        <p:nvSpPr>
          <p:cNvPr id="14"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5" name="Text Box 11" descr="&lt;COMPANY_NAME&gt;"/>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
        <p:nvSpPr>
          <p:cNvPr id="2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4087230342"/>
      </p:ext>
    </p:extLst>
  </p:cSld>
  <p:clrMapOvr>
    <a:masterClrMapping/>
  </p:clrMapOvr>
  <p:transition/>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sp>
        <p:nvSpPr>
          <p:cNvPr id="16" name="Rectangle 15"/>
          <p:cNvSpPr/>
          <p:nvPr/>
        </p:nvSpPr>
        <p:spPr bwMode="gray">
          <a:xfrm>
            <a:off x="-4046" y="483102"/>
            <a:ext cx="1394397" cy="184552"/>
          </a:xfrm>
          <a:prstGeom prst="rect">
            <a:avLst/>
          </a:prstGeom>
          <a:solidFill>
            <a:srgbClr val="FFFFFF"/>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32" name="Rectangle 31"/>
          <p:cNvSpPr/>
          <p:nvPr/>
        </p:nvSpPr>
        <p:spPr bwMode="white">
          <a:xfrm>
            <a:off x="501606" y="488935"/>
            <a:ext cx="1311092" cy="1188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13" name="Picture Placeholder 2"/>
          <p:cNvSpPr>
            <a:spLocks noGrp="1"/>
          </p:cNvSpPr>
          <p:nvPr>
            <p:ph type="pic" sz="quarter" idx="12"/>
          </p:nvPr>
        </p:nvSpPr>
        <p:spPr bwMode="auto">
          <a:xfrm>
            <a:off x="5578475" y="0"/>
            <a:ext cx="6616248" cy="6857999"/>
          </a:xfrm>
          <a:prstGeom prst="rect">
            <a:avLst/>
          </a:prstGeom>
          <a:noFill/>
          <a:ln w="9525" algn="ctr">
            <a:noFill/>
            <a:miter lim="800000"/>
            <a:headEnd/>
            <a:tailEnd/>
          </a:ln>
        </p:spPr>
        <p:txBody>
          <a:bodyPr/>
          <a:lstStyle>
            <a:lvl1pPr>
              <a:defRPr sz="2133"/>
            </a:lvl1pPr>
          </a:lstStyle>
          <a:p>
            <a:r>
              <a:rPr lang="en-US"/>
              <a:t>Click icon to add picture</a:t>
            </a:r>
            <a:endParaRPr lang="en-GB" dirty="0"/>
          </a:p>
        </p:txBody>
      </p:sp>
      <p:sp>
        <p:nvSpPr>
          <p:cNvPr id="17" name="Rectangle 2"/>
          <p:cNvSpPr>
            <a:spLocks noGrp="1" noChangeArrowheads="1"/>
          </p:cNvSpPr>
          <p:nvPr>
            <p:ph type="ctrTitle"/>
          </p:nvPr>
        </p:nvSpPr>
        <p:spPr>
          <a:xfrm>
            <a:off x="765175" y="3258523"/>
            <a:ext cx="4066542" cy="1508861"/>
          </a:xfrm>
          <a:noFill/>
        </p:spPr>
        <p:txBody>
          <a:bodyPr lIns="0" tIns="0" rIns="0"/>
          <a:lstStyle>
            <a:lvl1pPr>
              <a:defRPr sz="320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9" name="Rectangle 3"/>
          <p:cNvSpPr>
            <a:spLocks noGrp="1" noChangeArrowheads="1"/>
          </p:cNvSpPr>
          <p:nvPr>
            <p:ph type="subTitle" idx="1"/>
          </p:nvPr>
        </p:nvSpPr>
        <p:spPr>
          <a:xfrm>
            <a:off x="772990" y="4826586"/>
            <a:ext cx="4066542" cy="895376"/>
          </a:xfrm>
        </p:spPr>
        <p:txBody>
          <a:bodyPr/>
          <a:lstStyle>
            <a:lvl1pPr marL="0" indent="0">
              <a:lnSpc>
                <a:spcPct val="90000"/>
              </a:lnSpc>
              <a:spcBef>
                <a:spcPct val="0"/>
              </a:spcBef>
              <a:spcAft>
                <a:spcPts val="0"/>
              </a:spcAft>
              <a:buFont typeface="Wingdings" pitchFamily="2" charset="2"/>
              <a:buNone/>
              <a:defRPr lang="en-GB" sz="1600" kern="1200" baseline="0" dirty="0">
                <a:solidFill>
                  <a:schemeClr val="tx1"/>
                </a:solidFill>
                <a:latin typeface="+mn-lt"/>
                <a:ea typeface="+mn-ea"/>
                <a:cs typeface="+mn-cs"/>
              </a:defRPr>
            </a:lvl1pPr>
          </a:lstStyle>
          <a:p>
            <a:r>
              <a:rPr lang="en-US"/>
              <a:t>Click to edit Master subtitle style</a:t>
            </a:r>
            <a:endParaRPr lang="en-GB" dirty="0"/>
          </a:p>
        </p:txBody>
      </p:sp>
      <p:sp>
        <p:nvSpPr>
          <p:cNvPr id="18"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Tree>
    <p:extLst>
      <p:ext uri="{BB962C8B-B14F-4D97-AF65-F5344CB8AC3E}">
        <p14:creationId xmlns:p14="http://schemas.microsoft.com/office/powerpoint/2010/main" val="1058216062"/>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lnSpc>
                <a:spcPct val="100000"/>
              </a:lnSpc>
              <a:defRPr lang="en-US" sz="2400" b="0" kern="1200" cap="none" baseline="0" noProof="0" dirty="0" smtClean="0">
                <a:solidFill>
                  <a:schemeClr val="tx1"/>
                </a:solidFill>
                <a:latin typeface="+mj-lt"/>
                <a:ea typeface="+mj-ea"/>
                <a:cs typeface="+mj-cs"/>
              </a:defRPr>
            </a:lvl1pPr>
          </a:lstStyle>
          <a:p>
            <a:pPr lvl="0" algn="l" defTabSz="1219170" rtl="0" eaLnBrk="1" latinLnBrk="0" hangingPunct="1">
              <a:lnSpc>
                <a:spcPct val="95000"/>
              </a:lnSpc>
              <a:spcBef>
                <a:spcPct val="0"/>
              </a:spcBef>
              <a:buNone/>
            </a:pPr>
            <a:r>
              <a:rPr lang="en-US"/>
              <a:t>Click to edit Master title style</a:t>
            </a:r>
            <a:endParaRPr lang="en-GB" dirty="0"/>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4"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7"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Tree>
    <p:extLst>
      <p:ext uri="{BB962C8B-B14F-4D97-AF65-F5344CB8AC3E}">
        <p14:creationId xmlns:p14="http://schemas.microsoft.com/office/powerpoint/2010/main" val="638223797"/>
      </p:ext>
    </p:extLst>
  </p:cSld>
  <p:clrMapOvr>
    <a:masterClrMapping/>
  </p:clrMapOvr>
  <p:transition/>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ation - Full Screen image">
    <p:spTree>
      <p:nvGrpSpPr>
        <p:cNvPr id="1" name=""/>
        <p:cNvGrpSpPr/>
        <p:nvPr/>
      </p:nvGrpSpPr>
      <p:grpSpPr>
        <a:xfrm>
          <a:off x="0" y="0"/>
          <a:ext cx="0" cy="0"/>
          <a:chOff x="0" y="0"/>
          <a:chExt cx="0" cy="0"/>
        </a:xfrm>
      </p:grpSpPr>
      <p:sp>
        <p:nvSpPr>
          <p:cNvPr id="6" name="Picture Placeholder 2" descr="&lt;ignore&gt;"/>
          <p:cNvSpPr>
            <a:spLocks noGrp="1"/>
          </p:cNvSpPr>
          <p:nvPr>
            <p:ph type="pic" sz="quarter" idx="12"/>
          </p:nvPr>
        </p:nvSpPr>
        <p:spPr bwMode="auto">
          <a:xfrm>
            <a:off x="0" y="0"/>
            <a:ext cx="12194382" cy="6858000"/>
          </a:xfrm>
          <a:prstGeom prst="rect">
            <a:avLst/>
          </a:prstGeom>
          <a:noFill/>
          <a:ln w="3175" algn="ctr">
            <a:noFill/>
            <a:miter lim="800000"/>
            <a:headEnd/>
            <a:tailEnd/>
          </a:ln>
        </p:spPr>
        <p:txBody>
          <a:bodyPr/>
          <a:lstStyle>
            <a:lvl1pPr>
              <a:defRPr sz="2133"/>
            </a:lvl1pPr>
          </a:lstStyle>
          <a:p>
            <a:r>
              <a:rPr lang="en-US"/>
              <a:t>Click icon to add picture</a:t>
            </a:r>
            <a:endParaRPr lang="en-GB" dirty="0"/>
          </a:p>
        </p:txBody>
      </p:sp>
      <p:sp>
        <p:nvSpPr>
          <p:cNvPr id="8"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4"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6"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3" name="Text Placeholder 2" descr="&lt;IGNORE&gt;" title="&lt;IGNORE&gt;"/>
          <p:cNvSpPr>
            <a:spLocks noGrp="1"/>
          </p:cNvSpPr>
          <p:nvPr>
            <p:ph type="body" sz="quarter" idx="13"/>
          </p:nvPr>
        </p:nvSpPr>
        <p:spPr>
          <a:xfrm>
            <a:off x="513179" y="1681888"/>
            <a:ext cx="11166561" cy="2861742"/>
          </a:xfrm>
        </p:spPr>
        <p:txBody>
          <a:bodyPr/>
          <a:lstStyle>
            <a:lvl1pPr>
              <a:lnSpc>
                <a:spcPct val="110000"/>
              </a:lnSpc>
              <a:defRPr lang="en-US" sz="3600" b="0" kern="1200" dirty="0" smtClean="0">
                <a:solidFill>
                  <a:schemeClr val="tx1"/>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3504862569"/>
      </p:ext>
    </p:extLst>
  </p:cSld>
  <p:clrMapOvr>
    <a:masterClrMapping/>
  </p:clrMapOvr>
  <p:transition/>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35" t="4524"/>
          <a:stretch/>
        </p:blipFill>
        <p:spPr>
          <a:xfrm>
            <a:off x="0" y="0"/>
            <a:ext cx="12192000" cy="6858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1234" r="47297" b="27130"/>
          <a:stretch/>
        </p:blipFill>
        <p:spPr>
          <a:xfrm>
            <a:off x="5207633" y="0"/>
            <a:ext cx="6999607" cy="6858000"/>
          </a:xfrm>
          <a:prstGeom prst="rect">
            <a:avLst/>
          </a:prstGeom>
        </p:spPr>
      </p:pic>
      <p:sp>
        <p:nvSpPr>
          <p:cNvPr id="24" name="Title 1"/>
          <p:cNvSpPr>
            <a:spLocks noGrp="1"/>
          </p:cNvSpPr>
          <p:nvPr>
            <p:ph type="title" hasCustomPrompt="1"/>
          </p:nvPr>
        </p:nvSpPr>
        <p:spPr>
          <a:xfrm>
            <a:off x="766800" y="2344620"/>
            <a:ext cx="5187472" cy="1362075"/>
          </a:xfrm>
          <a:prstGeom prst="rect">
            <a:avLst/>
          </a:prstGeom>
        </p:spPr>
        <p:txBody>
          <a:bodyPr lIns="0" tIns="0" rIns="0" bIns="0"/>
          <a:lstStyle>
            <a:lvl1pPr algn="l">
              <a:defRPr sz="1400" b="0" cap="none" baseline="0">
                <a:solidFill>
                  <a:schemeClr val="tx1"/>
                </a:solidFill>
                <a:latin typeface="ShellMedium" panose="00000600000000000000" pitchFamily="2" charset="0"/>
              </a:defRPr>
            </a:lvl1pPr>
          </a:lstStyle>
          <a:p>
            <a:r>
              <a:rPr lang="en-GB" dirty="0"/>
              <a:t>Click to edit Master title style, if required</a:t>
            </a:r>
          </a:p>
        </p:txBody>
      </p:sp>
      <p:sp>
        <p:nvSpPr>
          <p:cNvPr id="25" name="Text Placeholder 2"/>
          <p:cNvSpPr>
            <a:spLocks noGrp="1"/>
          </p:cNvSpPr>
          <p:nvPr>
            <p:ph type="body" idx="1" hasCustomPrompt="1"/>
          </p:nvPr>
        </p:nvSpPr>
        <p:spPr>
          <a:xfrm>
            <a:off x="766800" y="723550"/>
            <a:ext cx="6375761" cy="1400214"/>
          </a:xfrm>
          <a:prstGeom prst="rect">
            <a:avLst/>
          </a:prstGeom>
        </p:spPr>
        <p:txBody>
          <a:bodyPr lIns="0" tIns="0" rIns="0" bIns="0" anchor="t" anchorCtr="0"/>
          <a:lstStyle>
            <a:lvl1pPr marL="0" indent="0">
              <a:lnSpc>
                <a:spcPct val="100000"/>
              </a:lnSpc>
              <a:spcAft>
                <a:spcPts val="0"/>
              </a:spcAft>
              <a:buNone/>
              <a:defRPr sz="9600" b="0" cap="none" baseline="0">
                <a:solidFill>
                  <a:srgbClr val="FFC600"/>
                </a:solidFill>
                <a:latin typeface="ShellHeavy" panose="00000700000000000000" pitchFamily="2" charset="0"/>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GB" dirty="0"/>
              <a:t>Q&amp;A</a:t>
            </a:r>
          </a:p>
        </p:txBody>
      </p:sp>
      <p:sp>
        <p:nvSpPr>
          <p:cNvPr id="26" name="Rectangle 4" descr="Rectangle 4"/>
          <p:cNvSpPr>
            <a:spLocks noGrp="1" noChangeArrowheads="1"/>
          </p:cNvSpPr>
          <p:nvPr>
            <p:ph type="dt" sz="half" idx="2"/>
          </p:nvPr>
        </p:nvSpPr>
        <p:spPr bwMode="gray">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bg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27" name="Text Box 11" descr="&lt;COMPANY_NAME&gt;"/>
          <p:cNvSpPr txBox="1">
            <a:spLocks noChangeArrowheads="1"/>
          </p:cNvSpPr>
          <p:nvPr/>
        </p:nvSpPr>
        <p:spPr bwMode="gray">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bg1"/>
                </a:solidFill>
                <a:latin typeface="ShellMedium" panose="00000600000000000000" pitchFamily="50" charset="0"/>
                <a:cs typeface="Arial" pitchFamily="34" charset="0"/>
              </a:rPr>
              <a:t>Copyright of Shell Global Solutions International B.V.</a:t>
            </a:r>
          </a:p>
        </p:txBody>
      </p:sp>
      <p:sp>
        <p:nvSpPr>
          <p:cNvPr id="28" name="Rectangle 6" descr="Rectangle 6"/>
          <p:cNvSpPr>
            <a:spLocks noGrp="1" noChangeArrowheads="1"/>
          </p:cNvSpPr>
          <p:nvPr>
            <p:ph type="sldNum" sz="quarter" idx="4"/>
          </p:nvPr>
        </p:nvSpPr>
        <p:spPr bwMode="gray">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bg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9" name="Rectangle 5"/>
          <p:cNvSpPr>
            <a:spLocks noGrp="1" noChangeArrowheads="1"/>
          </p:cNvSpPr>
          <p:nvPr>
            <p:ph type="ftr" sz="quarter" idx="3"/>
          </p:nvPr>
        </p:nvSpPr>
        <p:spPr bwMode="gray">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bg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3997366496"/>
      </p:ext>
    </p:extLst>
  </p:cSld>
  <p:clrMapOvr>
    <a:masterClrMapping/>
  </p:clrMapOvr>
  <p:transition/>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Option 2">
    <p:spTree>
      <p:nvGrpSpPr>
        <p:cNvPr id="1" name=""/>
        <p:cNvGrpSpPr/>
        <p:nvPr/>
      </p:nvGrpSpPr>
      <p:grpSpPr>
        <a:xfrm>
          <a:off x="0" y="0"/>
          <a:ext cx="0" cy="0"/>
          <a:chOff x="0" y="0"/>
          <a:chExt cx="0" cy="0"/>
        </a:xfrm>
      </p:grpSpPr>
      <p:sp>
        <p:nvSpPr>
          <p:cNvPr id="20" name="Rectangle 2"/>
          <p:cNvSpPr>
            <a:spLocks noGrp="1" noChangeArrowheads="1"/>
          </p:cNvSpPr>
          <p:nvPr>
            <p:ph type="ctrTitle"/>
          </p:nvPr>
        </p:nvSpPr>
        <p:spPr>
          <a:xfrm>
            <a:off x="765175" y="2286000"/>
            <a:ext cx="4143255" cy="1386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21" name="Rectangle 3"/>
          <p:cNvSpPr>
            <a:spLocks noGrp="1" noChangeArrowheads="1"/>
          </p:cNvSpPr>
          <p:nvPr>
            <p:ph type="subTitle" idx="1"/>
          </p:nvPr>
        </p:nvSpPr>
        <p:spPr>
          <a:xfrm>
            <a:off x="765175" y="3805200"/>
            <a:ext cx="4060821" cy="749808"/>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22" name="Text Placeholder 31"/>
          <p:cNvSpPr>
            <a:spLocks noGrp="1"/>
          </p:cNvSpPr>
          <p:nvPr>
            <p:ph type="body" sz="quarter" idx="10" hasCustomPrompt="1"/>
          </p:nvPr>
        </p:nvSpPr>
        <p:spPr>
          <a:xfrm>
            <a:off x="765175" y="4831200"/>
            <a:ext cx="4060821"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23" name="Text Placeholder 31"/>
          <p:cNvSpPr>
            <a:spLocks noGrp="1"/>
          </p:cNvSpPr>
          <p:nvPr>
            <p:ph type="body" sz="quarter" idx="11" hasCustomPrompt="1"/>
          </p:nvPr>
        </p:nvSpPr>
        <p:spPr>
          <a:xfrm>
            <a:off x="765175" y="5083200"/>
            <a:ext cx="4060821" cy="489785"/>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dirty="0"/>
              <a:t>Click to insert Role in Organisation</a:t>
            </a:r>
          </a:p>
        </p:txBody>
      </p:sp>
      <p:sp>
        <p:nvSpPr>
          <p:cNvPr id="30" name="Text Box 11" descr="&lt;COMPANY_NAME&gt;"/>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
        <p:nvSpPr>
          <p:cNvPr id="3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 name="Picture Placeholder 2"/>
          <p:cNvSpPr>
            <a:spLocks noGrp="1"/>
          </p:cNvSpPr>
          <p:nvPr>
            <p:ph type="pic" sz="quarter" idx="12"/>
          </p:nvPr>
        </p:nvSpPr>
        <p:spPr bwMode="auto">
          <a:xfrm>
            <a:off x="5047384" y="1"/>
            <a:ext cx="7144616" cy="6359524"/>
          </a:xfrm>
          <a:custGeom>
            <a:avLst/>
            <a:gdLst>
              <a:gd name="connsiteX0" fmla="*/ 0 w 7141676"/>
              <a:gd name="connsiteY0" fmla="*/ 0 h 6316132"/>
              <a:gd name="connsiteX1" fmla="*/ 7141676 w 7141676"/>
              <a:gd name="connsiteY1" fmla="*/ 0 h 6316132"/>
              <a:gd name="connsiteX2" fmla="*/ 7141676 w 7141676"/>
              <a:gd name="connsiteY2" fmla="*/ 6316132 h 6316132"/>
              <a:gd name="connsiteX3" fmla="*/ 0 w 7141676"/>
              <a:gd name="connsiteY3" fmla="*/ 6316132 h 6316132"/>
              <a:gd name="connsiteX4" fmla="*/ 0 w 7141676"/>
              <a:gd name="connsiteY4" fmla="*/ 0 h 6316132"/>
              <a:gd name="connsiteX0" fmla="*/ 2940 w 7144616"/>
              <a:gd name="connsiteY0" fmla="*/ 0 h 6316132"/>
              <a:gd name="connsiteX1" fmla="*/ 7144616 w 7144616"/>
              <a:gd name="connsiteY1" fmla="*/ 0 h 6316132"/>
              <a:gd name="connsiteX2" fmla="*/ 7144616 w 7144616"/>
              <a:gd name="connsiteY2" fmla="*/ 6316132 h 6316132"/>
              <a:gd name="connsiteX3" fmla="*/ 2940 w 7144616"/>
              <a:gd name="connsiteY3" fmla="*/ 6316132 h 6316132"/>
              <a:gd name="connsiteX4" fmla="*/ 0 w 7144616"/>
              <a:gd name="connsiteY4" fmla="*/ 5779942 h 6316132"/>
              <a:gd name="connsiteX5" fmla="*/ 2940 w 7144616"/>
              <a:gd name="connsiteY5" fmla="*/ 0 h 6316132"/>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2940 w 7144616"/>
              <a:gd name="connsiteY4" fmla="*/ 6316132 h 6316773"/>
              <a:gd name="connsiteX5" fmla="*/ 0 w 7144616"/>
              <a:gd name="connsiteY5" fmla="*/ 5779942 h 6316773"/>
              <a:gd name="connsiteX6" fmla="*/ 2940 w 7144616"/>
              <a:gd name="connsiteY6"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7008"/>
              <a:gd name="connsiteX1" fmla="*/ 7144616 w 7144616"/>
              <a:gd name="connsiteY1" fmla="*/ 0 h 6317008"/>
              <a:gd name="connsiteX2" fmla="*/ 7144616 w 7144616"/>
              <a:gd name="connsiteY2" fmla="*/ 6316132 h 6317008"/>
              <a:gd name="connsiteX3" fmla="*/ 537870 w 7144616"/>
              <a:gd name="connsiteY3" fmla="*/ 6316773 h 6317008"/>
              <a:gd name="connsiteX4" fmla="*/ 0 w 7144616"/>
              <a:gd name="connsiteY4" fmla="*/ 5779942 h 6317008"/>
              <a:gd name="connsiteX5" fmla="*/ 2940 w 7144616"/>
              <a:gd name="connsiteY5" fmla="*/ 0 h 6317008"/>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616" h="6316773">
                <a:moveTo>
                  <a:pt x="2940" y="0"/>
                </a:moveTo>
                <a:lnTo>
                  <a:pt x="7144616" y="0"/>
                </a:lnTo>
                <a:lnTo>
                  <a:pt x="7144616" y="6316132"/>
                </a:lnTo>
                <a:lnTo>
                  <a:pt x="537870" y="6316773"/>
                </a:lnTo>
                <a:cubicBezTo>
                  <a:pt x="214457" y="6313295"/>
                  <a:pt x="5024" y="6140981"/>
                  <a:pt x="0" y="5779942"/>
                </a:cubicBezTo>
                <a:lnTo>
                  <a:pt x="2940" y="0"/>
                </a:ln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112"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13"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Tree>
    <p:extLst>
      <p:ext uri="{BB962C8B-B14F-4D97-AF65-F5344CB8AC3E}">
        <p14:creationId xmlns:p14="http://schemas.microsoft.com/office/powerpoint/2010/main" val="476574325"/>
      </p:ext>
    </p:extLst>
  </p:cSld>
  <p:clrMapOvr>
    <a:masterClrMapping/>
  </p:clrMapOvr>
  <p:transition/>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amp;A - Opttion 2">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1234" r="47297" b="27130"/>
          <a:stretch/>
        </p:blipFill>
        <p:spPr>
          <a:xfrm>
            <a:off x="5207633" y="0"/>
            <a:ext cx="6999607" cy="6858000"/>
          </a:xfrm>
          <a:prstGeom prst="rect">
            <a:avLst/>
          </a:prstGeom>
        </p:spPr>
      </p:pic>
      <p:sp>
        <p:nvSpPr>
          <p:cNvPr id="24" name="Title 1"/>
          <p:cNvSpPr>
            <a:spLocks noGrp="1"/>
          </p:cNvSpPr>
          <p:nvPr>
            <p:ph type="title" hasCustomPrompt="1"/>
          </p:nvPr>
        </p:nvSpPr>
        <p:spPr>
          <a:xfrm>
            <a:off x="766800" y="4169538"/>
            <a:ext cx="5187472" cy="1362075"/>
          </a:xfrm>
          <a:prstGeom prst="rect">
            <a:avLst/>
          </a:prstGeom>
        </p:spPr>
        <p:txBody>
          <a:bodyPr lIns="0" tIns="0" rIns="0" bIns="0"/>
          <a:lstStyle>
            <a:lvl1pPr algn="l">
              <a:defRPr sz="1400" b="0" cap="none" baseline="0">
                <a:solidFill>
                  <a:schemeClr val="tx1"/>
                </a:solidFill>
                <a:latin typeface="ShellMedium" panose="00000600000000000000" pitchFamily="2" charset="0"/>
              </a:defRPr>
            </a:lvl1pPr>
          </a:lstStyle>
          <a:p>
            <a:r>
              <a:rPr lang="en-GB" dirty="0"/>
              <a:t>Click to edit Master title style, if required</a:t>
            </a:r>
          </a:p>
        </p:txBody>
      </p:sp>
      <p:sp>
        <p:nvSpPr>
          <p:cNvPr id="25" name="Text Placeholder 2"/>
          <p:cNvSpPr>
            <a:spLocks noGrp="1"/>
          </p:cNvSpPr>
          <p:nvPr>
            <p:ph type="body" idx="1" hasCustomPrompt="1"/>
          </p:nvPr>
        </p:nvSpPr>
        <p:spPr>
          <a:xfrm>
            <a:off x="766800" y="2548468"/>
            <a:ext cx="6375761" cy="1400214"/>
          </a:xfrm>
          <a:prstGeom prst="rect">
            <a:avLst/>
          </a:prstGeom>
        </p:spPr>
        <p:txBody>
          <a:bodyPr lIns="0" tIns="0" rIns="0" bIns="0" anchor="t" anchorCtr="0"/>
          <a:lstStyle>
            <a:lvl1pPr marL="0" indent="0">
              <a:lnSpc>
                <a:spcPct val="100000"/>
              </a:lnSpc>
              <a:spcAft>
                <a:spcPts val="0"/>
              </a:spcAft>
              <a:buNone/>
              <a:defRPr sz="9600" b="0" cap="none" baseline="0">
                <a:solidFill>
                  <a:schemeClr val="accent2"/>
                </a:solidFill>
                <a:latin typeface="ShellHeavy" panose="00000700000000000000" pitchFamily="2" charset="0"/>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GB" dirty="0"/>
              <a:t>Q&amp;A</a:t>
            </a:r>
          </a:p>
        </p:txBody>
      </p:sp>
      <p:sp>
        <p:nvSpPr>
          <p:cNvPr id="2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2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9"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940239906"/>
      </p:ext>
    </p:extLst>
  </p:cSld>
  <p:clrMapOvr>
    <a:masterClrMapping/>
  </p:clrMapOvr>
  <p:transition/>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1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Tree>
    <p:extLst>
      <p:ext uri="{BB962C8B-B14F-4D97-AF65-F5344CB8AC3E}">
        <p14:creationId xmlns:p14="http://schemas.microsoft.com/office/powerpoint/2010/main" val="2675253237"/>
      </p:ext>
    </p:extLst>
  </p:cSld>
  <p:clrMapOvr>
    <a:masterClrMapping/>
  </p:clrMapOvr>
  <p:transition/>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End Slide (Mandatory)">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208" y="1257010"/>
            <a:ext cx="4316400" cy="4316400"/>
          </a:xfrm>
          <a:prstGeom prst="rect">
            <a:avLst/>
          </a:prstGeom>
        </p:spPr>
      </p:pic>
    </p:spTree>
    <p:extLst>
      <p:ext uri="{BB962C8B-B14F-4D97-AF65-F5344CB8AC3E}">
        <p14:creationId xmlns:p14="http://schemas.microsoft.com/office/powerpoint/2010/main" val="992378725"/>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Option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bwMode="auto">
          <a:xfrm>
            <a:off x="5077731" y="1015519"/>
            <a:ext cx="7115469" cy="5344822"/>
          </a:xfrm>
          <a:custGeom>
            <a:avLst/>
            <a:gdLst>
              <a:gd name="connsiteX0" fmla="*/ 0 w 7113204"/>
              <a:gd name="connsiteY0" fmla="*/ 0 h 5343523"/>
              <a:gd name="connsiteX1" fmla="*/ 7113204 w 7113204"/>
              <a:gd name="connsiteY1" fmla="*/ 0 h 5343523"/>
              <a:gd name="connsiteX2" fmla="*/ 7113204 w 7113204"/>
              <a:gd name="connsiteY2" fmla="*/ 5343523 h 5343523"/>
              <a:gd name="connsiteX3" fmla="*/ 0 w 7113204"/>
              <a:gd name="connsiteY3" fmla="*/ 5343523 h 5343523"/>
              <a:gd name="connsiteX4" fmla="*/ 0 w 7113204"/>
              <a:gd name="connsiteY4" fmla="*/ 0 h 5343523"/>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0 w 7113204"/>
              <a:gd name="connsiteY4" fmla="*/ 5343523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0 w 7113204"/>
              <a:gd name="connsiteY4" fmla="*/ 5343523 h 5344338"/>
              <a:gd name="connsiteX5" fmla="*/ 1802 w 7113204"/>
              <a:gd name="connsiteY5" fmla="*/ 4810262 h 5344338"/>
              <a:gd name="connsiteX6" fmla="*/ 0 w 7113204"/>
              <a:gd name="connsiteY6"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453 h 5344791"/>
              <a:gd name="connsiteX1" fmla="*/ 519692 w 7113204"/>
              <a:gd name="connsiteY1" fmla="*/ 0 h 5344791"/>
              <a:gd name="connsiteX2" fmla="*/ 7113204 w 7113204"/>
              <a:gd name="connsiteY2" fmla="*/ 453 h 5344791"/>
              <a:gd name="connsiteX3" fmla="*/ 7113204 w 7113204"/>
              <a:gd name="connsiteY3" fmla="*/ 5343976 h 5344791"/>
              <a:gd name="connsiteX4" fmla="*/ 503508 w 7113204"/>
              <a:gd name="connsiteY4" fmla="*/ 5344791 h 5344791"/>
              <a:gd name="connsiteX5" fmla="*/ 1802 w 7113204"/>
              <a:gd name="connsiteY5" fmla="*/ 4810715 h 5344791"/>
              <a:gd name="connsiteX6" fmla="*/ 0 w 7113204"/>
              <a:gd name="connsiteY6" fmla="*/ 453 h 5344791"/>
              <a:gd name="connsiteX0" fmla="*/ 39320 w 7152524"/>
              <a:gd name="connsiteY0" fmla="*/ 48299 h 5392637"/>
              <a:gd name="connsiteX1" fmla="*/ 559012 w 7152524"/>
              <a:gd name="connsiteY1" fmla="*/ 47846 h 5392637"/>
              <a:gd name="connsiteX2" fmla="*/ 7152524 w 7152524"/>
              <a:gd name="connsiteY2" fmla="*/ 48299 h 5392637"/>
              <a:gd name="connsiteX3" fmla="*/ 7152524 w 7152524"/>
              <a:gd name="connsiteY3" fmla="*/ 5391822 h 5392637"/>
              <a:gd name="connsiteX4" fmla="*/ 542828 w 7152524"/>
              <a:gd name="connsiteY4" fmla="*/ 5392637 h 5392637"/>
              <a:gd name="connsiteX5" fmla="*/ 41122 w 7152524"/>
              <a:gd name="connsiteY5" fmla="*/ 4858561 h 5392637"/>
              <a:gd name="connsiteX6" fmla="*/ 37076 w 7152524"/>
              <a:gd name="connsiteY6" fmla="*/ 496955 h 5392637"/>
              <a:gd name="connsiteX7" fmla="*/ 39320 w 7152524"/>
              <a:gd name="connsiteY7" fmla="*/ 48299 h 5392637"/>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84805 w 7300253"/>
              <a:gd name="connsiteY0" fmla="*/ 449109 h 5344791"/>
              <a:gd name="connsiteX1" fmla="*/ 706741 w 7300253"/>
              <a:gd name="connsiteY1" fmla="*/ 0 h 5344791"/>
              <a:gd name="connsiteX2" fmla="*/ 7300253 w 7300253"/>
              <a:gd name="connsiteY2" fmla="*/ 453 h 5344791"/>
              <a:gd name="connsiteX3" fmla="*/ 7300253 w 7300253"/>
              <a:gd name="connsiteY3" fmla="*/ 5343976 h 5344791"/>
              <a:gd name="connsiteX4" fmla="*/ 690557 w 7300253"/>
              <a:gd name="connsiteY4" fmla="*/ 5344791 h 5344791"/>
              <a:gd name="connsiteX5" fmla="*/ 188851 w 7300253"/>
              <a:gd name="connsiteY5" fmla="*/ 4810715 h 5344791"/>
              <a:gd name="connsiteX6" fmla="*/ 184805 w 7300253"/>
              <a:gd name="connsiteY6" fmla="*/ 449109 h 5344791"/>
              <a:gd name="connsiteX0" fmla="*/ 155498 w 7270946"/>
              <a:gd name="connsiteY0" fmla="*/ 497244 h 5392926"/>
              <a:gd name="connsiteX1" fmla="*/ 677434 w 7270946"/>
              <a:gd name="connsiteY1" fmla="*/ 48135 h 5392926"/>
              <a:gd name="connsiteX2" fmla="*/ 7270946 w 7270946"/>
              <a:gd name="connsiteY2" fmla="*/ 48588 h 5392926"/>
              <a:gd name="connsiteX3" fmla="*/ 7270946 w 7270946"/>
              <a:gd name="connsiteY3" fmla="*/ 5392111 h 5392926"/>
              <a:gd name="connsiteX4" fmla="*/ 661250 w 7270946"/>
              <a:gd name="connsiteY4" fmla="*/ 5392926 h 5392926"/>
              <a:gd name="connsiteX5" fmla="*/ 159544 w 7270946"/>
              <a:gd name="connsiteY5" fmla="*/ 4858850 h 5392926"/>
              <a:gd name="connsiteX6" fmla="*/ 155498 w 7270946"/>
              <a:gd name="connsiteY6" fmla="*/ 497244 h 5392926"/>
              <a:gd name="connsiteX0" fmla="*/ 37199 w 7152647"/>
              <a:gd name="connsiteY0" fmla="*/ 527190 h 5422872"/>
              <a:gd name="connsiteX1" fmla="*/ 559135 w 7152647"/>
              <a:gd name="connsiteY1" fmla="*/ 78081 h 5422872"/>
              <a:gd name="connsiteX2" fmla="*/ 7152647 w 7152647"/>
              <a:gd name="connsiteY2" fmla="*/ 78534 h 5422872"/>
              <a:gd name="connsiteX3" fmla="*/ 7152647 w 7152647"/>
              <a:gd name="connsiteY3" fmla="*/ 5422057 h 5422872"/>
              <a:gd name="connsiteX4" fmla="*/ 542951 w 7152647"/>
              <a:gd name="connsiteY4" fmla="*/ 5422872 h 5422872"/>
              <a:gd name="connsiteX5" fmla="*/ 41245 w 7152647"/>
              <a:gd name="connsiteY5" fmla="*/ 4888796 h 5422872"/>
              <a:gd name="connsiteX6" fmla="*/ 37199 w 7152647"/>
              <a:gd name="connsiteY6" fmla="*/ 527190 h 5422872"/>
              <a:gd name="connsiteX0" fmla="*/ 27 w 7115475"/>
              <a:gd name="connsiteY0" fmla="*/ 522980 h 5418662"/>
              <a:gd name="connsiteX1" fmla="*/ 521963 w 7115475"/>
              <a:gd name="connsiteY1" fmla="*/ 73871 h 5418662"/>
              <a:gd name="connsiteX2" fmla="*/ 7115475 w 7115475"/>
              <a:gd name="connsiteY2" fmla="*/ 74324 h 5418662"/>
              <a:gd name="connsiteX3" fmla="*/ 7115475 w 7115475"/>
              <a:gd name="connsiteY3" fmla="*/ 5417847 h 5418662"/>
              <a:gd name="connsiteX4" fmla="*/ 505779 w 7115475"/>
              <a:gd name="connsiteY4" fmla="*/ 5418662 h 5418662"/>
              <a:gd name="connsiteX5" fmla="*/ 4073 w 7115475"/>
              <a:gd name="connsiteY5" fmla="*/ 4884586 h 5418662"/>
              <a:gd name="connsiteX6" fmla="*/ 27 w 7115475"/>
              <a:gd name="connsiteY6" fmla="*/ 522980 h 5418662"/>
              <a:gd name="connsiteX0" fmla="*/ 161 w 7115609"/>
              <a:gd name="connsiteY0" fmla="*/ 449127 h 5344809"/>
              <a:gd name="connsiteX1" fmla="*/ 522097 w 7115609"/>
              <a:gd name="connsiteY1" fmla="*/ 18 h 5344809"/>
              <a:gd name="connsiteX2" fmla="*/ 7115609 w 7115609"/>
              <a:gd name="connsiteY2" fmla="*/ 471 h 5344809"/>
              <a:gd name="connsiteX3" fmla="*/ 7115609 w 7115609"/>
              <a:gd name="connsiteY3" fmla="*/ 5343994 h 5344809"/>
              <a:gd name="connsiteX4" fmla="*/ 505913 w 7115609"/>
              <a:gd name="connsiteY4" fmla="*/ 5344809 h 5344809"/>
              <a:gd name="connsiteX5" fmla="*/ 4207 w 7115609"/>
              <a:gd name="connsiteY5" fmla="*/ 4810733 h 5344809"/>
              <a:gd name="connsiteX6" fmla="*/ 161 w 7115609"/>
              <a:gd name="connsiteY6" fmla="*/ 449127 h 5344809"/>
              <a:gd name="connsiteX0" fmla="*/ 196 w 7115644"/>
              <a:gd name="connsiteY0" fmla="*/ 449124 h 5344806"/>
              <a:gd name="connsiteX1" fmla="*/ 522132 w 7115644"/>
              <a:gd name="connsiteY1" fmla="*/ 15 h 5344806"/>
              <a:gd name="connsiteX2" fmla="*/ 7115644 w 7115644"/>
              <a:gd name="connsiteY2" fmla="*/ 468 h 5344806"/>
              <a:gd name="connsiteX3" fmla="*/ 7115644 w 7115644"/>
              <a:gd name="connsiteY3" fmla="*/ 5343991 h 5344806"/>
              <a:gd name="connsiteX4" fmla="*/ 505948 w 7115644"/>
              <a:gd name="connsiteY4" fmla="*/ 5344806 h 5344806"/>
              <a:gd name="connsiteX5" fmla="*/ 4242 w 7115644"/>
              <a:gd name="connsiteY5" fmla="*/ 4810730 h 5344806"/>
              <a:gd name="connsiteX6" fmla="*/ 196 w 7115644"/>
              <a:gd name="connsiteY6" fmla="*/ 449124 h 5344806"/>
              <a:gd name="connsiteX0" fmla="*/ 196 w 7115644"/>
              <a:gd name="connsiteY0" fmla="*/ 449132 h 5344814"/>
              <a:gd name="connsiteX1" fmla="*/ 522132 w 7115644"/>
              <a:gd name="connsiteY1" fmla="*/ 23 h 5344814"/>
              <a:gd name="connsiteX2" fmla="*/ 7115644 w 7115644"/>
              <a:gd name="connsiteY2" fmla="*/ 476 h 5344814"/>
              <a:gd name="connsiteX3" fmla="*/ 7115644 w 7115644"/>
              <a:gd name="connsiteY3" fmla="*/ 5343999 h 5344814"/>
              <a:gd name="connsiteX4" fmla="*/ 505948 w 7115644"/>
              <a:gd name="connsiteY4" fmla="*/ 5344814 h 5344814"/>
              <a:gd name="connsiteX5" fmla="*/ 4242 w 7115644"/>
              <a:gd name="connsiteY5" fmla="*/ 4810738 h 5344814"/>
              <a:gd name="connsiteX6" fmla="*/ 196 w 7115644"/>
              <a:gd name="connsiteY6" fmla="*/ 449132 h 5344814"/>
              <a:gd name="connsiteX0" fmla="*/ 21 w 7115469"/>
              <a:gd name="connsiteY0" fmla="*/ 449140 h 5344822"/>
              <a:gd name="connsiteX1" fmla="*/ 521957 w 7115469"/>
              <a:gd name="connsiteY1" fmla="*/ 31 h 5344822"/>
              <a:gd name="connsiteX2" fmla="*/ 7115469 w 7115469"/>
              <a:gd name="connsiteY2" fmla="*/ 484 h 5344822"/>
              <a:gd name="connsiteX3" fmla="*/ 7115469 w 7115469"/>
              <a:gd name="connsiteY3" fmla="*/ 5344007 h 5344822"/>
              <a:gd name="connsiteX4" fmla="*/ 505773 w 7115469"/>
              <a:gd name="connsiteY4" fmla="*/ 5344822 h 5344822"/>
              <a:gd name="connsiteX5" fmla="*/ 4067 w 7115469"/>
              <a:gd name="connsiteY5" fmla="*/ 4810746 h 5344822"/>
              <a:gd name="connsiteX6" fmla="*/ 21 w 7115469"/>
              <a:gd name="connsiteY6" fmla="*/ 449140 h 53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5469" h="5344822">
                <a:moveTo>
                  <a:pt x="21" y="449140"/>
                </a:moveTo>
                <a:cubicBezTo>
                  <a:pt x="-2303" y="101747"/>
                  <a:pt x="197851" y="-2068"/>
                  <a:pt x="521957" y="31"/>
                </a:cubicBezTo>
                <a:lnTo>
                  <a:pt x="7115469" y="484"/>
                </a:lnTo>
                <a:lnTo>
                  <a:pt x="7115469" y="5344007"/>
                </a:lnTo>
                <a:lnTo>
                  <a:pt x="505773" y="5344822"/>
                </a:lnTo>
                <a:cubicBezTo>
                  <a:pt x="180743" y="5344822"/>
                  <a:pt x="1369" y="5166796"/>
                  <a:pt x="4067" y="4810746"/>
                </a:cubicBezTo>
                <a:cubicBezTo>
                  <a:pt x="4741" y="4820187"/>
                  <a:pt x="2345" y="796533"/>
                  <a:pt x="21" y="449140"/>
                </a:cubicBez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107"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02" name="Rectangle 2"/>
          <p:cNvSpPr>
            <a:spLocks noGrp="1" noChangeArrowheads="1"/>
          </p:cNvSpPr>
          <p:nvPr>
            <p:ph type="ctrTitle"/>
          </p:nvPr>
        </p:nvSpPr>
        <p:spPr>
          <a:xfrm>
            <a:off x="766800" y="2286000"/>
            <a:ext cx="4141630" cy="1386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03" name="Rectangle 3"/>
          <p:cNvSpPr>
            <a:spLocks noGrp="1" noChangeArrowheads="1"/>
          </p:cNvSpPr>
          <p:nvPr>
            <p:ph type="subTitle" idx="1"/>
          </p:nvPr>
        </p:nvSpPr>
        <p:spPr>
          <a:xfrm>
            <a:off x="766800" y="3805199"/>
            <a:ext cx="4036789" cy="748800"/>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104" name="Text Placeholder 31"/>
          <p:cNvSpPr>
            <a:spLocks noGrp="1"/>
          </p:cNvSpPr>
          <p:nvPr>
            <p:ph type="body" sz="quarter" idx="10" hasCustomPrompt="1"/>
          </p:nvPr>
        </p:nvSpPr>
        <p:spPr>
          <a:xfrm>
            <a:off x="766800" y="4831200"/>
            <a:ext cx="4043018"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105" name="Text Placeholder 31"/>
          <p:cNvSpPr>
            <a:spLocks noGrp="1"/>
          </p:cNvSpPr>
          <p:nvPr>
            <p:ph type="body" sz="quarter" idx="11" hasCustomPrompt="1"/>
          </p:nvPr>
        </p:nvSpPr>
        <p:spPr>
          <a:xfrm>
            <a:off x="766800" y="5083200"/>
            <a:ext cx="4043018" cy="489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noProof="1"/>
              <a:t>Click to insert Role in Organisation</a:t>
            </a:r>
          </a:p>
        </p:txBody>
      </p:sp>
      <p:sp>
        <p:nvSpPr>
          <p:cNvPr id="9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8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Tree>
    <p:extLst>
      <p:ext uri="{BB962C8B-B14F-4D97-AF65-F5344CB8AC3E}">
        <p14:creationId xmlns:p14="http://schemas.microsoft.com/office/powerpoint/2010/main" val="1893521638"/>
      </p:ext>
    </p:extLst>
  </p:cSld>
  <p:clrMapOvr>
    <a:masterClrMapping/>
  </p:clrMapOvr>
  <p:transition/>
  <p:hf hdr="0" ftr="0"/>
  <p:extLst>
    <p:ext uri="{DCECCB84-F9BA-43D5-87BE-67443E8EF086}">
      <p15:sldGuideLst xmlns:p15="http://schemas.microsoft.com/office/powerpoint/2012/main">
        <p15:guide id="1" orient="horz" pos="3058">
          <p15:clr>
            <a:srgbClr val="FBAE40"/>
          </p15:clr>
        </p15:guide>
        <p15:guide id="2" orient="horz" pos="2235">
          <p15:clr>
            <a:srgbClr val="FBAE40"/>
          </p15:clr>
        </p15:guide>
        <p15:guide id="3" orient="horz" pos="2562">
          <p15:clr>
            <a:srgbClr val="FBAE40"/>
          </p15:clr>
        </p15:guide>
        <p15:guide id="4" orient="horz" pos="29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Option 4">
    <p:spTree>
      <p:nvGrpSpPr>
        <p:cNvPr id="1" name=""/>
        <p:cNvGrpSpPr/>
        <p:nvPr/>
      </p:nvGrpSpPr>
      <p:grpSpPr>
        <a:xfrm>
          <a:off x="0" y="0"/>
          <a:ext cx="0" cy="0"/>
          <a:chOff x="0" y="0"/>
          <a:chExt cx="0" cy="0"/>
        </a:xfrm>
      </p:grpSpPr>
      <p:sp>
        <p:nvSpPr>
          <p:cNvPr id="3" name="Picture Placeholder 2" descr="&lt;ignore&gt;"/>
          <p:cNvSpPr>
            <a:spLocks noGrp="1"/>
          </p:cNvSpPr>
          <p:nvPr>
            <p:ph type="pic" sz="quarter" idx="12"/>
          </p:nvPr>
        </p:nvSpPr>
        <p:spPr bwMode="auto">
          <a:xfrm>
            <a:off x="0" y="0"/>
            <a:ext cx="12194723" cy="6857999"/>
          </a:xfrm>
          <a:prstGeom prst="rect">
            <a:avLst/>
          </a:prstGeom>
          <a:noFill/>
          <a:ln w="9525" algn="ctr">
            <a:noFill/>
            <a:miter lim="800000"/>
            <a:headEnd/>
            <a:tailEnd/>
          </a:ln>
        </p:spPr>
        <p:txBody>
          <a:bodyPr/>
          <a:lstStyle>
            <a:lvl1pPr>
              <a:defRPr sz="2133"/>
            </a:lvl1pPr>
          </a:lstStyle>
          <a:p>
            <a:r>
              <a:rPr lang="en-US"/>
              <a:t>Click icon to add picture</a:t>
            </a:r>
            <a:endParaRPr lang="en-GB" dirty="0"/>
          </a:p>
        </p:txBody>
      </p:sp>
      <p:sp>
        <p:nvSpPr>
          <p:cNvPr id="107"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02" name="Rectangle 2"/>
          <p:cNvSpPr>
            <a:spLocks noGrp="1" noChangeArrowheads="1"/>
          </p:cNvSpPr>
          <p:nvPr>
            <p:ph type="ctrTitle"/>
          </p:nvPr>
        </p:nvSpPr>
        <p:spPr>
          <a:xfrm>
            <a:off x="766800" y="2754000"/>
            <a:ext cx="9972000" cy="918000"/>
          </a:xfrm>
          <a:noFill/>
        </p:spPr>
        <p:txBody>
          <a:bodyPr lIns="0" tIns="0" rIns="0" anchor="b" anchorCtr="0"/>
          <a:lstStyle>
            <a:lvl1pPr>
              <a:lnSpc>
                <a:spcPct val="10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03" name="Rectangle 3"/>
          <p:cNvSpPr>
            <a:spLocks noGrp="1" noChangeArrowheads="1"/>
          </p:cNvSpPr>
          <p:nvPr>
            <p:ph type="subTitle" idx="1"/>
          </p:nvPr>
        </p:nvSpPr>
        <p:spPr>
          <a:xfrm>
            <a:off x="766800" y="3805200"/>
            <a:ext cx="9975600" cy="748800"/>
          </a:xfrm>
        </p:spPr>
        <p:txBody>
          <a:bodyPr anchor="t" anchorCtr="0"/>
          <a:lstStyle>
            <a:lvl1pPr marL="0" indent="0">
              <a:lnSpc>
                <a:spcPct val="9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104" name="Text Placeholder 31"/>
          <p:cNvSpPr>
            <a:spLocks noGrp="1"/>
          </p:cNvSpPr>
          <p:nvPr>
            <p:ph type="body" sz="quarter" idx="10" hasCustomPrompt="1"/>
          </p:nvPr>
        </p:nvSpPr>
        <p:spPr>
          <a:xfrm>
            <a:off x="766800" y="4831200"/>
            <a:ext cx="7869600"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105" name="Text Placeholder 31"/>
          <p:cNvSpPr>
            <a:spLocks noGrp="1"/>
          </p:cNvSpPr>
          <p:nvPr>
            <p:ph type="body" sz="quarter" idx="11" hasCustomPrompt="1"/>
          </p:nvPr>
        </p:nvSpPr>
        <p:spPr>
          <a:xfrm>
            <a:off x="766800" y="5083200"/>
            <a:ext cx="7869600" cy="237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noProof="1"/>
              <a:t>Click to insert Role in Organisation</a:t>
            </a:r>
          </a:p>
        </p:txBody>
      </p:sp>
      <p:sp>
        <p:nvSpPr>
          <p:cNvPr id="9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8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Tree>
    <p:extLst>
      <p:ext uri="{BB962C8B-B14F-4D97-AF65-F5344CB8AC3E}">
        <p14:creationId xmlns:p14="http://schemas.microsoft.com/office/powerpoint/2010/main" val="3142020995"/>
      </p:ext>
    </p:extLst>
  </p:cSld>
  <p:clrMapOvr>
    <a:masterClrMapping/>
  </p:clrMapOvr>
  <p:transition/>
  <p:hf hdr="0" ftr="0"/>
  <p:extLst>
    <p:ext uri="{DCECCB84-F9BA-43D5-87BE-67443E8EF086}">
      <p15:sldGuideLst xmlns:p15="http://schemas.microsoft.com/office/powerpoint/2012/main">
        <p15:guide id="1" orient="horz" pos="3058">
          <p15:clr>
            <a:srgbClr val="FBAE40"/>
          </p15:clr>
        </p15:guide>
        <p15:guide id="2" orient="horz" pos="22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109140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331767665"/>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Option 2">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27" t="7660" r="49917" b="6682"/>
          <a:stretch/>
        </p:blipFill>
        <p:spPr>
          <a:xfrm>
            <a:off x="8458199" y="0"/>
            <a:ext cx="3727939" cy="6617454"/>
          </a:xfrm>
          <a:prstGeom prst="rect">
            <a:avLst/>
          </a:prstGeom>
        </p:spPr>
      </p:pic>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109140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987644312"/>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 Full Screen Image">
    <p:spTree>
      <p:nvGrpSpPr>
        <p:cNvPr id="1" name=""/>
        <p:cNvGrpSpPr/>
        <p:nvPr/>
      </p:nvGrpSpPr>
      <p:grpSpPr>
        <a:xfrm>
          <a:off x="0" y="0"/>
          <a:ext cx="0" cy="0"/>
          <a:chOff x="0" y="0"/>
          <a:chExt cx="0" cy="0"/>
        </a:xfrm>
      </p:grpSpPr>
      <p:sp>
        <p:nvSpPr>
          <p:cNvPr id="11" name="Picture Placeholder 2" descr="&lt;ignore&gt;"/>
          <p:cNvSpPr>
            <a:spLocks noGrp="1"/>
          </p:cNvSpPr>
          <p:nvPr>
            <p:ph type="pic" sz="quarter" idx="12"/>
          </p:nvPr>
        </p:nvSpPr>
        <p:spPr bwMode="auto">
          <a:xfrm>
            <a:off x="-2381" y="0"/>
            <a:ext cx="12194382" cy="6858000"/>
          </a:xfrm>
          <a:prstGeom prst="rect">
            <a:avLst/>
          </a:prstGeom>
          <a:noFill/>
          <a:ln w="3175" algn="ctr">
            <a:noFill/>
            <a:miter lim="800000"/>
            <a:headEnd/>
            <a:tailEnd/>
          </a:ln>
        </p:spPr>
        <p:txBody>
          <a:bodyPr/>
          <a:lstStyle>
            <a:lvl1pPr>
              <a:defRPr sz="2133"/>
            </a:lvl1pPr>
          </a:lstStyle>
          <a:p>
            <a:r>
              <a:rPr lang="en-US"/>
              <a:t>Click icon to add picture</a:t>
            </a:r>
            <a:endParaRPr lang="en-GB" dirty="0"/>
          </a:p>
        </p:txBody>
      </p:sp>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52117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843505115"/>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 High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799"/>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sz="2400" b="0" kern="1200" cap="none" baseline="0" noProof="0" dirty="0" smtClean="0">
                <a:solidFill>
                  <a:schemeClr val="tx1"/>
                </a:solidFill>
                <a:latin typeface="+mj-lt"/>
                <a:ea typeface="+mj-ea"/>
                <a:cs typeface="+mj-cs"/>
              </a:defRPr>
            </a:lvl1pPr>
          </a:lstStyle>
          <a:p>
            <a:pPr lvl="0"/>
            <a:r>
              <a:rPr lang="en-US" noProof="0"/>
              <a:t>Click to edit Master title style</a:t>
            </a:r>
            <a:endParaRPr lang="en-GB" noProof="0" dirty="0"/>
          </a:p>
        </p:txBody>
      </p:sp>
      <p:sp>
        <p:nvSpPr>
          <p:cNvPr id="11" name="Content Placeholder 9"/>
          <p:cNvSpPr>
            <a:spLocks noGrp="1"/>
          </p:cNvSpPr>
          <p:nvPr>
            <p:ph sz="quarter" idx="11"/>
          </p:nvPr>
        </p:nvSpPr>
        <p:spPr>
          <a:xfrm>
            <a:off x="765174" y="1686556"/>
            <a:ext cx="10914063" cy="4672967"/>
          </a:xfrm>
        </p:spPr>
        <p:txBody>
          <a:bodyPr/>
          <a:lstStyle>
            <a:lvl1pPr marL="0" indent="0" defTabSz="357708">
              <a:lnSpc>
                <a:spcPct val="140000"/>
              </a:lnSpc>
              <a:spcBef>
                <a:spcPts val="0"/>
              </a:spcBef>
              <a:defRPr sz="1400"/>
            </a:lvl1pPr>
            <a:lvl2pPr marL="176400" indent="-176400" defTabSz="357708">
              <a:lnSpc>
                <a:spcPct val="140000"/>
              </a:lnSpc>
              <a:spcBef>
                <a:spcPts val="0"/>
              </a:spcBef>
              <a:defRPr sz="1400"/>
            </a:lvl2pPr>
            <a:lvl3pPr marL="354200" indent="-177800" defTabSz="357708">
              <a:lnSpc>
                <a:spcPct val="140000"/>
              </a:lnSpc>
              <a:spcBef>
                <a:spcPts val="0"/>
              </a:spcBef>
              <a:buClr>
                <a:schemeClr val="accent2"/>
              </a:buClr>
              <a:buSzPct val="100000"/>
              <a:buFont typeface="Wingdings" panose="05000000000000000000" pitchFamily="2" charset="2"/>
              <a:buChar char=""/>
              <a:defRPr sz="1400"/>
            </a:lvl3pPr>
            <a:lvl4pPr marL="532000" indent="-177800" defTabSz="357708">
              <a:lnSpc>
                <a:spcPct val="140000"/>
              </a:lnSpc>
              <a:spcBef>
                <a:spcPts val="0"/>
              </a:spcBef>
              <a:buClr>
                <a:schemeClr val="tx1"/>
              </a:buClr>
              <a:buSzPct val="100000"/>
              <a:buFont typeface="Wingdings" panose="05000000000000000000" pitchFamily="2" charset="2"/>
              <a:buChar char=""/>
              <a:defRPr sz="1200"/>
            </a:lvl4pPr>
            <a:lvl5pPr marL="684400" indent="-152400" defTabSz="357708">
              <a:lnSpc>
                <a:spcPct val="140000"/>
              </a:lnSpc>
              <a:spcBef>
                <a:spcPts val="0"/>
              </a:spcBef>
              <a:buClr>
                <a:schemeClr val="tx1"/>
              </a:buClr>
              <a:buSzPct val="100000"/>
              <a:buFont typeface="Wingdings" panose="05000000000000000000" pitchFamily="2" charset="2"/>
              <a:buChar char=""/>
              <a:tabLst/>
              <a:defRPr sz="1100"/>
            </a:lvl5pPr>
            <a:lvl6pPr marL="824100" indent="-139700" defTabSz="357708">
              <a:lnSpc>
                <a:spcPct val="140000"/>
              </a:lnSpc>
              <a:buClr>
                <a:schemeClr val="tx1"/>
              </a:buClr>
              <a:buSzPct val="100000"/>
              <a:buFont typeface="Wingdings" panose="05000000000000000000" pitchFamily="2" charset="2"/>
              <a:buChar char=""/>
              <a:defRPr sz="10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7"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2005835530"/>
      </p:ext>
    </p:extLst>
  </p:cSld>
  <p:clrMapOvr>
    <a:masterClrMapping/>
  </p:clrMapOvr>
  <p:transition/>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27" t="31706" r="31262" b="6682"/>
          <a:stretch/>
        </p:blipFill>
        <p:spPr>
          <a:xfrm>
            <a:off x="9355015" y="0"/>
            <a:ext cx="2831124" cy="2606898"/>
          </a:xfrm>
          <a:prstGeom prst="rect">
            <a:avLst/>
          </a:prstGeom>
        </p:spPr>
      </p:pic>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US" sz="2400" b="0" kern="1200" cap="none" baseline="0" noProof="0" dirty="0" smtClean="0">
                <a:solidFill>
                  <a:schemeClr val="tx1"/>
                </a:solidFill>
                <a:latin typeface="+mj-lt"/>
                <a:ea typeface="+mj-ea"/>
                <a:cs typeface="+mj-cs"/>
              </a:defRPr>
            </a:lvl1pPr>
          </a:lstStyle>
          <a:p>
            <a:pPr lvl="0"/>
            <a:r>
              <a:rPr lang="en-US"/>
              <a:t>Click to edit Master title style</a:t>
            </a:r>
            <a:endParaRPr lang="en-GB" dirty="0"/>
          </a:p>
        </p:txBody>
      </p:sp>
      <p:sp>
        <p:nvSpPr>
          <p:cNvPr id="10" name="Content Placeholder 14"/>
          <p:cNvSpPr>
            <a:spLocks noGrp="1"/>
          </p:cNvSpPr>
          <p:nvPr>
            <p:ph sz="quarter" idx="13"/>
          </p:nvPr>
        </p:nvSpPr>
        <p:spPr>
          <a:xfrm>
            <a:off x="6472014" y="1666800"/>
            <a:ext cx="5207223" cy="4694237"/>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Bef>
                <a:spcPts val="0"/>
              </a:spcBef>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3"/>
          <p:cNvSpPr>
            <a:spLocks noGrp="1"/>
          </p:cNvSpPr>
          <p:nvPr>
            <p:ph type="body" sz="quarter" idx="11"/>
          </p:nvPr>
        </p:nvSpPr>
        <p:spPr>
          <a:xfrm>
            <a:off x="765174" y="1666800"/>
            <a:ext cx="5211763" cy="4694239"/>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Tree>
    <p:extLst>
      <p:ext uri="{BB962C8B-B14F-4D97-AF65-F5344CB8AC3E}">
        <p14:creationId xmlns:p14="http://schemas.microsoft.com/office/powerpoint/2010/main" val="1467699497"/>
      </p:ext>
    </p:extLst>
  </p:cSld>
  <p:clrMapOvr>
    <a:masterClrMapping/>
  </p:clrMapOvr>
  <p:transition/>
  <p:hf hdr="0" ftr="0"/>
  <p:extLst>
    <p:ext uri="{DCECCB84-F9BA-43D5-87BE-67443E8EF086}">
      <p15:sldGuideLst xmlns:p15="http://schemas.microsoft.com/office/powerpoint/2012/main">
        <p15:guide id="1" pos="3840">
          <p15:clr>
            <a:srgbClr val="FBAE40"/>
          </p15:clr>
        </p15:guide>
        <p15:guide id="2" pos="3765">
          <p15:clr>
            <a:srgbClr val="FBAE40"/>
          </p15:clr>
        </p15:guide>
        <p15:guide id="3" pos="391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3"/>
          <p:cNvSpPr>
            <a:spLocks noGrp="1" noChangeArrowheads="1"/>
          </p:cNvSpPr>
          <p:nvPr>
            <p:ph type="body" idx="1"/>
          </p:nvPr>
        </p:nvSpPr>
        <p:spPr bwMode="auto">
          <a:xfrm>
            <a:off x="765175" y="1665289"/>
            <a:ext cx="10914062" cy="4694184"/>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4" name="Rectangle 3" descr="&lt;Shell Yellow Bar&gt;" title="&lt;Shell Yellow Bar&gt;"/>
          <p:cNvSpPr/>
          <p:nvPr/>
        </p:nvSpPr>
        <p:spPr bwMode="gray">
          <a:xfrm>
            <a:off x="-6201" y="508000"/>
            <a:ext cx="1269984" cy="38100"/>
          </a:xfrm>
          <a:prstGeom prst="rect">
            <a:avLst/>
          </a:prstGeom>
          <a:solidFill>
            <a:srgbClr val="FFC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tx1"/>
              </a:solidFill>
            </a:endParaRPr>
          </a:p>
        </p:txBody>
      </p:sp>
      <p:sp>
        <p:nvSpPr>
          <p:cNvPr id="8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lgn="ctr">
              <a:defRPr sz="850">
                <a:solidFill>
                  <a:schemeClr val="tx1"/>
                </a:solidFill>
                <a:latin typeface="ShellMedium" panose="00000600000000000000" pitchFamily="50" charset="0"/>
                <a:cs typeface="Arial" pitchFamily="34" charset="0"/>
              </a:defRPr>
            </a:lvl1pPr>
          </a:lstStyle>
          <a:p>
            <a:pPr>
              <a:defRPr/>
            </a:pPr>
            <a:r>
              <a:rPr lang="en-GB" noProof="1"/>
              <a:t>csacas</a:t>
            </a:r>
          </a:p>
        </p:txBody>
      </p:sp>
      <p:sp>
        <p:nvSpPr>
          <p:cNvPr id="83"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US" noProof="1"/>
              <a:t>20.05.2026</a:t>
            </a:r>
            <a:endParaRPr lang="en-GB" noProof="1"/>
          </a:p>
        </p:txBody>
      </p:sp>
      <p:sp>
        <p:nvSpPr>
          <p:cNvPr id="85"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4"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
        <p:nvSpPr>
          <p:cNvPr id="95" name="Rectangle 94" descr="&lt;Shell Yellow Bar&gt;" title="&lt;Shell Yellow Bar&gt;"/>
          <p:cNvSpPr/>
          <p:nvPr/>
        </p:nvSpPr>
        <p:spPr bwMode="gray">
          <a:xfrm>
            <a:off x="-3222" y="6820523"/>
            <a:ext cx="12193200" cy="38100"/>
          </a:xfrm>
          <a:prstGeom prst="rect">
            <a:avLst/>
          </a:prstGeom>
          <a:solidFill>
            <a:srgbClr val="FFC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22721106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Lst>
  <p:transition>
    <p:fade/>
  </p:transition>
  <p:hf hdr="0" ftr="0"/>
  <p:txStyles>
    <p:titleStyle>
      <a:lvl1pPr algn="l" defTabSz="1219170" rtl="0" eaLnBrk="1" latinLnBrk="0" hangingPunct="1">
        <a:lnSpc>
          <a:spcPct val="90000"/>
        </a:lnSpc>
        <a:spcBef>
          <a:spcPct val="0"/>
        </a:spcBef>
        <a:buNone/>
        <a:defRPr sz="2800" b="0" kern="1200" cap="none" baseline="0">
          <a:solidFill>
            <a:schemeClr val="tx1"/>
          </a:solidFill>
          <a:latin typeface="+mj-lt"/>
          <a:ea typeface="+mj-ea"/>
          <a:cs typeface="+mj-cs"/>
        </a:defRPr>
      </a:lvl1pPr>
    </p:titleStyle>
    <p:bodyStyle>
      <a:lvl1pPr marL="0" indent="0" algn="l" defTabSz="357708" rtl="0" eaLnBrk="1" latinLnBrk="0" hangingPunct="1">
        <a:lnSpc>
          <a:spcPct val="140000"/>
        </a:lnSpc>
        <a:spcBef>
          <a:spcPts val="0"/>
        </a:spcBef>
        <a:spcAft>
          <a:spcPts val="0"/>
        </a:spcAft>
        <a:buClr>
          <a:schemeClr val="accent2"/>
        </a:buClr>
        <a:buSzPct val="85000"/>
        <a:buFont typeface="Wingdings" pitchFamily="2" charset="2"/>
        <a:buNone/>
        <a:defRPr sz="1800" kern="1200" baseline="0">
          <a:solidFill>
            <a:schemeClr val="tx1"/>
          </a:solidFill>
          <a:latin typeface="+mn-lt"/>
          <a:ea typeface="+mn-ea"/>
          <a:cs typeface="+mn-cs"/>
        </a:defRPr>
      </a:lvl1pPr>
      <a:lvl2pPr marL="230400" indent="-230400" algn="l" defTabSz="357708" rtl="0" eaLnBrk="1" latinLnBrk="0" hangingPunct="1">
        <a:lnSpc>
          <a:spcPct val="140000"/>
        </a:lnSpc>
        <a:spcBef>
          <a:spcPts val="0"/>
        </a:spcBef>
        <a:spcAft>
          <a:spcPts val="0"/>
        </a:spcAft>
        <a:buClr>
          <a:schemeClr val="accent2"/>
        </a:buClr>
        <a:buSzPct val="75000"/>
        <a:buFont typeface="Wingdings" panose="05000000000000000000" pitchFamily="2" charset="2"/>
        <a:buChar char=""/>
        <a:defRPr sz="1800" b="0" kern="1200">
          <a:solidFill>
            <a:schemeClr val="tx1"/>
          </a:solidFill>
          <a:latin typeface="+mn-lt"/>
          <a:ea typeface="+mn-ea"/>
          <a:cs typeface="+mn-cs"/>
        </a:defRPr>
      </a:lvl2pPr>
      <a:lvl3pPr marL="459000" indent="-228600" algn="l" defTabSz="357708" rtl="0" eaLnBrk="1" latinLnBrk="0" hangingPunct="1">
        <a:lnSpc>
          <a:spcPct val="140000"/>
        </a:lnSpc>
        <a:spcBef>
          <a:spcPts val="0"/>
        </a:spcBef>
        <a:spcAft>
          <a:spcPts val="0"/>
        </a:spcAft>
        <a:buClr>
          <a:schemeClr val="accent2"/>
        </a:buClr>
        <a:buSzPct val="100000"/>
        <a:buFont typeface="Wingdings" panose="05000000000000000000" pitchFamily="2" charset="2"/>
        <a:buChar char=""/>
        <a:defRPr sz="1800" b="0" kern="1200">
          <a:solidFill>
            <a:schemeClr val="tx1"/>
          </a:solidFill>
          <a:latin typeface="+mn-lt"/>
          <a:ea typeface="+mn-ea"/>
          <a:cs typeface="+mn-cs"/>
        </a:defRPr>
      </a:lvl3pPr>
      <a:lvl4pPr marL="687600" indent="-2286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600" b="0" kern="1200" baseline="0">
          <a:solidFill>
            <a:schemeClr val="tx1"/>
          </a:solidFill>
          <a:latin typeface="+mn-lt"/>
          <a:ea typeface="+mn-ea"/>
          <a:cs typeface="+mn-cs"/>
        </a:defRPr>
      </a:lvl4pPr>
      <a:lvl5pPr marL="890800" indent="-2032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400" kern="1200">
          <a:solidFill>
            <a:schemeClr val="tx1"/>
          </a:solidFill>
          <a:latin typeface="+mn-lt"/>
          <a:ea typeface="+mn-ea"/>
          <a:cs typeface="+mn-cs"/>
        </a:defRPr>
      </a:lvl5pPr>
      <a:lvl6pPr marL="1043200" indent="-1524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200" kern="1200" baseline="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0">
          <p15:clr>
            <a:srgbClr val="F26B43"/>
          </p15:clr>
        </p15:guide>
        <p15:guide id="3" pos="7357">
          <p15:clr>
            <a:srgbClr val="F26B43"/>
          </p15:clr>
        </p15:guide>
        <p15:guide id="4" orient="horz" pos="444">
          <p15:clr>
            <a:srgbClr val="F26B43"/>
          </p15:clr>
        </p15:guide>
        <p15:guide id="5" orient="horz" pos="1049">
          <p15:clr>
            <a:srgbClr val="F26B43"/>
          </p15:clr>
        </p15:guide>
        <p15:guide id="6" orient="horz" pos="958">
          <p15:clr>
            <a:srgbClr val="F26B43"/>
          </p15:clr>
        </p15:guide>
        <p15:guide id="7" orient="horz" pos="4071">
          <p15:clr>
            <a:srgbClr val="F26B43"/>
          </p15:clr>
        </p15:guide>
        <p15:guide id="8" orient="horz" pos="4006">
          <p15:clr>
            <a:srgbClr val="F26B43"/>
          </p15:clr>
        </p15:guide>
        <p15:guide id="9" pos="3765">
          <p15:clr>
            <a:srgbClr val="F26B43"/>
          </p15:clr>
        </p15:guide>
        <p15:guide id="10" pos="3915">
          <p15:clr>
            <a:srgbClr val="F26B43"/>
          </p15:clr>
        </p15:guide>
        <p15:guide id="11" orient="horz" pos="320">
          <p15:clr>
            <a:srgbClr val="F26B43"/>
          </p15:clr>
        </p15:guide>
        <p15:guide id="12" orient="horz" pos="368">
          <p15:clr>
            <a:srgbClr val="F26B43"/>
          </p15:clr>
        </p15:guide>
        <p15:guide id="13" pos="1118">
          <p15:clr>
            <a:srgbClr val="F26B43"/>
          </p15:clr>
        </p15:guide>
        <p15:guide id="14" orient="horz" pos="4225">
          <p15:clr>
            <a:srgbClr val="F26B43"/>
          </p15:clr>
        </p15:guide>
        <p15:guide id="15" pos="482">
          <p15:clr>
            <a:srgbClr val="F26B43"/>
          </p15:clr>
        </p15:guide>
        <p15:guide id="16" pos="642">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doi.org/10.1016/j.ijhydene.2026.154730" TargetMode="Externa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23.png"/><Relationship Id="rId10" Type="http://schemas.openxmlformats.org/officeDocument/2006/relationships/image" Target="../media/image330.png"/><Relationship Id="rId4" Type="http://schemas.openxmlformats.org/officeDocument/2006/relationships/image" Target="../media/image38.png"/><Relationship Id="rId14" Type="http://schemas.openxmlformats.org/officeDocument/2006/relationships/hyperlink" Target="https://doi.org/10.1016/j.ijhydene.2026.1547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doi.org/10.1016/j.ijhydene.2026.154730" TargetMode="External"/><Relationship Id="rId5" Type="http://schemas.openxmlformats.org/officeDocument/2006/relationships/image" Target="../media/image4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doi.org/10.1016/j.ijhydene.2026.154730" TargetMode="External"/><Relationship Id="rId2" Type="http://schemas.openxmlformats.org/officeDocument/2006/relationships/chart" Target="../charts/chart3.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doi.org/10.1016/j.ijhydene.2026.15473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hyperlink" Target="https://github.com/sede-open/Core2Relperm/tree/main"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481.png"/><Relationship Id="rId5" Type="http://schemas.openxmlformats.org/officeDocument/2006/relationships/image" Target="../media/image460.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532.png"/><Relationship Id="rId4" Type="http://schemas.openxmlformats.org/officeDocument/2006/relationships/image" Target="../media/image5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www.shell.com/investors/news-and-filings/sec-filings.html"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www.sec.gov/"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016/j.ijhydene.2026.154730" TargetMode="External"/><Relationship Id="rId3" Type="http://schemas.openxmlformats.org/officeDocument/2006/relationships/image" Target="../media/image520.png"/><Relationship Id="rId7" Type="http://schemas.openxmlformats.org/officeDocument/2006/relationships/image" Target="../media/image25.png"/><Relationship Id="rId2" Type="http://schemas.openxmlformats.org/officeDocument/2006/relationships/image" Target="../media/image510.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531.png"/></Relationships>
</file>

<file path=ppt/slides/_rels/slide21.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90.png"/><Relationship Id="rId1" Type="http://schemas.openxmlformats.org/officeDocument/2006/relationships/slideLayout" Target="../slideLayouts/slideLayout9.xml"/><Relationship Id="rId6" Type="http://schemas.openxmlformats.org/officeDocument/2006/relationships/image" Target="../media/image530.png"/><Relationship Id="rId5" Type="http://schemas.openxmlformats.org/officeDocument/2006/relationships/image" Target="../media/image500.png"/><Relationship Id="rId4" Type="http://schemas.openxmlformats.org/officeDocument/2006/relationships/image" Target="../media/image48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emf"/><Relationship Id="rId1" Type="http://schemas.openxmlformats.org/officeDocument/2006/relationships/slideLayout" Target="../slideLayouts/slideLayout9.xml"/><Relationship Id="rId5" Type="http://schemas.openxmlformats.org/officeDocument/2006/relationships/hyperlink" Target="https://doi.org/10.1016/j.ijhydene.2026.154730"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2.jpeg"/><Relationship Id="rId4" Type="http://schemas.openxmlformats.org/officeDocument/2006/relationships/image" Target="../media/image1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16/j.ijhydene.2026.154730" TargetMode="External"/><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160.png"/><Relationship Id="rId5"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emf"/><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766800" y="2754403"/>
            <a:ext cx="11110775" cy="918000"/>
          </a:xfrm>
          <a:prstGeom prst="rect">
            <a:avLst/>
          </a:prstGeom>
        </p:spPr>
        <p:txBody>
          <a:bodyPr anchor="ctr"/>
          <a:lstStyle/>
          <a:p>
            <a:r>
              <a:rPr lang="en-US" sz="2800" dirty="0">
                <a:cs typeface="Arial"/>
              </a:rPr>
              <a:t>A Novel Method for Determining </a:t>
            </a:r>
            <a:br>
              <a:rPr lang="en-US" sz="2800" dirty="0">
                <a:cs typeface="Arial"/>
              </a:rPr>
            </a:br>
            <a:r>
              <a:rPr lang="en-US" sz="2800" dirty="0">
                <a:cs typeface="Arial"/>
              </a:rPr>
              <a:t>Hydrogen Relative Permeability</a:t>
            </a:r>
            <a:endParaRPr lang="en-GB" sz="2800" dirty="0">
              <a:cs typeface="Arial"/>
            </a:endParaRPr>
          </a:p>
        </p:txBody>
      </p:sp>
      <p:sp>
        <p:nvSpPr>
          <p:cNvPr id="4" name="Slide Number Placeholder 3">
            <a:extLst>
              <a:ext uri="{FF2B5EF4-FFF2-40B4-BE49-F238E27FC236}">
                <a16:creationId xmlns:a16="http://schemas.microsoft.com/office/drawing/2014/main" id="{A0326BEE-A02B-ED64-EA0B-BA66908411AE}"/>
              </a:ext>
            </a:extLst>
          </p:cNvPr>
          <p:cNvSpPr>
            <a:spLocks noGrp="1"/>
          </p:cNvSpPr>
          <p:nvPr>
            <p:ph type="sldNum" sz="quarter" idx="4"/>
          </p:nvPr>
        </p:nvSpPr>
        <p:spPr/>
        <p:txBody>
          <a:bodyPr/>
          <a:lstStyle/>
          <a:p>
            <a:fld id="{D32BAE6A-B452-4007-8177-56DD051636F9}" type="slidenum">
              <a:rPr lang="en-GB" noProof="1" smtClean="0"/>
              <a:pPr/>
              <a:t>1</a:t>
            </a:fld>
            <a:endParaRPr lang="en-GB" noProof="1"/>
          </a:p>
        </p:txBody>
      </p:sp>
      <p:sp>
        <p:nvSpPr>
          <p:cNvPr id="6" name="Date Placeholder 5">
            <a:extLst>
              <a:ext uri="{FF2B5EF4-FFF2-40B4-BE49-F238E27FC236}">
                <a16:creationId xmlns:a16="http://schemas.microsoft.com/office/drawing/2014/main" id="{53147542-70F5-52F9-1A11-A1901A8D60D1}"/>
              </a:ext>
            </a:extLst>
          </p:cNvPr>
          <p:cNvSpPr>
            <a:spLocks noGrp="1"/>
          </p:cNvSpPr>
          <p:nvPr>
            <p:ph type="dt" sz="half" idx="2"/>
          </p:nvPr>
        </p:nvSpPr>
        <p:spPr/>
        <p:txBody>
          <a:bodyPr/>
          <a:lstStyle/>
          <a:p>
            <a:pPr>
              <a:defRPr/>
            </a:pPr>
            <a:r>
              <a:rPr lang="en-US" noProof="1"/>
              <a:t>20.05.2026</a:t>
            </a:r>
            <a:endParaRPr lang="en-GB" noProof="1"/>
          </a:p>
        </p:txBody>
      </p:sp>
      <p:sp>
        <p:nvSpPr>
          <p:cNvPr id="5" name="Text Placeholder 4">
            <a:extLst>
              <a:ext uri="{FF2B5EF4-FFF2-40B4-BE49-F238E27FC236}">
                <a16:creationId xmlns:a16="http://schemas.microsoft.com/office/drawing/2014/main" id="{06750900-E239-0ADA-0A1D-036795367D83}"/>
              </a:ext>
            </a:extLst>
          </p:cNvPr>
          <p:cNvSpPr>
            <a:spLocks noGrp="1"/>
          </p:cNvSpPr>
          <p:nvPr>
            <p:ph type="body" sz="quarter" idx="10"/>
          </p:nvPr>
        </p:nvSpPr>
        <p:spPr>
          <a:xfrm>
            <a:off x="766799" y="4965116"/>
            <a:ext cx="10343543" cy="237600"/>
          </a:xfrm>
        </p:spPr>
        <p:txBody>
          <a:bodyPr/>
          <a:lstStyle/>
          <a:p>
            <a:r>
              <a:rPr lang="en-US" b="0" i="0" u="none" strike="noStrike" dirty="0">
                <a:solidFill>
                  <a:srgbClr val="212121"/>
                </a:solidFill>
                <a:effectLst/>
                <a:latin typeface="Aptos" panose="020B0004020202020204" pitchFamily="34" charset="0"/>
              </a:rPr>
              <a:t>Elenora </a:t>
            </a:r>
            <a:r>
              <a:rPr lang="en-US" b="0" i="0" u="none" strike="noStrike" dirty="0" err="1">
                <a:solidFill>
                  <a:srgbClr val="212121"/>
                </a:solidFill>
                <a:effectLst/>
                <a:latin typeface="Aptos" panose="020B0004020202020204" pitchFamily="34" charset="0"/>
              </a:rPr>
              <a:t>Parente</a:t>
            </a:r>
            <a:r>
              <a:rPr lang="en-US" b="0" i="0" u="none" strike="noStrike" baseline="30000" dirty="0" err="1">
                <a:solidFill>
                  <a:srgbClr val="212121"/>
                </a:solidFill>
                <a:effectLst/>
                <a:latin typeface="Aptos" panose="020B0004020202020204" pitchFamily="34" charset="0"/>
              </a:rPr>
              <a:t>a,b</a:t>
            </a:r>
            <a:r>
              <a:rPr lang="en-US" b="0" i="0" u="none" strike="noStrike" dirty="0">
                <a:solidFill>
                  <a:srgbClr val="212121"/>
                </a:solidFill>
                <a:effectLst/>
                <a:latin typeface="Aptos" panose="020B0004020202020204" pitchFamily="34" charset="0"/>
              </a:rPr>
              <a:t>, </a:t>
            </a:r>
            <a:r>
              <a:rPr lang="en-US" dirty="0">
                <a:solidFill>
                  <a:srgbClr val="212121"/>
                </a:solidFill>
                <a:latin typeface="Aptos" panose="020B0004020202020204" pitchFamily="34" charset="0"/>
              </a:rPr>
              <a:t>Ying </a:t>
            </a:r>
            <a:r>
              <a:rPr lang="en-US" dirty="0" err="1">
                <a:solidFill>
                  <a:srgbClr val="212121"/>
                </a:solidFill>
                <a:latin typeface="Aptos" panose="020B0004020202020204" pitchFamily="34" charset="0"/>
              </a:rPr>
              <a:t>Gao</a:t>
            </a:r>
            <a:r>
              <a:rPr lang="en-US" baseline="30000" dirty="0" err="1">
                <a:solidFill>
                  <a:srgbClr val="212121"/>
                </a:solidFill>
                <a:latin typeface="Aptos" panose="020B0004020202020204" pitchFamily="34" charset="0"/>
              </a:rPr>
              <a:t>a</a:t>
            </a:r>
            <a:r>
              <a:rPr lang="en-US" dirty="0">
                <a:solidFill>
                  <a:srgbClr val="212121"/>
                </a:solidFill>
                <a:latin typeface="Aptos" panose="020B0004020202020204" pitchFamily="34" charset="0"/>
              </a:rPr>
              <a:t>, Karin de </a:t>
            </a:r>
            <a:r>
              <a:rPr lang="en-US" dirty="0" err="1">
                <a:solidFill>
                  <a:srgbClr val="212121"/>
                </a:solidFill>
                <a:latin typeface="Aptos" panose="020B0004020202020204" pitchFamily="34" charset="0"/>
              </a:rPr>
              <a:t>Borst</a:t>
            </a:r>
            <a:r>
              <a:rPr lang="en-US" baseline="30000" dirty="0" err="1">
                <a:solidFill>
                  <a:srgbClr val="212121"/>
                </a:solidFill>
                <a:latin typeface="Aptos" panose="020B0004020202020204" pitchFamily="34" charset="0"/>
              </a:rPr>
              <a:t>a</a:t>
            </a:r>
            <a:r>
              <a:rPr lang="en-US" dirty="0">
                <a:solidFill>
                  <a:srgbClr val="212121"/>
                </a:solidFill>
                <a:latin typeface="Aptos" panose="020B0004020202020204" pitchFamily="34" charset="0"/>
              </a:rPr>
              <a:t>, Vishal Ahuja, Shashank Tiwari, </a:t>
            </a:r>
            <a:r>
              <a:rPr lang="en-US" b="0" i="0" u="none" strike="noStrike" dirty="0">
                <a:solidFill>
                  <a:srgbClr val="212121"/>
                </a:solidFill>
                <a:effectLst/>
                <a:latin typeface="Aptos" panose="020B0004020202020204" pitchFamily="34" charset="0"/>
              </a:rPr>
              <a:t>Evren </a:t>
            </a:r>
            <a:r>
              <a:rPr lang="en-US" b="0" i="0" u="none" strike="noStrike" dirty="0" err="1">
                <a:solidFill>
                  <a:srgbClr val="212121"/>
                </a:solidFill>
                <a:effectLst/>
                <a:latin typeface="Aptos" panose="020B0004020202020204" pitchFamily="34" charset="0"/>
              </a:rPr>
              <a:t>Unsal</a:t>
            </a:r>
            <a:r>
              <a:rPr lang="en-US" b="0" i="0" u="none" strike="noStrike" baseline="30000" dirty="0" err="1">
                <a:solidFill>
                  <a:srgbClr val="212121"/>
                </a:solidFill>
                <a:effectLst/>
                <a:latin typeface="Aptos" panose="020B0004020202020204" pitchFamily="34" charset="0"/>
              </a:rPr>
              <a:t>a</a:t>
            </a:r>
            <a:r>
              <a:rPr lang="en-US" b="0" i="0" u="none" strike="noStrike" dirty="0">
                <a:solidFill>
                  <a:srgbClr val="212121"/>
                </a:solidFill>
                <a:effectLst/>
                <a:latin typeface="Aptos" panose="020B0004020202020204" pitchFamily="34" charset="0"/>
              </a:rPr>
              <a:t>, </a:t>
            </a:r>
            <a:r>
              <a:rPr lang="en-US" b="1" i="0" u="none" strike="noStrike" dirty="0">
                <a:solidFill>
                  <a:srgbClr val="212121"/>
                </a:solidFill>
                <a:effectLst/>
                <a:latin typeface="Aptos" panose="020B0004020202020204" pitchFamily="34" charset="0"/>
              </a:rPr>
              <a:t>Steffen </a:t>
            </a:r>
            <a:r>
              <a:rPr lang="en-US" b="1" i="0" u="none" strike="noStrike" dirty="0" err="1">
                <a:solidFill>
                  <a:srgbClr val="212121"/>
                </a:solidFill>
                <a:effectLst/>
                <a:latin typeface="Aptos" panose="020B0004020202020204" pitchFamily="34" charset="0"/>
              </a:rPr>
              <a:t>Berg</a:t>
            </a:r>
            <a:r>
              <a:rPr lang="en-US" b="0" i="0" u="none" strike="noStrike" baseline="30000" dirty="0" err="1">
                <a:solidFill>
                  <a:srgbClr val="212121"/>
                </a:solidFill>
                <a:effectLst/>
                <a:latin typeface="Aptos" panose="020B0004020202020204" pitchFamily="34" charset="0"/>
              </a:rPr>
              <a:t>a,c</a:t>
            </a:r>
            <a:endParaRPr lang="en-GB" baseline="30000" dirty="0"/>
          </a:p>
        </p:txBody>
      </p:sp>
      <p:sp>
        <p:nvSpPr>
          <p:cNvPr id="8" name="Text Placeholder 7">
            <a:extLst>
              <a:ext uri="{FF2B5EF4-FFF2-40B4-BE49-F238E27FC236}">
                <a16:creationId xmlns:a16="http://schemas.microsoft.com/office/drawing/2014/main" id="{5FB5DABB-F5DF-712C-21E0-FEB045C0B378}"/>
              </a:ext>
            </a:extLst>
          </p:cNvPr>
          <p:cNvSpPr>
            <a:spLocks noGrp="1"/>
          </p:cNvSpPr>
          <p:nvPr>
            <p:ph type="body" sz="quarter" idx="11"/>
          </p:nvPr>
        </p:nvSpPr>
        <p:spPr>
          <a:xfrm>
            <a:off x="766799" y="5362391"/>
            <a:ext cx="9709043" cy="750354"/>
          </a:xfrm>
        </p:spPr>
        <p:txBody>
          <a:bodyPr/>
          <a:lstStyle/>
          <a:p>
            <a:r>
              <a:rPr lang="en-US" baseline="30000" dirty="0" err="1"/>
              <a:t>a</a:t>
            </a:r>
            <a:r>
              <a:rPr lang="en-US" dirty="0" err="1"/>
              <a:t>Shell</a:t>
            </a:r>
            <a:r>
              <a:rPr lang="en-US" dirty="0"/>
              <a:t> Global Solutions International B.V., Amsterdam, The Netherlands </a:t>
            </a:r>
          </a:p>
          <a:p>
            <a:r>
              <a:rPr lang="en-US" baseline="30000" dirty="0" err="1"/>
              <a:t>b</a:t>
            </a:r>
            <a:r>
              <a:rPr lang="en-US" dirty="0" err="1"/>
              <a:t>Shell</a:t>
            </a:r>
            <a:r>
              <a:rPr lang="en-US" dirty="0"/>
              <a:t> India Markets Private Limited, Bangalore, India</a:t>
            </a:r>
          </a:p>
          <a:p>
            <a:r>
              <a:rPr lang="en-US" baseline="30000" dirty="0" err="1"/>
              <a:t>c</a:t>
            </a:r>
            <a:r>
              <a:rPr lang="en-US" dirty="0" err="1"/>
              <a:t>PoreLab</a:t>
            </a:r>
            <a:r>
              <a:rPr lang="en-US" dirty="0"/>
              <a:t>, Norwegian University of Science and Technology (NTNU), Trondheim, Norway</a:t>
            </a:r>
          </a:p>
          <a:p>
            <a:endParaRPr lang="en-GB" dirty="0"/>
          </a:p>
        </p:txBody>
      </p:sp>
      <p:sp>
        <p:nvSpPr>
          <p:cNvPr id="2" name="TextBox 1">
            <a:extLst>
              <a:ext uri="{FF2B5EF4-FFF2-40B4-BE49-F238E27FC236}">
                <a16:creationId xmlns:a16="http://schemas.microsoft.com/office/drawing/2014/main" id="{88C4EDCE-B0D4-B526-201B-D33C8A0934A3}"/>
              </a:ext>
            </a:extLst>
          </p:cNvPr>
          <p:cNvSpPr txBox="1"/>
          <p:nvPr/>
        </p:nvSpPr>
        <p:spPr bwMode="auto">
          <a:xfrm>
            <a:off x="766799" y="3745235"/>
            <a:ext cx="5094343" cy="1120820"/>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InterPore 2026, Nantes, 19-22 May 2026</a:t>
            </a:r>
          </a:p>
          <a:p>
            <a:pPr defTabSz="357708">
              <a:lnSpc>
                <a:spcPct val="140000"/>
              </a:lnSpc>
              <a:buClr>
                <a:schemeClr val="accent2"/>
              </a:buClr>
              <a:buSzPct val="75000"/>
            </a:pPr>
            <a:r>
              <a:rPr lang="en-US" sz="1800" dirty="0"/>
              <a:t>Session 2.1. MS05 – 20.05.2026 – 09:20-09:35</a:t>
            </a:r>
          </a:p>
          <a:p>
            <a:pPr defTabSz="357708">
              <a:lnSpc>
                <a:spcPct val="140000"/>
              </a:lnSpc>
              <a:buClr>
                <a:schemeClr val="accent2"/>
              </a:buClr>
              <a:buSzPct val="75000"/>
            </a:pPr>
            <a:r>
              <a:rPr lang="en-US" sz="1800" dirty="0"/>
              <a:t>Paper #8</a:t>
            </a:r>
          </a:p>
        </p:txBody>
      </p:sp>
      <p:pic>
        <p:nvPicPr>
          <p:cNvPr id="3" name="Picture 2" descr="A graph of different colored lines&#10;&#10;AI-generated content may be incorrect.">
            <a:extLst>
              <a:ext uri="{FF2B5EF4-FFF2-40B4-BE49-F238E27FC236}">
                <a16:creationId xmlns:a16="http://schemas.microsoft.com/office/drawing/2014/main" id="{1E45F7F0-462F-E417-AFF3-1EE49B028B01}"/>
              </a:ext>
            </a:extLst>
          </p:cNvPr>
          <p:cNvPicPr>
            <a:picLocks noChangeAspect="1"/>
          </p:cNvPicPr>
          <p:nvPr/>
        </p:nvPicPr>
        <p:blipFill>
          <a:blip r:embed="rId3">
            <a:extLst>
              <a:ext uri="{28A0092B-C50C-407E-A947-70E740481C1C}">
                <a14:useLocalDpi xmlns:a14="http://schemas.microsoft.com/office/drawing/2010/main" val="0"/>
              </a:ext>
            </a:extLst>
          </a:blip>
          <a:srcRect b="6808"/>
          <a:stretch>
            <a:fillRect/>
          </a:stretch>
        </p:blipFill>
        <p:spPr>
          <a:xfrm>
            <a:off x="7086098" y="1812083"/>
            <a:ext cx="4415861" cy="2993358"/>
          </a:xfrm>
          <a:prstGeom prst="rect">
            <a:avLst/>
          </a:prstGeom>
        </p:spPr>
      </p:pic>
    </p:spTree>
    <p:extLst>
      <p:ext uri="{BB962C8B-B14F-4D97-AF65-F5344CB8AC3E}">
        <p14:creationId xmlns:p14="http://schemas.microsoft.com/office/powerpoint/2010/main" val="42236034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54139-86A3-D2A4-B334-7C5C7247ECA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F6F75DF3-40F4-662E-C007-67C8B3CDC643}"/>
                  </a:ext>
                </a:extLst>
              </p:cNvPr>
              <p:cNvSpPr>
                <a:spLocks noGrp="1"/>
              </p:cNvSpPr>
              <p:nvPr>
                <p:ph type="title"/>
              </p:nvPr>
            </p:nvSpPr>
            <p:spPr>
              <a:xfrm>
                <a:off x="466421" y="663861"/>
                <a:ext cx="11213320" cy="423574"/>
              </a:xfrm>
            </p:spPr>
            <p:txBody>
              <a:bodyPr wrap="square" anchor="t">
                <a:normAutofit/>
              </a:bodyPr>
              <a:lstStyle/>
              <a:p>
                <a:r>
                  <a:rPr lang="en-US" dirty="0"/>
                  <a:t>Determining Residual Gas Saturation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𝑔</m:t>
                        </m:r>
                        <m:r>
                          <a:rPr lang="en-US" i="1">
                            <a:latin typeface="Cambria Math" panose="02040503050406030204" pitchFamily="18" charset="0"/>
                          </a:rPr>
                          <m:t>,</m:t>
                        </m:r>
                        <m:r>
                          <a:rPr lang="en-US" i="1">
                            <a:latin typeface="Cambria Math" panose="02040503050406030204" pitchFamily="18" charset="0"/>
                          </a:rPr>
                          <m:t>𝑟</m:t>
                        </m:r>
                      </m:sub>
                    </m:sSub>
                  </m:oMath>
                </a14:m>
                <a:r>
                  <a:rPr lang="en-US" dirty="0"/>
                  <a:t> from Minkowski Functionals</a:t>
                </a:r>
              </a:p>
            </p:txBody>
          </p:sp>
        </mc:Choice>
        <mc:Fallback>
          <p:sp>
            <p:nvSpPr>
              <p:cNvPr id="2" name="Title 1">
                <a:extLst>
                  <a:ext uri="{FF2B5EF4-FFF2-40B4-BE49-F238E27FC236}">
                    <a16:creationId xmlns:a16="http://schemas.microsoft.com/office/drawing/2014/main" id="{F6F75DF3-40F4-662E-C007-67C8B3CDC643}"/>
                  </a:ext>
                </a:extLst>
              </p:cNvPr>
              <p:cNvSpPr>
                <a:spLocks noGrp="1" noRot="1" noChangeAspect="1" noMove="1" noResize="1" noEditPoints="1" noAdjustHandles="1" noChangeArrowheads="1" noChangeShapeType="1" noTextEdit="1"/>
              </p:cNvSpPr>
              <p:nvPr>
                <p:ph type="title"/>
              </p:nvPr>
            </p:nvSpPr>
            <p:spPr>
              <a:xfrm>
                <a:off x="466421" y="663861"/>
                <a:ext cx="11213320" cy="423574"/>
              </a:xfrm>
              <a:blipFill>
                <a:blip r:embed="rId3"/>
                <a:stretch>
                  <a:fillRect l="-1686" t="-30435" b="-2318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41A1567-4068-211D-FEF7-60F1C42E9A42}"/>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C08AAD26-4C60-C493-105A-1EF27FEF2B02}"/>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10</a:t>
            </a:fld>
            <a:endParaRPr lang="en-GB" noProof="1"/>
          </a:p>
        </p:txBody>
      </p:sp>
      <p:pic>
        <p:nvPicPr>
          <p:cNvPr id="18" name="Picture 17">
            <a:extLst>
              <a:ext uri="{FF2B5EF4-FFF2-40B4-BE49-F238E27FC236}">
                <a16:creationId xmlns:a16="http://schemas.microsoft.com/office/drawing/2014/main" id="{59F9AE33-AFE0-F4A1-4100-BA766F779B15}"/>
              </a:ext>
            </a:extLst>
          </p:cNvPr>
          <p:cNvPicPr>
            <a:picLocks noChangeAspect="1"/>
          </p:cNvPicPr>
          <p:nvPr/>
        </p:nvPicPr>
        <p:blipFill>
          <a:blip r:embed="rId4"/>
          <a:srcRect t="49677" r="66897"/>
          <a:stretch>
            <a:fillRect/>
          </a:stretch>
        </p:blipFill>
        <p:spPr>
          <a:xfrm rot="5400000">
            <a:off x="7551268" y="660784"/>
            <a:ext cx="2571754" cy="3425054"/>
          </a:xfrm>
          <a:prstGeom prst="rect">
            <a:avLst/>
          </a:prstGeom>
        </p:spPr>
      </p:pic>
      <p:pic>
        <p:nvPicPr>
          <p:cNvPr id="20" name="Picture 19">
            <a:extLst>
              <a:ext uri="{FF2B5EF4-FFF2-40B4-BE49-F238E27FC236}">
                <a16:creationId xmlns:a16="http://schemas.microsoft.com/office/drawing/2014/main" id="{70FFC1A2-31F5-0F96-2A5A-EDA57E347D3C}"/>
              </a:ext>
            </a:extLst>
          </p:cNvPr>
          <p:cNvPicPr>
            <a:picLocks noChangeAspect="1"/>
          </p:cNvPicPr>
          <p:nvPr/>
        </p:nvPicPr>
        <p:blipFill>
          <a:blip r:embed="rId4"/>
          <a:srcRect l="33394" t="49899" r="33754"/>
          <a:stretch>
            <a:fillRect/>
          </a:stretch>
        </p:blipFill>
        <p:spPr>
          <a:xfrm rot="5400000">
            <a:off x="3957707" y="655344"/>
            <a:ext cx="2571753" cy="3435933"/>
          </a:xfrm>
          <a:prstGeom prst="rect">
            <a:avLst/>
          </a:prstGeom>
        </p:spPr>
      </p:pic>
      <p:pic>
        <p:nvPicPr>
          <p:cNvPr id="21" name="Picture 20">
            <a:extLst>
              <a:ext uri="{FF2B5EF4-FFF2-40B4-BE49-F238E27FC236}">
                <a16:creationId xmlns:a16="http://schemas.microsoft.com/office/drawing/2014/main" id="{C4852052-D32F-3050-43F0-FDD12917B8CB}"/>
              </a:ext>
            </a:extLst>
          </p:cNvPr>
          <p:cNvPicPr>
            <a:picLocks noChangeAspect="1"/>
          </p:cNvPicPr>
          <p:nvPr/>
        </p:nvPicPr>
        <p:blipFill>
          <a:blip r:embed="rId4"/>
          <a:srcRect l="66234" t="51111"/>
          <a:stretch>
            <a:fillRect/>
          </a:stretch>
        </p:blipFill>
        <p:spPr>
          <a:xfrm rot="5400000">
            <a:off x="443430" y="732663"/>
            <a:ext cx="2643256" cy="3352800"/>
          </a:xfrm>
          <a:prstGeom prst="rect">
            <a:avLst/>
          </a:prstGeom>
        </p:spPr>
      </p:pic>
      <p:pic>
        <p:nvPicPr>
          <p:cNvPr id="22" name="Picture 21">
            <a:extLst>
              <a:ext uri="{FF2B5EF4-FFF2-40B4-BE49-F238E27FC236}">
                <a16:creationId xmlns:a16="http://schemas.microsoft.com/office/drawing/2014/main" id="{D3914BD8-86A6-88B1-B35D-9056D9746309}"/>
              </a:ext>
            </a:extLst>
          </p:cNvPr>
          <p:cNvPicPr>
            <a:picLocks noChangeAspect="1"/>
          </p:cNvPicPr>
          <p:nvPr/>
        </p:nvPicPr>
        <p:blipFill>
          <a:blip r:embed="rId4"/>
          <a:srcRect r="66234" b="50000"/>
          <a:stretch>
            <a:fillRect/>
          </a:stretch>
        </p:blipFill>
        <p:spPr>
          <a:xfrm rot="5400000">
            <a:off x="535001" y="3337820"/>
            <a:ext cx="2643258" cy="3429000"/>
          </a:xfrm>
          <a:prstGeom prst="rect">
            <a:avLst/>
          </a:prstGeom>
        </p:spPr>
      </p:pic>
      <p:pic>
        <p:nvPicPr>
          <p:cNvPr id="23" name="Picture 22">
            <a:extLst>
              <a:ext uri="{FF2B5EF4-FFF2-40B4-BE49-F238E27FC236}">
                <a16:creationId xmlns:a16="http://schemas.microsoft.com/office/drawing/2014/main" id="{D0520D75-E24A-898F-1173-CF41B5F0EC85}"/>
              </a:ext>
            </a:extLst>
          </p:cNvPr>
          <p:cNvPicPr>
            <a:picLocks noChangeAspect="1"/>
          </p:cNvPicPr>
          <p:nvPr/>
        </p:nvPicPr>
        <p:blipFill>
          <a:blip r:embed="rId4"/>
          <a:srcRect l="33259" t="1213" r="33888" b="49898"/>
          <a:stretch>
            <a:fillRect/>
          </a:stretch>
        </p:blipFill>
        <p:spPr>
          <a:xfrm rot="5400000">
            <a:off x="3999272" y="3340169"/>
            <a:ext cx="2571755" cy="3352800"/>
          </a:xfrm>
          <a:prstGeom prst="rect">
            <a:avLst/>
          </a:prstGeom>
        </p:spPr>
      </p:pic>
      <p:pic>
        <p:nvPicPr>
          <p:cNvPr id="24" name="Picture 23">
            <a:extLst>
              <a:ext uri="{FF2B5EF4-FFF2-40B4-BE49-F238E27FC236}">
                <a16:creationId xmlns:a16="http://schemas.microsoft.com/office/drawing/2014/main" id="{DE8F4325-7EA1-B6ED-A097-795F17512FA3}"/>
              </a:ext>
            </a:extLst>
          </p:cNvPr>
          <p:cNvPicPr>
            <a:picLocks noChangeAspect="1"/>
          </p:cNvPicPr>
          <p:nvPr/>
        </p:nvPicPr>
        <p:blipFill>
          <a:blip r:embed="rId4"/>
          <a:srcRect l="66234" b="50000"/>
          <a:stretch>
            <a:fillRect/>
          </a:stretch>
        </p:blipFill>
        <p:spPr>
          <a:xfrm rot="5400000">
            <a:off x="7568254" y="3337821"/>
            <a:ext cx="2643259" cy="3429000"/>
          </a:xfrm>
          <a:prstGeom prst="rect">
            <a:avLst/>
          </a:prstGeom>
        </p:spPr>
      </p:pic>
      <p:sp>
        <p:nvSpPr>
          <p:cNvPr id="6" name="Arrow: Down 5">
            <a:extLst>
              <a:ext uri="{FF2B5EF4-FFF2-40B4-BE49-F238E27FC236}">
                <a16:creationId xmlns:a16="http://schemas.microsoft.com/office/drawing/2014/main" id="{75B627C6-5C90-339D-4D46-BC6293E6C96A}"/>
              </a:ext>
            </a:extLst>
          </p:cNvPr>
          <p:cNvSpPr/>
          <p:nvPr/>
        </p:nvSpPr>
        <p:spPr>
          <a:xfrm rot="10800000">
            <a:off x="9456492" y="5191433"/>
            <a:ext cx="213851" cy="2654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7" name="Arrow: Down 6">
            <a:extLst>
              <a:ext uri="{FF2B5EF4-FFF2-40B4-BE49-F238E27FC236}">
                <a16:creationId xmlns:a16="http://schemas.microsoft.com/office/drawing/2014/main" id="{1D4B2EFD-59DB-1E8D-4F87-D8C56F37AD20}"/>
              </a:ext>
            </a:extLst>
          </p:cNvPr>
          <p:cNvSpPr/>
          <p:nvPr/>
        </p:nvSpPr>
        <p:spPr>
          <a:xfrm rot="16200000">
            <a:off x="6472263" y="4276836"/>
            <a:ext cx="213851" cy="2654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8" name="Arrow: Down 7">
            <a:extLst>
              <a:ext uri="{FF2B5EF4-FFF2-40B4-BE49-F238E27FC236}">
                <a16:creationId xmlns:a16="http://schemas.microsoft.com/office/drawing/2014/main" id="{8F5BA05C-10C7-6597-045D-7E1027648442}"/>
              </a:ext>
            </a:extLst>
          </p:cNvPr>
          <p:cNvSpPr/>
          <p:nvPr/>
        </p:nvSpPr>
        <p:spPr>
          <a:xfrm rot="10800000">
            <a:off x="2975787" y="5058698"/>
            <a:ext cx="213851" cy="2654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9" name="Arrow: Down 8">
            <a:extLst>
              <a:ext uri="{FF2B5EF4-FFF2-40B4-BE49-F238E27FC236}">
                <a16:creationId xmlns:a16="http://schemas.microsoft.com/office/drawing/2014/main" id="{8C6AEB93-957D-D1AE-D681-A91229507B8B}"/>
              </a:ext>
            </a:extLst>
          </p:cNvPr>
          <p:cNvSpPr/>
          <p:nvPr/>
        </p:nvSpPr>
        <p:spPr>
          <a:xfrm>
            <a:off x="9471239" y="2107839"/>
            <a:ext cx="213851" cy="2654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10" name="Arrow: Down 9">
            <a:extLst>
              <a:ext uri="{FF2B5EF4-FFF2-40B4-BE49-F238E27FC236}">
                <a16:creationId xmlns:a16="http://schemas.microsoft.com/office/drawing/2014/main" id="{82B5FDD0-5B69-4890-F331-16E378430A91}"/>
              </a:ext>
            </a:extLst>
          </p:cNvPr>
          <p:cNvSpPr/>
          <p:nvPr/>
        </p:nvSpPr>
        <p:spPr>
          <a:xfrm>
            <a:off x="9718019" y="2201111"/>
            <a:ext cx="213851" cy="2654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11" name="TextBox 10">
            <a:extLst>
              <a:ext uri="{FF2B5EF4-FFF2-40B4-BE49-F238E27FC236}">
                <a16:creationId xmlns:a16="http://schemas.microsoft.com/office/drawing/2014/main" id="{25F221E3-9AE8-E117-13B6-D702C81FFDEC}"/>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5"/>
              </a:rPr>
              <a:t>International Journal of Hydrogen Energy 229, 154730, 2026.</a:t>
            </a:r>
            <a:endParaRPr lang="en-US" sz="1400" dirty="0"/>
          </a:p>
        </p:txBody>
      </p:sp>
    </p:spTree>
    <p:extLst>
      <p:ext uri="{BB962C8B-B14F-4D97-AF65-F5344CB8AC3E}">
        <p14:creationId xmlns:p14="http://schemas.microsoft.com/office/powerpoint/2010/main" val="1170407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D2D5-C415-8316-4E68-3124553A5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1A391-1990-7383-7B7C-A0818F62092C}"/>
              </a:ext>
            </a:extLst>
          </p:cNvPr>
          <p:cNvSpPr>
            <a:spLocks noGrp="1"/>
          </p:cNvSpPr>
          <p:nvPr>
            <p:ph type="title"/>
          </p:nvPr>
        </p:nvSpPr>
        <p:spPr>
          <a:xfrm>
            <a:off x="466421" y="663860"/>
            <a:ext cx="10246319"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7FD71928-54EE-C202-B09F-6D38AF33DD07}"/>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66F64C7E-43DA-EC33-FAF9-9FE1234A598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11</a:t>
            </a:fld>
            <a:endParaRPr lang="en-GB" noProof="1"/>
          </a:p>
        </p:txBody>
      </p:sp>
      <p:grpSp>
        <p:nvGrpSpPr>
          <p:cNvPr id="3" name="Group 2">
            <a:extLst>
              <a:ext uri="{FF2B5EF4-FFF2-40B4-BE49-F238E27FC236}">
                <a16:creationId xmlns:a16="http://schemas.microsoft.com/office/drawing/2014/main" id="{4D7AB138-BA3A-483A-5C08-EFFF4203D809}"/>
              </a:ext>
            </a:extLst>
          </p:cNvPr>
          <p:cNvGrpSpPr>
            <a:grpSpLocks noChangeAspect="1"/>
          </p:cNvGrpSpPr>
          <p:nvPr/>
        </p:nvGrpSpPr>
        <p:grpSpPr>
          <a:xfrm>
            <a:off x="177994" y="1604600"/>
            <a:ext cx="10084921" cy="4977361"/>
            <a:chOff x="237023" y="1153881"/>
            <a:chExt cx="11867753" cy="6296979"/>
          </a:xfrm>
        </p:grpSpPr>
        <p:cxnSp>
          <p:nvCxnSpPr>
            <p:cNvPr id="6" name="Straight Connector 5">
              <a:extLst>
                <a:ext uri="{FF2B5EF4-FFF2-40B4-BE49-F238E27FC236}">
                  <a16:creationId xmlns:a16="http://schemas.microsoft.com/office/drawing/2014/main" id="{CA4C4347-DB00-4A5B-0035-C2AE1EB5F043}"/>
                </a:ext>
              </a:extLst>
            </p:cNvPr>
            <p:cNvCxnSpPr>
              <a:cxnSpLocks/>
            </p:cNvCxnSpPr>
            <p:nvPr/>
          </p:nvCxnSpPr>
          <p:spPr>
            <a:xfrm>
              <a:off x="1338947" y="5780314"/>
              <a:ext cx="9361714" cy="0"/>
            </a:xfrm>
            <a:prstGeom prst="line">
              <a:avLst/>
            </a:prstGeom>
            <a:ln>
              <a:solidFill>
                <a:schemeClr val="tx1">
                  <a:lumMod val="75000"/>
                  <a:lumOff val="2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794FFFB-27DE-2D52-F7FB-E0E401A5916C}"/>
                </a:ext>
              </a:extLst>
            </p:cNvPr>
            <p:cNvCxnSpPr>
              <a:cxnSpLocks/>
            </p:cNvCxnSpPr>
            <p:nvPr/>
          </p:nvCxnSpPr>
          <p:spPr>
            <a:xfrm>
              <a:off x="2194503" y="5714999"/>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F68CA14-A1DD-4335-4873-9657E7F81160}"/>
                </a:ext>
              </a:extLst>
            </p:cNvPr>
            <p:cNvCxnSpPr>
              <a:cxnSpLocks/>
            </p:cNvCxnSpPr>
            <p:nvPr/>
          </p:nvCxnSpPr>
          <p:spPr>
            <a:xfrm>
              <a:off x="3435477" y="5714995"/>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92E8BF7-C196-02F6-796A-AE6D25C94F5C}"/>
                </a:ext>
              </a:extLst>
            </p:cNvPr>
            <p:cNvCxnSpPr>
              <a:cxnSpLocks/>
            </p:cNvCxnSpPr>
            <p:nvPr/>
          </p:nvCxnSpPr>
          <p:spPr>
            <a:xfrm>
              <a:off x="4698223" y="5714991"/>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005D4E-6D56-A4B6-FC8A-A0E3924E38B0}"/>
                </a:ext>
              </a:extLst>
            </p:cNvPr>
            <p:cNvCxnSpPr>
              <a:cxnSpLocks/>
            </p:cNvCxnSpPr>
            <p:nvPr/>
          </p:nvCxnSpPr>
          <p:spPr>
            <a:xfrm>
              <a:off x="5939197" y="5714987"/>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993085E-C37C-5361-C40E-724A0220B365}"/>
                </a:ext>
              </a:extLst>
            </p:cNvPr>
            <p:cNvCxnSpPr>
              <a:cxnSpLocks/>
            </p:cNvCxnSpPr>
            <p:nvPr/>
          </p:nvCxnSpPr>
          <p:spPr>
            <a:xfrm>
              <a:off x="7201939" y="5714983"/>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AB405B-CA75-5F2A-5AE1-8665C762D8CE}"/>
                </a:ext>
              </a:extLst>
            </p:cNvPr>
            <p:cNvCxnSpPr>
              <a:cxnSpLocks/>
            </p:cNvCxnSpPr>
            <p:nvPr/>
          </p:nvCxnSpPr>
          <p:spPr>
            <a:xfrm>
              <a:off x="8421149" y="5714979"/>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8744855-EDBC-E76D-F619-507DADA908DD}"/>
                </a:ext>
              </a:extLst>
            </p:cNvPr>
            <p:cNvCxnSpPr>
              <a:cxnSpLocks/>
            </p:cNvCxnSpPr>
            <p:nvPr/>
          </p:nvCxnSpPr>
          <p:spPr>
            <a:xfrm>
              <a:off x="9673012" y="5714975"/>
              <a:ext cx="0" cy="14151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7B8E9C1-B453-026A-2EA6-BE35B31DE81F}"/>
                </a:ext>
              </a:extLst>
            </p:cNvPr>
            <p:cNvSpPr txBox="1"/>
            <p:nvPr/>
          </p:nvSpPr>
          <p:spPr>
            <a:xfrm>
              <a:off x="1828805" y="5888037"/>
              <a:ext cx="684102" cy="962754"/>
            </a:xfrm>
            <a:prstGeom prst="rect">
              <a:avLst/>
            </a:prstGeom>
            <a:noFill/>
          </p:spPr>
          <p:txBody>
            <a:bodyPr wrap="square" rtlCol="0">
              <a:spAutoFit/>
            </a:bodyPr>
            <a:lstStyle/>
            <a:p>
              <a:r>
                <a:rPr lang="nl-NL" sz="1200" dirty="0">
                  <a:latin typeface="Palatino Linotype" panose="02040502050505030304" pitchFamily="18" charset="0"/>
                </a:rPr>
                <a:t>0.3</a:t>
              </a:r>
            </a:p>
            <a:p>
              <a:endParaRPr lang="en-GB" sz="1200" dirty="0">
                <a:latin typeface="Palatino Linotype" panose="02040502050505030304" pitchFamily="18" charset="0"/>
              </a:endParaRPr>
            </a:p>
          </p:txBody>
        </p:sp>
        <p:sp>
          <p:nvSpPr>
            <p:cNvPr id="15" name="TextBox 14">
              <a:extLst>
                <a:ext uri="{FF2B5EF4-FFF2-40B4-BE49-F238E27FC236}">
                  <a16:creationId xmlns:a16="http://schemas.microsoft.com/office/drawing/2014/main" id="{4C41A04B-F3A7-F368-426E-611EEC93A996}"/>
                </a:ext>
              </a:extLst>
            </p:cNvPr>
            <p:cNvSpPr txBox="1"/>
            <p:nvPr/>
          </p:nvSpPr>
          <p:spPr>
            <a:xfrm>
              <a:off x="3076911" y="5888037"/>
              <a:ext cx="684102" cy="962754"/>
            </a:xfrm>
            <a:prstGeom prst="rect">
              <a:avLst/>
            </a:prstGeom>
            <a:noFill/>
          </p:spPr>
          <p:txBody>
            <a:bodyPr wrap="square" rtlCol="0">
              <a:spAutoFit/>
            </a:bodyPr>
            <a:lstStyle/>
            <a:p>
              <a:r>
                <a:rPr lang="nl-NL" sz="1200" dirty="0">
                  <a:latin typeface="Palatino Linotype" panose="02040502050505030304" pitchFamily="18" charset="0"/>
                </a:rPr>
                <a:t>0.6</a:t>
              </a:r>
            </a:p>
            <a:p>
              <a:endParaRPr lang="en-GB" sz="1200" dirty="0">
                <a:latin typeface="Palatino Linotype" panose="02040502050505030304" pitchFamily="18" charset="0"/>
              </a:endParaRPr>
            </a:p>
          </p:txBody>
        </p:sp>
        <p:sp>
          <p:nvSpPr>
            <p:cNvPr id="16" name="TextBox 15">
              <a:extLst>
                <a:ext uri="{FF2B5EF4-FFF2-40B4-BE49-F238E27FC236}">
                  <a16:creationId xmlns:a16="http://schemas.microsoft.com/office/drawing/2014/main" id="{A3403FC5-0CD4-7C68-0736-6E221C25BB9C}"/>
                </a:ext>
              </a:extLst>
            </p:cNvPr>
            <p:cNvSpPr txBox="1"/>
            <p:nvPr/>
          </p:nvSpPr>
          <p:spPr>
            <a:xfrm>
              <a:off x="4332522" y="5888037"/>
              <a:ext cx="684102" cy="962754"/>
            </a:xfrm>
            <a:prstGeom prst="rect">
              <a:avLst/>
            </a:prstGeom>
            <a:noFill/>
          </p:spPr>
          <p:txBody>
            <a:bodyPr wrap="square" rtlCol="0">
              <a:spAutoFit/>
            </a:bodyPr>
            <a:lstStyle/>
            <a:p>
              <a:r>
                <a:rPr lang="nl-NL" sz="1200" dirty="0">
                  <a:latin typeface="Palatino Linotype" panose="02040502050505030304" pitchFamily="18" charset="0"/>
                </a:rPr>
                <a:t>0.9</a:t>
              </a:r>
            </a:p>
            <a:p>
              <a:endParaRPr lang="en-GB" sz="1200" dirty="0">
                <a:latin typeface="Palatino Linotype" panose="02040502050505030304" pitchFamily="18" charset="0"/>
              </a:endParaRPr>
            </a:p>
          </p:txBody>
        </p:sp>
        <p:sp>
          <p:nvSpPr>
            <p:cNvPr id="17" name="TextBox 16">
              <a:extLst>
                <a:ext uri="{FF2B5EF4-FFF2-40B4-BE49-F238E27FC236}">
                  <a16:creationId xmlns:a16="http://schemas.microsoft.com/office/drawing/2014/main" id="{CD6EA7F4-8090-7D7A-2E7F-D2ECDDCD436D}"/>
                </a:ext>
              </a:extLst>
            </p:cNvPr>
            <p:cNvSpPr txBox="1"/>
            <p:nvPr/>
          </p:nvSpPr>
          <p:spPr>
            <a:xfrm>
              <a:off x="5573498" y="5888037"/>
              <a:ext cx="684102" cy="962754"/>
            </a:xfrm>
            <a:prstGeom prst="rect">
              <a:avLst/>
            </a:prstGeom>
            <a:noFill/>
          </p:spPr>
          <p:txBody>
            <a:bodyPr wrap="square" rtlCol="0">
              <a:spAutoFit/>
            </a:bodyPr>
            <a:lstStyle/>
            <a:p>
              <a:r>
                <a:rPr lang="nl-NL" sz="1200" dirty="0">
                  <a:latin typeface="Palatino Linotype" panose="02040502050505030304" pitchFamily="18" charset="0"/>
                </a:rPr>
                <a:t>1.1</a:t>
              </a:r>
            </a:p>
            <a:p>
              <a:endParaRPr lang="en-GB" sz="1200" dirty="0">
                <a:latin typeface="Palatino Linotype" panose="02040502050505030304" pitchFamily="18" charset="0"/>
              </a:endParaRPr>
            </a:p>
          </p:txBody>
        </p:sp>
        <p:sp>
          <p:nvSpPr>
            <p:cNvPr id="18" name="TextBox 17">
              <a:extLst>
                <a:ext uri="{FF2B5EF4-FFF2-40B4-BE49-F238E27FC236}">
                  <a16:creationId xmlns:a16="http://schemas.microsoft.com/office/drawing/2014/main" id="{16298B93-35D2-BEE6-6B84-4C74B5C6665E}"/>
                </a:ext>
              </a:extLst>
            </p:cNvPr>
            <p:cNvSpPr txBox="1"/>
            <p:nvPr/>
          </p:nvSpPr>
          <p:spPr>
            <a:xfrm>
              <a:off x="6836240" y="5888037"/>
              <a:ext cx="684102" cy="962754"/>
            </a:xfrm>
            <a:prstGeom prst="rect">
              <a:avLst/>
            </a:prstGeom>
            <a:noFill/>
          </p:spPr>
          <p:txBody>
            <a:bodyPr wrap="square" rtlCol="0">
              <a:spAutoFit/>
            </a:bodyPr>
            <a:lstStyle/>
            <a:p>
              <a:r>
                <a:rPr lang="nl-NL" sz="1200" dirty="0">
                  <a:latin typeface="Palatino Linotype" panose="02040502050505030304" pitchFamily="18" charset="0"/>
                </a:rPr>
                <a:t>1.4</a:t>
              </a:r>
            </a:p>
            <a:p>
              <a:endParaRPr lang="en-GB" sz="1200" dirty="0">
                <a:latin typeface="Palatino Linotype" panose="02040502050505030304" pitchFamily="18" charset="0"/>
              </a:endParaRPr>
            </a:p>
          </p:txBody>
        </p:sp>
        <p:sp>
          <p:nvSpPr>
            <p:cNvPr id="19" name="TextBox 18">
              <a:extLst>
                <a:ext uri="{FF2B5EF4-FFF2-40B4-BE49-F238E27FC236}">
                  <a16:creationId xmlns:a16="http://schemas.microsoft.com/office/drawing/2014/main" id="{585D4662-7767-EACC-6FBF-87806E9A0237}"/>
                </a:ext>
              </a:extLst>
            </p:cNvPr>
            <p:cNvSpPr txBox="1"/>
            <p:nvPr/>
          </p:nvSpPr>
          <p:spPr>
            <a:xfrm>
              <a:off x="8083365" y="5888037"/>
              <a:ext cx="684102" cy="577653"/>
            </a:xfrm>
            <a:prstGeom prst="rect">
              <a:avLst/>
            </a:prstGeom>
            <a:noFill/>
          </p:spPr>
          <p:txBody>
            <a:bodyPr wrap="square" rtlCol="0">
              <a:spAutoFit/>
            </a:bodyPr>
            <a:lstStyle/>
            <a:p>
              <a:r>
                <a:rPr lang="nl-NL" sz="1200" dirty="0">
                  <a:latin typeface="Palatino Linotype" panose="02040502050505030304" pitchFamily="18" charset="0"/>
                </a:rPr>
                <a:t>1.7</a:t>
              </a:r>
              <a:endParaRPr lang="en-GB" sz="1200" dirty="0">
                <a:latin typeface="Palatino Linotype" panose="02040502050505030304" pitchFamily="18" charset="0"/>
              </a:endParaRPr>
            </a:p>
          </p:txBody>
        </p:sp>
        <p:sp>
          <p:nvSpPr>
            <p:cNvPr id="20" name="TextBox 19">
              <a:extLst>
                <a:ext uri="{FF2B5EF4-FFF2-40B4-BE49-F238E27FC236}">
                  <a16:creationId xmlns:a16="http://schemas.microsoft.com/office/drawing/2014/main" id="{0E0EDC6F-6FE6-F308-F5E1-498A3AEDA5E4}"/>
                </a:ext>
              </a:extLst>
            </p:cNvPr>
            <p:cNvSpPr txBox="1"/>
            <p:nvPr/>
          </p:nvSpPr>
          <p:spPr>
            <a:xfrm>
              <a:off x="9307311" y="5888037"/>
              <a:ext cx="901659" cy="962754"/>
            </a:xfrm>
            <a:prstGeom prst="rect">
              <a:avLst/>
            </a:prstGeom>
            <a:noFill/>
          </p:spPr>
          <p:txBody>
            <a:bodyPr wrap="square" rtlCol="0">
              <a:spAutoFit/>
            </a:bodyPr>
            <a:lstStyle/>
            <a:p>
              <a:r>
                <a:rPr lang="nl-NL" sz="1200" dirty="0">
                  <a:latin typeface="Palatino Linotype" panose="02040502050505030304" pitchFamily="18" charset="0"/>
                </a:rPr>
                <a:t>1.84</a:t>
              </a:r>
            </a:p>
            <a:p>
              <a:endParaRPr lang="en-GB" sz="1200" dirty="0">
                <a:latin typeface="Palatino Linotype" panose="02040502050505030304" pitchFamily="18" charset="0"/>
              </a:endParaRPr>
            </a:p>
          </p:txBody>
        </p:sp>
        <p:sp>
          <p:nvSpPr>
            <p:cNvPr id="21" name="TextBox 20">
              <a:extLst>
                <a:ext uri="{FF2B5EF4-FFF2-40B4-BE49-F238E27FC236}">
                  <a16:creationId xmlns:a16="http://schemas.microsoft.com/office/drawing/2014/main" id="{DBBB0EE9-26C4-B5D8-4388-58F58E7FDEA0}"/>
                </a:ext>
              </a:extLst>
            </p:cNvPr>
            <p:cNvSpPr txBox="1"/>
            <p:nvPr/>
          </p:nvSpPr>
          <p:spPr>
            <a:xfrm>
              <a:off x="4738063" y="6465690"/>
              <a:ext cx="3039073" cy="985170"/>
            </a:xfrm>
            <a:prstGeom prst="rect">
              <a:avLst/>
            </a:prstGeom>
            <a:noFill/>
          </p:spPr>
          <p:txBody>
            <a:bodyPr wrap="square" rtlCol="0">
              <a:spAutoFit/>
            </a:bodyPr>
            <a:lstStyle/>
            <a:p>
              <a:r>
                <a:rPr lang="nl-NL" sz="1200" dirty="0">
                  <a:latin typeface="Palatino Linotype" panose="02040502050505030304" pitchFamily="18" charset="0"/>
                </a:rPr>
                <a:t>PV -  Pore volumes</a:t>
              </a:r>
            </a:p>
            <a:p>
              <a:endParaRPr lang="en-GB" sz="1200" dirty="0">
                <a:latin typeface="Palatino Linotype" panose="02040502050505030304" pitchFamily="18" charset="0"/>
              </a:endParaRPr>
            </a:p>
          </p:txBody>
        </p:sp>
        <p:pic>
          <p:nvPicPr>
            <p:cNvPr id="22" name="Picture 21">
              <a:extLst>
                <a:ext uri="{FF2B5EF4-FFF2-40B4-BE49-F238E27FC236}">
                  <a16:creationId xmlns:a16="http://schemas.microsoft.com/office/drawing/2014/main" id="{31BC48A9-64E7-F49C-6D42-4C3B9CF2D142}"/>
                </a:ext>
              </a:extLst>
            </p:cNvPr>
            <p:cNvPicPr>
              <a:picLocks noChangeAspect="1"/>
            </p:cNvPicPr>
            <p:nvPr/>
          </p:nvPicPr>
          <p:blipFill>
            <a:blip r:embed="rId2">
              <a:extLst>
                <a:ext uri="{28A0092B-C50C-407E-A947-70E740481C1C}">
                  <a14:useLocalDpi xmlns:a14="http://schemas.microsoft.com/office/drawing/2010/main" val="0"/>
                </a:ext>
              </a:extLst>
            </a:blip>
            <a:srcRect l="44263" t="27778" r="43225" b="28087"/>
            <a:stretch/>
          </p:blipFill>
          <p:spPr>
            <a:xfrm>
              <a:off x="1828805" y="1153884"/>
              <a:ext cx="760975" cy="4397830"/>
            </a:xfrm>
            <a:prstGeom prst="rect">
              <a:avLst/>
            </a:prstGeom>
          </p:spPr>
        </p:pic>
        <p:pic>
          <p:nvPicPr>
            <p:cNvPr id="23" name="Picture 22">
              <a:extLst>
                <a:ext uri="{FF2B5EF4-FFF2-40B4-BE49-F238E27FC236}">
                  <a16:creationId xmlns:a16="http://schemas.microsoft.com/office/drawing/2014/main" id="{1D92B89D-9847-8CDD-DADC-185C5DA0F332}"/>
                </a:ext>
              </a:extLst>
            </p:cNvPr>
            <p:cNvPicPr>
              <a:picLocks noChangeAspect="1"/>
            </p:cNvPicPr>
            <p:nvPr/>
          </p:nvPicPr>
          <p:blipFill>
            <a:blip r:embed="rId3">
              <a:extLst>
                <a:ext uri="{28A0092B-C50C-407E-A947-70E740481C1C}">
                  <a14:useLocalDpi xmlns:a14="http://schemas.microsoft.com/office/drawing/2010/main" val="0"/>
                </a:ext>
              </a:extLst>
            </a:blip>
            <a:srcRect l="43896" t="28136" r="43485" b="28141"/>
            <a:stretch/>
          </p:blipFill>
          <p:spPr>
            <a:xfrm>
              <a:off x="3051214" y="1153884"/>
              <a:ext cx="774688" cy="4397829"/>
            </a:xfrm>
            <a:prstGeom prst="rect">
              <a:avLst/>
            </a:prstGeom>
          </p:spPr>
        </p:pic>
        <p:pic>
          <p:nvPicPr>
            <p:cNvPr id="24" name="Picture 23">
              <a:extLst>
                <a:ext uri="{FF2B5EF4-FFF2-40B4-BE49-F238E27FC236}">
                  <a16:creationId xmlns:a16="http://schemas.microsoft.com/office/drawing/2014/main" id="{B0758662-87DE-1FA2-576A-2535FD2AD35B}"/>
                </a:ext>
              </a:extLst>
            </p:cNvPr>
            <p:cNvPicPr>
              <a:picLocks noChangeAspect="1"/>
            </p:cNvPicPr>
            <p:nvPr/>
          </p:nvPicPr>
          <p:blipFill>
            <a:blip r:embed="rId4">
              <a:extLst>
                <a:ext uri="{28A0092B-C50C-407E-A947-70E740481C1C}">
                  <a14:useLocalDpi xmlns:a14="http://schemas.microsoft.com/office/drawing/2010/main" val="0"/>
                </a:ext>
              </a:extLst>
            </a:blip>
            <a:srcRect l="44805" t="31469" r="43994" b="31840"/>
            <a:stretch/>
          </p:blipFill>
          <p:spPr>
            <a:xfrm>
              <a:off x="4304287" y="1153884"/>
              <a:ext cx="819509" cy="4397829"/>
            </a:xfrm>
            <a:prstGeom prst="rect">
              <a:avLst/>
            </a:prstGeom>
          </p:spPr>
        </p:pic>
        <p:pic>
          <p:nvPicPr>
            <p:cNvPr id="25" name="Picture 24">
              <a:extLst>
                <a:ext uri="{FF2B5EF4-FFF2-40B4-BE49-F238E27FC236}">
                  <a16:creationId xmlns:a16="http://schemas.microsoft.com/office/drawing/2014/main" id="{F0CC3919-455A-95D8-A742-1993E91E4647}"/>
                </a:ext>
              </a:extLst>
            </p:cNvPr>
            <p:cNvPicPr>
              <a:picLocks noChangeAspect="1"/>
            </p:cNvPicPr>
            <p:nvPr/>
          </p:nvPicPr>
          <p:blipFill>
            <a:blip r:embed="rId5">
              <a:extLst>
                <a:ext uri="{28A0092B-C50C-407E-A947-70E740481C1C}">
                  <a14:useLocalDpi xmlns:a14="http://schemas.microsoft.com/office/drawing/2010/main" val="0"/>
                </a:ext>
              </a:extLst>
            </a:blip>
            <a:srcRect l="44537" t="31728" r="44168" b="31976"/>
            <a:stretch/>
          </p:blipFill>
          <p:spPr>
            <a:xfrm>
              <a:off x="5515007" y="1153884"/>
              <a:ext cx="835372" cy="4397829"/>
            </a:xfrm>
            <a:prstGeom prst="rect">
              <a:avLst/>
            </a:prstGeom>
          </p:spPr>
        </p:pic>
        <p:pic>
          <p:nvPicPr>
            <p:cNvPr id="26" name="Picture 25">
              <a:extLst>
                <a:ext uri="{FF2B5EF4-FFF2-40B4-BE49-F238E27FC236}">
                  <a16:creationId xmlns:a16="http://schemas.microsoft.com/office/drawing/2014/main" id="{C13B97FA-F7C4-608C-AA75-B64266AF44CD}"/>
                </a:ext>
              </a:extLst>
            </p:cNvPr>
            <p:cNvPicPr>
              <a:picLocks noChangeAspect="1"/>
            </p:cNvPicPr>
            <p:nvPr/>
          </p:nvPicPr>
          <p:blipFill>
            <a:blip r:embed="rId6">
              <a:extLst>
                <a:ext uri="{28A0092B-C50C-407E-A947-70E740481C1C}">
                  <a14:useLocalDpi xmlns:a14="http://schemas.microsoft.com/office/drawing/2010/main" val="0"/>
                </a:ext>
              </a:extLst>
            </a:blip>
            <a:srcRect l="44942" t="31444" r="44244" b="32064"/>
            <a:stretch/>
          </p:blipFill>
          <p:spPr>
            <a:xfrm>
              <a:off x="6800839" y="1153883"/>
              <a:ext cx="795494" cy="4397829"/>
            </a:xfrm>
            <a:prstGeom prst="rect">
              <a:avLst/>
            </a:prstGeom>
          </p:spPr>
        </p:pic>
        <p:pic>
          <p:nvPicPr>
            <p:cNvPr id="27" name="Picture 26">
              <a:extLst>
                <a:ext uri="{FF2B5EF4-FFF2-40B4-BE49-F238E27FC236}">
                  <a16:creationId xmlns:a16="http://schemas.microsoft.com/office/drawing/2014/main" id="{1DCF3D96-94F4-FBA8-C4E8-156E5C0FBD2B}"/>
                </a:ext>
              </a:extLst>
            </p:cNvPr>
            <p:cNvPicPr>
              <a:picLocks noChangeAspect="1"/>
            </p:cNvPicPr>
            <p:nvPr/>
          </p:nvPicPr>
          <p:blipFill>
            <a:blip r:embed="rId7">
              <a:extLst>
                <a:ext uri="{28A0092B-C50C-407E-A947-70E740481C1C}">
                  <a14:useLocalDpi xmlns:a14="http://schemas.microsoft.com/office/drawing/2010/main" val="0"/>
                </a:ext>
              </a:extLst>
            </a:blip>
            <a:srcRect l="44300" t="31111" r="43900" b="31904"/>
            <a:stretch/>
          </p:blipFill>
          <p:spPr>
            <a:xfrm>
              <a:off x="7998271" y="1153883"/>
              <a:ext cx="856539" cy="4397829"/>
            </a:xfrm>
            <a:prstGeom prst="rect">
              <a:avLst/>
            </a:prstGeom>
          </p:spPr>
        </p:pic>
        <p:pic>
          <p:nvPicPr>
            <p:cNvPr id="28" name="Picture 27">
              <a:extLst>
                <a:ext uri="{FF2B5EF4-FFF2-40B4-BE49-F238E27FC236}">
                  <a16:creationId xmlns:a16="http://schemas.microsoft.com/office/drawing/2014/main" id="{70B41932-8E04-6780-A0BC-541B4B9CCD12}"/>
                </a:ext>
              </a:extLst>
            </p:cNvPr>
            <p:cNvPicPr>
              <a:picLocks noChangeAspect="1"/>
            </p:cNvPicPr>
            <p:nvPr/>
          </p:nvPicPr>
          <p:blipFill>
            <a:blip r:embed="rId8">
              <a:extLst>
                <a:ext uri="{28A0092B-C50C-407E-A947-70E740481C1C}">
                  <a14:useLocalDpi xmlns:a14="http://schemas.microsoft.com/office/drawing/2010/main" val="0"/>
                </a:ext>
              </a:extLst>
            </a:blip>
            <a:srcRect l="44634" t="31191" r="44289" b="31884"/>
            <a:stretch/>
          </p:blipFill>
          <p:spPr>
            <a:xfrm>
              <a:off x="9271898" y="1153881"/>
              <a:ext cx="805286" cy="4397830"/>
            </a:xfrm>
            <a:prstGeom prst="rect">
              <a:avLst/>
            </a:prstGeom>
          </p:spPr>
        </p:pic>
        <p:sp>
          <p:nvSpPr>
            <p:cNvPr id="29" name="Rectangle 28">
              <a:extLst>
                <a:ext uri="{FF2B5EF4-FFF2-40B4-BE49-F238E27FC236}">
                  <a16:creationId xmlns:a16="http://schemas.microsoft.com/office/drawing/2014/main" id="{DE788DDC-34D6-F79A-720E-AF43800D1A78}"/>
                </a:ext>
              </a:extLst>
            </p:cNvPr>
            <p:cNvSpPr/>
            <p:nvPr/>
          </p:nvSpPr>
          <p:spPr>
            <a:xfrm>
              <a:off x="1338947" y="3152104"/>
              <a:ext cx="9361714" cy="45852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30" name="TextBox 29">
              <a:extLst>
                <a:ext uri="{FF2B5EF4-FFF2-40B4-BE49-F238E27FC236}">
                  <a16:creationId xmlns:a16="http://schemas.microsoft.com/office/drawing/2014/main" id="{3EEE95B4-D765-956F-D6F0-453E77F6FF95}"/>
                </a:ext>
              </a:extLst>
            </p:cNvPr>
            <p:cNvSpPr txBox="1"/>
            <p:nvPr/>
          </p:nvSpPr>
          <p:spPr bwMode="auto">
            <a:xfrm>
              <a:off x="237023" y="3163719"/>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C00000"/>
                  </a:solidFill>
                  <a:latin typeface="Palatino Linotype" panose="02040502050505030304" pitchFamily="18" charset="0"/>
                </a:rPr>
                <a:t>Section 1</a:t>
              </a:r>
              <a:endParaRPr lang="en-GB" sz="1100" dirty="0">
                <a:solidFill>
                  <a:srgbClr val="C00000"/>
                </a:solidFill>
                <a:latin typeface="Palatino Linotype" panose="02040502050505030304" pitchFamily="18" charset="0"/>
              </a:endParaRPr>
            </a:p>
          </p:txBody>
        </p:sp>
        <p:sp>
          <p:nvSpPr>
            <p:cNvPr id="31" name="Rectangle 30">
              <a:extLst>
                <a:ext uri="{FF2B5EF4-FFF2-40B4-BE49-F238E27FC236}">
                  <a16:creationId xmlns:a16="http://schemas.microsoft.com/office/drawing/2014/main" id="{1AAAEA85-ECC8-11A1-F9BE-70BA3368B899}"/>
                </a:ext>
              </a:extLst>
            </p:cNvPr>
            <p:cNvSpPr/>
            <p:nvPr/>
          </p:nvSpPr>
          <p:spPr>
            <a:xfrm>
              <a:off x="1338947" y="2394044"/>
              <a:ext cx="9361714" cy="40613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32" name="TextBox 31">
              <a:extLst>
                <a:ext uri="{FF2B5EF4-FFF2-40B4-BE49-F238E27FC236}">
                  <a16:creationId xmlns:a16="http://schemas.microsoft.com/office/drawing/2014/main" id="{4E08C10A-9C9C-943A-F67B-E11F39F8C969}"/>
                </a:ext>
              </a:extLst>
            </p:cNvPr>
            <p:cNvSpPr txBox="1"/>
            <p:nvPr/>
          </p:nvSpPr>
          <p:spPr bwMode="auto">
            <a:xfrm>
              <a:off x="237023" y="2431835"/>
              <a:ext cx="1279546" cy="44888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FFC000"/>
                  </a:solidFill>
                  <a:latin typeface="Palatino Linotype" panose="02040502050505030304" pitchFamily="18" charset="0"/>
                </a:rPr>
                <a:t>Section 2</a:t>
              </a:r>
              <a:endParaRPr lang="en-GB" sz="1100" dirty="0">
                <a:solidFill>
                  <a:srgbClr val="FFC000"/>
                </a:solidFill>
                <a:latin typeface="Palatino Linotype" panose="02040502050505030304" pitchFamily="18" charset="0"/>
              </a:endParaRPr>
            </a:p>
          </p:txBody>
        </p:sp>
        <p:sp>
          <p:nvSpPr>
            <p:cNvPr id="33" name="Rectangle 32">
              <a:extLst>
                <a:ext uri="{FF2B5EF4-FFF2-40B4-BE49-F238E27FC236}">
                  <a16:creationId xmlns:a16="http://schemas.microsoft.com/office/drawing/2014/main" id="{75799E96-1D0D-31BF-CC0A-22D853100FBD}"/>
                </a:ext>
              </a:extLst>
            </p:cNvPr>
            <p:cNvSpPr/>
            <p:nvPr/>
          </p:nvSpPr>
          <p:spPr>
            <a:xfrm>
              <a:off x="1338947" y="4683276"/>
              <a:ext cx="9361714" cy="549277"/>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34" name="TextBox 33">
              <a:extLst>
                <a:ext uri="{FF2B5EF4-FFF2-40B4-BE49-F238E27FC236}">
                  <a16:creationId xmlns:a16="http://schemas.microsoft.com/office/drawing/2014/main" id="{31662AFB-9B60-5128-017E-45E1E08BA4CE}"/>
                </a:ext>
              </a:extLst>
            </p:cNvPr>
            <p:cNvSpPr txBox="1"/>
            <p:nvPr/>
          </p:nvSpPr>
          <p:spPr bwMode="auto">
            <a:xfrm>
              <a:off x="237023" y="4761170"/>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92D050"/>
                  </a:solidFill>
                  <a:latin typeface="Palatino Linotype" panose="02040502050505030304" pitchFamily="18" charset="0"/>
                </a:rPr>
                <a:t>Section 3</a:t>
              </a:r>
              <a:endParaRPr lang="en-GB" sz="1100" dirty="0">
                <a:solidFill>
                  <a:srgbClr val="92D050"/>
                </a:solidFill>
                <a:latin typeface="Palatino Linotype" panose="02040502050505030304" pitchFamily="18" charset="0"/>
              </a:endParaRPr>
            </a:p>
          </p:txBody>
        </p:sp>
        <p:sp>
          <p:nvSpPr>
            <p:cNvPr id="35" name="Rectangle 34">
              <a:extLst>
                <a:ext uri="{FF2B5EF4-FFF2-40B4-BE49-F238E27FC236}">
                  <a16:creationId xmlns:a16="http://schemas.microsoft.com/office/drawing/2014/main" id="{37436447-6D91-69A9-6B93-F61E4BA9E290}"/>
                </a:ext>
              </a:extLst>
            </p:cNvPr>
            <p:cNvSpPr/>
            <p:nvPr/>
          </p:nvSpPr>
          <p:spPr>
            <a:xfrm>
              <a:off x="1338947" y="3972637"/>
              <a:ext cx="9361714" cy="29771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36" name="TextBox 35">
              <a:extLst>
                <a:ext uri="{FF2B5EF4-FFF2-40B4-BE49-F238E27FC236}">
                  <a16:creationId xmlns:a16="http://schemas.microsoft.com/office/drawing/2014/main" id="{DA4CE9F1-C402-A998-F927-FE71EECA1147}"/>
                </a:ext>
              </a:extLst>
            </p:cNvPr>
            <p:cNvSpPr txBox="1"/>
            <p:nvPr/>
          </p:nvSpPr>
          <p:spPr bwMode="auto">
            <a:xfrm>
              <a:off x="237023" y="3834059"/>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chemeClr val="accent4"/>
                  </a:solidFill>
                  <a:latin typeface="Palatino Linotype" panose="02040502050505030304" pitchFamily="18" charset="0"/>
                </a:rPr>
                <a:t>Section 4</a:t>
              </a:r>
              <a:endParaRPr lang="en-GB" sz="1100" dirty="0">
                <a:solidFill>
                  <a:schemeClr val="accent4"/>
                </a:solidFill>
                <a:latin typeface="Palatino Linotype" panose="02040502050505030304" pitchFamily="18" charset="0"/>
              </a:endParaRPr>
            </a:p>
          </p:txBody>
        </p:sp>
        <p:sp>
          <p:nvSpPr>
            <p:cNvPr id="37" name="Rectangle 36">
              <a:extLst>
                <a:ext uri="{FF2B5EF4-FFF2-40B4-BE49-F238E27FC236}">
                  <a16:creationId xmlns:a16="http://schemas.microsoft.com/office/drawing/2014/main" id="{CA2AABFB-911D-AB37-A4BB-C907B89C30CF}"/>
                </a:ext>
              </a:extLst>
            </p:cNvPr>
            <p:cNvSpPr/>
            <p:nvPr/>
          </p:nvSpPr>
          <p:spPr>
            <a:xfrm>
              <a:off x="1338947" y="4320561"/>
              <a:ext cx="9361714" cy="292383"/>
            </a:xfrm>
            <a:prstGeom prst="rect">
              <a:avLst/>
            </a:prstGeom>
            <a:noFill/>
            <a:ln w="190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8" name="TextBox 37">
              <a:extLst>
                <a:ext uri="{FF2B5EF4-FFF2-40B4-BE49-F238E27FC236}">
                  <a16:creationId xmlns:a16="http://schemas.microsoft.com/office/drawing/2014/main" id="{88B37B43-05B9-F2A4-65E9-11FFADDE8B14}"/>
                </a:ext>
              </a:extLst>
            </p:cNvPr>
            <p:cNvSpPr txBox="1"/>
            <p:nvPr/>
          </p:nvSpPr>
          <p:spPr bwMode="auto">
            <a:xfrm>
              <a:off x="237023" y="4218314"/>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FF6699"/>
                  </a:solidFill>
                  <a:latin typeface="Palatino Linotype" panose="02040502050505030304" pitchFamily="18" charset="0"/>
                </a:rPr>
                <a:t>Section 5</a:t>
              </a:r>
              <a:endParaRPr lang="en-GB" sz="1100" dirty="0">
                <a:solidFill>
                  <a:srgbClr val="FF6699"/>
                </a:solidFill>
                <a:latin typeface="Palatino Linotype" panose="02040502050505030304" pitchFamily="18" charset="0"/>
              </a:endParaRPr>
            </a:p>
          </p:txBody>
        </p:sp>
        <p:sp>
          <p:nvSpPr>
            <p:cNvPr id="39" name="Rectangle 38">
              <a:extLst>
                <a:ext uri="{FF2B5EF4-FFF2-40B4-BE49-F238E27FC236}">
                  <a16:creationId xmlns:a16="http://schemas.microsoft.com/office/drawing/2014/main" id="{A48CCB62-DBE0-B2E9-C090-3CCA3A71E71C}"/>
                </a:ext>
              </a:extLst>
            </p:cNvPr>
            <p:cNvSpPr/>
            <p:nvPr/>
          </p:nvSpPr>
          <p:spPr>
            <a:xfrm>
              <a:off x="1338947" y="1855436"/>
              <a:ext cx="9361714" cy="268718"/>
            </a:xfrm>
            <a:prstGeom prst="rect">
              <a:avLst/>
            </a:prstGeom>
            <a:noFill/>
            <a:ln w="190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rgbClr val="9900CC"/>
                </a:solidFill>
              </a:endParaRPr>
            </a:p>
          </p:txBody>
        </p:sp>
        <p:sp>
          <p:nvSpPr>
            <p:cNvPr id="40" name="TextBox 39">
              <a:extLst>
                <a:ext uri="{FF2B5EF4-FFF2-40B4-BE49-F238E27FC236}">
                  <a16:creationId xmlns:a16="http://schemas.microsoft.com/office/drawing/2014/main" id="{1A192317-6D54-2B9E-E5A1-09C5C859A69D}"/>
                </a:ext>
              </a:extLst>
            </p:cNvPr>
            <p:cNvSpPr txBox="1"/>
            <p:nvPr/>
          </p:nvSpPr>
          <p:spPr bwMode="auto">
            <a:xfrm>
              <a:off x="237023" y="1747667"/>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9900CC"/>
                  </a:solidFill>
                  <a:latin typeface="Palatino Linotype" panose="02040502050505030304" pitchFamily="18" charset="0"/>
                </a:rPr>
                <a:t>Section 6</a:t>
              </a:r>
              <a:endParaRPr lang="en-GB" sz="1100" dirty="0">
                <a:solidFill>
                  <a:srgbClr val="9900CC"/>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C8EA2CD1-E321-55FC-020C-6960412D40CA}"/>
                </a:ext>
              </a:extLst>
            </p:cNvPr>
            <p:cNvSpPr/>
            <p:nvPr/>
          </p:nvSpPr>
          <p:spPr>
            <a:xfrm>
              <a:off x="1340761" y="4433614"/>
              <a:ext cx="9359900" cy="11891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2" name="TextBox 41">
              <a:extLst>
                <a:ext uri="{FF2B5EF4-FFF2-40B4-BE49-F238E27FC236}">
                  <a16:creationId xmlns:a16="http://schemas.microsoft.com/office/drawing/2014/main" id="{4F72245E-9BC5-A805-DCD0-BD93AA01A432}"/>
                </a:ext>
              </a:extLst>
            </p:cNvPr>
            <p:cNvSpPr txBox="1"/>
            <p:nvPr/>
          </p:nvSpPr>
          <p:spPr bwMode="auto">
            <a:xfrm>
              <a:off x="10825230" y="4320561"/>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chemeClr val="accent1"/>
                  </a:solidFill>
                  <a:latin typeface="Palatino Linotype" panose="02040502050505030304" pitchFamily="18" charset="0"/>
                </a:rPr>
                <a:t>Section 12</a:t>
              </a:r>
              <a:endParaRPr lang="en-GB" sz="1100" dirty="0">
                <a:solidFill>
                  <a:schemeClr val="accent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04C8BE3A-FBF2-AC92-FBBA-91D85FC06ADF}"/>
                </a:ext>
              </a:extLst>
            </p:cNvPr>
            <p:cNvSpPr/>
            <p:nvPr/>
          </p:nvSpPr>
          <p:spPr>
            <a:xfrm>
              <a:off x="1340752" y="4023462"/>
              <a:ext cx="9359909" cy="1055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4" name="TextBox 43">
              <a:extLst>
                <a:ext uri="{FF2B5EF4-FFF2-40B4-BE49-F238E27FC236}">
                  <a16:creationId xmlns:a16="http://schemas.microsoft.com/office/drawing/2014/main" id="{23CA379B-664E-04CE-8872-61D941A2E206}"/>
                </a:ext>
              </a:extLst>
            </p:cNvPr>
            <p:cNvSpPr txBox="1"/>
            <p:nvPr/>
          </p:nvSpPr>
          <p:spPr bwMode="auto">
            <a:xfrm>
              <a:off x="10825230" y="3905073"/>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FF0000"/>
                  </a:solidFill>
                  <a:latin typeface="Palatino Linotype" panose="02040502050505030304" pitchFamily="18" charset="0"/>
                </a:rPr>
                <a:t>Section 11</a:t>
              </a:r>
              <a:endParaRPr lang="en-GB" sz="1100" dirty="0">
                <a:solidFill>
                  <a:srgbClr val="FF0000"/>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CB91CC5B-3147-7481-E16F-270481721426}"/>
                </a:ext>
              </a:extLst>
            </p:cNvPr>
            <p:cNvSpPr/>
            <p:nvPr/>
          </p:nvSpPr>
          <p:spPr>
            <a:xfrm>
              <a:off x="1338947" y="2775990"/>
              <a:ext cx="9361714" cy="28985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rgbClr val="9900CC"/>
                </a:solidFill>
              </a:endParaRPr>
            </a:p>
          </p:txBody>
        </p:sp>
        <p:sp>
          <p:nvSpPr>
            <p:cNvPr id="46" name="TextBox 45">
              <a:extLst>
                <a:ext uri="{FF2B5EF4-FFF2-40B4-BE49-F238E27FC236}">
                  <a16:creationId xmlns:a16="http://schemas.microsoft.com/office/drawing/2014/main" id="{829F8AA6-32A3-439D-1BB6-1301AD2CCD5F}"/>
                </a:ext>
              </a:extLst>
            </p:cNvPr>
            <p:cNvSpPr txBox="1"/>
            <p:nvPr/>
          </p:nvSpPr>
          <p:spPr bwMode="auto">
            <a:xfrm>
              <a:off x="10825230" y="2645437"/>
              <a:ext cx="1279546" cy="44888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chemeClr val="accent5"/>
                  </a:solidFill>
                  <a:latin typeface="Palatino Linotype" panose="02040502050505030304" pitchFamily="18" charset="0"/>
                </a:rPr>
                <a:t>Section 7</a:t>
              </a:r>
              <a:endParaRPr lang="en-GB" sz="1100" dirty="0">
                <a:solidFill>
                  <a:schemeClr val="accent5"/>
                </a:solidFill>
                <a:latin typeface="Palatino Linotype" panose="02040502050505030304" pitchFamily="18" charset="0"/>
              </a:endParaRPr>
            </a:p>
          </p:txBody>
        </p:sp>
        <p:sp>
          <p:nvSpPr>
            <p:cNvPr id="47" name="TextBox 46">
              <a:extLst>
                <a:ext uri="{FF2B5EF4-FFF2-40B4-BE49-F238E27FC236}">
                  <a16:creationId xmlns:a16="http://schemas.microsoft.com/office/drawing/2014/main" id="{9CD700DB-4919-3513-0EBA-EB3E2C6536A9}"/>
                </a:ext>
              </a:extLst>
            </p:cNvPr>
            <p:cNvSpPr txBox="1"/>
            <p:nvPr/>
          </p:nvSpPr>
          <p:spPr bwMode="auto">
            <a:xfrm>
              <a:off x="238752" y="2147334"/>
              <a:ext cx="1279545" cy="44888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chemeClr val="accent6"/>
                  </a:solidFill>
                  <a:latin typeface="Palatino Linotype" panose="02040502050505030304" pitchFamily="18" charset="0"/>
                </a:rPr>
                <a:t>Section 8</a:t>
              </a:r>
              <a:endParaRPr lang="en-GB" sz="1100" dirty="0">
                <a:solidFill>
                  <a:schemeClr val="accent6"/>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3314ACED-99E6-469D-D723-C2D3C7EEE3BF}"/>
                </a:ext>
              </a:extLst>
            </p:cNvPr>
            <p:cNvSpPr/>
            <p:nvPr/>
          </p:nvSpPr>
          <p:spPr>
            <a:xfrm>
              <a:off x="1338947" y="2196553"/>
              <a:ext cx="9361714" cy="1659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49" name="TextBox 48">
              <a:extLst>
                <a:ext uri="{FF2B5EF4-FFF2-40B4-BE49-F238E27FC236}">
                  <a16:creationId xmlns:a16="http://schemas.microsoft.com/office/drawing/2014/main" id="{814E29D6-DAB6-89D9-9E20-BBB2EB35D091}"/>
                </a:ext>
              </a:extLst>
            </p:cNvPr>
            <p:cNvSpPr txBox="1"/>
            <p:nvPr/>
          </p:nvSpPr>
          <p:spPr bwMode="auto">
            <a:xfrm>
              <a:off x="10825230" y="1837753"/>
              <a:ext cx="1279546" cy="44888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rgbClr val="FF0000"/>
                  </a:solidFill>
                  <a:latin typeface="Palatino Linotype" panose="02040502050505030304" pitchFamily="18" charset="0"/>
                </a:rPr>
                <a:t>Section 9</a:t>
              </a:r>
              <a:endParaRPr lang="en-GB" sz="1100" dirty="0">
                <a:solidFill>
                  <a:srgbClr val="FF0000"/>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83E6D566-A92C-0D40-09AA-51B09C7ABC97}"/>
                </a:ext>
              </a:extLst>
            </p:cNvPr>
            <p:cNvSpPr/>
            <p:nvPr/>
          </p:nvSpPr>
          <p:spPr>
            <a:xfrm>
              <a:off x="1338947" y="2305752"/>
              <a:ext cx="9361714" cy="18308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51" name="Rectangle 50">
              <a:extLst>
                <a:ext uri="{FF2B5EF4-FFF2-40B4-BE49-F238E27FC236}">
                  <a16:creationId xmlns:a16="http://schemas.microsoft.com/office/drawing/2014/main" id="{18E443EF-1E22-B7CE-AB72-056FB32C51EE}"/>
                </a:ext>
              </a:extLst>
            </p:cNvPr>
            <p:cNvSpPr/>
            <p:nvPr/>
          </p:nvSpPr>
          <p:spPr>
            <a:xfrm>
              <a:off x="1338947" y="2379637"/>
              <a:ext cx="9361714" cy="12283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52" name="TextBox 51">
              <a:extLst>
                <a:ext uri="{FF2B5EF4-FFF2-40B4-BE49-F238E27FC236}">
                  <a16:creationId xmlns:a16="http://schemas.microsoft.com/office/drawing/2014/main" id="{4C6C91BA-0502-00C4-6111-EAB3BDFF73CF}"/>
                </a:ext>
              </a:extLst>
            </p:cNvPr>
            <p:cNvSpPr txBox="1"/>
            <p:nvPr/>
          </p:nvSpPr>
          <p:spPr bwMode="auto">
            <a:xfrm>
              <a:off x="10825230" y="2196551"/>
              <a:ext cx="1279546" cy="44888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nl-NL" sz="1100" dirty="0">
                  <a:solidFill>
                    <a:schemeClr val="accent4">
                      <a:lumMod val="40000"/>
                      <a:lumOff val="60000"/>
                    </a:schemeClr>
                  </a:solidFill>
                  <a:latin typeface="Palatino Linotype" panose="02040502050505030304" pitchFamily="18" charset="0"/>
                </a:rPr>
                <a:t>Section 10</a:t>
              </a:r>
              <a:endParaRPr lang="en-GB" sz="1100" dirty="0">
                <a:solidFill>
                  <a:schemeClr val="accent4">
                    <a:lumMod val="40000"/>
                    <a:lumOff val="60000"/>
                  </a:schemeClr>
                </a:solidFill>
                <a:latin typeface="Palatino Linotype" panose="02040502050505030304" pitchFamily="18" charset="0"/>
              </a:endParaRPr>
            </a:p>
          </p:txBody>
        </p:sp>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9E0C23C-47A6-DEF0-628F-ADCD499A124C}"/>
                  </a:ext>
                </a:extLst>
              </p:cNvPr>
              <p:cNvSpPr txBox="1"/>
              <p:nvPr/>
            </p:nvSpPr>
            <p:spPr bwMode="auto">
              <a:xfrm>
                <a:off x="10029055" y="1441914"/>
                <a:ext cx="1947273" cy="386644"/>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eaLnBrk="1" fontAlgn="auto" hangingPunct="1">
                  <a:lnSpc>
                    <a:spcPct val="140000"/>
                  </a:lnSpc>
                  <a:spcBef>
                    <a:spcPts val="0"/>
                  </a:spcBef>
                  <a:spcAft>
                    <a:spcPts val="0"/>
                  </a:spcAft>
                  <a:buClr>
                    <a:srgbClr val="F15A24"/>
                  </a:buClr>
                  <a:buSzPct val="85000"/>
                  <a:defRPr/>
                </a:pPr>
                <a14:m>
                  <m:oMathPara xmlns:m="http://schemas.openxmlformats.org/officeDocument/2006/math">
                    <m:oMathParaPr>
                      <m:jc m:val="centerGroup"/>
                    </m:oMathParaPr>
                    <m:oMath xmlns:m="http://schemas.openxmlformats.org/officeDocument/2006/math">
                      <m:r>
                        <a:rPr lang="nl-NL" sz="1600" b="0" i="1" smtClean="0">
                          <a:solidFill>
                            <a:srgbClr val="666666">
                              <a:lumMod val="75000"/>
                            </a:srgbClr>
                          </a:solidFill>
                          <a:latin typeface="Cambria Math" panose="02040503050406030204" pitchFamily="18" charset="0"/>
                          <a:ea typeface="Cambria Math" panose="02040503050406030204" pitchFamily="18" charset="0"/>
                          <a:cs typeface="+mn-cs"/>
                        </a:rPr>
                        <m:t>−</m:t>
                      </m:r>
                      <m:acc>
                        <m:accPr>
                          <m:chr m:val="⃗"/>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accPr>
                        <m:e>
                          <m:r>
                            <m:rPr>
                              <m:sty m:val="p"/>
                            </m:rPr>
                            <a:rPr lang="en-US" sz="1600" i="1">
                              <a:solidFill>
                                <a:srgbClr val="666666">
                                  <a:lumMod val="75000"/>
                                </a:srgbClr>
                              </a:solidFill>
                              <a:latin typeface="Cambria Math" panose="02040503050406030204" pitchFamily="18" charset="0"/>
                              <a:ea typeface="Cambria Math" panose="02040503050406030204" pitchFamily="18" charset="0"/>
                              <a:cs typeface="+mn-cs"/>
                            </a:rPr>
                            <m:t>∇</m:t>
                          </m:r>
                        </m:e>
                      </m:acc>
                      <m:r>
                        <a:rPr lang="en-US" sz="1600" i="1">
                          <a:solidFill>
                            <a:srgbClr val="666666">
                              <a:lumMod val="75000"/>
                            </a:srgbClr>
                          </a:solidFill>
                          <a:latin typeface="Cambria Math" panose="02040503050406030204" pitchFamily="18" charset="0"/>
                          <a:ea typeface="Cambria Math" panose="02040503050406030204" pitchFamily="18" charset="0"/>
                          <a:cs typeface="+mn-cs"/>
                        </a:rPr>
                        <m:t>𝑝</m:t>
                      </m:r>
                      <m:r>
                        <a:rPr lang="en-US" sz="1600" i="1">
                          <a:solidFill>
                            <a:srgbClr val="666666">
                              <a:lumMod val="75000"/>
                            </a:srgbClr>
                          </a:solidFill>
                          <a:latin typeface="Cambria Math" panose="02040503050406030204" pitchFamily="18" charset="0"/>
                          <a:ea typeface="Cambria Math" panose="02040503050406030204" pitchFamily="18" charset="0"/>
                          <a:cs typeface="+mn-cs"/>
                        </a:rPr>
                        <m:t>+</m:t>
                      </m:r>
                      <m:r>
                        <a:rPr lang="en-US" sz="1600" i="1">
                          <a:solidFill>
                            <a:srgbClr val="666666">
                              <a:lumMod val="75000"/>
                            </a:srgbClr>
                          </a:solidFill>
                          <a:latin typeface="Cambria Math" panose="02040503050406030204" pitchFamily="18" charset="0"/>
                          <a:ea typeface="Cambria Math" panose="02040503050406030204" pitchFamily="18" charset="0"/>
                          <a:cs typeface="+mn-cs"/>
                        </a:rPr>
                        <m:t>𝜇</m:t>
                      </m:r>
                      <m:sSup>
                        <m:sSupPr>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sSupPr>
                        <m:e>
                          <m:r>
                            <m:rPr>
                              <m:sty m:val="p"/>
                            </m:rPr>
                            <a:rPr lang="en-US" sz="1600" i="1">
                              <a:solidFill>
                                <a:srgbClr val="666666">
                                  <a:lumMod val="75000"/>
                                </a:srgbClr>
                              </a:solidFill>
                              <a:latin typeface="Cambria Math" panose="02040503050406030204" pitchFamily="18" charset="0"/>
                              <a:ea typeface="Cambria Math" panose="02040503050406030204" pitchFamily="18" charset="0"/>
                              <a:cs typeface="+mn-cs"/>
                            </a:rPr>
                            <m:t>∇</m:t>
                          </m:r>
                        </m:e>
                        <m:sup>
                          <m:r>
                            <a:rPr lang="en-US" sz="1600" i="1">
                              <a:solidFill>
                                <a:srgbClr val="666666">
                                  <a:lumMod val="75000"/>
                                </a:srgbClr>
                              </a:solidFill>
                              <a:latin typeface="Cambria Math" panose="02040503050406030204" pitchFamily="18" charset="0"/>
                              <a:ea typeface="Cambria Math" panose="02040503050406030204" pitchFamily="18" charset="0"/>
                              <a:cs typeface="+mn-cs"/>
                            </a:rPr>
                            <m:t>2</m:t>
                          </m:r>
                        </m:sup>
                      </m:sSup>
                      <m:acc>
                        <m:accPr>
                          <m:chr m:val="⃗"/>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accPr>
                        <m:e>
                          <m:r>
                            <a:rPr lang="en-US" sz="1600" i="1">
                              <a:solidFill>
                                <a:srgbClr val="666666">
                                  <a:lumMod val="75000"/>
                                </a:srgbClr>
                              </a:solidFill>
                              <a:latin typeface="Cambria Math" panose="02040503050406030204" pitchFamily="18" charset="0"/>
                              <a:ea typeface="Cambria Math" panose="02040503050406030204" pitchFamily="18" charset="0"/>
                              <a:cs typeface="+mn-cs"/>
                            </a:rPr>
                            <m:t>𝑢</m:t>
                          </m:r>
                        </m:e>
                      </m:acc>
                      <m:r>
                        <a:rPr lang="nl-NL" sz="1600" b="0" i="1" smtClean="0">
                          <a:solidFill>
                            <a:srgbClr val="666666">
                              <a:lumMod val="75000"/>
                            </a:srgbClr>
                          </a:solidFill>
                          <a:latin typeface="Cambria Math" panose="02040503050406030204" pitchFamily="18" charset="0"/>
                          <a:ea typeface="Cambria Math" panose="02040503050406030204" pitchFamily="18" charset="0"/>
                          <a:cs typeface="+mn-cs"/>
                        </a:rPr>
                        <m:t>=0</m:t>
                      </m:r>
                    </m:oMath>
                  </m:oMathPara>
                </a14:m>
                <a:endParaRPr lang="en-US" sz="1600" dirty="0">
                  <a:solidFill>
                    <a:srgbClr val="666666">
                      <a:lumMod val="75000"/>
                    </a:srgbClr>
                  </a:solidFill>
                  <a:latin typeface="ShellMedium" panose="00000600000000000000" pitchFamily="2" charset="0"/>
                  <a:cs typeface="+mn-cs"/>
                </a:endParaRPr>
              </a:p>
            </p:txBody>
          </p:sp>
        </mc:Choice>
        <mc:Fallback xmlns="">
          <p:sp>
            <p:nvSpPr>
              <p:cNvPr id="56" name="TextBox 55">
                <a:extLst>
                  <a:ext uri="{FF2B5EF4-FFF2-40B4-BE49-F238E27FC236}">
                    <a16:creationId xmlns:a16="http://schemas.microsoft.com/office/drawing/2014/main" id="{B9E0C23C-47A6-DEF0-628F-ADCD499A124C}"/>
                  </a:ext>
                </a:extLst>
              </p:cNvPr>
              <p:cNvSpPr txBox="1">
                <a:spLocks noRot="1" noChangeAspect="1" noMove="1" noResize="1" noEditPoints="1" noAdjustHandles="1" noChangeArrowheads="1" noChangeShapeType="1" noTextEdit="1"/>
              </p:cNvSpPr>
              <p:nvPr/>
            </p:nvSpPr>
            <p:spPr bwMode="auto">
              <a:xfrm>
                <a:off x="10029055" y="1441914"/>
                <a:ext cx="1947273" cy="386644"/>
              </a:xfrm>
              <a:prstGeom prst="rect">
                <a:avLst/>
              </a:prstGeom>
              <a:blipFill>
                <a:blip r:embed="rId10"/>
                <a:stretch>
                  <a:fillRect/>
                </a:stretch>
              </a:blipFill>
              <a:ln w="9525" algn="ctr">
                <a:noFill/>
                <a:miter lim="800000"/>
                <a:headEnd/>
                <a:tailEnd/>
              </a:ln>
            </p:spPr>
            <p:txBody>
              <a:bodyPr/>
              <a:lstStyle/>
              <a:p>
                <a:r>
                  <a:rPr lang="en-US">
                    <a:noFill/>
                  </a:rPr>
                  <a:t> </a:t>
                </a:r>
              </a:p>
            </p:txBody>
          </p:sp>
        </mc:Fallback>
      </mc:AlternateContent>
      <p:pic>
        <p:nvPicPr>
          <p:cNvPr id="57" name="Picture 56" descr="A colorful explosion of a red box&#10;&#10;AI-generated content may be incorrect.">
            <a:extLst>
              <a:ext uri="{FF2B5EF4-FFF2-40B4-BE49-F238E27FC236}">
                <a16:creationId xmlns:a16="http://schemas.microsoft.com/office/drawing/2014/main" id="{D036CD90-0393-3AFD-455F-11F3080E8A9E}"/>
              </a:ext>
            </a:extLst>
          </p:cNvPr>
          <p:cNvPicPr>
            <a:picLocks noChangeAspect="1"/>
          </p:cNvPicPr>
          <p:nvPr/>
        </p:nvPicPr>
        <p:blipFill>
          <a:blip r:embed="rId11"/>
          <a:srcRect l="42809" t="6369" r="14760" b="15960"/>
          <a:stretch/>
        </p:blipFill>
        <p:spPr>
          <a:xfrm rot="16200000">
            <a:off x="10183570" y="1589679"/>
            <a:ext cx="1688045" cy="2167363"/>
          </a:xfrm>
          <a:prstGeom prst="rect">
            <a:avLst/>
          </a:prstGeom>
        </p:spPr>
      </p:pic>
      <p:sp>
        <p:nvSpPr>
          <p:cNvPr id="58" name="TextBox 57">
            <a:extLst>
              <a:ext uri="{FF2B5EF4-FFF2-40B4-BE49-F238E27FC236}">
                <a16:creationId xmlns:a16="http://schemas.microsoft.com/office/drawing/2014/main" id="{55ABC94F-91DD-4599-AD41-F4E1E51BFEDA}"/>
              </a:ext>
            </a:extLst>
          </p:cNvPr>
          <p:cNvSpPr txBox="1"/>
          <p:nvPr/>
        </p:nvSpPr>
        <p:spPr>
          <a:xfrm>
            <a:off x="10171153" y="1199664"/>
            <a:ext cx="1947273" cy="315990"/>
          </a:xfrm>
          <a:prstGeom prst="rect">
            <a:avLst/>
          </a:prstGeom>
          <a:noFill/>
        </p:spPr>
        <p:txBody>
          <a:bodyPr wrap="none" lIns="0" tIns="0" rIns="0" bIns="0" rtlCol="0">
            <a:noAutofit/>
          </a:bodyPr>
          <a:lstStyle/>
          <a:p>
            <a:pPr marL="133350" indent="-133350" defTabSz="685800" eaLnBrk="1" fontAlgn="auto" hangingPunct="1">
              <a:lnSpc>
                <a:spcPct val="113000"/>
              </a:lnSpc>
              <a:spcBef>
                <a:spcPts val="0"/>
              </a:spcBef>
              <a:spcAft>
                <a:spcPts val="45"/>
              </a:spcAft>
              <a:defRPr/>
            </a:pPr>
            <a:r>
              <a:rPr lang="en-US" sz="1800" dirty="0"/>
              <a:t>Stokes Flow Sim.</a:t>
            </a:r>
            <a:endParaRPr lang="en-US" sz="1800" dirty="0">
              <a:cs typeface="+mn-cs"/>
            </a:endParaRPr>
          </a:p>
        </p:txBody>
      </p:sp>
      <p:pic>
        <p:nvPicPr>
          <p:cNvPr id="59" name="Picture 58">
            <a:extLst>
              <a:ext uri="{FF2B5EF4-FFF2-40B4-BE49-F238E27FC236}">
                <a16:creationId xmlns:a16="http://schemas.microsoft.com/office/drawing/2014/main" id="{388479B9-3491-6ED6-2E77-991509904B24}"/>
              </a:ext>
            </a:extLst>
          </p:cNvPr>
          <p:cNvPicPr>
            <a:picLocks noChangeAspect="1"/>
          </p:cNvPicPr>
          <p:nvPr/>
        </p:nvPicPr>
        <p:blipFill>
          <a:blip r:embed="rId12"/>
          <a:srcRect l="982" t="1055" r="636" b="661"/>
          <a:stretch/>
        </p:blipFill>
        <p:spPr>
          <a:xfrm>
            <a:off x="10029055" y="3719606"/>
            <a:ext cx="929064" cy="930505"/>
          </a:xfrm>
          <a:prstGeom prst="rect">
            <a:avLst/>
          </a:prstGeom>
        </p:spPr>
      </p:pic>
      <p:sp>
        <p:nvSpPr>
          <p:cNvPr id="60" name="Arc 59">
            <a:extLst>
              <a:ext uri="{FF2B5EF4-FFF2-40B4-BE49-F238E27FC236}">
                <a16:creationId xmlns:a16="http://schemas.microsoft.com/office/drawing/2014/main" id="{010614C3-53B3-A6A4-5F93-F579067DD599}"/>
              </a:ext>
            </a:extLst>
          </p:cNvPr>
          <p:cNvSpPr/>
          <p:nvPr/>
        </p:nvSpPr>
        <p:spPr>
          <a:xfrm rot="19771477">
            <a:off x="10281437" y="3636942"/>
            <a:ext cx="1038953" cy="978341"/>
          </a:xfrm>
          <a:prstGeom prst="arc">
            <a:avLst>
              <a:gd name="adj1" fmla="val 16200000"/>
              <a:gd name="adj2" fmla="val 525779"/>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defRPr/>
            </a:pPr>
            <a:endParaRPr lang="en-GB" sz="1350">
              <a:solidFill>
                <a:prstClr val="black"/>
              </a:solidFill>
              <a:latin typeface="Arial"/>
            </a:endParaRPr>
          </a:p>
        </p:txBody>
      </p:sp>
      <p:sp>
        <p:nvSpPr>
          <p:cNvPr id="61" name="TextBox 60">
            <a:extLst>
              <a:ext uri="{FF2B5EF4-FFF2-40B4-BE49-F238E27FC236}">
                <a16:creationId xmlns:a16="http://schemas.microsoft.com/office/drawing/2014/main" id="{8126C637-1019-382C-231A-10D0B337EC5E}"/>
              </a:ext>
            </a:extLst>
          </p:cNvPr>
          <p:cNvSpPr txBox="1"/>
          <p:nvPr/>
        </p:nvSpPr>
        <p:spPr>
          <a:xfrm>
            <a:off x="11222236" y="3519729"/>
            <a:ext cx="967828" cy="1167307"/>
          </a:xfrm>
          <a:prstGeom prst="rect">
            <a:avLst/>
          </a:prstGeom>
          <a:noFill/>
        </p:spPr>
        <p:txBody>
          <a:bodyPr wrap="square" rtlCol="0">
            <a:spAutoFit/>
          </a:bodyPr>
          <a:lstStyle/>
          <a:p>
            <a:pPr defTabSz="685800" eaLnBrk="1" fontAlgn="auto" hangingPunct="1">
              <a:lnSpc>
                <a:spcPct val="150000"/>
              </a:lnSpc>
              <a:spcBef>
                <a:spcPts val="0"/>
              </a:spcBef>
              <a:spcAft>
                <a:spcPts val="0"/>
              </a:spcAft>
              <a:defRPr/>
            </a:pPr>
            <a:r>
              <a:rPr lang="nl-NL" sz="1200" b="1" dirty="0">
                <a:solidFill>
                  <a:prstClr val="black">
                    <a:lumMod val="65000"/>
                    <a:lumOff val="35000"/>
                  </a:prstClr>
                </a:solidFill>
                <a:latin typeface="ShellMedium" panose="00000600000000000000" pitchFamily="2" charset="0"/>
                <a:cs typeface="+mn-cs"/>
              </a:rPr>
              <a:t>Geodict</a:t>
            </a:r>
          </a:p>
          <a:p>
            <a:pPr defTabSz="685800" eaLnBrk="1" fontAlgn="auto" hangingPunct="1">
              <a:lnSpc>
                <a:spcPct val="150000"/>
              </a:lnSpc>
              <a:spcBef>
                <a:spcPts val="0"/>
              </a:spcBef>
              <a:spcAft>
                <a:spcPts val="0"/>
              </a:spcAft>
              <a:defRPr/>
            </a:pPr>
            <a:r>
              <a:rPr lang="nl-NL" sz="1200" b="1" dirty="0">
                <a:solidFill>
                  <a:prstClr val="black">
                    <a:lumMod val="65000"/>
                    <a:lumOff val="35000"/>
                  </a:prstClr>
                </a:solidFill>
                <a:latin typeface="ShellMedium" panose="00000600000000000000" pitchFamily="2" charset="0"/>
                <a:cs typeface="+mn-cs"/>
              </a:rPr>
              <a:t>LIR solver</a:t>
            </a:r>
          </a:p>
          <a:p>
            <a:pPr defTabSz="685800" eaLnBrk="1" fontAlgn="auto" hangingPunct="1">
              <a:lnSpc>
                <a:spcPct val="150000"/>
              </a:lnSpc>
              <a:spcBef>
                <a:spcPts val="0"/>
              </a:spcBef>
              <a:spcAft>
                <a:spcPts val="0"/>
              </a:spcAft>
              <a:defRPr/>
            </a:pPr>
            <a:r>
              <a:rPr lang="nl-NL" sz="1200" dirty="0">
                <a:solidFill>
                  <a:prstClr val="black">
                    <a:lumMod val="65000"/>
                    <a:lumOff val="35000"/>
                  </a:prstClr>
                </a:solidFill>
                <a:latin typeface="ShellMedium" panose="00000600000000000000" pitchFamily="2" charset="0"/>
                <a:cs typeface="+mn-cs"/>
              </a:rPr>
              <a:t>Adaptive </a:t>
            </a:r>
          </a:p>
          <a:p>
            <a:pPr defTabSz="685800" eaLnBrk="1" fontAlgn="auto" hangingPunct="1">
              <a:lnSpc>
                <a:spcPct val="150000"/>
              </a:lnSpc>
              <a:spcBef>
                <a:spcPts val="0"/>
              </a:spcBef>
              <a:spcAft>
                <a:spcPts val="0"/>
              </a:spcAft>
              <a:defRPr/>
            </a:pPr>
            <a:r>
              <a:rPr lang="nl-NL" sz="1200" dirty="0">
                <a:solidFill>
                  <a:prstClr val="black">
                    <a:lumMod val="65000"/>
                    <a:lumOff val="35000"/>
                  </a:prstClr>
                </a:solidFill>
                <a:latin typeface="ShellMedium" panose="00000600000000000000" pitchFamily="2" charset="0"/>
                <a:cs typeface="+mn-cs"/>
              </a:rPr>
              <a:t>meshing</a:t>
            </a:r>
          </a:p>
        </p:txBody>
      </p:sp>
      <p:sp>
        <p:nvSpPr>
          <p:cNvPr id="63" name="Arrow: Down 62">
            <a:extLst>
              <a:ext uri="{FF2B5EF4-FFF2-40B4-BE49-F238E27FC236}">
                <a16:creationId xmlns:a16="http://schemas.microsoft.com/office/drawing/2014/main" id="{52FEB01D-A6F4-784C-6A42-4E0B672D2FC7}"/>
              </a:ext>
            </a:extLst>
          </p:cNvPr>
          <p:cNvSpPr/>
          <p:nvPr/>
        </p:nvSpPr>
        <p:spPr>
          <a:xfrm>
            <a:off x="10808184" y="4664845"/>
            <a:ext cx="389013" cy="461621"/>
          </a:xfrm>
          <a:prstGeom prst="downArrow">
            <a:avLst/>
          </a:prstGeom>
          <a:solidFill>
            <a:srgbClr val="215AA9">
              <a:alpha val="30196"/>
            </a:srgbClr>
          </a:solidFill>
          <a:ln>
            <a:solidFill>
              <a:schemeClr val="accent1">
                <a:lumMod val="25000"/>
                <a:lumOff val="7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a:solidFill>
                <a:prstClr val="white"/>
              </a:solidFill>
              <a:latin typeface="ShellMedium" panose="00000600000000000000" pitchFamily="2" charset="0"/>
            </a:endParaRPr>
          </a:p>
        </p:txBody>
      </p: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8FC3DE34-9211-8E03-D465-AC3933D14D27}"/>
                  </a:ext>
                </a:extLst>
              </p:cNvPr>
              <p:cNvSpPr txBox="1"/>
              <p:nvPr/>
            </p:nvSpPr>
            <p:spPr>
              <a:xfrm>
                <a:off x="10029055" y="5126466"/>
                <a:ext cx="1602298" cy="665888"/>
              </a:xfrm>
              <a:prstGeom prst="rect">
                <a:avLst/>
              </a:prstGeom>
              <a:noFill/>
            </p:spPr>
            <p:txBody>
              <a:bodyPr wrap="none"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nl-NL" sz="1800" i="1" smtClean="0">
                              <a:solidFill>
                                <a:prstClr val="black">
                                  <a:lumMod val="65000"/>
                                  <a:lumOff val="35000"/>
                                </a:prstClr>
                              </a:solidFill>
                              <a:latin typeface="Cambria Math" panose="02040503050406030204" pitchFamily="18" charset="0"/>
                              <a:cs typeface="+mn-cs"/>
                            </a:rPr>
                          </m:ctrlPr>
                        </m:sSubPr>
                        <m:e>
                          <m:r>
                            <a:rPr lang="nl-NL" sz="1800" i="1">
                              <a:solidFill>
                                <a:prstClr val="black">
                                  <a:lumMod val="65000"/>
                                  <a:lumOff val="35000"/>
                                </a:prstClr>
                              </a:solidFill>
                              <a:latin typeface="Cambria Math" panose="02040503050406030204" pitchFamily="18" charset="0"/>
                              <a:cs typeface="+mn-cs"/>
                            </a:rPr>
                            <m:t>𝑘</m:t>
                          </m:r>
                        </m:e>
                        <m:sub>
                          <m:r>
                            <a:rPr lang="nl-NL" sz="1800" i="1">
                              <a:solidFill>
                                <a:prstClr val="black">
                                  <a:lumMod val="65000"/>
                                  <a:lumOff val="35000"/>
                                </a:prstClr>
                              </a:solidFill>
                              <a:latin typeface="Cambria Math" panose="02040503050406030204" pitchFamily="18" charset="0"/>
                              <a:cs typeface="+mn-cs"/>
                            </a:rPr>
                            <m:t>𝑟</m:t>
                          </m:r>
                          <m:r>
                            <a:rPr lang="nl-NL" sz="1800" i="1">
                              <a:solidFill>
                                <a:prstClr val="black">
                                  <a:lumMod val="65000"/>
                                  <a:lumOff val="35000"/>
                                </a:prstClr>
                              </a:solidFill>
                              <a:latin typeface="Cambria Math" panose="02040503050406030204" pitchFamily="18" charset="0"/>
                              <a:cs typeface="+mn-cs"/>
                            </a:rPr>
                            <m:t>,</m:t>
                          </m:r>
                          <m:r>
                            <a:rPr lang="en-GB" sz="1800" b="0" i="1" smtClean="0">
                              <a:solidFill>
                                <a:srgbClr val="FF0000"/>
                              </a:solidFill>
                              <a:latin typeface="Cambria Math" panose="02040503050406030204" pitchFamily="18" charset="0"/>
                              <a:cs typeface="+mn-cs"/>
                            </a:rPr>
                            <m:t>𝑔</m:t>
                          </m:r>
                          <m:r>
                            <a:rPr lang="en-GB" sz="1800" b="0" i="1" smtClean="0">
                              <a:solidFill>
                                <a:prstClr val="black">
                                  <a:lumMod val="65000"/>
                                  <a:lumOff val="35000"/>
                                </a:prstClr>
                              </a:solidFill>
                              <a:latin typeface="Cambria Math" panose="02040503050406030204" pitchFamily="18" charset="0"/>
                              <a:cs typeface="+mn-cs"/>
                            </a:rPr>
                            <m:t>/</m:t>
                          </m:r>
                          <m:r>
                            <a:rPr lang="en-GB" sz="1800" b="0" i="1" smtClean="0">
                              <a:solidFill>
                                <a:srgbClr val="0000FF"/>
                              </a:solidFill>
                              <a:latin typeface="Cambria Math" panose="02040503050406030204" pitchFamily="18" charset="0"/>
                              <a:cs typeface="+mn-cs"/>
                            </a:rPr>
                            <m:t>𝑤</m:t>
                          </m:r>
                        </m:sub>
                      </m:sSub>
                      <m:r>
                        <a:rPr lang="nl-NL" sz="1800" i="1">
                          <a:solidFill>
                            <a:prstClr val="black">
                              <a:lumMod val="65000"/>
                              <a:lumOff val="35000"/>
                            </a:prstClr>
                          </a:solidFill>
                          <a:latin typeface="Cambria Math" panose="02040503050406030204" pitchFamily="18" charset="0"/>
                          <a:cs typeface="+mn-cs"/>
                        </a:rPr>
                        <m:t>=</m:t>
                      </m:r>
                      <m:f>
                        <m:fPr>
                          <m:ctrlPr>
                            <a:rPr lang="nl-NL" sz="1800" i="1">
                              <a:solidFill>
                                <a:prstClr val="black">
                                  <a:lumMod val="65000"/>
                                  <a:lumOff val="35000"/>
                                </a:prstClr>
                              </a:solidFill>
                              <a:latin typeface="Cambria Math" panose="02040503050406030204" pitchFamily="18" charset="0"/>
                              <a:cs typeface="+mn-cs"/>
                            </a:rPr>
                          </m:ctrlPr>
                        </m:fPr>
                        <m:num>
                          <m:sSub>
                            <m:sSubPr>
                              <m:ctrlPr>
                                <a:rPr lang="nl-NL" sz="1800" i="1">
                                  <a:solidFill>
                                    <a:prstClr val="black">
                                      <a:lumMod val="65000"/>
                                      <a:lumOff val="35000"/>
                                    </a:prstClr>
                                  </a:solidFill>
                                  <a:latin typeface="Cambria Math" panose="02040503050406030204" pitchFamily="18" charset="0"/>
                                  <a:cs typeface="+mn-cs"/>
                                </a:rPr>
                              </m:ctrlPr>
                            </m:sSubPr>
                            <m:e>
                              <m:r>
                                <a:rPr lang="nl-NL" sz="1800" i="1">
                                  <a:solidFill>
                                    <a:prstClr val="black">
                                      <a:lumMod val="65000"/>
                                      <a:lumOff val="35000"/>
                                    </a:prstClr>
                                  </a:solidFill>
                                  <a:latin typeface="Cambria Math" panose="02040503050406030204" pitchFamily="18" charset="0"/>
                                  <a:cs typeface="+mn-cs"/>
                                </a:rPr>
                                <m:t>𝐾</m:t>
                              </m:r>
                            </m:e>
                            <m:sub>
                              <m:r>
                                <a:rPr lang="en-GB" sz="1800" b="0" i="1" smtClean="0">
                                  <a:solidFill>
                                    <a:srgbClr val="FF0000"/>
                                  </a:solidFill>
                                  <a:latin typeface="Cambria Math" panose="02040503050406030204" pitchFamily="18" charset="0"/>
                                  <a:cs typeface="+mn-cs"/>
                                </a:rPr>
                                <m:t>𝑔</m:t>
                              </m:r>
                              <m:r>
                                <a:rPr lang="en-GB" sz="1800" b="0" i="1" smtClean="0">
                                  <a:solidFill>
                                    <a:prstClr val="black">
                                      <a:lumMod val="65000"/>
                                      <a:lumOff val="35000"/>
                                    </a:prstClr>
                                  </a:solidFill>
                                  <a:latin typeface="Cambria Math" panose="02040503050406030204" pitchFamily="18" charset="0"/>
                                  <a:cs typeface="+mn-cs"/>
                                </a:rPr>
                                <m:t>,</m:t>
                              </m:r>
                              <m:r>
                                <a:rPr lang="en-GB" sz="1800" b="0" i="1" smtClean="0">
                                  <a:solidFill>
                                    <a:srgbClr val="0000FF"/>
                                  </a:solidFill>
                                  <a:latin typeface="Cambria Math" panose="02040503050406030204" pitchFamily="18" charset="0"/>
                                  <a:cs typeface="+mn-cs"/>
                                </a:rPr>
                                <m:t>𝑤</m:t>
                              </m:r>
                            </m:sub>
                          </m:sSub>
                        </m:num>
                        <m:den>
                          <m:sSub>
                            <m:sSubPr>
                              <m:ctrlPr>
                                <a:rPr lang="nl-NL" sz="1800" i="1">
                                  <a:solidFill>
                                    <a:prstClr val="black">
                                      <a:lumMod val="65000"/>
                                      <a:lumOff val="35000"/>
                                    </a:prstClr>
                                  </a:solidFill>
                                  <a:latin typeface="Cambria Math" panose="02040503050406030204" pitchFamily="18" charset="0"/>
                                  <a:cs typeface="+mn-cs"/>
                                </a:rPr>
                              </m:ctrlPr>
                            </m:sSubPr>
                            <m:e>
                              <m:r>
                                <a:rPr lang="nl-NL" sz="1800" i="1">
                                  <a:solidFill>
                                    <a:prstClr val="black">
                                      <a:lumMod val="65000"/>
                                      <a:lumOff val="35000"/>
                                    </a:prstClr>
                                  </a:solidFill>
                                  <a:latin typeface="Cambria Math" panose="02040503050406030204" pitchFamily="18" charset="0"/>
                                  <a:cs typeface="+mn-cs"/>
                                </a:rPr>
                                <m:t>𝐾</m:t>
                              </m:r>
                            </m:e>
                            <m:sub>
                              <m:r>
                                <a:rPr lang="nl-NL" sz="1800" i="1">
                                  <a:solidFill>
                                    <a:prstClr val="black">
                                      <a:lumMod val="65000"/>
                                      <a:lumOff val="35000"/>
                                    </a:prstClr>
                                  </a:solidFill>
                                  <a:latin typeface="Cambria Math" panose="02040503050406030204" pitchFamily="18" charset="0"/>
                                  <a:cs typeface="+mn-cs"/>
                                </a:rPr>
                                <m:t>𝑎𝑏𝑠</m:t>
                              </m:r>
                            </m:sub>
                          </m:sSub>
                        </m:den>
                      </m:f>
                    </m:oMath>
                  </m:oMathPara>
                </a14:m>
                <a:endParaRPr lang="en-GB" sz="1800" dirty="0">
                  <a:solidFill>
                    <a:prstClr val="black">
                      <a:lumMod val="65000"/>
                      <a:lumOff val="35000"/>
                    </a:prstClr>
                  </a:solidFill>
                  <a:latin typeface="ShellMedium" panose="00000600000000000000" pitchFamily="2" charset="0"/>
                  <a:cs typeface="+mn-cs"/>
                </a:endParaRPr>
              </a:p>
            </p:txBody>
          </p:sp>
        </mc:Choice>
        <mc:Fallback>
          <p:sp>
            <p:nvSpPr>
              <p:cNvPr id="65" name="TextBox 64">
                <a:extLst>
                  <a:ext uri="{FF2B5EF4-FFF2-40B4-BE49-F238E27FC236}">
                    <a16:creationId xmlns:a16="http://schemas.microsoft.com/office/drawing/2014/main" id="{8FC3DE34-9211-8E03-D465-AC3933D14D27}"/>
                  </a:ext>
                </a:extLst>
              </p:cNvPr>
              <p:cNvSpPr txBox="1">
                <a:spLocks noRot="1" noChangeAspect="1" noMove="1" noResize="1" noEditPoints="1" noAdjustHandles="1" noChangeArrowheads="1" noChangeShapeType="1" noTextEdit="1"/>
              </p:cNvSpPr>
              <p:nvPr/>
            </p:nvSpPr>
            <p:spPr>
              <a:xfrm>
                <a:off x="10029055" y="5126466"/>
                <a:ext cx="1602298" cy="665888"/>
              </a:xfrm>
              <a:prstGeom prst="rect">
                <a:avLst/>
              </a:prstGeom>
              <a:blipFill>
                <a:blip r:embed="rId13"/>
                <a:stretch>
                  <a:fillRect/>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CF9EEC97-4DCB-6490-EABF-A003C53A8A98}"/>
              </a:ext>
            </a:extLst>
          </p:cNvPr>
          <p:cNvSpPr txBox="1"/>
          <p:nvPr/>
        </p:nvSpPr>
        <p:spPr>
          <a:xfrm>
            <a:off x="9760912" y="5852991"/>
            <a:ext cx="1947273" cy="315990"/>
          </a:xfrm>
          <a:prstGeom prst="rect">
            <a:avLst/>
          </a:prstGeom>
          <a:noFill/>
        </p:spPr>
        <p:txBody>
          <a:bodyPr wrap="none" lIns="0" tIns="0" rIns="0" bIns="0" rtlCol="0">
            <a:noAutofit/>
          </a:bodyPr>
          <a:lstStyle/>
          <a:p>
            <a:pPr marL="133350" indent="-133350" defTabSz="685800" eaLnBrk="1" fontAlgn="auto" hangingPunct="1">
              <a:lnSpc>
                <a:spcPct val="113000"/>
              </a:lnSpc>
              <a:spcBef>
                <a:spcPts val="0"/>
              </a:spcBef>
              <a:spcAft>
                <a:spcPts val="45"/>
              </a:spcAft>
              <a:defRPr/>
            </a:pPr>
            <a:r>
              <a:rPr lang="en-US" sz="1800" dirty="0"/>
              <a:t>Relative permeability</a:t>
            </a:r>
            <a:endParaRPr lang="en-US" sz="1800" dirty="0">
              <a:cs typeface="+mn-cs"/>
            </a:endParaRPr>
          </a:p>
        </p:txBody>
      </p:sp>
      <p:sp>
        <p:nvSpPr>
          <p:cNvPr id="53" name="TextBox 52">
            <a:extLst>
              <a:ext uri="{FF2B5EF4-FFF2-40B4-BE49-F238E27FC236}">
                <a16:creationId xmlns:a16="http://schemas.microsoft.com/office/drawing/2014/main" id="{41D1C80C-6C06-B929-D6AA-B72CA5571F17}"/>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14"/>
              </a:rPr>
              <a:t>International Journal of Hydrogen Energy 229, 154730, 2026.</a:t>
            </a:r>
            <a:endParaRPr lang="en-US" sz="1400" dirty="0"/>
          </a:p>
        </p:txBody>
      </p:sp>
    </p:spTree>
    <p:extLst>
      <p:ext uri="{BB962C8B-B14F-4D97-AF65-F5344CB8AC3E}">
        <p14:creationId xmlns:p14="http://schemas.microsoft.com/office/powerpoint/2010/main" val="25020940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1860-7F81-D916-7491-BEBF25FAB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AB711-00E2-CE47-6869-AF11D27CA4A6}"/>
              </a:ext>
            </a:extLst>
          </p:cNvPr>
          <p:cNvSpPr>
            <a:spLocks noGrp="1"/>
          </p:cNvSpPr>
          <p:nvPr>
            <p:ph type="title"/>
          </p:nvPr>
        </p:nvSpPr>
        <p:spPr>
          <a:xfrm>
            <a:off x="466421" y="663860"/>
            <a:ext cx="10246319" cy="808025"/>
          </a:xfrm>
        </p:spPr>
        <p:txBody>
          <a:bodyPr wrap="square" anchor="t">
            <a:normAutofit/>
          </a:bodyPr>
          <a:lstStyle/>
          <a:p>
            <a:r>
              <a:rPr lang="en-US" dirty="0"/>
              <a:t>Comparison of 3 Gasses: Relative Permeability</a:t>
            </a:r>
          </a:p>
        </p:txBody>
      </p:sp>
      <p:sp>
        <p:nvSpPr>
          <p:cNvPr id="4" name="Date Placeholder 3">
            <a:extLst>
              <a:ext uri="{FF2B5EF4-FFF2-40B4-BE49-F238E27FC236}">
                <a16:creationId xmlns:a16="http://schemas.microsoft.com/office/drawing/2014/main" id="{9540415E-B599-77B0-5558-818EE6784705}"/>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D63B834D-106D-E3C8-E812-A8B5B957623C}"/>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12</a:t>
            </a:fld>
            <a:endParaRPr lang="en-GB" noProof="1"/>
          </a:p>
        </p:txBody>
      </p:sp>
      <p:pic>
        <p:nvPicPr>
          <p:cNvPr id="58" name="Picture 57" descr="A diagram of a diagram&#10;&#10;AI-generated content may be incorrect.">
            <a:extLst>
              <a:ext uri="{FF2B5EF4-FFF2-40B4-BE49-F238E27FC236}">
                <a16:creationId xmlns:a16="http://schemas.microsoft.com/office/drawing/2014/main" id="{65BDA8E5-8C47-D849-6B29-F7765A54F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285" y="1554150"/>
            <a:ext cx="5883185" cy="4218964"/>
          </a:xfrm>
          <a:prstGeom prst="rect">
            <a:avLst/>
          </a:prstGeom>
        </p:spPr>
      </p:pic>
      <p:pic>
        <p:nvPicPr>
          <p:cNvPr id="59" name="Picture 58" descr="A graph of different colored lines&#10;&#10;AI-generated content may be incorrect.">
            <a:extLst>
              <a:ext uri="{FF2B5EF4-FFF2-40B4-BE49-F238E27FC236}">
                <a16:creationId xmlns:a16="http://schemas.microsoft.com/office/drawing/2014/main" id="{5645F1FC-1DBF-D5BC-0DBF-9DE06E268706}"/>
              </a:ext>
            </a:extLst>
          </p:cNvPr>
          <p:cNvPicPr>
            <a:picLocks noChangeAspect="1"/>
          </p:cNvPicPr>
          <p:nvPr/>
        </p:nvPicPr>
        <p:blipFill>
          <a:blip r:embed="rId4">
            <a:extLst>
              <a:ext uri="{28A0092B-C50C-407E-A947-70E740481C1C}">
                <a14:useLocalDpi xmlns:a14="http://schemas.microsoft.com/office/drawing/2010/main" val="0"/>
              </a:ext>
            </a:extLst>
          </a:blip>
          <a:srcRect b="6808"/>
          <a:stretch>
            <a:fillRect/>
          </a:stretch>
        </p:blipFill>
        <p:spPr>
          <a:xfrm>
            <a:off x="279697" y="1647791"/>
            <a:ext cx="5662588" cy="3838471"/>
          </a:xfrm>
          <a:prstGeom prst="rect">
            <a:avLst/>
          </a:prstGeom>
        </p:spPr>
      </p:pic>
      <p:cxnSp>
        <p:nvCxnSpPr>
          <p:cNvPr id="64" name="Straight Arrow Connector 63">
            <a:extLst>
              <a:ext uri="{FF2B5EF4-FFF2-40B4-BE49-F238E27FC236}">
                <a16:creationId xmlns:a16="http://schemas.microsoft.com/office/drawing/2014/main" id="{609C9CEA-6EC3-DC36-7FCF-714DF5D30221}"/>
              </a:ext>
            </a:extLst>
          </p:cNvPr>
          <p:cNvCxnSpPr/>
          <p:nvPr/>
        </p:nvCxnSpPr>
        <p:spPr>
          <a:xfrm>
            <a:off x="3582099" y="3798116"/>
            <a:ext cx="285226" cy="513826"/>
          </a:xfrm>
          <a:prstGeom prst="straightConnector1">
            <a:avLst/>
          </a:prstGeom>
          <a:ln w="28575">
            <a:solidFill>
              <a:srgbClr val="0101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E494DE8-BFF4-9BEA-A42C-080E9EB2C316}"/>
              </a:ext>
            </a:extLst>
          </p:cNvPr>
          <p:cNvCxnSpPr>
            <a:cxnSpLocks/>
          </p:cNvCxnSpPr>
          <p:nvPr/>
        </p:nvCxnSpPr>
        <p:spPr>
          <a:xfrm>
            <a:off x="3431097" y="3798116"/>
            <a:ext cx="436228" cy="11933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C92DB72-E42F-2270-D72B-CB2A9DB283E5}"/>
              </a:ext>
            </a:extLst>
          </p:cNvPr>
          <p:cNvSpPr txBox="1"/>
          <p:nvPr/>
        </p:nvSpPr>
        <p:spPr bwMode="auto">
          <a:xfrm>
            <a:off x="2896462" y="3350526"/>
            <a:ext cx="936154"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H</a:t>
            </a:r>
            <a:r>
              <a:rPr lang="en-US" sz="1800" baseline="-25000" dirty="0"/>
              <a:t>2</a:t>
            </a:r>
            <a:r>
              <a:rPr lang="en-US" sz="1800" dirty="0"/>
              <a:t> Exp 2</a:t>
            </a:r>
          </a:p>
        </p:txBody>
      </p:sp>
      <p:sp>
        <p:nvSpPr>
          <p:cNvPr id="69" name="TextBox 68">
            <a:extLst>
              <a:ext uri="{FF2B5EF4-FFF2-40B4-BE49-F238E27FC236}">
                <a16:creationId xmlns:a16="http://schemas.microsoft.com/office/drawing/2014/main" id="{6FCFD8BA-29E8-35A2-7C41-0E2607FAD742}"/>
              </a:ext>
            </a:extLst>
          </p:cNvPr>
          <p:cNvSpPr txBox="1"/>
          <p:nvPr/>
        </p:nvSpPr>
        <p:spPr bwMode="auto">
          <a:xfrm>
            <a:off x="10361207" y="3798116"/>
            <a:ext cx="291747"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N</a:t>
            </a:r>
            <a:r>
              <a:rPr lang="en-US" sz="1800" baseline="-25000" dirty="0"/>
              <a:t>2</a:t>
            </a:r>
            <a:endParaRPr lang="en-US" sz="1800" dirty="0"/>
          </a:p>
        </p:txBody>
      </p:sp>
      <p:sp>
        <p:nvSpPr>
          <p:cNvPr id="70" name="TextBox 69">
            <a:extLst>
              <a:ext uri="{FF2B5EF4-FFF2-40B4-BE49-F238E27FC236}">
                <a16:creationId xmlns:a16="http://schemas.microsoft.com/office/drawing/2014/main" id="{A0546B4F-A27F-3EC9-3A2B-41316344D573}"/>
              </a:ext>
            </a:extLst>
          </p:cNvPr>
          <p:cNvSpPr txBox="1"/>
          <p:nvPr/>
        </p:nvSpPr>
        <p:spPr bwMode="auto">
          <a:xfrm>
            <a:off x="8717411" y="3695749"/>
            <a:ext cx="763029"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H</a:t>
            </a:r>
            <a:r>
              <a:rPr lang="en-US" sz="1800" baseline="-25000" dirty="0"/>
              <a:t>2</a:t>
            </a:r>
            <a:r>
              <a:rPr lang="en-US" sz="1800" dirty="0"/>
              <a:t> CH</a:t>
            </a:r>
            <a:r>
              <a:rPr lang="en-US" sz="1800" baseline="-25000" dirty="0"/>
              <a:t>4</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794FE55-4B41-9E91-DF56-CDF8EC095924}"/>
                  </a:ext>
                </a:extLst>
              </p:cNvPr>
              <p:cNvSpPr txBox="1"/>
              <p:nvPr/>
            </p:nvSpPr>
            <p:spPr bwMode="auto">
              <a:xfrm>
                <a:off x="2203875" y="1199055"/>
                <a:ext cx="7466468" cy="389466"/>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Differences between gases </a:t>
                </a:r>
                <a:r>
                  <a:rPr lang="en-US" sz="1800" b="1" dirty="0"/>
                  <a:t>NOT</a:t>
                </a:r>
                <a:r>
                  <a:rPr lang="en-US" sz="1800" dirty="0"/>
                  <a:t> significant, only difference is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𝑔𝑟</m:t>
                        </m:r>
                      </m:sub>
                    </m:sSub>
                  </m:oMath>
                </a14:m>
                <a:r>
                  <a:rPr lang="en-US" sz="1800" dirty="0"/>
                  <a:t> for N</a:t>
                </a:r>
                <a:r>
                  <a:rPr lang="en-US" sz="1800" baseline="-25000" dirty="0"/>
                  <a:t>2</a:t>
                </a:r>
              </a:p>
            </p:txBody>
          </p:sp>
        </mc:Choice>
        <mc:Fallback xmlns="">
          <p:sp>
            <p:nvSpPr>
              <p:cNvPr id="18" name="TextBox 17">
                <a:extLst>
                  <a:ext uri="{FF2B5EF4-FFF2-40B4-BE49-F238E27FC236}">
                    <a16:creationId xmlns:a16="http://schemas.microsoft.com/office/drawing/2014/main" id="{3794FE55-4B41-9E91-DF56-CDF8EC095924}"/>
                  </a:ext>
                </a:extLst>
              </p:cNvPr>
              <p:cNvSpPr txBox="1">
                <a:spLocks noRot="1" noChangeAspect="1" noMove="1" noResize="1" noEditPoints="1" noAdjustHandles="1" noChangeArrowheads="1" noChangeShapeType="1" noTextEdit="1"/>
              </p:cNvSpPr>
              <p:nvPr/>
            </p:nvSpPr>
            <p:spPr bwMode="auto">
              <a:xfrm>
                <a:off x="2203875" y="1199055"/>
                <a:ext cx="7466468" cy="389466"/>
              </a:xfrm>
              <a:prstGeom prst="rect">
                <a:avLst/>
              </a:prstGeom>
              <a:blipFill>
                <a:blip r:embed="rId5"/>
                <a:stretch>
                  <a:fillRect l="-1961" r="-408" b="-28125"/>
                </a:stretch>
              </a:blipFill>
              <a:ln w="9525" algn="ctr">
                <a:noFill/>
                <a:miter lim="800000"/>
                <a:headEnd/>
                <a:tailEnd/>
              </a:ln>
            </p:spPr>
            <p:txBody>
              <a:bodyPr/>
              <a:lstStyle/>
              <a:p>
                <a:r>
                  <a:rPr lang="en-US">
                    <a:noFill/>
                  </a:rPr>
                  <a:t> </a:t>
                </a:r>
              </a:p>
            </p:txBody>
          </p:sp>
        </mc:Fallback>
      </mc:AlternateContent>
      <p:sp>
        <p:nvSpPr>
          <p:cNvPr id="3" name="Oval 2">
            <a:extLst>
              <a:ext uri="{FF2B5EF4-FFF2-40B4-BE49-F238E27FC236}">
                <a16:creationId xmlns:a16="http://schemas.microsoft.com/office/drawing/2014/main" id="{4A8E550A-9465-F2EF-416B-919C696B63C8}"/>
              </a:ext>
            </a:extLst>
          </p:cNvPr>
          <p:cNvSpPr/>
          <p:nvPr/>
        </p:nvSpPr>
        <p:spPr>
          <a:xfrm>
            <a:off x="4321277" y="3923071"/>
            <a:ext cx="833284" cy="128713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7" name="TextBox 6">
            <a:extLst>
              <a:ext uri="{FF2B5EF4-FFF2-40B4-BE49-F238E27FC236}">
                <a16:creationId xmlns:a16="http://schemas.microsoft.com/office/drawing/2014/main" id="{031DCA22-7025-6968-FFC0-D1D34C0D9D9F}"/>
              </a:ext>
            </a:extLst>
          </p:cNvPr>
          <p:cNvSpPr txBox="1"/>
          <p:nvPr/>
        </p:nvSpPr>
        <p:spPr bwMode="auto">
          <a:xfrm>
            <a:off x="4817268" y="4304568"/>
            <a:ext cx="875240" cy="430887"/>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buClr>
                <a:schemeClr val="accent2"/>
              </a:buClr>
              <a:buSzPct val="75000"/>
            </a:pPr>
            <a:r>
              <a:rPr lang="en-US" sz="1400" dirty="0">
                <a:solidFill>
                  <a:srgbClr val="FFC000"/>
                </a:solidFill>
              </a:rPr>
              <a:t>Dissolution</a:t>
            </a:r>
          </a:p>
          <a:p>
            <a:pPr defTabSz="357708">
              <a:buClr>
                <a:schemeClr val="accent2"/>
              </a:buClr>
              <a:buSzPct val="75000"/>
            </a:pPr>
            <a:r>
              <a:rPr lang="en-US" sz="1400" dirty="0">
                <a:solidFill>
                  <a:srgbClr val="FFC000"/>
                </a:solidFill>
              </a:rPr>
              <a:t>regime</a:t>
            </a:r>
          </a:p>
        </p:txBody>
      </p:sp>
      <p:sp>
        <p:nvSpPr>
          <p:cNvPr id="8" name="Oval 7">
            <a:extLst>
              <a:ext uri="{FF2B5EF4-FFF2-40B4-BE49-F238E27FC236}">
                <a16:creationId xmlns:a16="http://schemas.microsoft.com/office/drawing/2014/main" id="{347A283E-5F0A-6EC7-5D85-1542A553A11A}"/>
              </a:ext>
            </a:extLst>
          </p:cNvPr>
          <p:cNvSpPr/>
          <p:nvPr/>
        </p:nvSpPr>
        <p:spPr>
          <a:xfrm>
            <a:off x="10144431" y="1877960"/>
            <a:ext cx="833284" cy="171327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9" name="TextBox 8">
            <a:extLst>
              <a:ext uri="{FF2B5EF4-FFF2-40B4-BE49-F238E27FC236}">
                <a16:creationId xmlns:a16="http://schemas.microsoft.com/office/drawing/2014/main" id="{7B5D210D-A1C7-FF3E-FAAF-AC6F6F70A620}"/>
              </a:ext>
            </a:extLst>
          </p:cNvPr>
          <p:cNvSpPr txBox="1"/>
          <p:nvPr/>
        </p:nvSpPr>
        <p:spPr bwMode="auto">
          <a:xfrm>
            <a:off x="10712740" y="2583922"/>
            <a:ext cx="875240" cy="430887"/>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buClr>
                <a:schemeClr val="accent2"/>
              </a:buClr>
              <a:buSzPct val="75000"/>
            </a:pPr>
            <a:r>
              <a:rPr lang="en-US" sz="1400" dirty="0">
                <a:solidFill>
                  <a:srgbClr val="FFC000"/>
                </a:solidFill>
              </a:rPr>
              <a:t>Dissolution</a:t>
            </a:r>
          </a:p>
          <a:p>
            <a:pPr defTabSz="357708">
              <a:buClr>
                <a:schemeClr val="accent2"/>
              </a:buClr>
              <a:buSzPct val="75000"/>
            </a:pPr>
            <a:r>
              <a:rPr lang="en-US" sz="1400" dirty="0">
                <a:solidFill>
                  <a:srgbClr val="FFC000"/>
                </a:solidFill>
              </a:rPr>
              <a:t>regime</a:t>
            </a:r>
          </a:p>
        </p:txBody>
      </p:sp>
      <p:sp>
        <p:nvSpPr>
          <p:cNvPr id="10" name="TextBox 9">
            <a:extLst>
              <a:ext uri="{FF2B5EF4-FFF2-40B4-BE49-F238E27FC236}">
                <a16:creationId xmlns:a16="http://schemas.microsoft.com/office/drawing/2014/main" id="{51E25799-3EAA-6D99-6427-D05B9B3AD433}"/>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6"/>
              </a:rPr>
              <a:t>International Journal of Hydrogen Energy 229, 154730, 2026.</a:t>
            </a:r>
            <a:endParaRPr lang="en-US" sz="1400" dirty="0"/>
          </a:p>
        </p:txBody>
      </p:sp>
    </p:spTree>
    <p:extLst>
      <p:ext uri="{BB962C8B-B14F-4D97-AF65-F5344CB8AC3E}">
        <p14:creationId xmlns:p14="http://schemas.microsoft.com/office/powerpoint/2010/main" val="37765957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3E056-D3C0-EC57-2D10-A30D898F1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9AA54-AF1A-FE91-AE9A-13924F05A6D1}"/>
              </a:ext>
            </a:extLst>
          </p:cNvPr>
          <p:cNvSpPr>
            <a:spLocks noGrp="1"/>
          </p:cNvSpPr>
          <p:nvPr>
            <p:ph type="title"/>
          </p:nvPr>
        </p:nvSpPr>
        <p:spPr>
          <a:xfrm>
            <a:off x="466421" y="663860"/>
            <a:ext cx="10246319" cy="808025"/>
          </a:xfrm>
        </p:spPr>
        <p:txBody>
          <a:bodyPr wrap="square" anchor="t">
            <a:normAutofit/>
          </a:bodyPr>
          <a:lstStyle/>
          <a:p>
            <a:r>
              <a:rPr lang="en-US" dirty="0"/>
              <a:t>Comparison of 3 Gasses: Relative Permeability – Same population</a:t>
            </a:r>
          </a:p>
        </p:txBody>
      </p:sp>
      <p:sp>
        <p:nvSpPr>
          <p:cNvPr id="4" name="Date Placeholder 3">
            <a:extLst>
              <a:ext uri="{FF2B5EF4-FFF2-40B4-BE49-F238E27FC236}">
                <a16:creationId xmlns:a16="http://schemas.microsoft.com/office/drawing/2014/main" id="{25663950-D583-3F17-7089-F47081351A1C}"/>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A7BCADB5-279C-A2C7-42C8-7D3D41294001}"/>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13</a:t>
            </a:fld>
            <a:endParaRPr lang="en-GB" noProof="1"/>
          </a:p>
        </p:txBody>
      </p:sp>
      <p:graphicFrame>
        <p:nvGraphicFramePr>
          <p:cNvPr id="3" name="Chart 2">
            <a:extLst>
              <a:ext uri="{FF2B5EF4-FFF2-40B4-BE49-F238E27FC236}">
                <a16:creationId xmlns:a16="http://schemas.microsoft.com/office/drawing/2014/main" id="{F5A08DC6-5A31-051B-4BE0-1097FE360A17}"/>
              </a:ext>
            </a:extLst>
          </p:cNvPr>
          <p:cNvGraphicFramePr>
            <a:graphicFrameLocks/>
          </p:cNvGraphicFramePr>
          <p:nvPr>
            <p:extLst>
              <p:ext uri="{D42A27DB-BD31-4B8C-83A1-F6EECF244321}">
                <p14:modId xmlns:p14="http://schemas.microsoft.com/office/powerpoint/2010/main" val="4012830350"/>
              </p:ext>
            </p:extLst>
          </p:nvPr>
        </p:nvGraphicFramePr>
        <p:xfrm>
          <a:off x="337815" y="807535"/>
          <a:ext cx="6456098" cy="5091642"/>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0410463F-98D9-2420-0FF9-B5852174D38D}"/>
              </a:ext>
            </a:extLst>
          </p:cNvPr>
          <p:cNvSpPr/>
          <p:nvPr/>
        </p:nvSpPr>
        <p:spPr>
          <a:xfrm>
            <a:off x="3221372" y="5627665"/>
            <a:ext cx="1149292" cy="36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E103445-30D6-1151-DBAD-3F0036642EEF}"/>
                  </a:ext>
                </a:extLst>
              </p:cNvPr>
              <p:cNvSpPr txBox="1"/>
              <p:nvPr/>
            </p:nvSpPr>
            <p:spPr bwMode="auto">
              <a:xfrm>
                <a:off x="3773835" y="5527432"/>
                <a:ext cx="1468415" cy="569580"/>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𝜒</m:t>
                        </m:r>
                      </m:e>
                    </m:acc>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𝜒</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𝜒</m:t>
                            </m:r>
                          </m:e>
                          <m:sub>
                            <m:r>
                              <a:rPr lang="en-US" sz="1800" b="0" i="1" smtClean="0">
                                <a:latin typeface="Cambria Math" panose="02040503050406030204" pitchFamily="18" charset="0"/>
                              </a:rPr>
                              <m:t>𝑚𝑖𝑛</m:t>
                            </m:r>
                          </m:sub>
                        </m:sSub>
                      </m:num>
                      <m:den>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𝜒</m:t>
                            </m:r>
                          </m:e>
                          <m:sub>
                            <m:r>
                              <a:rPr lang="en-US" sz="1800" b="0" i="1" smtClean="0">
                                <a:latin typeface="Cambria Math" panose="02040503050406030204" pitchFamily="18" charset="0"/>
                              </a:rPr>
                              <m:t>𝑚𝑎𝑥</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𝜒</m:t>
                            </m:r>
                          </m:e>
                          <m:sub>
                            <m:r>
                              <a:rPr lang="en-US" sz="1800" b="0" i="1" smtClean="0">
                                <a:latin typeface="Cambria Math" panose="02040503050406030204" pitchFamily="18" charset="0"/>
                              </a:rPr>
                              <m:t>𝑚𝑖𝑛</m:t>
                            </m:r>
                          </m:sub>
                        </m:sSub>
                      </m:den>
                    </m:f>
                  </m:oMath>
                </a14:m>
                <a:r>
                  <a:rPr lang="en-US" sz="1800" dirty="0"/>
                  <a:t> </a:t>
                </a:r>
              </a:p>
            </p:txBody>
          </p:sp>
        </mc:Choice>
        <mc:Fallback>
          <p:sp>
            <p:nvSpPr>
              <p:cNvPr id="9" name="TextBox 8">
                <a:extLst>
                  <a:ext uri="{FF2B5EF4-FFF2-40B4-BE49-F238E27FC236}">
                    <a16:creationId xmlns:a16="http://schemas.microsoft.com/office/drawing/2014/main" id="{DE103445-30D6-1151-DBAD-3F0036642EEF}"/>
                  </a:ext>
                </a:extLst>
              </p:cNvPr>
              <p:cNvSpPr txBox="1">
                <a:spLocks noRot="1" noChangeAspect="1" noMove="1" noResize="1" noEditPoints="1" noAdjustHandles="1" noChangeArrowheads="1" noChangeShapeType="1" noTextEdit="1"/>
              </p:cNvSpPr>
              <p:nvPr/>
            </p:nvSpPr>
            <p:spPr bwMode="auto">
              <a:xfrm>
                <a:off x="3773835" y="5527432"/>
                <a:ext cx="1468415" cy="569580"/>
              </a:xfrm>
              <a:prstGeom prst="rect">
                <a:avLst/>
              </a:prstGeom>
              <a:blipFill>
                <a:blip r:embed="rId3"/>
                <a:stretch>
                  <a:fillRect l="-5394" b="-10753"/>
                </a:stretch>
              </a:blipFill>
              <a:ln w="9525" algn="ctr">
                <a:noFill/>
                <a:miter lim="800000"/>
                <a:headEnd/>
                <a:tailEnd/>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468925E1-A540-B71D-8000-1B98B2629E0F}"/>
              </a:ext>
            </a:extLst>
          </p:cNvPr>
          <p:cNvSpPr txBox="1"/>
          <p:nvPr/>
        </p:nvSpPr>
        <p:spPr bwMode="auto">
          <a:xfrm>
            <a:off x="872455" y="5652871"/>
            <a:ext cx="2753959"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Scaled Euler characteristic</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D010EB8-B9B2-79E8-F2EF-D5C7C8169A32}"/>
                  </a:ext>
                </a:extLst>
              </p:cNvPr>
              <p:cNvSpPr txBox="1"/>
              <p:nvPr/>
            </p:nvSpPr>
            <p:spPr bwMode="auto">
              <a:xfrm rot="16200000">
                <a:off x="-929779" y="3095338"/>
                <a:ext cx="2657907" cy="389466"/>
              </a:xfrm>
              <a:prstGeom prst="rect">
                <a:avLst/>
              </a:prstGeom>
              <a:solidFill>
                <a:schemeClr val="bg1"/>
              </a:solid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Relative permeability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𝑘</m:t>
                        </m:r>
                      </m:e>
                      <m:sub>
                        <m:r>
                          <a:rPr lang="en-US" sz="1800" b="0" i="1" smtClean="0">
                            <a:latin typeface="Cambria Math" panose="02040503050406030204" pitchFamily="18" charset="0"/>
                          </a:rPr>
                          <m:t>𝑟</m:t>
                        </m:r>
                        <m:r>
                          <a:rPr lang="en-US" sz="1800" b="0" i="1" smtClean="0">
                            <a:latin typeface="Cambria Math" panose="02040503050406030204" pitchFamily="18" charset="0"/>
                          </a:rPr>
                          <m:t>,</m:t>
                        </m:r>
                        <m:r>
                          <a:rPr lang="en-US" sz="1800" b="0" i="1" smtClean="0">
                            <a:latin typeface="Cambria Math" panose="02040503050406030204" pitchFamily="18" charset="0"/>
                          </a:rPr>
                          <m:t>𝑔</m:t>
                        </m:r>
                      </m:sub>
                    </m:sSub>
                  </m:oMath>
                </a14:m>
                <a:endParaRPr lang="en-US" sz="1800" dirty="0"/>
              </a:p>
            </p:txBody>
          </p:sp>
        </mc:Choice>
        <mc:Fallback>
          <p:sp>
            <p:nvSpPr>
              <p:cNvPr id="15" name="TextBox 14">
                <a:extLst>
                  <a:ext uri="{FF2B5EF4-FFF2-40B4-BE49-F238E27FC236}">
                    <a16:creationId xmlns:a16="http://schemas.microsoft.com/office/drawing/2014/main" id="{DD010EB8-B9B2-79E8-F2EF-D5C7C8169A32}"/>
                  </a:ext>
                </a:extLst>
              </p:cNvPr>
              <p:cNvSpPr txBox="1">
                <a:spLocks noRot="1" noChangeAspect="1" noMove="1" noResize="1" noEditPoints="1" noAdjustHandles="1" noChangeArrowheads="1" noChangeShapeType="1" noTextEdit="1"/>
              </p:cNvSpPr>
              <p:nvPr/>
            </p:nvSpPr>
            <p:spPr bwMode="auto">
              <a:xfrm rot="16200000">
                <a:off x="-929779" y="3095338"/>
                <a:ext cx="2657907" cy="389466"/>
              </a:xfrm>
              <a:prstGeom prst="rect">
                <a:avLst/>
              </a:prstGeom>
              <a:blipFill>
                <a:blip r:embed="rId4"/>
                <a:stretch>
                  <a:fillRect t="-917" r="-30159" b="-5275"/>
                </a:stretch>
              </a:blipFill>
              <a:ln w="9525" algn="ctr">
                <a:noFill/>
                <a:miter lim="800000"/>
                <a:headEnd/>
                <a:tailEnd/>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226649E0-3B1A-6E0A-2FA8-DBFBFCDC1CDC}"/>
              </a:ext>
            </a:extLst>
          </p:cNvPr>
          <p:cNvPicPr>
            <a:picLocks noChangeAspect="1"/>
          </p:cNvPicPr>
          <p:nvPr/>
        </p:nvPicPr>
        <p:blipFill>
          <a:blip r:embed="rId5"/>
          <a:stretch>
            <a:fillRect/>
          </a:stretch>
        </p:blipFill>
        <p:spPr>
          <a:xfrm>
            <a:off x="3158458" y="3176901"/>
            <a:ext cx="1468415" cy="423872"/>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4B16D33-DB4A-F13A-974E-B912E6AB9389}"/>
                  </a:ext>
                </a:extLst>
              </p:cNvPr>
              <p:cNvSpPr txBox="1"/>
              <p:nvPr/>
            </p:nvSpPr>
            <p:spPr bwMode="auto">
              <a:xfrm>
                <a:off x="7130845" y="2853193"/>
                <a:ext cx="4292522" cy="195963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14:m>
                  <m:oMath xmlns:m="http://schemas.openxmlformats.org/officeDocument/2006/math">
                    <m:sSub>
                      <m:sSubPr>
                        <m:ctrlPr>
                          <a:rPr lang="en-GB" sz="1800" b="0" i="1" dirty="0" smtClean="0">
                            <a:latin typeface="Cambria Math" panose="02040503050406030204" pitchFamily="18" charset="0"/>
                          </a:rPr>
                        </m:ctrlPr>
                      </m:sSubPr>
                      <m:e>
                        <m:r>
                          <a:rPr lang="en-US" sz="1800" i="1" dirty="0" smtClean="0">
                            <a:latin typeface="Cambria Math" panose="02040503050406030204" pitchFamily="18" charset="0"/>
                          </a:rPr>
                          <m:t>𝑆</m:t>
                        </m:r>
                      </m:e>
                      <m:sub>
                        <m:r>
                          <a:rPr lang="en-GB" sz="1800" b="0" i="1" dirty="0" smtClean="0">
                            <a:latin typeface="Cambria Math" panose="02040503050406030204" pitchFamily="18" charset="0"/>
                          </a:rPr>
                          <m:t>𝑔</m:t>
                        </m:r>
                        <m:r>
                          <a:rPr lang="en-GB" sz="1800" b="0" i="1" dirty="0" smtClean="0">
                            <a:latin typeface="Cambria Math" panose="02040503050406030204" pitchFamily="18" charset="0"/>
                          </a:rPr>
                          <m:t>,</m:t>
                        </m:r>
                        <m:r>
                          <a:rPr lang="en-GB" sz="1800" b="0" i="1" dirty="0" smtClean="0">
                            <a:latin typeface="Cambria Math" panose="02040503050406030204" pitchFamily="18" charset="0"/>
                          </a:rPr>
                          <m:t>𝑟</m:t>
                        </m:r>
                      </m:sub>
                    </m:sSub>
                  </m:oMath>
                </a14:m>
                <a:r>
                  <a:rPr lang="en-US" sz="1800" dirty="0"/>
                  <a:t> for N</a:t>
                </a:r>
                <a:r>
                  <a:rPr lang="en-US" sz="1800" baseline="-25000" dirty="0"/>
                  <a:t>2</a:t>
                </a:r>
                <a:r>
                  <a:rPr lang="en-US" sz="1800" dirty="0"/>
                  <a:t> may or may not be different</a:t>
                </a:r>
              </a:p>
              <a:p>
                <a:pPr marL="230400" indent="-230400" defTabSz="357708">
                  <a:lnSpc>
                    <a:spcPct val="140000"/>
                  </a:lnSpc>
                  <a:buClr>
                    <a:schemeClr val="accent2"/>
                  </a:buClr>
                  <a:buSzPct val="75000"/>
                  <a:buFont typeface="Wingdings" panose="05000000000000000000" pitchFamily="2" charset="2"/>
                  <a:buChar char=""/>
                </a:pPr>
                <a:r>
                  <a:rPr lang="en-US" sz="1800" dirty="0"/>
                  <a:t>But same trend of </a:t>
                </a:r>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𝑘</m:t>
                        </m:r>
                      </m:e>
                      <m:sub>
                        <m:r>
                          <a:rPr lang="en-GB" sz="1800" b="0" i="1" smtClean="0">
                            <a:latin typeface="Cambria Math" panose="02040503050406030204" pitchFamily="18" charset="0"/>
                          </a:rPr>
                          <m:t>𝑟</m:t>
                        </m:r>
                        <m:r>
                          <a:rPr lang="en-GB" sz="1800" b="0" i="1" smtClean="0">
                            <a:latin typeface="Cambria Math" panose="02040503050406030204" pitchFamily="18" charset="0"/>
                          </a:rPr>
                          <m:t>,</m:t>
                        </m:r>
                        <m:r>
                          <a:rPr lang="en-GB" sz="1800" b="0" i="1" smtClean="0">
                            <a:latin typeface="Cambria Math" panose="02040503050406030204" pitchFamily="18" charset="0"/>
                          </a:rPr>
                          <m:t>𝑔</m:t>
                        </m:r>
                      </m:sub>
                    </m:sSub>
                  </m:oMath>
                </a14:m>
                <a:r>
                  <a:rPr lang="en-US" sz="1800" dirty="0"/>
                  <a:t> with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𝜒</m:t>
                        </m:r>
                      </m:e>
                    </m:acc>
                  </m:oMath>
                </a14:m>
                <a:endParaRPr lang="en-GB" sz="1800" dirty="0"/>
              </a:p>
              <a:p>
                <a:pPr marL="230400" indent="-230400" defTabSz="357708">
                  <a:lnSpc>
                    <a:spcPct val="140000"/>
                  </a:lnSpc>
                  <a:buClr>
                    <a:schemeClr val="accent2"/>
                  </a:buClr>
                  <a:buSzPct val="75000"/>
                  <a:buFont typeface="Wingdings" panose="05000000000000000000" pitchFamily="2" charset="2"/>
                  <a:buChar char=""/>
                </a:pPr>
                <a:r>
                  <a:rPr lang="en-US" sz="1800" dirty="0"/>
                  <a:t>Same population of data</a:t>
                </a:r>
              </a:p>
              <a:p>
                <a:pPr marL="230400" indent="-230400" defTabSz="357708">
                  <a:lnSpc>
                    <a:spcPct val="140000"/>
                  </a:lnSpc>
                  <a:buClr>
                    <a:schemeClr val="accent2"/>
                  </a:buClr>
                  <a:buSzPct val="75000"/>
                  <a:buFont typeface="Wingdings" panose="05000000000000000000" pitchFamily="2" charset="2"/>
                  <a:buChar char=""/>
                </a:pPr>
                <a:endParaRPr lang="en-US" sz="1800" dirty="0"/>
              </a:p>
              <a:p>
                <a:pPr defTabSz="357708">
                  <a:lnSpc>
                    <a:spcPct val="140000"/>
                  </a:lnSpc>
                  <a:buClr>
                    <a:schemeClr val="accent2"/>
                  </a:buClr>
                  <a:buSzPct val="75000"/>
                </a:pPr>
                <a:endParaRPr lang="en-US" sz="1800" dirty="0" err="1"/>
              </a:p>
            </p:txBody>
          </p:sp>
        </mc:Choice>
        <mc:Fallback>
          <p:sp>
            <p:nvSpPr>
              <p:cNvPr id="7" name="TextBox 6">
                <a:extLst>
                  <a:ext uri="{FF2B5EF4-FFF2-40B4-BE49-F238E27FC236}">
                    <a16:creationId xmlns:a16="http://schemas.microsoft.com/office/drawing/2014/main" id="{64B16D33-DB4A-F13A-974E-B912E6AB9389}"/>
                  </a:ext>
                </a:extLst>
              </p:cNvPr>
              <p:cNvSpPr txBox="1">
                <a:spLocks noRot="1" noChangeAspect="1" noMove="1" noResize="1" noEditPoints="1" noAdjustHandles="1" noChangeArrowheads="1" noChangeShapeType="1" noTextEdit="1"/>
              </p:cNvSpPr>
              <p:nvPr/>
            </p:nvSpPr>
            <p:spPr bwMode="auto">
              <a:xfrm>
                <a:off x="7130845" y="2853193"/>
                <a:ext cx="4292522" cy="1959639"/>
              </a:xfrm>
              <a:prstGeom prst="rect">
                <a:avLst/>
              </a:prstGeom>
              <a:blipFill>
                <a:blip r:embed="rId6"/>
                <a:stretch>
                  <a:fillRect l="-2273" r="-2557"/>
                </a:stretch>
              </a:blipFill>
              <a:ln w="9525" algn="ctr">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F5F1C3B0-FFD3-8F9F-5166-D303F7DF99C6}"/>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7"/>
              </a:rPr>
              <a:t>International Journal of Hydrogen Energy 229, 154730, 2026.</a:t>
            </a:r>
            <a:endParaRPr lang="en-US" sz="1400" dirty="0"/>
          </a:p>
        </p:txBody>
      </p:sp>
    </p:spTree>
    <p:extLst>
      <p:ext uri="{BB962C8B-B14F-4D97-AF65-F5344CB8AC3E}">
        <p14:creationId xmlns:p14="http://schemas.microsoft.com/office/powerpoint/2010/main" val="35876415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2F81-D053-D084-9709-0E3352C4F87C}"/>
              </a:ext>
            </a:extLst>
          </p:cNvPr>
          <p:cNvSpPr>
            <a:spLocks noGrp="1"/>
          </p:cNvSpPr>
          <p:nvPr>
            <p:ph type="title"/>
          </p:nvPr>
        </p:nvSpPr>
        <p:spPr>
          <a:xfrm>
            <a:off x="432776" y="709780"/>
            <a:ext cx="4802612" cy="374949"/>
          </a:xfrm>
        </p:spPr>
        <p:txBody>
          <a:bodyPr/>
          <a:lstStyle/>
          <a:p>
            <a:r>
              <a:rPr lang="en-US" sz="2400" dirty="0"/>
              <a:t>Summary &amp; Conclusions</a:t>
            </a:r>
          </a:p>
        </p:txBody>
      </p:sp>
      <p:sp>
        <p:nvSpPr>
          <p:cNvPr id="5" name="Date Placeholder 4">
            <a:extLst>
              <a:ext uri="{FF2B5EF4-FFF2-40B4-BE49-F238E27FC236}">
                <a16:creationId xmlns:a16="http://schemas.microsoft.com/office/drawing/2014/main" id="{72AE158F-1325-72E7-14F7-FCEC382D5974}"/>
              </a:ext>
            </a:extLst>
          </p:cNvPr>
          <p:cNvSpPr>
            <a:spLocks noGrp="1"/>
          </p:cNvSpPr>
          <p:nvPr>
            <p:ph type="dt" sz="half" idx="2"/>
          </p:nvPr>
        </p:nvSpPr>
        <p:spPr/>
        <p:txBody>
          <a:bodyPr/>
          <a:lstStyle/>
          <a:p>
            <a:pPr>
              <a:defRPr/>
            </a:pPr>
            <a:r>
              <a:rPr lang="en-US" noProof="1"/>
              <a:t>20.05.2026</a:t>
            </a:r>
            <a:endParaRPr lang="en-GB" noProof="1"/>
          </a:p>
        </p:txBody>
      </p:sp>
      <p:sp>
        <p:nvSpPr>
          <p:cNvPr id="6" name="Slide Number Placeholder 5">
            <a:extLst>
              <a:ext uri="{FF2B5EF4-FFF2-40B4-BE49-F238E27FC236}">
                <a16:creationId xmlns:a16="http://schemas.microsoft.com/office/drawing/2014/main" id="{12D1C26E-6E73-D7B7-44B3-45A97337ED2F}"/>
              </a:ext>
            </a:extLst>
          </p:cNvPr>
          <p:cNvSpPr>
            <a:spLocks noGrp="1"/>
          </p:cNvSpPr>
          <p:nvPr>
            <p:ph type="sldNum" sz="quarter" idx="4"/>
          </p:nvPr>
        </p:nvSpPr>
        <p:spPr/>
        <p:txBody>
          <a:bodyPr/>
          <a:lstStyle/>
          <a:p>
            <a:fld id="{D32BAE6A-B452-4007-8177-56DD051636F9}" type="slidenum">
              <a:rPr lang="en-GB" noProof="1" smtClean="0"/>
              <a:pPr/>
              <a:t>14</a:t>
            </a:fld>
            <a:endParaRPr lang="en-GB" noProof="1"/>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BE54D54-F15F-B6E2-78B9-7E779EF5739B}"/>
                  </a:ext>
                </a:extLst>
              </p:cNvPr>
              <p:cNvSpPr txBox="1"/>
              <p:nvPr/>
            </p:nvSpPr>
            <p:spPr bwMode="auto">
              <a:xfrm>
                <a:off x="746540" y="1500753"/>
                <a:ext cx="10245969" cy="425481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Hybrid micro-CT flow experiments + Stokes flow simulations </a:t>
                </a:r>
                <a:r>
                  <a:rPr lang="en-US" sz="1800" dirty="0">
                    <a:sym typeface="Wingdings" panose="05000000000000000000" pitchFamily="2" charset="2"/>
                  </a:rPr>
                  <a:t></a:t>
                </a:r>
                <a:r>
                  <a:rPr lang="en-US" sz="1800" dirty="0"/>
                  <a:t> relative permeability for gasses</a:t>
                </a:r>
              </a:p>
              <a:p>
                <a:pPr marL="230400" indent="-230400" defTabSz="357708">
                  <a:lnSpc>
                    <a:spcPct val="140000"/>
                  </a:lnSpc>
                  <a:buClr>
                    <a:schemeClr val="accent2"/>
                  </a:buClr>
                  <a:buSzPct val="75000"/>
                  <a:buFont typeface="Wingdings" panose="05000000000000000000" pitchFamily="2" charset="2"/>
                  <a:buChar char=""/>
                </a:pPr>
                <a:r>
                  <a:rPr lang="en-US" sz="1800" dirty="0">
                    <a:sym typeface="Wingdings" panose="05000000000000000000" pitchFamily="2" charset="2"/>
                  </a:rPr>
                  <a:t>Wider mobile saturation accessible than in traditional SCAL experiments</a:t>
                </a:r>
              </a:p>
              <a:p>
                <a:pPr marL="230400" indent="-230400" defTabSz="357708">
                  <a:lnSpc>
                    <a:spcPct val="140000"/>
                  </a:lnSpc>
                  <a:buClr>
                    <a:schemeClr val="accent2"/>
                  </a:buClr>
                  <a:buSzPct val="75000"/>
                  <a:buFont typeface="Wingdings" panose="05000000000000000000" pitchFamily="2" charset="2"/>
                  <a:buChar char=""/>
                </a:pPr>
                <a:r>
                  <a:rPr lang="en-US" sz="1800" dirty="0">
                    <a:sym typeface="Wingdings" panose="05000000000000000000" pitchFamily="2" charset="2"/>
                  </a:rPr>
                  <a:t>Lower residual gas saturation in N</a:t>
                </a:r>
                <a:r>
                  <a:rPr lang="en-US" sz="1800" baseline="-25000" dirty="0">
                    <a:sym typeface="Wingdings" panose="05000000000000000000" pitchFamily="2" charset="2"/>
                  </a:rPr>
                  <a:t>2</a:t>
                </a:r>
                <a:r>
                  <a:rPr lang="en-US" sz="1800" dirty="0">
                    <a:sym typeface="Wingdings" panose="05000000000000000000" pitchFamily="2" charset="2"/>
                  </a:rPr>
                  <a:t> experiment </a:t>
                </a:r>
                <a:br>
                  <a:rPr lang="en-US" sz="1800" dirty="0">
                    <a:sym typeface="Wingdings" panose="05000000000000000000" pitchFamily="2" charset="2"/>
                  </a:rPr>
                </a:br>
                <a:r>
                  <a:rPr lang="en-US" sz="1800" dirty="0">
                    <a:sym typeface="Wingdings" panose="05000000000000000000" pitchFamily="2" charset="2"/>
                  </a:rPr>
                  <a:t>- lies within typical repeatability</a:t>
                </a:r>
                <a:br>
                  <a:rPr lang="en-US" sz="1800" dirty="0">
                    <a:sym typeface="Wingdings" panose="05000000000000000000" pitchFamily="2" charset="2"/>
                  </a:rPr>
                </a:br>
                <a:r>
                  <a:rPr lang="en-US" sz="1800" dirty="0">
                    <a:sym typeface="Wingdings" panose="05000000000000000000" pitchFamily="2" charset="2"/>
                  </a:rPr>
                  <a:t>- need more repeats to understand whether significant or not</a:t>
                </a:r>
              </a:p>
              <a:p>
                <a:pPr marL="230400" indent="-230400" defTabSz="357708">
                  <a:lnSpc>
                    <a:spcPct val="140000"/>
                  </a:lnSpc>
                  <a:buClr>
                    <a:schemeClr val="accent2"/>
                  </a:buClr>
                  <a:buSzPct val="75000"/>
                  <a:buFont typeface="Wingdings" panose="05000000000000000000" pitchFamily="2" charset="2"/>
                  <a:buChar char=""/>
                </a:pPr>
                <a:r>
                  <a:rPr lang="en-US" sz="1800" dirty="0">
                    <a:sym typeface="Wingdings" panose="05000000000000000000" pitchFamily="2" charset="2"/>
                  </a:rPr>
                  <a:t>Relative permeability differences between H</a:t>
                </a:r>
                <a:r>
                  <a:rPr lang="en-US" sz="1800" baseline="-25000" dirty="0">
                    <a:sym typeface="Wingdings" panose="05000000000000000000" pitchFamily="2" charset="2"/>
                  </a:rPr>
                  <a:t>2</a:t>
                </a:r>
                <a:r>
                  <a:rPr lang="en-US" sz="1800" dirty="0">
                    <a:sym typeface="Wingdings" panose="05000000000000000000" pitchFamily="2" charset="2"/>
                  </a:rPr>
                  <a:t>, CH</a:t>
                </a:r>
                <a:r>
                  <a:rPr lang="en-US" sz="1800" baseline="-25000" dirty="0">
                    <a:sym typeface="Wingdings" panose="05000000000000000000" pitchFamily="2" charset="2"/>
                  </a:rPr>
                  <a:t>4</a:t>
                </a:r>
                <a:r>
                  <a:rPr lang="en-US" sz="1800" dirty="0">
                    <a:sym typeface="Wingdings" panose="05000000000000000000" pitchFamily="2" charset="2"/>
                  </a:rPr>
                  <a:t>, N</a:t>
                </a:r>
                <a:r>
                  <a:rPr lang="en-US" sz="1800" baseline="-25000" dirty="0">
                    <a:sym typeface="Wingdings" panose="05000000000000000000" pitchFamily="2" charset="2"/>
                  </a:rPr>
                  <a:t>2</a:t>
                </a:r>
                <a:r>
                  <a:rPr lang="en-US" sz="1800" dirty="0">
                    <a:sym typeface="Wingdings" panose="05000000000000000000" pitchFamily="2" charset="2"/>
                  </a:rPr>
                  <a:t> not significant </a:t>
                </a:r>
              </a:p>
              <a:p>
                <a:pPr marL="230400" indent="-230400" defTabSz="357708">
                  <a:lnSpc>
                    <a:spcPct val="140000"/>
                  </a:lnSpc>
                  <a:buClr>
                    <a:schemeClr val="accent2"/>
                  </a:buClr>
                  <a:buSzPct val="75000"/>
                  <a:buFont typeface="Wingdings" panose="05000000000000000000" pitchFamily="2" charset="2"/>
                  <a:buChar char=""/>
                </a:pPr>
                <a:r>
                  <a:rPr lang="en-US" sz="1800" dirty="0">
                    <a:sym typeface="Wingdings" panose="05000000000000000000" pitchFamily="2" charset="2"/>
                  </a:rPr>
                  <a:t>H</a:t>
                </a:r>
                <a:r>
                  <a:rPr lang="en-US" sz="1800" baseline="-25000" dirty="0">
                    <a:sym typeface="Wingdings" panose="05000000000000000000" pitchFamily="2" charset="2"/>
                  </a:rPr>
                  <a:t>2</a:t>
                </a:r>
                <a:r>
                  <a:rPr lang="en-US" sz="1800" dirty="0">
                    <a:sym typeface="Wingdings" panose="05000000000000000000" pitchFamily="2" charset="2"/>
                  </a:rPr>
                  <a:t>, CH</a:t>
                </a:r>
                <a:r>
                  <a:rPr lang="en-US" sz="1800" baseline="-25000" dirty="0">
                    <a:sym typeface="Wingdings" panose="05000000000000000000" pitchFamily="2" charset="2"/>
                  </a:rPr>
                  <a:t>4</a:t>
                </a:r>
                <a:r>
                  <a:rPr lang="en-US" sz="1800" dirty="0">
                    <a:sym typeface="Wingdings" panose="05000000000000000000" pitchFamily="2" charset="2"/>
                  </a:rPr>
                  <a:t>, N</a:t>
                </a:r>
                <a:r>
                  <a:rPr lang="en-US" sz="1800" baseline="-25000" dirty="0">
                    <a:sym typeface="Wingdings" panose="05000000000000000000" pitchFamily="2" charset="2"/>
                  </a:rPr>
                  <a:t>2</a:t>
                </a:r>
                <a:r>
                  <a:rPr lang="en-US" sz="1800" dirty="0">
                    <a:sym typeface="Wingdings" panose="05000000000000000000" pitchFamily="2" charset="2"/>
                  </a:rPr>
                  <a:t> form same population in </a:t>
                </a:r>
                <a14:m>
                  <m:oMath xmlns:m="http://schemas.openxmlformats.org/officeDocument/2006/math">
                    <m:sSub>
                      <m:sSubPr>
                        <m:ctrlPr>
                          <a:rPr lang="en-GB" sz="1800" b="0" i="1" smtClean="0">
                            <a:latin typeface="Cambria Math" panose="02040503050406030204" pitchFamily="18" charset="0"/>
                            <a:sym typeface="Wingdings" panose="05000000000000000000" pitchFamily="2" charset="2"/>
                          </a:rPr>
                        </m:ctrlPr>
                      </m:sSubPr>
                      <m:e>
                        <m:r>
                          <a:rPr lang="en-GB" sz="1800" b="0" i="1" smtClean="0">
                            <a:latin typeface="Cambria Math" panose="02040503050406030204" pitchFamily="18" charset="0"/>
                            <a:sym typeface="Wingdings" panose="05000000000000000000" pitchFamily="2" charset="2"/>
                          </a:rPr>
                          <m:t>𝑘</m:t>
                        </m:r>
                      </m:e>
                      <m:sub>
                        <m:r>
                          <a:rPr lang="en-GB" sz="1800" b="0" i="1" smtClean="0">
                            <a:latin typeface="Cambria Math" panose="02040503050406030204" pitchFamily="18" charset="0"/>
                            <a:sym typeface="Wingdings" panose="05000000000000000000" pitchFamily="2" charset="2"/>
                          </a:rPr>
                          <m:t>𝑟</m:t>
                        </m:r>
                        <m:r>
                          <a:rPr lang="en-GB" sz="1800" b="0" i="1" smtClean="0">
                            <a:latin typeface="Cambria Math" panose="02040503050406030204" pitchFamily="18" charset="0"/>
                            <a:sym typeface="Wingdings" panose="05000000000000000000" pitchFamily="2" charset="2"/>
                          </a:rPr>
                          <m:t>,</m:t>
                        </m:r>
                        <m:r>
                          <a:rPr lang="en-GB" sz="1800" b="0" i="1" smtClean="0">
                            <a:latin typeface="Cambria Math" panose="02040503050406030204" pitchFamily="18" charset="0"/>
                            <a:sym typeface="Wingdings" panose="05000000000000000000" pitchFamily="2" charset="2"/>
                          </a:rPr>
                          <m:t>𝑔</m:t>
                        </m:r>
                      </m:sub>
                    </m:sSub>
                    <m:r>
                      <a:rPr lang="en-GB" sz="1800" b="0" i="1" smtClean="0">
                        <a:latin typeface="Cambria Math" panose="02040503050406030204" pitchFamily="18" charset="0"/>
                        <a:sym typeface="Wingdings" panose="05000000000000000000" pitchFamily="2" charset="2"/>
                      </a:rPr>
                      <m:t>(</m:t>
                    </m:r>
                    <m:acc>
                      <m:accPr>
                        <m:chr m:val="̂"/>
                        <m:ctrlPr>
                          <a:rPr lang="en-GB" sz="1800" i="1">
                            <a:latin typeface="Cambria Math" panose="02040503050406030204" pitchFamily="18" charset="0"/>
                            <a:sym typeface="Wingdings" panose="05000000000000000000" pitchFamily="2" charset="2"/>
                          </a:rPr>
                        </m:ctrlPr>
                      </m:accPr>
                      <m:e>
                        <m:r>
                          <a:rPr lang="en-GB" sz="1800" i="1">
                            <a:latin typeface="Cambria Math" panose="02040503050406030204" pitchFamily="18" charset="0"/>
                            <a:sym typeface="Wingdings" panose="05000000000000000000" pitchFamily="2" charset="2"/>
                          </a:rPr>
                          <m:t>𝜒</m:t>
                        </m:r>
                      </m:e>
                    </m:acc>
                    <m:r>
                      <a:rPr lang="en-GB" sz="1800" b="0" i="1" smtClean="0">
                        <a:latin typeface="Cambria Math" panose="02040503050406030204" pitchFamily="18" charset="0"/>
                        <a:sym typeface="Wingdings" panose="05000000000000000000" pitchFamily="2" charset="2"/>
                      </a:rPr>
                      <m:t>)</m:t>
                    </m:r>
                  </m:oMath>
                </a14:m>
                <a:endParaRPr lang="en-US" sz="1800" dirty="0">
                  <a:sym typeface="Wingdings" panose="05000000000000000000" pitchFamily="2" charset="2"/>
                </a:endParaRPr>
              </a:p>
              <a:p>
                <a:pPr marL="230400" indent="-230400" defTabSz="357708">
                  <a:lnSpc>
                    <a:spcPct val="140000"/>
                  </a:lnSpc>
                  <a:buClr>
                    <a:schemeClr val="accent2"/>
                  </a:buClr>
                  <a:buSzPct val="75000"/>
                  <a:buFont typeface="Wingdings" panose="05000000000000000000" pitchFamily="2" charset="2"/>
                  <a:buChar char=""/>
                </a:pPr>
                <a:endParaRPr lang="en-US" sz="1800" dirty="0">
                  <a:sym typeface="Wingdings" panose="05000000000000000000" pitchFamily="2" charset="2"/>
                </a:endParaRPr>
              </a:p>
              <a:p>
                <a:pPr marL="230400" indent="-230400" defTabSz="357708">
                  <a:lnSpc>
                    <a:spcPct val="140000"/>
                  </a:lnSpc>
                  <a:buClr>
                    <a:schemeClr val="accent2"/>
                  </a:buClr>
                  <a:buSzPct val="75000"/>
                  <a:buFont typeface="Wingdings" panose="05000000000000000000" pitchFamily="2" charset="2"/>
                  <a:buChar char=""/>
                </a:pPr>
                <a:endParaRPr lang="en-US" sz="1800" dirty="0">
                  <a:sym typeface="Wingdings" panose="05000000000000000000" pitchFamily="2" charset="2"/>
                </a:endParaRPr>
              </a:p>
              <a:p>
                <a:pPr defTabSz="357708">
                  <a:lnSpc>
                    <a:spcPct val="140000"/>
                  </a:lnSpc>
                  <a:buClr>
                    <a:schemeClr val="accent2"/>
                  </a:buClr>
                  <a:buSzPct val="75000"/>
                </a:pPr>
                <a:r>
                  <a:rPr lang="en-US" sz="1800" b="1" dirty="0">
                    <a:sym typeface="Wingdings" panose="05000000000000000000" pitchFamily="2" charset="2"/>
                  </a:rPr>
                  <a:t>Acknowledgements</a:t>
                </a:r>
              </a:p>
              <a:p>
                <a:pPr defTabSz="357708">
                  <a:lnSpc>
                    <a:spcPct val="140000"/>
                  </a:lnSpc>
                  <a:buClr>
                    <a:schemeClr val="accent2"/>
                  </a:buClr>
                  <a:buSzPct val="75000"/>
                </a:pPr>
                <a:r>
                  <a:rPr lang="en-US" sz="1800" dirty="0"/>
                  <a:t>The Rocks &amp; Fluids Department at Shell is gratefully acknowledged for technical work. </a:t>
                </a:r>
              </a:p>
            </p:txBody>
          </p:sp>
        </mc:Choice>
        <mc:Fallback>
          <p:sp>
            <p:nvSpPr>
              <p:cNvPr id="3" name="TextBox 2">
                <a:extLst>
                  <a:ext uri="{FF2B5EF4-FFF2-40B4-BE49-F238E27FC236}">
                    <a16:creationId xmlns:a16="http://schemas.microsoft.com/office/drawing/2014/main" id="{EBE54D54-F15F-B6E2-78B9-7E779EF5739B}"/>
                  </a:ext>
                </a:extLst>
              </p:cNvPr>
              <p:cNvSpPr txBox="1">
                <a:spLocks noRot="1" noChangeAspect="1" noMove="1" noResize="1" noEditPoints="1" noAdjustHandles="1" noChangeArrowheads="1" noChangeShapeType="1" noTextEdit="1"/>
              </p:cNvSpPr>
              <p:nvPr/>
            </p:nvSpPr>
            <p:spPr bwMode="auto">
              <a:xfrm>
                <a:off x="746540" y="1500753"/>
                <a:ext cx="10245969" cy="4254819"/>
              </a:xfrm>
              <a:prstGeom prst="rect">
                <a:avLst/>
              </a:prstGeom>
              <a:blipFill>
                <a:blip r:embed="rId3"/>
                <a:stretch>
                  <a:fillRect l="-1368" t="-287" b="-2436"/>
                </a:stretch>
              </a:blipFill>
              <a:ln w="9525" algn="ctr">
                <a:noFill/>
                <a:miter lim="800000"/>
                <a:headEnd/>
                <a:tailEnd/>
              </a:ln>
            </p:spPr>
            <p:txBody>
              <a:bodyPr/>
              <a:lstStyle/>
              <a:p>
                <a:r>
                  <a:rPr lang="en-US">
                    <a:noFill/>
                  </a:rPr>
                  <a:t> </a:t>
                </a:r>
              </a:p>
            </p:txBody>
          </p:sp>
        </mc:Fallback>
      </mc:AlternateContent>
      <p:sp>
        <p:nvSpPr>
          <p:cNvPr id="4" name="TextBox 3">
            <a:extLst>
              <a:ext uri="{FF2B5EF4-FFF2-40B4-BE49-F238E27FC236}">
                <a16:creationId xmlns:a16="http://schemas.microsoft.com/office/drawing/2014/main" id="{061A7F16-3BBB-20C6-BF30-ED48DA7795B8}"/>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4"/>
              </a:rPr>
              <a:t>International Journal of Hydrogen Energy 229, 154730, 2026.</a:t>
            </a:r>
            <a:endParaRPr lang="en-US" sz="1400" dirty="0"/>
          </a:p>
        </p:txBody>
      </p:sp>
    </p:spTree>
    <p:extLst>
      <p:ext uri="{BB962C8B-B14F-4D97-AF65-F5344CB8AC3E}">
        <p14:creationId xmlns:p14="http://schemas.microsoft.com/office/powerpoint/2010/main" val="7411126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1" name="Text Placeholder 10"/>
          <p:cNvSpPr>
            <a:spLocks noGrp="1"/>
          </p:cNvSpPr>
          <p:nvPr>
            <p:ph type="body" idx="1"/>
          </p:nvPr>
        </p:nvSpPr>
        <p:spPr/>
        <p:txBody>
          <a:bodyPr/>
          <a:lstStyle/>
          <a:p>
            <a:r>
              <a:rPr lang="en-GB" dirty="0"/>
              <a:t>Q</a:t>
            </a:r>
            <a:r>
              <a:rPr lang="en-GB" dirty="0">
                <a:latin typeface="ShellLight" panose="00000400000000000000" pitchFamily="2" charset="0"/>
              </a:rPr>
              <a:t>&amp;</a:t>
            </a:r>
            <a:r>
              <a:rPr lang="en-GB" dirty="0"/>
              <a:t>A</a:t>
            </a:r>
          </a:p>
        </p:txBody>
      </p:sp>
      <p:sp>
        <p:nvSpPr>
          <p:cNvPr id="4" name="Date Placeholder 3"/>
          <p:cNvSpPr>
            <a:spLocks noGrp="1"/>
          </p:cNvSpPr>
          <p:nvPr>
            <p:ph type="dt" sz="half" idx="2"/>
          </p:nvPr>
        </p:nvSpPr>
        <p:spPr/>
        <p:txBody>
          <a:bodyPr/>
          <a:lstStyle/>
          <a:p>
            <a:r>
              <a:rPr lang="en-GB" noProof="1"/>
              <a:t>20.05.2026</a:t>
            </a:r>
          </a:p>
        </p:txBody>
      </p:sp>
      <p:sp>
        <p:nvSpPr>
          <p:cNvPr id="5" name="Slide Number Placeholder 4"/>
          <p:cNvSpPr>
            <a:spLocks noGrp="1"/>
          </p:cNvSpPr>
          <p:nvPr>
            <p:ph type="sldNum" sz="quarter" idx="4"/>
          </p:nvPr>
        </p:nvSpPr>
        <p:spPr/>
        <p:txBody>
          <a:bodyPr/>
          <a:lstStyle/>
          <a:p>
            <a:fld id="{D32BAE6A-B452-4007-8177-56DD051636F9}" type="slidenum">
              <a:rPr lang="en-GB" noProof="1" smtClean="0"/>
              <a:pPr/>
              <a:t>15</a:t>
            </a:fld>
            <a:endParaRPr lang="en-GB" noProof="1"/>
          </a:p>
        </p:txBody>
      </p:sp>
    </p:spTree>
    <p:extLst>
      <p:ext uri="{BB962C8B-B14F-4D97-AF65-F5344CB8AC3E}">
        <p14:creationId xmlns:p14="http://schemas.microsoft.com/office/powerpoint/2010/main" val="32419944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2B63F-5A14-A17F-0F81-697ED528B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036B9-0A1F-BA11-A0CA-286B77EDB878}"/>
              </a:ext>
            </a:extLst>
          </p:cNvPr>
          <p:cNvSpPr>
            <a:spLocks noGrp="1"/>
          </p:cNvSpPr>
          <p:nvPr>
            <p:ph type="title"/>
          </p:nvPr>
        </p:nvSpPr>
        <p:spPr>
          <a:xfrm>
            <a:off x="466421" y="663860"/>
            <a:ext cx="9522309" cy="808025"/>
          </a:xfrm>
        </p:spPr>
        <p:txBody>
          <a:bodyPr wrap="square" anchor="t">
            <a:normAutofit/>
          </a:bodyPr>
          <a:lstStyle/>
          <a:p>
            <a:r>
              <a:rPr lang="en-US" dirty="0"/>
              <a:t>Accepted Standard Experimental Methods</a:t>
            </a:r>
          </a:p>
        </p:txBody>
      </p:sp>
      <p:sp>
        <p:nvSpPr>
          <p:cNvPr id="4" name="Date Placeholder 3">
            <a:extLst>
              <a:ext uri="{FF2B5EF4-FFF2-40B4-BE49-F238E27FC236}">
                <a16:creationId xmlns:a16="http://schemas.microsoft.com/office/drawing/2014/main" id="{A10D6AB4-34F0-05CF-FB3A-851EE0F6C728}"/>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868ED19C-4807-65F7-A553-C52B399EE40E}"/>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16</a:t>
            </a:fld>
            <a:endParaRPr lang="en-GB" noProof="1"/>
          </a:p>
        </p:txBody>
      </p:sp>
      <p:grpSp>
        <p:nvGrpSpPr>
          <p:cNvPr id="55" name="Group 54">
            <a:extLst>
              <a:ext uri="{FF2B5EF4-FFF2-40B4-BE49-F238E27FC236}">
                <a16:creationId xmlns:a16="http://schemas.microsoft.com/office/drawing/2014/main" id="{33042FA2-E110-868C-A14C-BAB151A526CA}"/>
              </a:ext>
            </a:extLst>
          </p:cNvPr>
          <p:cNvGrpSpPr/>
          <p:nvPr/>
        </p:nvGrpSpPr>
        <p:grpSpPr>
          <a:xfrm>
            <a:off x="158036" y="1653530"/>
            <a:ext cx="3832575" cy="1332474"/>
            <a:chOff x="12808" y="1121381"/>
            <a:chExt cx="3832575" cy="1332474"/>
          </a:xfrm>
        </p:grpSpPr>
        <p:grpSp>
          <p:nvGrpSpPr>
            <p:cNvPr id="56" name="Group 187">
              <a:extLst>
                <a:ext uri="{FF2B5EF4-FFF2-40B4-BE49-F238E27FC236}">
                  <a16:creationId xmlns:a16="http://schemas.microsoft.com/office/drawing/2014/main" id="{833174E6-B09E-228C-5351-F5834906625B}"/>
                </a:ext>
              </a:extLst>
            </p:cNvPr>
            <p:cNvGrpSpPr/>
            <p:nvPr/>
          </p:nvGrpSpPr>
          <p:grpSpPr>
            <a:xfrm>
              <a:off x="828934" y="1669761"/>
              <a:ext cx="3016449" cy="784094"/>
              <a:chOff x="3681413" y="1901825"/>
              <a:chExt cx="2332037" cy="558800"/>
            </a:xfrm>
          </p:grpSpPr>
          <p:grpSp>
            <p:nvGrpSpPr>
              <p:cNvPr id="66" name="Group 20">
                <a:extLst>
                  <a:ext uri="{FF2B5EF4-FFF2-40B4-BE49-F238E27FC236}">
                    <a16:creationId xmlns:a16="http://schemas.microsoft.com/office/drawing/2014/main" id="{20CB206A-6B92-EE7D-22AA-3D1A46D6D386}"/>
                  </a:ext>
                </a:extLst>
              </p:cNvPr>
              <p:cNvGrpSpPr>
                <a:grpSpLocks/>
              </p:cNvGrpSpPr>
              <p:nvPr/>
            </p:nvGrpSpPr>
            <p:grpSpPr bwMode="auto">
              <a:xfrm>
                <a:off x="4495800" y="1901825"/>
                <a:ext cx="682625" cy="558800"/>
                <a:chOff x="3583" y="1228"/>
                <a:chExt cx="576" cy="392"/>
              </a:xfrm>
            </p:grpSpPr>
            <p:sp>
              <p:nvSpPr>
                <p:cNvPr id="217" name="Rectangle 21">
                  <a:extLst>
                    <a:ext uri="{FF2B5EF4-FFF2-40B4-BE49-F238E27FC236}">
                      <a16:creationId xmlns:a16="http://schemas.microsoft.com/office/drawing/2014/main" id="{9BD63DBA-CA39-B1DA-91FE-F74B280FDF56}"/>
                    </a:ext>
                  </a:extLst>
                </p:cNvPr>
                <p:cNvSpPr>
                  <a:spLocks noChangeArrowheads="1"/>
                </p:cNvSpPr>
                <p:nvPr/>
              </p:nvSpPr>
              <p:spPr bwMode="auto">
                <a:xfrm>
                  <a:off x="3583" y="1228"/>
                  <a:ext cx="576" cy="392"/>
                </a:xfrm>
                <a:prstGeom prst="rect">
                  <a:avLst/>
                </a:prstGeom>
                <a:solidFill>
                  <a:srgbClr val="500093"/>
                </a:solidFill>
                <a:ln w="9525">
                  <a:noFill/>
                  <a:miter lim="800000"/>
                  <a:headEnd/>
                  <a:tailEnd/>
                </a:ln>
              </p:spPr>
              <p:txBody>
                <a:bodyPr/>
                <a:lstStyle/>
                <a:p>
                  <a:endParaRPr lang="en-US" sz="2000"/>
                </a:p>
              </p:txBody>
            </p:sp>
            <p:sp>
              <p:nvSpPr>
                <p:cNvPr id="218" name="Rectangle 22">
                  <a:extLst>
                    <a:ext uri="{FF2B5EF4-FFF2-40B4-BE49-F238E27FC236}">
                      <a16:creationId xmlns:a16="http://schemas.microsoft.com/office/drawing/2014/main" id="{371653F7-DEC9-B642-F9E5-1D5B63272371}"/>
                    </a:ext>
                  </a:extLst>
                </p:cNvPr>
                <p:cNvSpPr>
                  <a:spLocks noChangeArrowheads="1"/>
                </p:cNvSpPr>
                <p:nvPr/>
              </p:nvSpPr>
              <p:spPr bwMode="auto">
                <a:xfrm>
                  <a:off x="3583" y="1228"/>
                  <a:ext cx="576" cy="392"/>
                </a:xfrm>
                <a:prstGeom prst="rect">
                  <a:avLst/>
                </a:prstGeom>
                <a:noFill/>
                <a:ln w="19050" cap="rnd">
                  <a:solidFill>
                    <a:srgbClr val="003399"/>
                  </a:solidFill>
                  <a:miter lim="800000"/>
                  <a:headEnd/>
                  <a:tailEnd/>
                </a:ln>
              </p:spPr>
              <p:txBody>
                <a:bodyPr/>
                <a:lstStyle/>
                <a:p>
                  <a:endParaRPr lang="en-US" sz="2000"/>
                </a:p>
              </p:txBody>
            </p:sp>
          </p:grpSp>
          <p:grpSp>
            <p:nvGrpSpPr>
              <p:cNvPr id="67" name="Group 23">
                <a:extLst>
                  <a:ext uri="{FF2B5EF4-FFF2-40B4-BE49-F238E27FC236}">
                    <a16:creationId xmlns:a16="http://schemas.microsoft.com/office/drawing/2014/main" id="{106DCD0F-0220-B229-9720-A8E63E82E0B3}"/>
                  </a:ext>
                </a:extLst>
              </p:cNvPr>
              <p:cNvGrpSpPr>
                <a:grpSpLocks/>
              </p:cNvGrpSpPr>
              <p:nvPr/>
            </p:nvGrpSpPr>
            <p:grpSpPr bwMode="auto">
              <a:xfrm>
                <a:off x="5053013" y="1901825"/>
                <a:ext cx="255587" cy="558800"/>
                <a:chOff x="4053" y="1228"/>
                <a:chExt cx="216" cy="392"/>
              </a:xfrm>
            </p:grpSpPr>
            <p:sp>
              <p:nvSpPr>
                <p:cNvPr id="215" name="Oval 24">
                  <a:extLst>
                    <a:ext uri="{FF2B5EF4-FFF2-40B4-BE49-F238E27FC236}">
                      <a16:creationId xmlns:a16="http://schemas.microsoft.com/office/drawing/2014/main" id="{446E626C-F68F-4BB4-8250-FEFFACBD8023}"/>
                    </a:ext>
                  </a:extLst>
                </p:cNvPr>
                <p:cNvSpPr>
                  <a:spLocks noChangeArrowheads="1"/>
                </p:cNvSpPr>
                <p:nvPr/>
              </p:nvSpPr>
              <p:spPr bwMode="auto">
                <a:xfrm>
                  <a:off x="4053" y="1228"/>
                  <a:ext cx="216" cy="392"/>
                </a:xfrm>
                <a:prstGeom prst="ellipse">
                  <a:avLst/>
                </a:prstGeom>
                <a:solidFill>
                  <a:srgbClr val="500093"/>
                </a:solidFill>
                <a:ln w="0">
                  <a:solidFill>
                    <a:srgbClr val="000000"/>
                  </a:solidFill>
                  <a:round/>
                  <a:headEnd/>
                  <a:tailEnd/>
                </a:ln>
              </p:spPr>
              <p:txBody>
                <a:bodyPr/>
                <a:lstStyle/>
                <a:p>
                  <a:endParaRPr lang="en-US" sz="2000"/>
                </a:p>
              </p:txBody>
            </p:sp>
            <p:sp>
              <p:nvSpPr>
                <p:cNvPr id="216" name="Oval 25">
                  <a:extLst>
                    <a:ext uri="{FF2B5EF4-FFF2-40B4-BE49-F238E27FC236}">
                      <a16:creationId xmlns:a16="http://schemas.microsoft.com/office/drawing/2014/main" id="{CC92EA5F-7D8A-4CF0-0A26-F92A6916F13B}"/>
                    </a:ext>
                  </a:extLst>
                </p:cNvPr>
                <p:cNvSpPr>
                  <a:spLocks noChangeArrowheads="1"/>
                </p:cNvSpPr>
                <p:nvPr/>
              </p:nvSpPr>
              <p:spPr bwMode="auto">
                <a:xfrm>
                  <a:off x="4053" y="1228"/>
                  <a:ext cx="216" cy="392"/>
                </a:xfrm>
                <a:prstGeom prst="ellipse">
                  <a:avLst/>
                </a:prstGeom>
                <a:noFill/>
                <a:ln w="19050" cap="rnd">
                  <a:solidFill>
                    <a:srgbClr val="003399"/>
                  </a:solidFill>
                  <a:round/>
                  <a:headEnd/>
                  <a:tailEnd/>
                </a:ln>
              </p:spPr>
              <p:txBody>
                <a:bodyPr/>
                <a:lstStyle/>
                <a:p>
                  <a:endParaRPr lang="en-US" sz="2000"/>
                </a:p>
              </p:txBody>
            </p:sp>
          </p:grpSp>
          <p:grpSp>
            <p:nvGrpSpPr>
              <p:cNvPr id="68" name="Group 67">
                <a:extLst>
                  <a:ext uri="{FF2B5EF4-FFF2-40B4-BE49-F238E27FC236}">
                    <a16:creationId xmlns:a16="http://schemas.microsoft.com/office/drawing/2014/main" id="{D18CBB55-7025-DDCC-1AE1-CFFD9C4BB18D}"/>
                  </a:ext>
                </a:extLst>
              </p:cNvPr>
              <p:cNvGrpSpPr>
                <a:grpSpLocks/>
              </p:cNvGrpSpPr>
              <p:nvPr/>
            </p:nvGrpSpPr>
            <p:grpSpPr bwMode="auto">
              <a:xfrm>
                <a:off x="4368800" y="1901825"/>
                <a:ext cx="252413" cy="558800"/>
                <a:chOff x="3476" y="1228"/>
                <a:chExt cx="213" cy="392"/>
              </a:xfrm>
            </p:grpSpPr>
            <p:sp>
              <p:nvSpPr>
                <p:cNvPr id="213" name="Oval 27">
                  <a:extLst>
                    <a:ext uri="{FF2B5EF4-FFF2-40B4-BE49-F238E27FC236}">
                      <a16:creationId xmlns:a16="http://schemas.microsoft.com/office/drawing/2014/main" id="{9C6540FB-EDC3-C9AF-901A-7CD9BC1E35DE}"/>
                    </a:ext>
                  </a:extLst>
                </p:cNvPr>
                <p:cNvSpPr>
                  <a:spLocks noChangeArrowheads="1"/>
                </p:cNvSpPr>
                <p:nvPr/>
              </p:nvSpPr>
              <p:spPr bwMode="auto">
                <a:xfrm>
                  <a:off x="3476" y="1228"/>
                  <a:ext cx="213" cy="392"/>
                </a:xfrm>
                <a:prstGeom prst="ellipse">
                  <a:avLst/>
                </a:prstGeom>
                <a:solidFill>
                  <a:srgbClr val="9234DB"/>
                </a:solidFill>
                <a:ln w="0">
                  <a:solidFill>
                    <a:srgbClr val="000000"/>
                  </a:solidFill>
                  <a:round/>
                  <a:headEnd/>
                  <a:tailEnd/>
                </a:ln>
              </p:spPr>
              <p:txBody>
                <a:bodyPr/>
                <a:lstStyle/>
                <a:p>
                  <a:endParaRPr lang="en-US" sz="2000"/>
                </a:p>
              </p:txBody>
            </p:sp>
            <p:sp>
              <p:nvSpPr>
                <p:cNvPr id="214" name="Oval 28">
                  <a:extLst>
                    <a:ext uri="{FF2B5EF4-FFF2-40B4-BE49-F238E27FC236}">
                      <a16:creationId xmlns:a16="http://schemas.microsoft.com/office/drawing/2014/main" id="{31424E7A-15EB-1F2D-86B3-6980B9606067}"/>
                    </a:ext>
                  </a:extLst>
                </p:cNvPr>
                <p:cNvSpPr>
                  <a:spLocks noChangeArrowheads="1"/>
                </p:cNvSpPr>
                <p:nvPr/>
              </p:nvSpPr>
              <p:spPr bwMode="auto">
                <a:xfrm>
                  <a:off x="3476" y="1228"/>
                  <a:ext cx="213" cy="392"/>
                </a:xfrm>
                <a:prstGeom prst="ellipse">
                  <a:avLst/>
                </a:prstGeom>
                <a:noFill/>
                <a:ln w="19050" cap="rnd">
                  <a:solidFill>
                    <a:srgbClr val="003399"/>
                  </a:solidFill>
                  <a:round/>
                  <a:headEnd/>
                  <a:tailEnd/>
                </a:ln>
              </p:spPr>
              <p:txBody>
                <a:bodyPr/>
                <a:lstStyle/>
                <a:p>
                  <a:endParaRPr lang="en-US" sz="2000"/>
                </a:p>
              </p:txBody>
            </p:sp>
          </p:grpSp>
          <p:grpSp>
            <p:nvGrpSpPr>
              <p:cNvPr id="69" name="Group 29">
                <a:extLst>
                  <a:ext uri="{FF2B5EF4-FFF2-40B4-BE49-F238E27FC236}">
                    <a16:creationId xmlns:a16="http://schemas.microsoft.com/office/drawing/2014/main" id="{AFBFA839-4CCE-2237-22C8-5E7229C8FCB2}"/>
                  </a:ext>
                </a:extLst>
              </p:cNvPr>
              <p:cNvGrpSpPr>
                <a:grpSpLocks/>
              </p:cNvGrpSpPr>
              <p:nvPr/>
            </p:nvGrpSpPr>
            <p:grpSpPr bwMode="auto">
              <a:xfrm>
                <a:off x="3952875" y="2125663"/>
                <a:ext cx="25400" cy="96837"/>
                <a:chOff x="3125" y="1385"/>
                <a:chExt cx="21" cy="68"/>
              </a:xfrm>
            </p:grpSpPr>
            <p:sp>
              <p:nvSpPr>
                <p:cNvPr id="211" name="Freeform 30">
                  <a:extLst>
                    <a:ext uri="{FF2B5EF4-FFF2-40B4-BE49-F238E27FC236}">
                      <a16:creationId xmlns:a16="http://schemas.microsoft.com/office/drawing/2014/main" id="{C45987BB-4716-5661-2C08-6E8EEFDE1580}"/>
                    </a:ext>
                  </a:extLst>
                </p:cNvPr>
                <p:cNvSpPr>
                  <a:spLocks/>
                </p:cNvSpPr>
                <p:nvPr/>
              </p:nvSpPr>
              <p:spPr bwMode="auto">
                <a:xfrm>
                  <a:off x="3125" y="1385"/>
                  <a:ext cx="21" cy="68"/>
                </a:xfrm>
                <a:custGeom>
                  <a:avLst/>
                  <a:gdLst>
                    <a:gd name="T0" fmla="*/ 0 w 21"/>
                    <a:gd name="T1" fmla="*/ 0 h 68"/>
                    <a:gd name="T2" fmla="*/ 21 w 21"/>
                    <a:gd name="T3" fmla="*/ 33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3"/>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12" name="Freeform 31">
                  <a:extLst>
                    <a:ext uri="{FF2B5EF4-FFF2-40B4-BE49-F238E27FC236}">
                      <a16:creationId xmlns:a16="http://schemas.microsoft.com/office/drawing/2014/main" id="{8F0623C5-58DE-DA7B-36CB-0FFAA37B965A}"/>
                    </a:ext>
                  </a:extLst>
                </p:cNvPr>
                <p:cNvSpPr>
                  <a:spLocks/>
                </p:cNvSpPr>
                <p:nvPr/>
              </p:nvSpPr>
              <p:spPr bwMode="auto">
                <a:xfrm>
                  <a:off x="3125" y="1385"/>
                  <a:ext cx="21" cy="68"/>
                </a:xfrm>
                <a:custGeom>
                  <a:avLst/>
                  <a:gdLst>
                    <a:gd name="T0" fmla="*/ 0 w 21"/>
                    <a:gd name="T1" fmla="*/ 0 h 68"/>
                    <a:gd name="T2" fmla="*/ 21 w 21"/>
                    <a:gd name="T3" fmla="*/ 33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3"/>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70" name="Group 32">
                <a:extLst>
                  <a:ext uri="{FF2B5EF4-FFF2-40B4-BE49-F238E27FC236}">
                    <a16:creationId xmlns:a16="http://schemas.microsoft.com/office/drawing/2014/main" id="{73F5CBB4-20F9-915E-9F7D-6C750B0A9F4B}"/>
                  </a:ext>
                </a:extLst>
              </p:cNvPr>
              <p:cNvGrpSpPr>
                <a:grpSpLocks/>
              </p:cNvGrpSpPr>
              <p:nvPr/>
            </p:nvGrpSpPr>
            <p:grpSpPr bwMode="auto">
              <a:xfrm>
                <a:off x="3681413" y="2125663"/>
                <a:ext cx="612775" cy="231775"/>
                <a:chOff x="2896" y="1385"/>
                <a:chExt cx="517" cy="162"/>
              </a:xfrm>
            </p:grpSpPr>
            <p:sp>
              <p:nvSpPr>
                <p:cNvPr id="209" name="Freeform 33">
                  <a:extLst>
                    <a:ext uri="{FF2B5EF4-FFF2-40B4-BE49-F238E27FC236}">
                      <a16:creationId xmlns:a16="http://schemas.microsoft.com/office/drawing/2014/main" id="{4F5635E6-2875-6299-EBB2-4FDD4B35C752}"/>
                    </a:ext>
                  </a:extLst>
                </p:cNvPr>
                <p:cNvSpPr>
                  <a:spLocks/>
                </p:cNvSpPr>
                <p:nvPr/>
              </p:nvSpPr>
              <p:spPr bwMode="auto">
                <a:xfrm>
                  <a:off x="2896" y="1385"/>
                  <a:ext cx="517" cy="162"/>
                </a:xfrm>
                <a:custGeom>
                  <a:avLst/>
                  <a:gdLst>
                    <a:gd name="T0" fmla="*/ 227 w 517"/>
                    <a:gd name="T1" fmla="*/ 0 h 162"/>
                    <a:gd name="T2" fmla="*/ 517 w 517"/>
                    <a:gd name="T3" fmla="*/ 81 h 162"/>
                    <a:gd name="T4" fmla="*/ 341 w 517"/>
                    <a:gd name="T5" fmla="*/ 162 h 162"/>
                    <a:gd name="T6" fmla="*/ 318 w 517"/>
                    <a:gd name="T7" fmla="*/ 127 h 162"/>
                    <a:gd name="T8" fmla="*/ 30 w 517"/>
                    <a:gd name="T9" fmla="*/ 127 h 162"/>
                    <a:gd name="T10" fmla="*/ 0 w 517"/>
                    <a:gd name="T11" fmla="*/ 34 h 162"/>
                    <a:gd name="T12" fmla="*/ 250 w 517"/>
                    <a:gd name="T13" fmla="*/ 34 h 162"/>
                    <a:gd name="T14" fmla="*/ 227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7" y="0"/>
                      </a:moveTo>
                      <a:lnTo>
                        <a:pt x="517" y="81"/>
                      </a:lnTo>
                      <a:lnTo>
                        <a:pt x="341" y="162"/>
                      </a:lnTo>
                      <a:lnTo>
                        <a:pt x="318" y="127"/>
                      </a:lnTo>
                      <a:lnTo>
                        <a:pt x="30" y="127"/>
                      </a:lnTo>
                      <a:lnTo>
                        <a:pt x="0" y="34"/>
                      </a:lnTo>
                      <a:lnTo>
                        <a:pt x="250" y="34"/>
                      </a:lnTo>
                      <a:lnTo>
                        <a:pt x="227" y="0"/>
                      </a:lnTo>
                      <a:close/>
                    </a:path>
                  </a:pathLst>
                </a:custGeom>
                <a:solidFill>
                  <a:srgbClr val="FF0000"/>
                </a:solidFill>
                <a:ln w="9525">
                  <a:noFill/>
                  <a:round/>
                  <a:headEnd/>
                  <a:tailEnd/>
                </a:ln>
              </p:spPr>
              <p:txBody>
                <a:bodyPr/>
                <a:lstStyle/>
                <a:p>
                  <a:endParaRPr lang="en-US" sz="2000"/>
                </a:p>
              </p:txBody>
            </p:sp>
            <p:sp>
              <p:nvSpPr>
                <p:cNvPr id="210" name="Freeform 34">
                  <a:extLst>
                    <a:ext uri="{FF2B5EF4-FFF2-40B4-BE49-F238E27FC236}">
                      <a16:creationId xmlns:a16="http://schemas.microsoft.com/office/drawing/2014/main" id="{79A988C3-58A1-81DD-5A97-D980CDED6B21}"/>
                    </a:ext>
                  </a:extLst>
                </p:cNvPr>
                <p:cNvSpPr>
                  <a:spLocks/>
                </p:cNvSpPr>
                <p:nvPr/>
              </p:nvSpPr>
              <p:spPr bwMode="auto">
                <a:xfrm>
                  <a:off x="2896" y="1385"/>
                  <a:ext cx="517" cy="162"/>
                </a:xfrm>
                <a:custGeom>
                  <a:avLst/>
                  <a:gdLst>
                    <a:gd name="T0" fmla="*/ 227 w 517"/>
                    <a:gd name="T1" fmla="*/ 0 h 162"/>
                    <a:gd name="T2" fmla="*/ 517 w 517"/>
                    <a:gd name="T3" fmla="*/ 81 h 162"/>
                    <a:gd name="T4" fmla="*/ 341 w 517"/>
                    <a:gd name="T5" fmla="*/ 162 h 162"/>
                    <a:gd name="T6" fmla="*/ 318 w 517"/>
                    <a:gd name="T7" fmla="*/ 127 h 162"/>
                    <a:gd name="T8" fmla="*/ 30 w 517"/>
                    <a:gd name="T9" fmla="*/ 127 h 162"/>
                    <a:gd name="T10" fmla="*/ 0 w 517"/>
                    <a:gd name="T11" fmla="*/ 34 h 162"/>
                    <a:gd name="T12" fmla="*/ 250 w 517"/>
                    <a:gd name="T13" fmla="*/ 34 h 162"/>
                    <a:gd name="T14" fmla="*/ 227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7" y="0"/>
                      </a:moveTo>
                      <a:lnTo>
                        <a:pt x="517" y="81"/>
                      </a:lnTo>
                      <a:lnTo>
                        <a:pt x="341" y="162"/>
                      </a:lnTo>
                      <a:lnTo>
                        <a:pt x="318" y="127"/>
                      </a:lnTo>
                      <a:lnTo>
                        <a:pt x="30" y="127"/>
                      </a:lnTo>
                      <a:lnTo>
                        <a:pt x="0" y="34"/>
                      </a:lnTo>
                      <a:lnTo>
                        <a:pt x="250" y="34"/>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71" name="Group 35">
                <a:extLst>
                  <a:ext uri="{FF2B5EF4-FFF2-40B4-BE49-F238E27FC236}">
                    <a16:creationId xmlns:a16="http://schemas.microsoft.com/office/drawing/2014/main" id="{EBFAED3C-BA84-7951-3771-B8EE7AF2060D}"/>
                  </a:ext>
                </a:extLst>
              </p:cNvPr>
              <p:cNvGrpSpPr>
                <a:grpSpLocks/>
              </p:cNvGrpSpPr>
              <p:nvPr/>
            </p:nvGrpSpPr>
            <p:grpSpPr bwMode="auto">
              <a:xfrm>
                <a:off x="4086225" y="2241550"/>
                <a:ext cx="207963" cy="168275"/>
                <a:chOff x="3238" y="1466"/>
                <a:chExt cx="175" cy="118"/>
              </a:xfrm>
            </p:grpSpPr>
            <p:sp>
              <p:nvSpPr>
                <p:cNvPr id="207" name="Freeform 36">
                  <a:extLst>
                    <a:ext uri="{FF2B5EF4-FFF2-40B4-BE49-F238E27FC236}">
                      <a16:creationId xmlns:a16="http://schemas.microsoft.com/office/drawing/2014/main" id="{DD434980-415B-A862-A703-E80679751B55}"/>
                    </a:ext>
                  </a:extLst>
                </p:cNvPr>
                <p:cNvSpPr>
                  <a:spLocks/>
                </p:cNvSpPr>
                <p:nvPr/>
              </p:nvSpPr>
              <p:spPr bwMode="auto">
                <a:xfrm>
                  <a:off x="3238" y="1466"/>
                  <a:ext cx="175" cy="118"/>
                </a:xfrm>
                <a:custGeom>
                  <a:avLst/>
                  <a:gdLst>
                    <a:gd name="T0" fmla="*/ 175 w 175"/>
                    <a:gd name="T1" fmla="*/ 0 h 118"/>
                    <a:gd name="T2" fmla="*/ 0 w 175"/>
                    <a:gd name="T3" fmla="*/ 83 h 118"/>
                    <a:gd name="T4" fmla="*/ 0 w 175"/>
                    <a:gd name="T5" fmla="*/ 118 h 118"/>
                    <a:gd name="T6" fmla="*/ 175 w 175"/>
                    <a:gd name="T7" fmla="*/ 35 h 118"/>
                    <a:gd name="T8" fmla="*/ 175 w 175"/>
                    <a:gd name="T9" fmla="*/ 0 h 118"/>
                    <a:gd name="T10" fmla="*/ 0 60000 65536"/>
                    <a:gd name="T11" fmla="*/ 0 60000 65536"/>
                    <a:gd name="T12" fmla="*/ 0 60000 65536"/>
                    <a:gd name="T13" fmla="*/ 0 60000 65536"/>
                    <a:gd name="T14" fmla="*/ 0 60000 65536"/>
                    <a:gd name="T15" fmla="*/ 0 w 175"/>
                    <a:gd name="T16" fmla="*/ 0 h 118"/>
                    <a:gd name="T17" fmla="*/ 175 w 175"/>
                    <a:gd name="T18" fmla="*/ 118 h 118"/>
                  </a:gdLst>
                  <a:ahLst/>
                  <a:cxnLst>
                    <a:cxn ang="T10">
                      <a:pos x="T0" y="T1"/>
                    </a:cxn>
                    <a:cxn ang="T11">
                      <a:pos x="T2" y="T3"/>
                    </a:cxn>
                    <a:cxn ang="T12">
                      <a:pos x="T4" y="T5"/>
                    </a:cxn>
                    <a:cxn ang="T13">
                      <a:pos x="T6" y="T7"/>
                    </a:cxn>
                    <a:cxn ang="T14">
                      <a:pos x="T8" y="T9"/>
                    </a:cxn>
                  </a:cxnLst>
                  <a:rect l="T15" t="T16" r="T17" b="T18"/>
                  <a:pathLst>
                    <a:path w="175" h="118">
                      <a:moveTo>
                        <a:pt x="175" y="0"/>
                      </a:moveTo>
                      <a:lnTo>
                        <a:pt x="0" y="83"/>
                      </a:lnTo>
                      <a:lnTo>
                        <a:pt x="0" y="118"/>
                      </a:lnTo>
                      <a:lnTo>
                        <a:pt x="175" y="35"/>
                      </a:lnTo>
                      <a:lnTo>
                        <a:pt x="175" y="0"/>
                      </a:lnTo>
                      <a:close/>
                    </a:path>
                  </a:pathLst>
                </a:custGeom>
                <a:solidFill>
                  <a:srgbClr val="FF0000"/>
                </a:solidFill>
                <a:ln w="9525">
                  <a:noFill/>
                  <a:round/>
                  <a:headEnd/>
                  <a:tailEnd/>
                </a:ln>
              </p:spPr>
              <p:txBody>
                <a:bodyPr/>
                <a:lstStyle/>
                <a:p>
                  <a:endParaRPr lang="en-US" sz="2000"/>
                </a:p>
              </p:txBody>
            </p:sp>
            <p:sp>
              <p:nvSpPr>
                <p:cNvPr id="208" name="Freeform 37">
                  <a:extLst>
                    <a:ext uri="{FF2B5EF4-FFF2-40B4-BE49-F238E27FC236}">
                      <a16:creationId xmlns:a16="http://schemas.microsoft.com/office/drawing/2014/main" id="{B6ED1A4C-669E-AEBF-62AD-CB49E63C88F5}"/>
                    </a:ext>
                  </a:extLst>
                </p:cNvPr>
                <p:cNvSpPr>
                  <a:spLocks/>
                </p:cNvSpPr>
                <p:nvPr/>
              </p:nvSpPr>
              <p:spPr bwMode="auto">
                <a:xfrm>
                  <a:off x="3238" y="1466"/>
                  <a:ext cx="175" cy="118"/>
                </a:xfrm>
                <a:custGeom>
                  <a:avLst/>
                  <a:gdLst>
                    <a:gd name="T0" fmla="*/ 175 w 175"/>
                    <a:gd name="T1" fmla="*/ 0 h 118"/>
                    <a:gd name="T2" fmla="*/ 0 w 175"/>
                    <a:gd name="T3" fmla="*/ 83 h 118"/>
                    <a:gd name="T4" fmla="*/ 0 w 175"/>
                    <a:gd name="T5" fmla="*/ 118 h 118"/>
                    <a:gd name="T6" fmla="*/ 175 w 175"/>
                    <a:gd name="T7" fmla="*/ 35 h 118"/>
                    <a:gd name="T8" fmla="*/ 175 w 175"/>
                    <a:gd name="T9" fmla="*/ 0 h 118"/>
                    <a:gd name="T10" fmla="*/ 0 60000 65536"/>
                    <a:gd name="T11" fmla="*/ 0 60000 65536"/>
                    <a:gd name="T12" fmla="*/ 0 60000 65536"/>
                    <a:gd name="T13" fmla="*/ 0 60000 65536"/>
                    <a:gd name="T14" fmla="*/ 0 60000 65536"/>
                    <a:gd name="T15" fmla="*/ 0 w 175"/>
                    <a:gd name="T16" fmla="*/ 0 h 118"/>
                    <a:gd name="T17" fmla="*/ 175 w 175"/>
                    <a:gd name="T18" fmla="*/ 118 h 118"/>
                  </a:gdLst>
                  <a:ahLst/>
                  <a:cxnLst>
                    <a:cxn ang="T10">
                      <a:pos x="T0" y="T1"/>
                    </a:cxn>
                    <a:cxn ang="T11">
                      <a:pos x="T2" y="T3"/>
                    </a:cxn>
                    <a:cxn ang="T12">
                      <a:pos x="T4" y="T5"/>
                    </a:cxn>
                    <a:cxn ang="T13">
                      <a:pos x="T6" y="T7"/>
                    </a:cxn>
                    <a:cxn ang="T14">
                      <a:pos x="T8" y="T9"/>
                    </a:cxn>
                  </a:cxnLst>
                  <a:rect l="T15" t="T16" r="T17" b="T18"/>
                  <a:pathLst>
                    <a:path w="175" h="118">
                      <a:moveTo>
                        <a:pt x="175" y="0"/>
                      </a:moveTo>
                      <a:lnTo>
                        <a:pt x="0" y="83"/>
                      </a:lnTo>
                      <a:lnTo>
                        <a:pt x="0" y="118"/>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72" name="Group 38">
                <a:extLst>
                  <a:ext uri="{FF2B5EF4-FFF2-40B4-BE49-F238E27FC236}">
                    <a16:creationId xmlns:a16="http://schemas.microsoft.com/office/drawing/2014/main" id="{233D74BE-5318-3F02-4845-58DAF59B0F3D}"/>
                  </a:ext>
                </a:extLst>
              </p:cNvPr>
              <p:cNvGrpSpPr>
                <a:grpSpLocks/>
              </p:cNvGrpSpPr>
              <p:nvPr/>
            </p:nvGrpSpPr>
            <p:grpSpPr bwMode="auto">
              <a:xfrm>
                <a:off x="4060825" y="2308225"/>
                <a:ext cx="25400" cy="101600"/>
                <a:chOff x="3216" y="1513"/>
                <a:chExt cx="21" cy="71"/>
              </a:xfrm>
            </p:grpSpPr>
            <p:sp>
              <p:nvSpPr>
                <p:cNvPr id="205" name="Freeform 39">
                  <a:extLst>
                    <a:ext uri="{FF2B5EF4-FFF2-40B4-BE49-F238E27FC236}">
                      <a16:creationId xmlns:a16="http://schemas.microsoft.com/office/drawing/2014/main" id="{F1822DFE-D219-3568-1BE5-D532B4462A54}"/>
                    </a:ext>
                  </a:extLst>
                </p:cNvPr>
                <p:cNvSpPr>
                  <a:spLocks/>
                </p:cNvSpPr>
                <p:nvPr/>
              </p:nvSpPr>
              <p:spPr bwMode="auto">
                <a:xfrm>
                  <a:off x="3216" y="1513"/>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FF0000"/>
                </a:solidFill>
                <a:ln w="9525">
                  <a:noFill/>
                  <a:round/>
                  <a:headEnd/>
                  <a:tailEnd/>
                </a:ln>
              </p:spPr>
              <p:txBody>
                <a:bodyPr/>
                <a:lstStyle/>
                <a:p>
                  <a:endParaRPr lang="en-US" sz="2000"/>
                </a:p>
              </p:txBody>
            </p:sp>
            <p:sp>
              <p:nvSpPr>
                <p:cNvPr id="206" name="Freeform 40">
                  <a:extLst>
                    <a:ext uri="{FF2B5EF4-FFF2-40B4-BE49-F238E27FC236}">
                      <a16:creationId xmlns:a16="http://schemas.microsoft.com/office/drawing/2014/main" id="{495BF856-8F9B-6472-DC15-8E21672BBD47}"/>
                    </a:ext>
                  </a:extLst>
                </p:cNvPr>
                <p:cNvSpPr>
                  <a:spLocks/>
                </p:cNvSpPr>
                <p:nvPr/>
              </p:nvSpPr>
              <p:spPr bwMode="auto">
                <a:xfrm>
                  <a:off x="3216" y="1513"/>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73" name="Group 41">
                <a:extLst>
                  <a:ext uri="{FF2B5EF4-FFF2-40B4-BE49-F238E27FC236}">
                    <a16:creationId xmlns:a16="http://schemas.microsoft.com/office/drawing/2014/main" id="{DC05BE0C-8C7A-15F7-83E7-541B1FF9E438}"/>
                  </a:ext>
                </a:extLst>
              </p:cNvPr>
              <p:cNvGrpSpPr>
                <a:grpSpLocks/>
              </p:cNvGrpSpPr>
              <p:nvPr/>
            </p:nvGrpSpPr>
            <p:grpSpPr bwMode="auto">
              <a:xfrm>
                <a:off x="3717925" y="2308225"/>
                <a:ext cx="341313" cy="52388"/>
                <a:chOff x="2927" y="1513"/>
                <a:chExt cx="288" cy="37"/>
              </a:xfrm>
            </p:grpSpPr>
            <p:sp>
              <p:nvSpPr>
                <p:cNvPr id="203" name="Rectangle 42">
                  <a:extLst>
                    <a:ext uri="{FF2B5EF4-FFF2-40B4-BE49-F238E27FC236}">
                      <a16:creationId xmlns:a16="http://schemas.microsoft.com/office/drawing/2014/main" id="{1BB1A97D-DDFF-BECD-74E3-7C31417693C4}"/>
                    </a:ext>
                  </a:extLst>
                </p:cNvPr>
                <p:cNvSpPr>
                  <a:spLocks noChangeArrowheads="1"/>
                </p:cNvSpPr>
                <p:nvPr/>
              </p:nvSpPr>
              <p:spPr bwMode="auto">
                <a:xfrm>
                  <a:off x="2927" y="1513"/>
                  <a:ext cx="288" cy="37"/>
                </a:xfrm>
                <a:prstGeom prst="rect">
                  <a:avLst/>
                </a:prstGeom>
                <a:solidFill>
                  <a:srgbClr val="FF0000"/>
                </a:solidFill>
                <a:ln w="9525">
                  <a:noFill/>
                  <a:miter lim="800000"/>
                  <a:headEnd/>
                  <a:tailEnd/>
                </a:ln>
              </p:spPr>
              <p:txBody>
                <a:bodyPr/>
                <a:lstStyle/>
                <a:p>
                  <a:endParaRPr lang="en-US" sz="2000"/>
                </a:p>
              </p:txBody>
            </p:sp>
            <p:sp>
              <p:nvSpPr>
                <p:cNvPr id="204" name="Rectangle 43">
                  <a:extLst>
                    <a:ext uri="{FF2B5EF4-FFF2-40B4-BE49-F238E27FC236}">
                      <a16:creationId xmlns:a16="http://schemas.microsoft.com/office/drawing/2014/main" id="{303838A0-3DD6-03BD-14FE-B0D8DD20DBA1}"/>
                    </a:ext>
                  </a:extLst>
                </p:cNvPr>
                <p:cNvSpPr>
                  <a:spLocks noChangeArrowheads="1"/>
                </p:cNvSpPr>
                <p:nvPr/>
              </p:nvSpPr>
              <p:spPr bwMode="auto">
                <a:xfrm>
                  <a:off x="2927" y="1513"/>
                  <a:ext cx="288" cy="37"/>
                </a:xfrm>
                <a:prstGeom prst="rect">
                  <a:avLst/>
                </a:prstGeom>
                <a:noFill/>
                <a:ln w="19050" cap="rnd">
                  <a:solidFill>
                    <a:srgbClr val="000000"/>
                  </a:solidFill>
                  <a:round/>
                  <a:headEnd/>
                  <a:tailEnd/>
                </a:ln>
              </p:spPr>
              <p:txBody>
                <a:bodyPr/>
                <a:lstStyle/>
                <a:p>
                  <a:endParaRPr lang="en-US" sz="2000"/>
                </a:p>
              </p:txBody>
            </p:sp>
          </p:grpSp>
          <p:grpSp>
            <p:nvGrpSpPr>
              <p:cNvPr id="74" name="Group 44">
                <a:extLst>
                  <a:ext uri="{FF2B5EF4-FFF2-40B4-BE49-F238E27FC236}">
                    <a16:creationId xmlns:a16="http://schemas.microsoft.com/office/drawing/2014/main" id="{97529440-16CE-9B91-BDBE-3436CB0B0DF5}"/>
                  </a:ext>
                </a:extLst>
              </p:cNvPr>
              <p:cNvGrpSpPr>
                <a:grpSpLocks/>
              </p:cNvGrpSpPr>
              <p:nvPr/>
            </p:nvGrpSpPr>
            <p:grpSpPr bwMode="auto">
              <a:xfrm>
                <a:off x="3681413" y="2174875"/>
                <a:ext cx="34925" cy="182563"/>
                <a:chOff x="2896" y="1419"/>
                <a:chExt cx="30" cy="128"/>
              </a:xfrm>
            </p:grpSpPr>
            <p:sp>
              <p:nvSpPr>
                <p:cNvPr id="201" name="Freeform 45">
                  <a:extLst>
                    <a:ext uri="{FF2B5EF4-FFF2-40B4-BE49-F238E27FC236}">
                      <a16:creationId xmlns:a16="http://schemas.microsoft.com/office/drawing/2014/main" id="{3E0A86ED-5D40-8D8E-A3AC-687A38F0266A}"/>
                    </a:ext>
                  </a:extLst>
                </p:cNvPr>
                <p:cNvSpPr>
                  <a:spLocks/>
                </p:cNvSpPr>
                <p:nvPr/>
              </p:nvSpPr>
              <p:spPr bwMode="auto">
                <a:xfrm>
                  <a:off x="2896" y="1419"/>
                  <a:ext cx="30" cy="128"/>
                </a:xfrm>
                <a:custGeom>
                  <a:avLst/>
                  <a:gdLst>
                    <a:gd name="T0" fmla="*/ 0 w 30"/>
                    <a:gd name="T1" fmla="*/ 0 h 128"/>
                    <a:gd name="T2" fmla="*/ 30 w 30"/>
                    <a:gd name="T3" fmla="*/ 93 h 128"/>
                    <a:gd name="T4" fmla="*/ 30 w 30"/>
                    <a:gd name="T5" fmla="*/ 128 h 128"/>
                    <a:gd name="T6" fmla="*/ 0 w 30"/>
                    <a:gd name="T7" fmla="*/ 34 h 128"/>
                    <a:gd name="T8" fmla="*/ 0 w 30"/>
                    <a:gd name="T9" fmla="*/ 0 h 128"/>
                    <a:gd name="T10" fmla="*/ 0 60000 65536"/>
                    <a:gd name="T11" fmla="*/ 0 60000 65536"/>
                    <a:gd name="T12" fmla="*/ 0 60000 65536"/>
                    <a:gd name="T13" fmla="*/ 0 60000 65536"/>
                    <a:gd name="T14" fmla="*/ 0 60000 65536"/>
                    <a:gd name="T15" fmla="*/ 0 w 30"/>
                    <a:gd name="T16" fmla="*/ 0 h 128"/>
                    <a:gd name="T17" fmla="*/ 30 w 30"/>
                    <a:gd name="T18" fmla="*/ 128 h 128"/>
                  </a:gdLst>
                  <a:ahLst/>
                  <a:cxnLst>
                    <a:cxn ang="T10">
                      <a:pos x="T0" y="T1"/>
                    </a:cxn>
                    <a:cxn ang="T11">
                      <a:pos x="T2" y="T3"/>
                    </a:cxn>
                    <a:cxn ang="T12">
                      <a:pos x="T4" y="T5"/>
                    </a:cxn>
                    <a:cxn ang="T13">
                      <a:pos x="T6" y="T7"/>
                    </a:cxn>
                    <a:cxn ang="T14">
                      <a:pos x="T8" y="T9"/>
                    </a:cxn>
                  </a:cxnLst>
                  <a:rect l="T15" t="T16" r="T17" b="T18"/>
                  <a:pathLst>
                    <a:path w="30" h="128">
                      <a:moveTo>
                        <a:pt x="0" y="0"/>
                      </a:moveTo>
                      <a:lnTo>
                        <a:pt x="30" y="93"/>
                      </a:lnTo>
                      <a:lnTo>
                        <a:pt x="30" y="128"/>
                      </a:lnTo>
                      <a:lnTo>
                        <a:pt x="0" y="34"/>
                      </a:lnTo>
                      <a:lnTo>
                        <a:pt x="0" y="0"/>
                      </a:lnTo>
                      <a:close/>
                    </a:path>
                  </a:pathLst>
                </a:custGeom>
                <a:solidFill>
                  <a:srgbClr val="FF0000"/>
                </a:solidFill>
                <a:ln w="9525">
                  <a:noFill/>
                  <a:round/>
                  <a:headEnd/>
                  <a:tailEnd/>
                </a:ln>
              </p:spPr>
              <p:txBody>
                <a:bodyPr/>
                <a:lstStyle/>
                <a:p>
                  <a:endParaRPr lang="en-US" sz="2000"/>
                </a:p>
              </p:txBody>
            </p:sp>
            <p:sp>
              <p:nvSpPr>
                <p:cNvPr id="202" name="Freeform 46">
                  <a:extLst>
                    <a:ext uri="{FF2B5EF4-FFF2-40B4-BE49-F238E27FC236}">
                      <a16:creationId xmlns:a16="http://schemas.microsoft.com/office/drawing/2014/main" id="{21CA8121-47FF-CE7D-7D2C-ECE134C53AC8}"/>
                    </a:ext>
                  </a:extLst>
                </p:cNvPr>
                <p:cNvSpPr>
                  <a:spLocks/>
                </p:cNvSpPr>
                <p:nvPr/>
              </p:nvSpPr>
              <p:spPr bwMode="auto">
                <a:xfrm>
                  <a:off x="2896" y="1419"/>
                  <a:ext cx="30" cy="128"/>
                </a:xfrm>
                <a:custGeom>
                  <a:avLst/>
                  <a:gdLst>
                    <a:gd name="T0" fmla="*/ 0 w 30"/>
                    <a:gd name="T1" fmla="*/ 0 h 128"/>
                    <a:gd name="T2" fmla="*/ 30 w 30"/>
                    <a:gd name="T3" fmla="*/ 93 h 128"/>
                    <a:gd name="T4" fmla="*/ 30 w 30"/>
                    <a:gd name="T5" fmla="*/ 128 h 128"/>
                    <a:gd name="T6" fmla="*/ 0 w 30"/>
                    <a:gd name="T7" fmla="*/ 34 h 128"/>
                    <a:gd name="T8" fmla="*/ 0 w 30"/>
                    <a:gd name="T9" fmla="*/ 0 h 128"/>
                    <a:gd name="T10" fmla="*/ 0 60000 65536"/>
                    <a:gd name="T11" fmla="*/ 0 60000 65536"/>
                    <a:gd name="T12" fmla="*/ 0 60000 65536"/>
                    <a:gd name="T13" fmla="*/ 0 60000 65536"/>
                    <a:gd name="T14" fmla="*/ 0 60000 65536"/>
                    <a:gd name="T15" fmla="*/ 0 w 30"/>
                    <a:gd name="T16" fmla="*/ 0 h 128"/>
                    <a:gd name="T17" fmla="*/ 30 w 30"/>
                    <a:gd name="T18" fmla="*/ 128 h 128"/>
                  </a:gdLst>
                  <a:ahLst/>
                  <a:cxnLst>
                    <a:cxn ang="T10">
                      <a:pos x="T0" y="T1"/>
                    </a:cxn>
                    <a:cxn ang="T11">
                      <a:pos x="T2" y="T3"/>
                    </a:cxn>
                    <a:cxn ang="T12">
                      <a:pos x="T4" y="T5"/>
                    </a:cxn>
                    <a:cxn ang="T13">
                      <a:pos x="T6" y="T7"/>
                    </a:cxn>
                    <a:cxn ang="T14">
                      <a:pos x="T8" y="T9"/>
                    </a:cxn>
                  </a:cxnLst>
                  <a:rect l="T15" t="T16" r="T17" b="T18"/>
                  <a:pathLst>
                    <a:path w="30" h="128">
                      <a:moveTo>
                        <a:pt x="0" y="0"/>
                      </a:moveTo>
                      <a:lnTo>
                        <a:pt x="30" y="93"/>
                      </a:lnTo>
                      <a:lnTo>
                        <a:pt x="30"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75" name="Group 47">
                <a:extLst>
                  <a:ext uri="{FF2B5EF4-FFF2-40B4-BE49-F238E27FC236}">
                    <a16:creationId xmlns:a16="http://schemas.microsoft.com/office/drawing/2014/main" id="{0341F170-8A24-B393-087F-A4ED85DF3885}"/>
                  </a:ext>
                </a:extLst>
              </p:cNvPr>
              <p:cNvGrpSpPr>
                <a:grpSpLocks/>
              </p:cNvGrpSpPr>
              <p:nvPr/>
            </p:nvGrpSpPr>
            <p:grpSpPr bwMode="auto">
              <a:xfrm>
                <a:off x="3952875" y="2125663"/>
                <a:ext cx="25400" cy="96837"/>
                <a:chOff x="3125" y="1385"/>
                <a:chExt cx="21" cy="68"/>
              </a:xfrm>
            </p:grpSpPr>
            <p:sp>
              <p:nvSpPr>
                <p:cNvPr id="199" name="Freeform 48">
                  <a:extLst>
                    <a:ext uri="{FF2B5EF4-FFF2-40B4-BE49-F238E27FC236}">
                      <a16:creationId xmlns:a16="http://schemas.microsoft.com/office/drawing/2014/main" id="{9A59058C-BC4A-E207-A056-59B99E310362}"/>
                    </a:ext>
                  </a:extLst>
                </p:cNvPr>
                <p:cNvSpPr>
                  <a:spLocks/>
                </p:cNvSpPr>
                <p:nvPr/>
              </p:nvSpPr>
              <p:spPr bwMode="auto">
                <a:xfrm>
                  <a:off x="3125" y="1385"/>
                  <a:ext cx="21" cy="68"/>
                </a:xfrm>
                <a:custGeom>
                  <a:avLst/>
                  <a:gdLst>
                    <a:gd name="T0" fmla="*/ 0 w 21"/>
                    <a:gd name="T1" fmla="*/ 0 h 68"/>
                    <a:gd name="T2" fmla="*/ 21 w 21"/>
                    <a:gd name="T3" fmla="*/ 33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3"/>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00" name="Freeform 49">
                  <a:extLst>
                    <a:ext uri="{FF2B5EF4-FFF2-40B4-BE49-F238E27FC236}">
                      <a16:creationId xmlns:a16="http://schemas.microsoft.com/office/drawing/2014/main" id="{A038B057-45FF-301E-6A51-7F187AA22CB0}"/>
                    </a:ext>
                  </a:extLst>
                </p:cNvPr>
                <p:cNvSpPr>
                  <a:spLocks/>
                </p:cNvSpPr>
                <p:nvPr/>
              </p:nvSpPr>
              <p:spPr bwMode="auto">
                <a:xfrm>
                  <a:off x="3125" y="1385"/>
                  <a:ext cx="21" cy="68"/>
                </a:xfrm>
                <a:custGeom>
                  <a:avLst/>
                  <a:gdLst>
                    <a:gd name="T0" fmla="*/ 0 w 21"/>
                    <a:gd name="T1" fmla="*/ 0 h 68"/>
                    <a:gd name="T2" fmla="*/ 21 w 21"/>
                    <a:gd name="T3" fmla="*/ 33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3"/>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76" name="Group 50">
                <a:extLst>
                  <a:ext uri="{FF2B5EF4-FFF2-40B4-BE49-F238E27FC236}">
                    <a16:creationId xmlns:a16="http://schemas.microsoft.com/office/drawing/2014/main" id="{919E8CC8-E8E5-9625-D417-339CFD817C9E}"/>
                  </a:ext>
                </a:extLst>
              </p:cNvPr>
              <p:cNvGrpSpPr>
                <a:grpSpLocks/>
              </p:cNvGrpSpPr>
              <p:nvPr/>
            </p:nvGrpSpPr>
            <p:grpSpPr bwMode="auto">
              <a:xfrm>
                <a:off x="3681413" y="2125663"/>
                <a:ext cx="612775" cy="231775"/>
                <a:chOff x="2896" y="1385"/>
                <a:chExt cx="517" cy="162"/>
              </a:xfrm>
            </p:grpSpPr>
            <p:sp>
              <p:nvSpPr>
                <p:cNvPr id="197" name="Freeform 51">
                  <a:extLst>
                    <a:ext uri="{FF2B5EF4-FFF2-40B4-BE49-F238E27FC236}">
                      <a16:creationId xmlns:a16="http://schemas.microsoft.com/office/drawing/2014/main" id="{E1ECFD52-595E-9190-FFD5-8AAA178407A7}"/>
                    </a:ext>
                  </a:extLst>
                </p:cNvPr>
                <p:cNvSpPr>
                  <a:spLocks/>
                </p:cNvSpPr>
                <p:nvPr/>
              </p:nvSpPr>
              <p:spPr bwMode="auto">
                <a:xfrm>
                  <a:off x="2896" y="1385"/>
                  <a:ext cx="517" cy="162"/>
                </a:xfrm>
                <a:custGeom>
                  <a:avLst/>
                  <a:gdLst>
                    <a:gd name="T0" fmla="*/ 227 w 517"/>
                    <a:gd name="T1" fmla="*/ 0 h 162"/>
                    <a:gd name="T2" fmla="*/ 517 w 517"/>
                    <a:gd name="T3" fmla="*/ 81 h 162"/>
                    <a:gd name="T4" fmla="*/ 341 w 517"/>
                    <a:gd name="T5" fmla="*/ 162 h 162"/>
                    <a:gd name="T6" fmla="*/ 318 w 517"/>
                    <a:gd name="T7" fmla="*/ 127 h 162"/>
                    <a:gd name="T8" fmla="*/ 30 w 517"/>
                    <a:gd name="T9" fmla="*/ 127 h 162"/>
                    <a:gd name="T10" fmla="*/ 0 w 517"/>
                    <a:gd name="T11" fmla="*/ 34 h 162"/>
                    <a:gd name="T12" fmla="*/ 250 w 517"/>
                    <a:gd name="T13" fmla="*/ 34 h 162"/>
                    <a:gd name="T14" fmla="*/ 227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7" y="0"/>
                      </a:moveTo>
                      <a:lnTo>
                        <a:pt x="517" y="81"/>
                      </a:lnTo>
                      <a:lnTo>
                        <a:pt x="341" y="162"/>
                      </a:lnTo>
                      <a:lnTo>
                        <a:pt x="318" y="127"/>
                      </a:lnTo>
                      <a:lnTo>
                        <a:pt x="30" y="127"/>
                      </a:lnTo>
                      <a:lnTo>
                        <a:pt x="0" y="34"/>
                      </a:lnTo>
                      <a:lnTo>
                        <a:pt x="250" y="34"/>
                      </a:lnTo>
                      <a:lnTo>
                        <a:pt x="227" y="0"/>
                      </a:lnTo>
                      <a:close/>
                    </a:path>
                  </a:pathLst>
                </a:custGeom>
                <a:solidFill>
                  <a:srgbClr val="FF0000"/>
                </a:solidFill>
                <a:ln w="9525">
                  <a:noFill/>
                  <a:round/>
                  <a:headEnd/>
                  <a:tailEnd/>
                </a:ln>
              </p:spPr>
              <p:txBody>
                <a:bodyPr/>
                <a:lstStyle/>
                <a:p>
                  <a:endParaRPr lang="en-US" sz="2000"/>
                </a:p>
              </p:txBody>
            </p:sp>
            <p:sp>
              <p:nvSpPr>
                <p:cNvPr id="198" name="Freeform 52">
                  <a:extLst>
                    <a:ext uri="{FF2B5EF4-FFF2-40B4-BE49-F238E27FC236}">
                      <a16:creationId xmlns:a16="http://schemas.microsoft.com/office/drawing/2014/main" id="{91FEA60E-32CB-140D-4E9D-CED0374FE140}"/>
                    </a:ext>
                  </a:extLst>
                </p:cNvPr>
                <p:cNvSpPr>
                  <a:spLocks/>
                </p:cNvSpPr>
                <p:nvPr/>
              </p:nvSpPr>
              <p:spPr bwMode="auto">
                <a:xfrm>
                  <a:off x="2896" y="1385"/>
                  <a:ext cx="517" cy="162"/>
                </a:xfrm>
                <a:custGeom>
                  <a:avLst/>
                  <a:gdLst>
                    <a:gd name="T0" fmla="*/ 227 w 517"/>
                    <a:gd name="T1" fmla="*/ 0 h 162"/>
                    <a:gd name="T2" fmla="*/ 517 w 517"/>
                    <a:gd name="T3" fmla="*/ 81 h 162"/>
                    <a:gd name="T4" fmla="*/ 341 w 517"/>
                    <a:gd name="T5" fmla="*/ 162 h 162"/>
                    <a:gd name="T6" fmla="*/ 318 w 517"/>
                    <a:gd name="T7" fmla="*/ 127 h 162"/>
                    <a:gd name="T8" fmla="*/ 30 w 517"/>
                    <a:gd name="T9" fmla="*/ 127 h 162"/>
                    <a:gd name="T10" fmla="*/ 0 w 517"/>
                    <a:gd name="T11" fmla="*/ 34 h 162"/>
                    <a:gd name="T12" fmla="*/ 250 w 517"/>
                    <a:gd name="T13" fmla="*/ 34 h 162"/>
                    <a:gd name="T14" fmla="*/ 227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7" y="0"/>
                      </a:moveTo>
                      <a:lnTo>
                        <a:pt x="517" y="81"/>
                      </a:lnTo>
                      <a:lnTo>
                        <a:pt x="341" y="162"/>
                      </a:lnTo>
                      <a:lnTo>
                        <a:pt x="318" y="127"/>
                      </a:lnTo>
                      <a:lnTo>
                        <a:pt x="30" y="127"/>
                      </a:lnTo>
                      <a:lnTo>
                        <a:pt x="0" y="34"/>
                      </a:lnTo>
                      <a:lnTo>
                        <a:pt x="250" y="34"/>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77" name="Group 53">
                <a:extLst>
                  <a:ext uri="{FF2B5EF4-FFF2-40B4-BE49-F238E27FC236}">
                    <a16:creationId xmlns:a16="http://schemas.microsoft.com/office/drawing/2014/main" id="{33E91F3C-1A25-9A06-902C-8064B7226A08}"/>
                  </a:ext>
                </a:extLst>
              </p:cNvPr>
              <p:cNvGrpSpPr>
                <a:grpSpLocks/>
              </p:cNvGrpSpPr>
              <p:nvPr/>
            </p:nvGrpSpPr>
            <p:grpSpPr bwMode="auto">
              <a:xfrm>
                <a:off x="4086225" y="2241550"/>
                <a:ext cx="207963" cy="168275"/>
                <a:chOff x="3238" y="1466"/>
                <a:chExt cx="175" cy="118"/>
              </a:xfrm>
            </p:grpSpPr>
            <p:sp>
              <p:nvSpPr>
                <p:cNvPr id="195" name="Freeform 54">
                  <a:extLst>
                    <a:ext uri="{FF2B5EF4-FFF2-40B4-BE49-F238E27FC236}">
                      <a16:creationId xmlns:a16="http://schemas.microsoft.com/office/drawing/2014/main" id="{8F9DB8F1-7E51-C89B-3582-3C29789939C6}"/>
                    </a:ext>
                  </a:extLst>
                </p:cNvPr>
                <p:cNvSpPr>
                  <a:spLocks/>
                </p:cNvSpPr>
                <p:nvPr/>
              </p:nvSpPr>
              <p:spPr bwMode="auto">
                <a:xfrm>
                  <a:off x="3238" y="1466"/>
                  <a:ext cx="175" cy="118"/>
                </a:xfrm>
                <a:custGeom>
                  <a:avLst/>
                  <a:gdLst>
                    <a:gd name="T0" fmla="*/ 175 w 175"/>
                    <a:gd name="T1" fmla="*/ 0 h 118"/>
                    <a:gd name="T2" fmla="*/ 0 w 175"/>
                    <a:gd name="T3" fmla="*/ 83 h 118"/>
                    <a:gd name="T4" fmla="*/ 0 w 175"/>
                    <a:gd name="T5" fmla="*/ 118 h 118"/>
                    <a:gd name="T6" fmla="*/ 175 w 175"/>
                    <a:gd name="T7" fmla="*/ 35 h 118"/>
                    <a:gd name="T8" fmla="*/ 175 w 175"/>
                    <a:gd name="T9" fmla="*/ 0 h 118"/>
                    <a:gd name="T10" fmla="*/ 0 60000 65536"/>
                    <a:gd name="T11" fmla="*/ 0 60000 65536"/>
                    <a:gd name="T12" fmla="*/ 0 60000 65536"/>
                    <a:gd name="T13" fmla="*/ 0 60000 65536"/>
                    <a:gd name="T14" fmla="*/ 0 60000 65536"/>
                    <a:gd name="T15" fmla="*/ 0 w 175"/>
                    <a:gd name="T16" fmla="*/ 0 h 118"/>
                    <a:gd name="T17" fmla="*/ 175 w 175"/>
                    <a:gd name="T18" fmla="*/ 118 h 118"/>
                  </a:gdLst>
                  <a:ahLst/>
                  <a:cxnLst>
                    <a:cxn ang="T10">
                      <a:pos x="T0" y="T1"/>
                    </a:cxn>
                    <a:cxn ang="T11">
                      <a:pos x="T2" y="T3"/>
                    </a:cxn>
                    <a:cxn ang="T12">
                      <a:pos x="T4" y="T5"/>
                    </a:cxn>
                    <a:cxn ang="T13">
                      <a:pos x="T6" y="T7"/>
                    </a:cxn>
                    <a:cxn ang="T14">
                      <a:pos x="T8" y="T9"/>
                    </a:cxn>
                  </a:cxnLst>
                  <a:rect l="T15" t="T16" r="T17" b="T18"/>
                  <a:pathLst>
                    <a:path w="175" h="118">
                      <a:moveTo>
                        <a:pt x="175" y="0"/>
                      </a:moveTo>
                      <a:lnTo>
                        <a:pt x="0" y="83"/>
                      </a:lnTo>
                      <a:lnTo>
                        <a:pt x="0" y="118"/>
                      </a:lnTo>
                      <a:lnTo>
                        <a:pt x="175" y="35"/>
                      </a:lnTo>
                      <a:lnTo>
                        <a:pt x="175" y="0"/>
                      </a:lnTo>
                      <a:close/>
                    </a:path>
                  </a:pathLst>
                </a:custGeom>
                <a:solidFill>
                  <a:srgbClr val="FF0000"/>
                </a:solidFill>
                <a:ln w="9525">
                  <a:noFill/>
                  <a:round/>
                  <a:headEnd/>
                  <a:tailEnd/>
                </a:ln>
              </p:spPr>
              <p:txBody>
                <a:bodyPr/>
                <a:lstStyle/>
                <a:p>
                  <a:endParaRPr lang="en-US" sz="2000"/>
                </a:p>
              </p:txBody>
            </p:sp>
            <p:sp>
              <p:nvSpPr>
                <p:cNvPr id="196" name="Freeform 55">
                  <a:extLst>
                    <a:ext uri="{FF2B5EF4-FFF2-40B4-BE49-F238E27FC236}">
                      <a16:creationId xmlns:a16="http://schemas.microsoft.com/office/drawing/2014/main" id="{0F2026E8-FA14-1C05-E072-8A69547FB89E}"/>
                    </a:ext>
                  </a:extLst>
                </p:cNvPr>
                <p:cNvSpPr>
                  <a:spLocks/>
                </p:cNvSpPr>
                <p:nvPr/>
              </p:nvSpPr>
              <p:spPr bwMode="auto">
                <a:xfrm>
                  <a:off x="3238" y="1466"/>
                  <a:ext cx="175" cy="118"/>
                </a:xfrm>
                <a:custGeom>
                  <a:avLst/>
                  <a:gdLst>
                    <a:gd name="T0" fmla="*/ 175 w 175"/>
                    <a:gd name="T1" fmla="*/ 0 h 118"/>
                    <a:gd name="T2" fmla="*/ 0 w 175"/>
                    <a:gd name="T3" fmla="*/ 83 h 118"/>
                    <a:gd name="T4" fmla="*/ 0 w 175"/>
                    <a:gd name="T5" fmla="*/ 118 h 118"/>
                    <a:gd name="T6" fmla="*/ 175 w 175"/>
                    <a:gd name="T7" fmla="*/ 35 h 118"/>
                    <a:gd name="T8" fmla="*/ 175 w 175"/>
                    <a:gd name="T9" fmla="*/ 0 h 118"/>
                    <a:gd name="T10" fmla="*/ 0 60000 65536"/>
                    <a:gd name="T11" fmla="*/ 0 60000 65536"/>
                    <a:gd name="T12" fmla="*/ 0 60000 65536"/>
                    <a:gd name="T13" fmla="*/ 0 60000 65536"/>
                    <a:gd name="T14" fmla="*/ 0 60000 65536"/>
                    <a:gd name="T15" fmla="*/ 0 w 175"/>
                    <a:gd name="T16" fmla="*/ 0 h 118"/>
                    <a:gd name="T17" fmla="*/ 175 w 175"/>
                    <a:gd name="T18" fmla="*/ 118 h 118"/>
                  </a:gdLst>
                  <a:ahLst/>
                  <a:cxnLst>
                    <a:cxn ang="T10">
                      <a:pos x="T0" y="T1"/>
                    </a:cxn>
                    <a:cxn ang="T11">
                      <a:pos x="T2" y="T3"/>
                    </a:cxn>
                    <a:cxn ang="T12">
                      <a:pos x="T4" y="T5"/>
                    </a:cxn>
                    <a:cxn ang="T13">
                      <a:pos x="T6" y="T7"/>
                    </a:cxn>
                    <a:cxn ang="T14">
                      <a:pos x="T8" y="T9"/>
                    </a:cxn>
                  </a:cxnLst>
                  <a:rect l="T15" t="T16" r="T17" b="T18"/>
                  <a:pathLst>
                    <a:path w="175" h="118">
                      <a:moveTo>
                        <a:pt x="175" y="0"/>
                      </a:moveTo>
                      <a:lnTo>
                        <a:pt x="0" y="83"/>
                      </a:lnTo>
                      <a:lnTo>
                        <a:pt x="0" y="118"/>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78" name="Group 56">
                <a:extLst>
                  <a:ext uri="{FF2B5EF4-FFF2-40B4-BE49-F238E27FC236}">
                    <a16:creationId xmlns:a16="http://schemas.microsoft.com/office/drawing/2014/main" id="{4A5716BA-BE14-CD02-186F-9861153D78A6}"/>
                  </a:ext>
                </a:extLst>
              </p:cNvPr>
              <p:cNvGrpSpPr>
                <a:grpSpLocks/>
              </p:cNvGrpSpPr>
              <p:nvPr/>
            </p:nvGrpSpPr>
            <p:grpSpPr bwMode="auto">
              <a:xfrm>
                <a:off x="4060825" y="2308225"/>
                <a:ext cx="25400" cy="101600"/>
                <a:chOff x="3216" y="1513"/>
                <a:chExt cx="21" cy="71"/>
              </a:xfrm>
            </p:grpSpPr>
            <p:sp>
              <p:nvSpPr>
                <p:cNvPr id="193" name="Freeform 57">
                  <a:extLst>
                    <a:ext uri="{FF2B5EF4-FFF2-40B4-BE49-F238E27FC236}">
                      <a16:creationId xmlns:a16="http://schemas.microsoft.com/office/drawing/2014/main" id="{D17DBE53-6753-10B0-EAE6-1548696A7741}"/>
                    </a:ext>
                  </a:extLst>
                </p:cNvPr>
                <p:cNvSpPr>
                  <a:spLocks/>
                </p:cNvSpPr>
                <p:nvPr/>
              </p:nvSpPr>
              <p:spPr bwMode="auto">
                <a:xfrm>
                  <a:off x="3216" y="1513"/>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FF0000"/>
                </a:solidFill>
                <a:ln w="9525">
                  <a:noFill/>
                  <a:round/>
                  <a:headEnd/>
                  <a:tailEnd/>
                </a:ln>
              </p:spPr>
              <p:txBody>
                <a:bodyPr/>
                <a:lstStyle/>
                <a:p>
                  <a:endParaRPr lang="en-US" sz="2000"/>
                </a:p>
              </p:txBody>
            </p:sp>
            <p:sp>
              <p:nvSpPr>
                <p:cNvPr id="194" name="Freeform 58">
                  <a:extLst>
                    <a:ext uri="{FF2B5EF4-FFF2-40B4-BE49-F238E27FC236}">
                      <a16:creationId xmlns:a16="http://schemas.microsoft.com/office/drawing/2014/main" id="{241BD05D-FD58-CF45-8752-7686899E20C8}"/>
                    </a:ext>
                  </a:extLst>
                </p:cNvPr>
                <p:cNvSpPr>
                  <a:spLocks/>
                </p:cNvSpPr>
                <p:nvPr/>
              </p:nvSpPr>
              <p:spPr bwMode="auto">
                <a:xfrm>
                  <a:off x="3216" y="1513"/>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79" name="Group 59">
                <a:extLst>
                  <a:ext uri="{FF2B5EF4-FFF2-40B4-BE49-F238E27FC236}">
                    <a16:creationId xmlns:a16="http://schemas.microsoft.com/office/drawing/2014/main" id="{1F6714E4-025C-79D0-44C6-51D63BF00499}"/>
                  </a:ext>
                </a:extLst>
              </p:cNvPr>
              <p:cNvGrpSpPr>
                <a:grpSpLocks/>
              </p:cNvGrpSpPr>
              <p:nvPr/>
            </p:nvGrpSpPr>
            <p:grpSpPr bwMode="auto">
              <a:xfrm>
                <a:off x="3717925" y="2308225"/>
                <a:ext cx="341313" cy="52388"/>
                <a:chOff x="2927" y="1513"/>
                <a:chExt cx="288" cy="37"/>
              </a:xfrm>
            </p:grpSpPr>
            <p:sp>
              <p:nvSpPr>
                <p:cNvPr id="191" name="Rectangle 60">
                  <a:extLst>
                    <a:ext uri="{FF2B5EF4-FFF2-40B4-BE49-F238E27FC236}">
                      <a16:creationId xmlns:a16="http://schemas.microsoft.com/office/drawing/2014/main" id="{81DDB5AC-90A3-D069-3369-F7BC9CA4C3D3}"/>
                    </a:ext>
                  </a:extLst>
                </p:cNvPr>
                <p:cNvSpPr>
                  <a:spLocks noChangeArrowheads="1"/>
                </p:cNvSpPr>
                <p:nvPr/>
              </p:nvSpPr>
              <p:spPr bwMode="auto">
                <a:xfrm>
                  <a:off x="2927" y="1513"/>
                  <a:ext cx="288" cy="37"/>
                </a:xfrm>
                <a:prstGeom prst="rect">
                  <a:avLst/>
                </a:prstGeom>
                <a:solidFill>
                  <a:srgbClr val="FF0000"/>
                </a:solidFill>
                <a:ln w="9525">
                  <a:noFill/>
                  <a:miter lim="800000"/>
                  <a:headEnd/>
                  <a:tailEnd/>
                </a:ln>
              </p:spPr>
              <p:txBody>
                <a:bodyPr/>
                <a:lstStyle/>
                <a:p>
                  <a:endParaRPr lang="en-US" sz="2000"/>
                </a:p>
              </p:txBody>
            </p:sp>
            <p:sp>
              <p:nvSpPr>
                <p:cNvPr id="192" name="Rectangle 61">
                  <a:extLst>
                    <a:ext uri="{FF2B5EF4-FFF2-40B4-BE49-F238E27FC236}">
                      <a16:creationId xmlns:a16="http://schemas.microsoft.com/office/drawing/2014/main" id="{D8D9E47E-24CB-9944-9B03-D84E74808F2C}"/>
                    </a:ext>
                  </a:extLst>
                </p:cNvPr>
                <p:cNvSpPr>
                  <a:spLocks noChangeArrowheads="1"/>
                </p:cNvSpPr>
                <p:nvPr/>
              </p:nvSpPr>
              <p:spPr bwMode="auto">
                <a:xfrm>
                  <a:off x="2927" y="1513"/>
                  <a:ext cx="288" cy="37"/>
                </a:xfrm>
                <a:prstGeom prst="rect">
                  <a:avLst/>
                </a:prstGeom>
                <a:noFill/>
                <a:ln w="19050" cap="rnd">
                  <a:solidFill>
                    <a:srgbClr val="000000"/>
                  </a:solidFill>
                  <a:round/>
                  <a:headEnd/>
                  <a:tailEnd/>
                </a:ln>
              </p:spPr>
              <p:txBody>
                <a:bodyPr/>
                <a:lstStyle/>
                <a:p>
                  <a:endParaRPr lang="en-US" sz="2000"/>
                </a:p>
              </p:txBody>
            </p:sp>
          </p:grpSp>
          <p:grpSp>
            <p:nvGrpSpPr>
              <p:cNvPr id="80" name="Group 62">
                <a:extLst>
                  <a:ext uri="{FF2B5EF4-FFF2-40B4-BE49-F238E27FC236}">
                    <a16:creationId xmlns:a16="http://schemas.microsoft.com/office/drawing/2014/main" id="{CC83F78D-5EC3-2F4C-A6E9-5EEF25C35B1F}"/>
                  </a:ext>
                </a:extLst>
              </p:cNvPr>
              <p:cNvGrpSpPr>
                <a:grpSpLocks/>
              </p:cNvGrpSpPr>
              <p:nvPr/>
            </p:nvGrpSpPr>
            <p:grpSpPr bwMode="auto">
              <a:xfrm>
                <a:off x="3681413" y="2174875"/>
                <a:ext cx="34925" cy="182563"/>
                <a:chOff x="2896" y="1419"/>
                <a:chExt cx="30" cy="128"/>
              </a:xfrm>
            </p:grpSpPr>
            <p:sp>
              <p:nvSpPr>
                <p:cNvPr id="189" name="Freeform 63">
                  <a:extLst>
                    <a:ext uri="{FF2B5EF4-FFF2-40B4-BE49-F238E27FC236}">
                      <a16:creationId xmlns:a16="http://schemas.microsoft.com/office/drawing/2014/main" id="{1A954C61-0956-965E-188C-DF18CD6C435F}"/>
                    </a:ext>
                  </a:extLst>
                </p:cNvPr>
                <p:cNvSpPr>
                  <a:spLocks/>
                </p:cNvSpPr>
                <p:nvPr/>
              </p:nvSpPr>
              <p:spPr bwMode="auto">
                <a:xfrm>
                  <a:off x="2896" y="1419"/>
                  <a:ext cx="30" cy="128"/>
                </a:xfrm>
                <a:custGeom>
                  <a:avLst/>
                  <a:gdLst>
                    <a:gd name="T0" fmla="*/ 0 w 30"/>
                    <a:gd name="T1" fmla="*/ 0 h 128"/>
                    <a:gd name="T2" fmla="*/ 30 w 30"/>
                    <a:gd name="T3" fmla="*/ 93 h 128"/>
                    <a:gd name="T4" fmla="*/ 30 w 30"/>
                    <a:gd name="T5" fmla="*/ 128 h 128"/>
                    <a:gd name="T6" fmla="*/ 0 w 30"/>
                    <a:gd name="T7" fmla="*/ 34 h 128"/>
                    <a:gd name="T8" fmla="*/ 0 w 30"/>
                    <a:gd name="T9" fmla="*/ 0 h 128"/>
                    <a:gd name="T10" fmla="*/ 0 60000 65536"/>
                    <a:gd name="T11" fmla="*/ 0 60000 65536"/>
                    <a:gd name="T12" fmla="*/ 0 60000 65536"/>
                    <a:gd name="T13" fmla="*/ 0 60000 65536"/>
                    <a:gd name="T14" fmla="*/ 0 60000 65536"/>
                    <a:gd name="T15" fmla="*/ 0 w 30"/>
                    <a:gd name="T16" fmla="*/ 0 h 128"/>
                    <a:gd name="T17" fmla="*/ 30 w 30"/>
                    <a:gd name="T18" fmla="*/ 128 h 128"/>
                  </a:gdLst>
                  <a:ahLst/>
                  <a:cxnLst>
                    <a:cxn ang="T10">
                      <a:pos x="T0" y="T1"/>
                    </a:cxn>
                    <a:cxn ang="T11">
                      <a:pos x="T2" y="T3"/>
                    </a:cxn>
                    <a:cxn ang="T12">
                      <a:pos x="T4" y="T5"/>
                    </a:cxn>
                    <a:cxn ang="T13">
                      <a:pos x="T6" y="T7"/>
                    </a:cxn>
                    <a:cxn ang="T14">
                      <a:pos x="T8" y="T9"/>
                    </a:cxn>
                  </a:cxnLst>
                  <a:rect l="T15" t="T16" r="T17" b="T18"/>
                  <a:pathLst>
                    <a:path w="30" h="128">
                      <a:moveTo>
                        <a:pt x="0" y="0"/>
                      </a:moveTo>
                      <a:lnTo>
                        <a:pt x="30" y="93"/>
                      </a:lnTo>
                      <a:lnTo>
                        <a:pt x="30" y="128"/>
                      </a:lnTo>
                      <a:lnTo>
                        <a:pt x="0" y="34"/>
                      </a:lnTo>
                      <a:lnTo>
                        <a:pt x="0" y="0"/>
                      </a:lnTo>
                      <a:close/>
                    </a:path>
                  </a:pathLst>
                </a:custGeom>
                <a:solidFill>
                  <a:srgbClr val="FF0000"/>
                </a:solidFill>
                <a:ln w="9525">
                  <a:noFill/>
                  <a:round/>
                  <a:headEnd/>
                  <a:tailEnd/>
                </a:ln>
              </p:spPr>
              <p:txBody>
                <a:bodyPr/>
                <a:lstStyle/>
                <a:p>
                  <a:endParaRPr lang="en-US" sz="2000"/>
                </a:p>
              </p:txBody>
            </p:sp>
            <p:sp>
              <p:nvSpPr>
                <p:cNvPr id="190" name="Freeform 64">
                  <a:extLst>
                    <a:ext uri="{FF2B5EF4-FFF2-40B4-BE49-F238E27FC236}">
                      <a16:creationId xmlns:a16="http://schemas.microsoft.com/office/drawing/2014/main" id="{04B55777-2F6E-3597-6C52-EA111AF925BC}"/>
                    </a:ext>
                  </a:extLst>
                </p:cNvPr>
                <p:cNvSpPr>
                  <a:spLocks/>
                </p:cNvSpPr>
                <p:nvPr/>
              </p:nvSpPr>
              <p:spPr bwMode="auto">
                <a:xfrm>
                  <a:off x="2896" y="1419"/>
                  <a:ext cx="30" cy="128"/>
                </a:xfrm>
                <a:custGeom>
                  <a:avLst/>
                  <a:gdLst>
                    <a:gd name="T0" fmla="*/ 0 w 30"/>
                    <a:gd name="T1" fmla="*/ 0 h 128"/>
                    <a:gd name="T2" fmla="*/ 30 w 30"/>
                    <a:gd name="T3" fmla="*/ 93 h 128"/>
                    <a:gd name="T4" fmla="*/ 30 w 30"/>
                    <a:gd name="T5" fmla="*/ 128 h 128"/>
                    <a:gd name="T6" fmla="*/ 0 w 30"/>
                    <a:gd name="T7" fmla="*/ 34 h 128"/>
                    <a:gd name="T8" fmla="*/ 0 w 30"/>
                    <a:gd name="T9" fmla="*/ 0 h 128"/>
                    <a:gd name="T10" fmla="*/ 0 60000 65536"/>
                    <a:gd name="T11" fmla="*/ 0 60000 65536"/>
                    <a:gd name="T12" fmla="*/ 0 60000 65536"/>
                    <a:gd name="T13" fmla="*/ 0 60000 65536"/>
                    <a:gd name="T14" fmla="*/ 0 60000 65536"/>
                    <a:gd name="T15" fmla="*/ 0 w 30"/>
                    <a:gd name="T16" fmla="*/ 0 h 128"/>
                    <a:gd name="T17" fmla="*/ 30 w 30"/>
                    <a:gd name="T18" fmla="*/ 128 h 128"/>
                  </a:gdLst>
                  <a:ahLst/>
                  <a:cxnLst>
                    <a:cxn ang="T10">
                      <a:pos x="T0" y="T1"/>
                    </a:cxn>
                    <a:cxn ang="T11">
                      <a:pos x="T2" y="T3"/>
                    </a:cxn>
                    <a:cxn ang="T12">
                      <a:pos x="T4" y="T5"/>
                    </a:cxn>
                    <a:cxn ang="T13">
                      <a:pos x="T6" y="T7"/>
                    </a:cxn>
                    <a:cxn ang="T14">
                      <a:pos x="T8" y="T9"/>
                    </a:cxn>
                  </a:cxnLst>
                  <a:rect l="T15" t="T16" r="T17" b="T18"/>
                  <a:pathLst>
                    <a:path w="30" h="128">
                      <a:moveTo>
                        <a:pt x="0" y="0"/>
                      </a:moveTo>
                      <a:lnTo>
                        <a:pt x="30" y="93"/>
                      </a:lnTo>
                      <a:lnTo>
                        <a:pt x="30"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81" name="Group 65">
                <a:extLst>
                  <a:ext uri="{FF2B5EF4-FFF2-40B4-BE49-F238E27FC236}">
                    <a16:creationId xmlns:a16="http://schemas.microsoft.com/office/drawing/2014/main" id="{11B1B5E4-A8EE-AFA5-66F5-7127AD55110E}"/>
                  </a:ext>
                </a:extLst>
              </p:cNvPr>
              <p:cNvGrpSpPr>
                <a:grpSpLocks/>
              </p:cNvGrpSpPr>
              <p:nvPr/>
            </p:nvGrpSpPr>
            <p:grpSpPr bwMode="auto">
              <a:xfrm>
                <a:off x="5665788" y="2125663"/>
                <a:ext cx="23812" cy="96837"/>
                <a:chOff x="4570" y="1385"/>
                <a:chExt cx="21" cy="68"/>
              </a:xfrm>
            </p:grpSpPr>
            <p:sp>
              <p:nvSpPr>
                <p:cNvPr id="187" name="Freeform 66">
                  <a:extLst>
                    <a:ext uri="{FF2B5EF4-FFF2-40B4-BE49-F238E27FC236}">
                      <a16:creationId xmlns:a16="http://schemas.microsoft.com/office/drawing/2014/main" id="{4A49A2EC-6930-14D5-D0AE-DF0464096370}"/>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188" name="Freeform 67">
                  <a:extLst>
                    <a:ext uri="{FF2B5EF4-FFF2-40B4-BE49-F238E27FC236}">
                      <a16:creationId xmlns:a16="http://schemas.microsoft.com/office/drawing/2014/main" id="{F681C4C8-5BEF-2EA7-EB64-0FB3D05FC109}"/>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82" name="Group 68">
                <a:extLst>
                  <a:ext uri="{FF2B5EF4-FFF2-40B4-BE49-F238E27FC236}">
                    <a16:creationId xmlns:a16="http://schemas.microsoft.com/office/drawing/2014/main" id="{63A0C357-66BF-2F9E-4028-2AE1C46E1254}"/>
                  </a:ext>
                </a:extLst>
              </p:cNvPr>
              <p:cNvGrpSpPr>
                <a:grpSpLocks/>
              </p:cNvGrpSpPr>
              <p:nvPr/>
            </p:nvGrpSpPr>
            <p:grpSpPr bwMode="auto">
              <a:xfrm>
                <a:off x="5394325" y="2125663"/>
                <a:ext cx="612775" cy="231775"/>
                <a:chOff x="4341" y="1385"/>
                <a:chExt cx="517" cy="162"/>
              </a:xfrm>
            </p:grpSpPr>
            <p:sp>
              <p:nvSpPr>
                <p:cNvPr id="185" name="Freeform 69">
                  <a:extLst>
                    <a:ext uri="{FF2B5EF4-FFF2-40B4-BE49-F238E27FC236}">
                      <a16:creationId xmlns:a16="http://schemas.microsoft.com/office/drawing/2014/main" id="{A743DC67-AEA0-D1EB-6643-87EA038E3CE3}"/>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186" name="Freeform 70">
                  <a:extLst>
                    <a:ext uri="{FF2B5EF4-FFF2-40B4-BE49-F238E27FC236}">
                      <a16:creationId xmlns:a16="http://schemas.microsoft.com/office/drawing/2014/main" id="{257D855A-2C7C-A63B-3A5F-D4A91A10CA3C}"/>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83" name="Group 71">
                <a:extLst>
                  <a:ext uri="{FF2B5EF4-FFF2-40B4-BE49-F238E27FC236}">
                    <a16:creationId xmlns:a16="http://schemas.microsoft.com/office/drawing/2014/main" id="{DB2E5202-8338-53B4-746B-A670F6E8B3EE}"/>
                  </a:ext>
                </a:extLst>
              </p:cNvPr>
              <p:cNvGrpSpPr>
                <a:grpSpLocks/>
              </p:cNvGrpSpPr>
              <p:nvPr/>
            </p:nvGrpSpPr>
            <p:grpSpPr bwMode="auto">
              <a:xfrm>
                <a:off x="5799138" y="2241550"/>
                <a:ext cx="207962" cy="169863"/>
                <a:chOff x="4683" y="1466"/>
                <a:chExt cx="175" cy="119"/>
              </a:xfrm>
            </p:grpSpPr>
            <p:sp>
              <p:nvSpPr>
                <p:cNvPr id="183" name="Freeform 72">
                  <a:extLst>
                    <a:ext uri="{FF2B5EF4-FFF2-40B4-BE49-F238E27FC236}">
                      <a16:creationId xmlns:a16="http://schemas.microsoft.com/office/drawing/2014/main" id="{C5C6A983-CEB0-5DF2-2391-71D14E15183A}"/>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184" name="Freeform 73">
                  <a:extLst>
                    <a:ext uri="{FF2B5EF4-FFF2-40B4-BE49-F238E27FC236}">
                      <a16:creationId xmlns:a16="http://schemas.microsoft.com/office/drawing/2014/main" id="{0F697EA1-AEB0-D0B4-1499-6A74B5C5E919}"/>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84" name="Group 74">
                <a:extLst>
                  <a:ext uri="{FF2B5EF4-FFF2-40B4-BE49-F238E27FC236}">
                    <a16:creationId xmlns:a16="http://schemas.microsoft.com/office/drawing/2014/main" id="{5D427ED6-4FF8-8991-855A-70F672A675FE}"/>
                  </a:ext>
                </a:extLst>
              </p:cNvPr>
              <p:cNvGrpSpPr>
                <a:grpSpLocks/>
              </p:cNvGrpSpPr>
              <p:nvPr/>
            </p:nvGrpSpPr>
            <p:grpSpPr bwMode="auto">
              <a:xfrm>
                <a:off x="5772150" y="2308225"/>
                <a:ext cx="25400" cy="103188"/>
                <a:chOff x="4661" y="1513"/>
                <a:chExt cx="21" cy="72"/>
              </a:xfrm>
            </p:grpSpPr>
            <p:sp>
              <p:nvSpPr>
                <p:cNvPr id="181" name="Freeform 75">
                  <a:extLst>
                    <a:ext uri="{FF2B5EF4-FFF2-40B4-BE49-F238E27FC236}">
                      <a16:creationId xmlns:a16="http://schemas.microsoft.com/office/drawing/2014/main" id="{1AC8A37B-D92E-5E28-21F0-F38D0747C033}"/>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182" name="Freeform 76">
                  <a:extLst>
                    <a:ext uri="{FF2B5EF4-FFF2-40B4-BE49-F238E27FC236}">
                      <a16:creationId xmlns:a16="http://schemas.microsoft.com/office/drawing/2014/main" id="{8E063215-49AB-499B-735D-5E203EEE5D2E}"/>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85" name="Group 77">
                <a:extLst>
                  <a:ext uri="{FF2B5EF4-FFF2-40B4-BE49-F238E27FC236}">
                    <a16:creationId xmlns:a16="http://schemas.microsoft.com/office/drawing/2014/main" id="{27AB805A-ADA0-F91F-45F4-C029CA62CFA7}"/>
                  </a:ext>
                </a:extLst>
              </p:cNvPr>
              <p:cNvGrpSpPr>
                <a:grpSpLocks/>
              </p:cNvGrpSpPr>
              <p:nvPr/>
            </p:nvGrpSpPr>
            <p:grpSpPr bwMode="auto">
              <a:xfrm>
                <a:off x="5430838" y="2308225"/>
                <a:ext cx="341312" cy="52388"/>
                <a:chOff x="4373" y="1513"/>
                <a:chExt cx="287" cy="37"/>
              </a:xfrm>
            </p:grpSpPr>
            <p:sp>
              <p:nvSpPr>
                <p:cNvPr id="179" name="Rectangle 78">
                  <a:extLst>
                    <a:ext uri="{FF2B5EF4-FFF2-40B4-BE49-F238E27FC236}">
                      <a16:creationId xmlns:a16="http://schemas.microsoft.com/office/drawing/2014/main" id="{5F45FE2E-127A-93F3-0DCD-10E9460ACF81}"/>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180" name="Rectangle 79">
                  <a:extLst>
                    <a:ext uri="{FF2B5EF4-FFF2-40B4-BE49-F238E27FC236}">
                      <a16:creationId xmlns:a16="http://schemas.microsoft.com/office/drawing/2014/main" id="{C42F9CCF-A1E9-4479-1C5D-E62BE1F0CD9C}"/>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86" name="Group 80">
                <a:extLst>
                  <a:ext uri="{FF2B5EF4-FFF2-40B4-BE49-F238E27FC236}">
                    <a16:creationId xmlns:a16="http://schemas.microsoft.com/office/drawing/2014/main" id="{50D05E30-01AE-5324-C4B6-597946353144}"/>
                  </a:ext>
                </a:extLst>
              </p:cNvPr>
              <p:cNvGrpSpPr>
                <a:grpSpLocks/>
              </p:cNvGrpSpPr>
              <p:nvPr/>
            </p:nvGrpSpPr>
            <p:grpSpPr bwMode="auto">
              <a:xfrm>
                <a:off x="5394325" y="2174875"/>
                <a:ext cx="36513" cy="182563"/>
                <a:chOff x="4341" y="1419"/>
                <a:chExt cx="31" cy="128"/>
              </a:xfrm>
            </p:grpSpPr>
            <p:sp>
              <p:nvSpPr>
                <p:cNvPr id="177" name="Freeform 81">
                  <a:extLst>
                    <a:ext uri="{FF2B5EF4-FFF2-40B4-BE49-F238E27FC236}">
                      <a16:creationId xmlns:a16="http://schemas.microsoft.com/office/drawing/2014/main" id="{6F3A3D1F-0AF0-31B8-1C44-1D024B6103BB}"/>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178" name="Freeform 82">
                  <a:extLst>
                    <a:ext uri="{FF2B5EF4-FFF2-40B4-BE49-F238E27FC236}">
                      <a16:creationId xmlns:a16="http://schemas.microsoft.com/office/drawing/2014/main" id="{C889D3BF-11A8-E83B-A276-33102CDB834D}"/>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87" name="Group 83">
                <a:extLst>
                  <a:ext uri="{FF2B5EF4-FFF2-40B4-BE49-F238E27FC236}">
                    <a16:creationId xmlns:a16="http://schemas.microsoft.com/office/drawing/2014/main" id="{B322C9EC-B4F4-E7C8-5C6F-8EDC825CBD98}"/>
                  </a:ext>
                </a:extLst>
              </p:cNvPr>
              <p:cNvGrpSpPr>
                <a:grpSpLocks/>
              </p:cNvGrpSpPr>
              <p:nvPr/>
            </p:nvGrpSpPr>
            <p:grpSpPr bwMode="auto">
              <a:xfrm>
                <a:off x="5665788" y="2125663"/>
                <a:ext cx="23812" cy="96837"/>
                <a:chOff x="4570" y="1385"/>
                <a:chExt cx="21" cy="68"/>
              </a:xfrm>
            </p:grpSpPr>
            <p:sp>
              <p:nvSpPr>
                <p:cNvPr id="175" name="Freeform 84">
                  <a:extLst>
                    <a:ext uri="{FF2B5EF4-FFF2-40B4-BE49-F238E27FC236}">
                      <a16:creationId xmlns:a16="http://schemas.microsoft.com/office/drawing/2014/main" id="{9F9D6F43-07AC-8830-A87D-F04EDDFD1A5B}"/>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176" name="Freeform 85">
                  <a:extLst>
                    <a:ext uri="{FF2B5EF4-FFF2-40B4-BE49-F238E27FC236}">
                      <a16:creationId xmlns:a16="http://schemas.microsoft.com/office/drawing/2014/main" id="{DBC546F2-FFEB-C40B-9CE2-4F2ED65D6E9E}"/>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88" name="Group 86">
                <a:extLst>
                  <a:ext uri="{FF2B5EF4-FFF2-40B4-BE49-F238E27FC236}">
                    <a16:creationId xmlns:a16="http://schemas.microsoft.com/office/drawing/2014/main" id="{1FEE77F6-CBEF-9A85-AF26-21C46E95DBAC}"/>
                  </a:ext>
                </a:extLst>
              </p:cNvPr>
              <p:cNvGrpSpPr>
                <a:grpSpLocks/>
              </p:cNvGrpSpPr>
              <p:nvPr/>
            </p:nvGrpSpPr>
            <p:grpSpPr bwMode="auto">
              <a:xfrm>
                <a:off x="5394325" y="2125663"/>
                <a:ext cx="612775" cy="231775"/>
                <a:chOff x="4341" y="1385"/>
                <a:chExt cx="517" cy="162"/>
              </a:xfrm>
            </p:grpSpPr>
            <p:sp>
              <p:nvSpPr>
                <p:cNvPr id="173" name="Freeform 87">
                  <a:extLst>
                    <a:ext uri="{FF2B5EF4-FFF2-40B4-BE49-F238E27FC236}">
                      <a16:creationId xmlns:a16="http://schemas.microsoft.com/office/drawing/2014/main" id="{4013F84D-DE22-C729-6D45-001D4268FDAE}"/>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174" name="Freeform 88">
                  <a:extLst>
                    <a:ext uri="{FF2B5EF4-FFF2-40B4-BE49-F238E27FC236}">
                      <a16:creationId xmlns:a16="http://schemas.microsoft.com/office/drawing/2014/main" id="{C99334AB-E648-2956-2246-58E9A6F2988D}"/>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89" name="Group 89">
                <a:extLst>
                  <a:ext uri="{FF2B5EF4-FFF2-40B4-BE49-F238E27FC236}">
                    <a16:creationId xmlns:a16="http://schemas.microsoft.com/office/drawing/2014/main" id="{76D1EEA8-6EBC-5280-5596-2541DA81BCE0}"/>
                  </a:ext>
                </a:extLst>
              </p:cNvPr>
              <p:cNvGrpSpPr>
                <a:grpSpLocks/>
              </p:cNvGrpSpPr>
              <p:nvPr/>
            </p:nvGrpSpPr>
            <p:grpSpPr bwMode="auto">
              <a:xfrm>
                <a:off x="5799138" y="2241550"/>
                <a:ext cx="207962" cy="169863"/>
                <a:chOff x="4683" y="1466"/>
                <a:chExt cx="175" cy="119"/>
              </a:xfrm>
            </p:grpSpPr>
            <p:sp>
              <p:nvSpPr>
                <p:cNvPr id="171" name="Freeform 90">
                  <a:extLst>
                    <a:ext uri="{FF2B5EF4-FFF2-40B4-BE49-F238E27FC236}">
                      <a16:creationId xmlns:a16="http://schemas.microsoft.com/office/drawing/2014/main" id="{C43F45D3-8438-3F30-667E-ADEFB59D4849}"/>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172" name="Freeform 91">
                  <a:extLst>
                    <a:ext uri="{FF2B5EF4-FFF2-40B4-BE49-F238E27FC236}">
                      <a16:creationId xmlns:a16="http://schemas.microsoft.com/office/drawing/2014/main" id="{86FC44E0-C51F-7A57-D1BF-A9473DAC4639}"/>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90" name="Group 92">
                <a:extLst>
                  <a:ext uri="{FF2B5EF4-FFF2-40B4-BE49-F238E27FC236}">
                    <a16:creationId xmlns:a16="http://schemas.microsoft.com/office/drawing/2014/main" id="{3FEC2843-BF57-B597-150F-7E84E4B2E6A1}"/>
                  </a:ext>
                </a:extLst>
              </p:cNvPr>
              <p:cNvGrpSpPr>
                <a:grpSpLocks/>
              </p:cNvGrpSpPr>
              <p:nvPr/>
            </p:nvGrpSpPr>
            <p:grpSpPr bwMode="auto">
              <a:xfrm>
                <a:off x="5772150" y="2308225"/>
                <a:ext cx="25400" cy="103188"/>
                <a:chOff x="4661" y="1513"/>
                <a:chExt cx="21" cy="72"/>
              </a:xfrm>
            </p:grpSpPr>
            <p:sp>
              <p:nvSpPr>
                <p:cNvPr id="169" name="Freeform 93">
                  <a:extLst>
                    <a:ext uri="{FF2B5EF4-FFF2-40B4-BE49-F238E27FC236}">
                      <a16:creationId xmlns:a16="http://schemas.microsoft.com/office/drawing/2014/main" id="{B8A364C8-00F0-6AEA-6A66-8F2374CC6C28}"/>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170" name="Freeform 94">
                  <a:extLst>
                    <a:ext uri="{FF2B5EF4-FFF2-40B4-BE49-F238E27FC236}">
                      <a16:creationId xmlns:a16="http://schemas.microsoft.com/office/drawing/2014/main" id="{E2AA69B0-F7E2-09F2-9491-D16A11731F9E}"/>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91" name="Group 95">
                <a:extLst>
                  <a:ext uri="{FF2B5EF4-FFF2-40B4-BE49-F238E27FC236}">
                    <a16:creationId xmlns:a16="http://schemas.microsoft.com/office/drawing/2014/main" id="{E19C9BD7-9154-42A3-8C81-D80639841D6E}"/>
                  </a:ext>
                </a:extLst>
              </p:cNvPr>
              <p:cNvGrpSpPr>
                <a:grpSpLocks/>
              </p:cNvGrpSpPr>
              <p:nvPr/>
            </p:nvGrpSpPr>
            <p:grpSpPr bwMode="auto">
              <a:xfrm>
                <a:off x="5430838" y="2308225"/>
                <a:ext cx="341312" cy="52388"/>
                <a:chOff x="4373" y="1513"/>
                <a:chExt cx="287" cy="37"/>
              </a:xfrm>
            </p:grpSpPr>
            <p:sp>
              <p:nvSpPr>
                <p:cNvPr id="167" name="Rectangle 96">
                  <a:extLst>
                    <a:ext uri="{FF2B5EF4-FFF2-40B4-BE49-F238E27FC236}">
                      <a16:creationId xmlns:a16="http://schemas.microsoft.com/office/drawing/2014/main" id="{B12A9797-F038-AE70-0B54-07927A0C6D21}"/>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168" name="Rectangle 97">
                  <a:extLst>
                    <a:ext uri="{FF2B5EF4-FFF2-40B4-BE49-F238E27FC236}">
                      <a16:creationId xmlns:a16="http://schemas.microsoft.com/office/drawing/2014/main" id="{A176EE5B-4ED7-521B-E309-1D9B775F2A45}"/>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92" name="Group 98">
                <a:extLst>
                  <a:ext uri="{FF2B5EF4-FFF2-40B4-BE49-F238E27FC236}">
                    <a16:creationId xmlns:a16="http://schemas.microsoft.com/office/drawing/2014/main" id="{F29F3F59-A4F5-4CDB-D27C-B0B8087E9025}"/>
                  </a:ext>
                </a:extLst>
              </p:cNvPr>
              <p:cNvGrpSpPr>
                <a:grpSpLocks/>
              </p:cNvGrpSpPr>
              <p:nvPr/>
            </p:nvGrpSpPr>
            <p:grpSpPr bwMode="auto">
              <a:xfrm>
                <a:off x="5394325" y="2174875"/>
                <a:ext cx="36513" cy="182563"/>
                <a:chOff x="4341" y="1419"/>
                <a:chExt cx="31" cy="128"/>
              </a:xfrm>
            </p:grpSpPr>
            <p:sp>
              <p:nvSpPr>
                <p:cNvPr id="165" name="Freeform 99">
                  <a:extLst>
                    <a:ext uri="{FF2B5EF4-FFF2-40B4-BE49-F238E27FC236}">
                      <a16:creationId xmlns:a16="http://schemas.microsoft.com/office/drawing/2014/main" id="{466D3E72-497D-7191-7772-E59F1FB8541C}"/>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166" name="Freeform 100">
                  <a:extLst>
                    <a:ext uri="{FF2B5EF4-FFF2-40B4-BE49-F238E27FC236}">
                      <a16:creationId xmlns:a16="http://schemas.microsoft.com/office/drawing/2014/main" id="{B63620D8-E618-B928-539D-226ACE5A1ECE}"/>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93" name="Group 101">
                <a:extLst>
                  <a:ext uri="{FF2B5EF4-FFF2-40B4-BE49-F238E27FC236}">
                    <a16:creationId xmlns:a16="http://schemas.microsoft.com/office/drawing/2014/main" id="{A126FC91-2380-8F53-920F-D0308A9B6077}"/>
                  </a:ext>
                </a:extLst>
              </p:cNvPr>
              <p:cNvGrpSpPr>
                <a:grpSpLocks/>
              </p:cNvGrpSpPr>
              <p:nvPr/>
            </p:nvGrpSpPr>
            <p:grpSpPr bwMode="auto">
              <a:xfrm>
                <a:off x="3952875" y="1925638"/>
                <a:ext cx="25400" cy="100012"/>
                <a:chOff x="3125" y="1244"/>
                <a:chExt cx="21" cy="71"/>
              </a:xfrm>
            </p:grpSpPr>
            <p:sp>
              <p:nvSpPr>
                <p:cNvPr id="163" name="Freeform 102">
                  <a:extLst>
                    <a:ext uri="{FF2B5EF4-FFF2-40B4-BE49-F238E27FC236}">
                      <a16:creationId xmlns:a16="http://schemas.microsoft.com/office/drawing/2014/main" id="{AEFEF003-BF77-9995-8826-31A89C027E08}"/>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164" name="Freeform 103">
                  <a:extLst>
                    <a:ext uri="{FF2B5EF4-FFF2-40B4-BE49-F238E27FC236}">
                      <a16:creationId xmlns:a16="http://schemas.microsoft.com/office/drawing/2014/main" id="{94E41BDA-5235-886B-B888-268F8B1FA6AF}"/>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94" name="Group 104">
                <a:extLst>
                  <a:ext uri="{FF2B5EF4-FFF2-40B4-BE49-F238E27FC236}">
                    <a16:creationId xmlns:a16="http://schemas.microsoft.com/office/drawing/2014/main" id="{527148D0-6C50-9E16-5BD2-DC90D6D6E1C5}"/>
                  </a:ext>
                </a:extLst>
              </p:cNvPr>
              <p:cNvGrpSpPr>
                <a:grpSpLocks/>
              </p:cNvGrpSpPr>
              <p:nvPr/>
            </p:nvGrpSpPr>
            <p:grpSpPr bwMode="auto">
              <a:xfrm>
                <a:off x="3681413" y="1925638"/>
                <a:ext cx="612775" cy="234950"/>
                <a:chOff x="2896" y="1244"/>
                <a:chExt cx="517" cy="165"/>
              </a:xfrm>
            </p:grpSpPr>
            <p:sp>
              <p:nvSpPr>
                <p:cNvPr id="161" name="Freeform 105">
                  <a:extLst>
                    <a:ext uri="{FF2B5EF4-FFF2-40B4-BE49-F238E27FC236}">
                      <a16:creationId xmlns:a16="http://schemas.microsoft.com/office/drawing/2014/main" id="{03F6EB91-5834-4FA8-CF5D-AC8A130C7DD5}"/>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162" name="Freeform 106">
                  <a:extLst>
                    <a:ext uri="{FF2B5EF4-FFF2-40B4-BE49-F238E27FC236}">
                      <a16:creationId xmlns:a16="http://schemas.microsoft.com/office/drawing/2014/main" id="{2D4DA9B9-0568-BC98-38A6-D6D9FA0D9716}"/>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95" name="Group 107">
                <a:extLst>
                  <a:ext uri="{FF2B5EF4-FFF2-40B4-BE49-F238E27FC236}">
                    <a16:creationId xmlns:a16="http://schemas.microsoft.com/office/drawing/2014/main" id="{B2C989D3-D2C6-1DC1-AFF0-D9AE24D97336}"/>
                  </a:ext>
                </a:extLst>
              </p:cNvPr>
              <p:cNvGrpSpPr>
                <a:grpSpLocks/>
              </p:cNvGrpSpPr>
              <p:nvPr/>
            </p:nvGrpSpPr>
            <p:grpSpPr bwMode="auto">
              <a:xfrm>
                <a:off x="4086225" y="2044700"/>
                <a:ext cx="207963" cy="169863"/>
                <a:chOff x="3238" y="1328"/>
                <a:chExt cx="175" cy="119"/>
              </a:xfrm>
            </p:grpSpPr>
            <p:sp>
              <p:nvSpPr>
                <p:cNvPr id="159" name="Freeform 108">
                  <a:extLst>
                    <a:ext uri="{FF2B5EF4-FFF2-40B4-BE49-F238E27FC236}">
                      <a16:creationId xmlns:a16="http://schemas.microsoft.com/office/drawing/2014/main" id="{07744D4E-140A-54EF-45CB-164B6B2F3BEE}"/>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160" name="Freeform 109">
                  <a:extLst>
                    <a:ext uri="{FF2B5EF4-FFF2-40B4-BE49-F238E27FC236}">
                      <a16:creationId xmlns:a16="http://schemas.microsoft.com/office/drawing/2014/main" id="{3A84FE61-8B58-F2E2-6D4D-0D7E38E07D91}"/>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96" name="Group 110">
                <a:extLst>
                  <a:ext uri="{FF2B5EF4-FFF2-40B4-BE49-F238E27FC236}">
                    <a16:creationId xmlns:a16="http://schemas.microsoft.com/office/drawing/2014/main" id="{9CB42702-8E89-46D1-7BBC-958EC78F514F}"/>
                  </a:ext>
                </a:extLst>
              </p:cNvPr>
              <p:cNvGrpSpPr>
                <a:grpSpLocks/>
              </p:cNvGrpSpPr>
              <p:nvPr/>
            </p:nvGrpSpPr>
            <p:grpSpPr bwMode="auto">
              <a:xfrm>
                <a:off x="4060825" y="2111375"/>
                <a:ext cx="25400" cy="103188"/>
                <a:chOff x="3216" y="1375"/>
                <a:chExt cx="21" cy="72"/>
              </a:xfrm>
            </p:grpSpPr>
            <p:sp>
              <p:nvSpPr>
                <p:cNvPr id="157" name="Freeform 111">
                  <a:extLst>
                    <a:ext uri="{FF2B5EF4-FFF2-40B4-BE49-F238E27FC236}">
                      <a16:creationId xmlns:a16="http://schemas.microsoft.com/office/drawing/2014/main" id="{0F56D4B9-47D0-A0FD-4493-D91C22932F8C}"/>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158" name="Freeform 112">
                  <a:extLst>
                    <a:ext uri="{FF2B5EF4-FFF2-40B4-BE49-F238E27FC236}">
                      <a16:creationId xmlns:a16="http://schemas.microsoft.com/office/drawing/2014/main" id="{B8BF0DD1-9DE9-F547-7D4C-22D91970E4D5}"/>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97" name="Group 113">
                <a:extLst>
                  <a:ext uri="{FF2B5EF4-FFF2-40B4-BE49-F238E27FC236}">
                    <a16:creationId xmlns:a16="http://schemas.microsoft.com/office/drawing/2014/main" id="{7BCE059B-CFC2-1C3E-43DC-D8ED1A60FE62}"/>
                  </a:ext>
                </a:extLst>
              </p:cNvPr>
              <p:cNvGrpSpPr>
                <a:grpSpLocks/>
              </p:cNvGrpSpPr>
              <p:nvPr/>
            </p:nvGrpSpPr>
            <p:grpSpPr bwMode="auto">
              <a:xfrm>
                <a:off x="3717925" y="2111375"/>
                <a:ext cx="341313" cy="52388"/>
                <a:chOff x="2927" y="1375"/>
                <a:chExt cx="288" cy="37"/>
              </a:xfrm>
            </p:grpSpPr>
            <p:sp>
              <p:nvSpPr>
                <p:cNvPr id="155" name="Rectangle 114">
                  <a:extLst>
                    <a:ext uri="{FF2B5EF4-FFF2-40B4-BE49-F238E27FC236}">
                      <a16:creationId xmlns:a16="http://schemas.microsoft.com/office/drawing/2014/main" id="{DC7B1E29-C3E0-3C89-6413-418CF52156D7}"/>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156" name="Rectangle 115">
                  <a:extLst>
                    <a:ext uri="{FF2B5EF4-FFF2-40B4-BE49-F238E27FC236}">
                      <a16:creationId xmlns:a16="http://schemas.microsoft.com/office/drawing/2014/main" id="{DCF21D7B-EB8F-760B-9A44-386770B2EA91}"/>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98" name="Group 97">
                <a:extLst>
                  <a:ext uri="{FF2B5EF4-FFF2-40B4-BE49-F238E27FC236}">
                    <a16:creationId xmlns:a16="http://schemas.microsoft.com/office/drawing/2014/main" id="{B147B5AA-875A-40D1-6277-659C3E3A2CCE}"/>
                  </a:ext>
                </a:extLst>
              </p:cNvPr>
              <p:cNvGrpSpPr>
                <a:grpSpLocks/>
              </p:cNvGrpSpPr>
              <p:nvPr/>
            </p:nvGrpSpPr>
            <p:grpSpPr bwMode="auto">
              <a:xfrm>
                <a:off x="3681413" y="1973263"/>
                <a:ext cx="34925" cy="187325"/>
                <a:chOff x="2896" y="1278"/>
                <a:chExt cx="30" cy="131"/>
              </a:xfrm>
            </p:grpSpPr>
            <p:sp>
              <p:nvSpPr>
                <p:cNvPr id="153" name="Freeform 117">
                  <a:extLst>
                    <a:ext uri="{FF2B5EF4-FFF2-40B4-BE49-F238E27FC236}">
                      <a16:creationId xmlns:a16="http://schemas.microsoft.com/office/drawing/2014/main" id="{449872FC-3783-CF4E-9C92-C2F4E2B7FFD6}"/>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154" name="Freeform 118">
                  <a:extLst>
                    <a:ext uri="{FF2B5EF4-FFF2-40B4-BE49-F238E27FC236}">
                      <a16:creationId xmlns:a16="http://schemas.microsoft.com/office/drawing/2014/main" id="{EE915548-CEFA-DD25-B02A-28961A677F04}"/>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99" name="Group 119">
                <a:extLst>
                  <a:ext uri="{FF2B5EF4-FFF2-40B4-BE49-F238E27FC236}">
                    <a16:creationId xmlns:a16="http://schemas.microsoft.com/office/drawing/2014/main" id="{24BE192A-D850-B786-D236-02AECFE50FD2}"/>
                  </a:ext>
                </a:extLst>
              </p:cNvPr>
              <p:cNvGrpSpPr>
                <a:grpSpLocks/>
              </p:cNvGrpSpPr>
              <p:nvPr/>
            </p:nvGrpSpPr>
            <p:grpSpPr bwMode="auto">
              <a:xfrm>
                <a:off x="3952875" y="1925638"/>
                <a:ext cx="25400" cy="100012"/>
                <a:chOff x="3125" y="1244"/>
                <a:chExt cx="21" cy="71"/>
              </a:xfrm>
            </p:grpSpPr>
            <p:sp>
              <p:nvSpPr>
                <p:cNvPr id="151" name="Freeform 120">
                  <a:extLst>
                    <a:ext uri="{FF2B5EF4-FFF2-40B4-BE49-F238E27FC236}">
                      <a16:creationId xmlns:a16="http://schemas.microsoft.com/office/drawing/2014/main" id="{36B6CA6D-7293-34E7-DE09-02102C43386B}"/>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152" name="Freeform 121">
                  <a:extLst>
                    <a:ext uri="{FF2B5EF4-FFF2-40B4-BE49-F238E27FC236}">
                      <a16:creationId xmlns:a16="http://schemas.microsoft.com/office/drawing/2014/main" id="{5C75378D-3E09-0E78-5BBE-3EC2711962E6}"/>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00" name="Group 122">
                <a:extLst>
                  <a:ext uri="{FF2B5EF4-FFF2-40B4-BE49-F238E27FC236}">
                    <a16:creationId xmlns:a16="http://schemas.microsoft.com/office/drawing/2014/main" id="{B72AFCC3-7AA5-D589-C725-236714962B46}"/>
                  </a:ext>
                </a:extLst>
              </p:cNvPr>
              <p:cNvGrpSpPr>
                <a:grpSpLocks/>
              </p:cNvGrpSpPr>
              <p:nvPr/>
            </p:nvGrpSpPr>
            <p:grpSpPr bwMode="auto">
              <a:xfrm>
                <a:off x="3681413" y="1925638"/>
                <a:ext cx="612775" cy="234950"/>
                <a:chOff x="2896" y="1244"/>
                <a:chExt cx="517" cy="165"/>
              </a:xfrm>
            </p:grpSpPr>
            <p:sp>
              <p:nvSpPr>
                <p:cNvPr id="149" name="Freeform 123">
                  <a:extLst>
                    <a:ext uri="{FF2B5EF4-FFF2-40B4-BE49-F238E27FC236}">
                      <a16:creationId xmlns:a16="http://schemas.microsoft.com/office/drawing/2014/main" id="{7F2285BF-840E-7B9B-E994-27B1BE1F92AB}"/>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150" name="Freeform 124">
                  <a:extLst>
                    <a:ext uri="{FF2B5EF4-FFF2-40B4-BE49-F238E27FC236}">
                      <a16:creationId xmlns:a16="http://schemas.microsoft.com/office/drawing/2014/main" id="{3E6582A8-64D2-86D3-0966-9CC77FD9C16F}"/>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01" name="Group 125">
                <a:extLst>
                  <a:ext uri="{FF2B5EF4-FFF2-40B4-BE49-F238E27FC236}">
                    <a16:creationId xmlns:a16="http://schemas.microsoft.com/office/drawing/2014/main" id="{5A5EFAEE-E9F1-CC98-5772-37C042027354}"/>
                  </a:ext>
                </a:extLst>
              </p:cNvPr>
              <p:cNvGrpSpPr>
                <a:grpSpLocks/>
              </p:cNvGrpSpPr>
              <p:nvPr/>
            </p:nvGrpSpPr>
            <p:grpSpPr bwMode="auto">
              <a:xfrm>
                <a:off x="4086225" y="2044700"/>
                <a:ext cx="207963" cy="169863"/>
                <a:chOff x="3238" y="1328"/>
                <a:chExt cx="175" cy="119"/>
              </a:xfrm>
            </p:grpSpPr>
            <p:sp>
              <p:nvSpPr>
                <p:cNvPr id="147" name="Freeform 126">
                  <a:extLst>
                    <a:ext uri="{FF2B5EF4-FFF2-40B4-BE49-F238E27FC236}">
                      <a16:creationId xmlns:a16="http://schemas.microsoft.com/office/drawing/2014/main" id="{2E63BE83-F1CF-0283-86BE-DE1693D700E5}"/>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148" name="Freeform 127">
                  <a:extLst>
                    <a:ext uri="{FF2B5EF4-FFF2-40B4-BE49-F238E27FC236}">
                      <a16:creationId xmlns:a16="http://schemas.microsoft.com/office/drawing/2014/main" id="{D3642476-DAEB-952F-5C43-ED5A48A1823B}"/>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02" name="Group 128">
                <a:extLst>
                  <a:ext uri="{FF2B5EF4-FFF2-40B4-BE49-F238E27FC236}">
                    <a16:creationId xmlns:a16="http://schemas.microsoft.com/office/drawing/2014/main" id="{EAB022B2-13F2-0206-8FB3-F3434069541B}"/>
                  </a:ext>
                </a:extLst>
              </p:cNvPr>
              <p:cNvGrpSpPr>
                <a:grpSpLocks/>
              </p:cNvGrpSpPr>
              <p:nvPr/>
            </p:nvGrpSpPr>
            <p:grpSpPr bwMode="auto">
              <a:xfrm>
                <a:off x="4060825" y="2111375"/>
                <a:ext cx="25400" cy="103188"/>
                <a:chOff x="3216" y="1375"/>
                <a:chExt cx="21" cy="72"/>
              </a:xfrm>
            </p:grpSpPr>
            <p:sp>
              <p:nvSpPr>
                <p:cNvPr id="145" name="Freeform 129">
                  <a:extLst>
                    <a:ext uri="{FF2B5EF4-FFF2-40B4-BE49-F238E27FC236}">
                      <a16:creationId xmlns:a16="http://schemas.microsoft.com/office/drawing/2014/main" id="{ECB53362-0FB8-1334-85B0-916169CBD779}"/>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146" name="Freeform 130">
                  <a:extLst>
                    <a:ext uri="{FF2B5EF4-FFF2-40B4-BE49-F238E27FC236}">
                      <a16:creationId xmlns:a16="http://schemas.microsoft.com/office/drawing/2014/main" id="{995DC2B0-793B-41FA-8CE6-DDF5C2D87F93}"/>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03" name="Group 131">
                <a:extLst>
                  <a:ext uri="{FF2B5EF4-FFF2-40B4-BE49-F238E27FC236}">
                    <a16:creationId xmlns:a16="http://schemas.microsoft.com/office/drawing/2014/main" id="{6A3081A7-0CE4-2CA6-AC94-3BC250A90016}"/>
                  </a:ext>
                </a:extLst>
              </p:cNvPr>
              <p:cNvGrpSpPr>
                <a:grpSpLocks/>
              </p:cNvGrpSpPr>
              <p:nvPr/>
            </p:nvGrpSpPr>
            <p:grpSpPr bwMode="auto">
              <a:xfrm>
                <a:off x="3717925" y="2111375"/>
                <a:ext cx="341313" cy="52388"/>
                <a:chOff x="2927" y="1375"/>
                <a:chExt cx="288" cy="37"/>
              </a:xfrm>
            </p:grpSpPr>
            <p:sp>
              <p:nvSpPr>
                <p:cNvPr id="143" name="Rectangle 132">
                  <a:extLst>
                    <a:ext uri="{FF2B5EF4-FFF2-40B4-BE49-F238E27FC236}">
                      <a16:creationId xmlns:a16="http://schemas.microsoft.com/office/drawing/2014/main" id="{3C6EEC7F-1674-C13E-9BFE-10BFFB100F88}"/>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144" name="Rectangle 133">
                  <a:extLst>
                    <a:ext uri="{FF2B5EF4-FFF2-40B4-BE49-F238E27FC236}">
                      <a16:creationId xmlns:a16="http://schemas.microsoft.com/office/drawing/2014/main" id="{28E9F207-F93E-2064-9427-3A4C95FB4866}"/>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04" name="Group 134">
                <a:extLst>
                  <a:ext uri="{FF2B5EF4-FFF2-40B4-BE49-F238E27FC236}">
                    <a16:creationId xmlns:a16="http://schemas.microsoft.com/office/drawing/2014/main" id="{6AF0666E-D633-B0D5-5863-7BB4819CC44D}"/>
                  </a:ext>
                </a:extLst>
              </p:cNvPr>
              <p:cNvGrpSpPr>
                <a:grpSpLocks/>
              </p:cNvGrpSpPr>
              <p:nvPr/>
            </p:nvGrpSpPr>
            <p:grpSpPr bwMode="auto">
              <a:xfrm>
                <a:off x="3681413" y="1973263"/>
                <a:ext cx="34925" cy="187325"/>
                <a:chOff x="2896" y="1278"/>
                <a:chExt cx="30" cy="131"/>
              </a:xfrm>
            </p:grpSpPr>
            <p:sp>
              <p:nvSpPr>
                <p:cNvPr id="141" name="Freeform 135">
                  <a:extLst>
                    <a:ext uri="{FF2B5EF4-FFF2-40B4-BE49-F238E27FC236}">
                      <a16:creationId xmlns:a16="http://schemas.microsoft.com/office/drawing/2014/main" id="{598AFE60-95CF-03AB-3AAD-004B849E170D}"/>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142" name="Freeform 136">
                  <a:extLst>
                    <a:ext uri="{FF2B5EF4-FFF2-40B4-BE49-F238E27FC236}">
                      <a16:creationId xmlns:a16="http://schemas.microsoft.com/office/drawing/2014/main" id="{B3B22646-BC44-CF1A-74E4-CDE78D6C9007}"/>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05" name="Group 137">
                <a:extLst>
                  <a:ext uri="{FF2B5EF4-FFF2-40B4-BE49-F238E27FC236}">
                    <a16:creationId xmlns:a16="http://schemas.microsoft.com/office/drawing/2014/main" id="{31D9395B-49E0-E6C3-9BD8-CE271E8FB5C8}"/>
                  </a:ext>
                </a:extLst>
              </p:cNvPr>
              <p:cNvGrpSpPr>
                <a:grpSpLocks/>
              </p:cNvGrpSpPr>
              <p:nvPr/>
            </p:nvGrpSpPr>
            <p:grpSpPr bwMode="auto">
              <a:xfrm>
                <a:off x="5672138" y="1925638"/>
                <a:ext cx="30162" cy="101600"/>
                <a:chOff x="4576" y="1244"/>
                <a:chExt cx="25" cy="72"/>
              </a:xfrm>
            </p:grpSpPr>
            <p:sp>
              <p:nvSpPr>
                <p:cNvPr id="139" name="Freeform 138">
                  <a:extLst>
                    <a:ext uri="{FF2B5EF4-FFF2-40B4-BE49-F238E27FC236}">
                      <a16:creationId xmlns:a16="http://schemas.microsoft.com/office/drawing/2014/main" id="{99189F68-331A-BF9C-1189-B3E022A011BC}"/>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140" name="Freeform 139">
                  <a:extLst>
                    <a:ext uri="{FF2B5EF4-FFF2-40B4-BE49-F238E27FC236}">
                      <a16:creationId xmlns:a16="http://schemas.microsoft.com/office/drawing/2014/main" id="{06373711-B35F-DDBF-1980-79E74FA09976}"/>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06" name="Group 140">
                <a:extLst>
                  <a:ext uri="{FF2B5EF4-FFF2-40B4-BE49-F238E27FC236}">
                    <a16:creationId xmlns:a16="http://schemas.microsoft.com/office/drawing/2014/main" id="{24D66F1F-CF64-1E6A-085B-50F1FD2F964C}"/>
                  </a:ext>
                </a:extLst>
              </p:cNvPr>
              <p:cNvGrpSpPr>
                <a:grpSpLocks/>
              </p:cNvGrpSpPr>
              <p:nvPr/>
            </p:nvGrpSpPr>
            <p:grpSpPr bwMode="auto">
              <a:xfrm>
                <a:off x="5403850" y="1925638"/>
                <a:ext cx="609600" cy="236537"/>
                <a:chOff x="4350" y="1244"/>
                <a:chExt cx="514" cy="166"/>
              </a:xfrm>
            </p:grpSpPr>
            <p:sp>
              <p:nvSpPr>
                <p:cNvPr id="137" name="Freeform 141">
                  <a:extLst>
                    <a:ext uri="{FF2B5EF4-FFF2-40B4-BE49-F238E27FC236}">
                      <a16:creationId xmlns:a16="http://schemas.microsoft.com/office/drawing/2014/main" id="{562C6388-C48A-F56B-CE24-1BF0D1D96505}"/>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138" name="Freeform 142">
                  <a:extLst>
                    <a:ext uri="{FF2B5EF4-FFF2-40B4-BE49-F238E27FC236}">
                      <a16:creationId xmlns:a16="http://schemas.microsoft.com/office/drawing/2014/main" id="{2771929B-D8C0-B7ED-D385-68BD1DD9A361}"/>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07" name="Group 143">
                <a:extLst>
                  <a:ext uri="{FF2B5EF4-FFF2-40B4-BE49-F238E27FC236}">
                    <a16:creationId xmlns:a16="http://schemas.microsoft.com/office/drawing/2014/main" id="{200CF415-6850-67FE-BDA5-D9BA32423D53}"/>
                  </a:ext>
                </a:extLst>
              </p:cNvPr>
              <p:cNvGrpSpPr>
                <a:grpSpLocks/>
              </p:cNvGrpSpPr>
              <p:nvPr/>
            </p:nvGrpSpPr>
            <p:grpSpPr bwMode="auto">
              <a:xfrm>
                <a:off x="5805488" y="2044700"/>
                <a:ext cx="207962" cy="169863"/>
                <a:chOff x="4689" y="1328"/>
                <a:chExt cx="175" cy="119"/>
              </a:xfrm>
            </p:grpSpPr>
            <p:sp>
              <p:nvSpPr>
                <p:cNvPr id="135" name="Freeform 144">
                  <a:extLst>
                    <a:ext uri="{FF2B5EF4-FFF2-40B4-BE49-F238E27FC236}">
                      <a16:creationId xmlns:a16="http://schemas.microsoft.com/office/drawing/2014/main" id="{0AAB3D69-3976-3613-C322-F0A85C09D574}"/>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136" name="Freeform 145">
                  <a:extLst>
                    <a:ext uri="{FF2B5EF4-FFF2-40B4-BE49-F238E27FC236}">
                      <a16:creationId xmlns:a16="http://schemas.microsoft.com/office/drawing/2014/main" id="{51EF2D1E-2E2C-6996-765B-7D6B1638CD73}"/>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08" name="Group 146">
                <a:extLst>
                  <a:ext uri="{FF2B5EF4-FFF2-40B4-BE49-F238E27FC236}">
                    <a16:creationId xmlns:a16="http://schemas.microsoft.com/office/drawing/2014/main" id="{8E542518-C2C9-DD7C-040B-3ED626462DCA}"/>
                  </a:ext>
                </a:extLst>
              </p:cNvPr>
              <p:cNvGrpSpPr>
                <a:grpSpLocks/>
              </p:cNvGrpSpPr>
              <p:nvPr/>
            </p:nvGrpSpPr>
            <p:grpSpPr bwMode="auto">
              <a:xfrm>
                <a:off x="5780088" y="2112963"/>
                <a:ext cx="25400" cy="101600"/>
                <a:chOff x="4667" y="1376"/>
                <a:chExt cx="21" cy="71"/>
              </a:xfrm>
            </p:grpSpPr>
            <p:sp>
              <p:nvSpPr>
                <p:cNvPr id="133" name="Freeform 147">
                  <a:extLst>
                    <a:ext uri="{FF2B5EF4-FFF2-40B4-BE49-F238E27FC236}">
                      <a16:creationId xmlns:a16="http://schemas.microsoft.com/office/drawing/2014/main" id="{8CC5E2C5-5474-E649-C2BE-CBDB45DCACCA}"/>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134" name="Freeform 148">
                  <a:extLst>
                    <a:ext uri="{FF2B5EF4-FFF2-40B4-BE49-F238E27FC236}">
                      <a16:creationId xmlns:a16="http://schemas.microsoft.com/office/drawing/2014/main" id="{7AB1CE25-5541-37FC-1969-FD414C20A794}"/>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09" name="Group 149">
                <a:extLst>
                  <a:ext uri="{FF2B5EF4-FFF2-40B4-BE49-F238E27FC236}">
                    <a16:creationId xmlns:a16="http://schemas.microsoft.com/office/drawing/2014/main" id="{FF919F18-F6F2-F37C-4803-9C6FBAE5E00D}"/>
                  </a:ext>
                </a:extLst>
              </p:cNvPr>
              <p:cNvGrpSpPr>
                <a:grpSpLocks/>
              </p:cNvGrpSpPr>
              <p:nvPr/>
            </p:nvGrpSpPr>
            <p:grpSpPr bwMode="auto">
              <a:xfrm>
                <a:off x="5441950" y="2112963"/>
                <a:ext cx="336550" cy="52387"/>
                <a:chOff x="4382" y="1376"/>
                <a:chExt cx="284" cy="37"/>
              </a:xfrm>
            </p:grpSpPr>
            <p:sp>
              <p:nvSpPr>
                <p:cNvPr id="131" name="Rectangle 150">
                  <a:extLst>
                    <a:ext uri="{FF2B5EF4-FFF2-40B4-BE49-F238E27FC236}">
                      <a16:creationId xmlns:a16="http://schemas.microsoft.com/office/drawing/2014/main" id="{471568F4-1FB8-D9F3-DE76-C0D12E134673}"/>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132" name="Rectangle 151">
                  <a:extLst>
                    <a:ext uri="{FF2B5EF4-FFF2-40B4-BE49-F238E27FC236}">
                      <a16:creationId xmlns:a16="http://schemas.microsoft.com/office/drawing/2014/main" id="{CC04792B-0D32-746F-DBED-9573FA7A9AB4}"/>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10" name="Group 152">
                <a:extLst>
                  <a:ext uri="{FF2B5EF4-FFF2-40B4-BE49-F238E27FC236}">
                    <a16:creationId xmlns:a16="http://schemas.microsoft.com/office/drawing/2014/main" id="{E4E71BC8-6766-0EFD-C84F-745BEA5527AE}"/>
                  </a:ext>
                </a:extLst>
              </p:cNvPr>
              <p:cNvGrpSpPr>
                <a:grpSpLocks/>
              </p:cNvGrpSpPr>
              <p:nvPr/>
            </p:nvGrpSpPr>
            <p:grpSpPr bwMode="auto">
              <a:xfrm>
                <a:off x="5403850" y="1973263"/>
                <a:ext cx="36513" cy="188912"/>
                <a:chOff x="4350" y="1278"/>
                <a:chExt cx="31" cy="132"/>
              </a:xfrm>
            </p:grpSpPr>
            <p:sp>
              <p:nvSpPr>
                <p:cNvPr id="129" name="Freeform 153">
                  <a:extLst>
                    <a:ext uri="{FF2B5EF4-FFF2-40B4-BE49-F238E27FC236}">
                      <a16:creationId xmlns:a16="http://schemas.microsoft.com/office/drawing/2014/main" id="{43DD80C0-C7DC-CBCA-DCBD-18C99EB6CA6E}"/>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130" name="Freeform 154">
                  <a:extLst>
                    <a:ext uri="{FF2B5EF4-FFF2-40B4-BE49-F238E27FC236}">
                      <a16:creationId xmlns:a16="http://schemas.microsoft.com/office/drawing/2014/main" id="{CFDDFD11-2507-15E3-70C8-F4A074737ED0}"/>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11" name="Group 155">
                <a:extLst>
                  <a:ext uri="{FF2B5EF4-FFF2-40B4-BE49-F238E27FC236}">
                    <a16:creationId xmlns:a16="http://schemas.microsoft.com/office/drawing/2014/main" id="{2CFF165B-99F8-14D4-E290-C0FE3817F381}"/>
                  </a:ext>
                </a:extLst>
              </p:cNvPr>
              <p:cNvGrpSpPr>
                <a:grpSpLocks/>
              </p:cNvGrpSpPr>
              <p:nvPr/>
            </p:nvGrpSpPr>
            <p:grpSpPr bwMode="auto">
              <a:xfrm>
                <a:off x="5672138" y="1925638"/>
                <a:ext cx="30162" cy="101600"/>
                <a:chOff x="4576" y="1244"/>
                <a:chExt cx="25" cy="72"/>
              </a:xfrm>
            </p:grpSpPr>
            <p:sp>
              <p:nvSpPr>
                <p:cNvPr id="127" name="Freeform 156">
                  <a:extLst>
                    <a:ext uri="{FF2B5EF4-FFF2-40B4-BE49-F238E27FC236}">
                      <a16:creationId xmlns:a16="http://schemas.microsoft.com/office/drawing/2014/main" id="{A514EB63-FD74-7FC2-E17A-77AF4E062645}"/>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128" name="Freeform 157">
                  <a:extLst>
                    <a:ext uri="{FF2B5EF4-FFF2-40B4-BE49-F238E27FC236}">
                      <a16:creationId xmlns:a16="http://schemas.microsoft.com/office/drawing/2014/main" id="{256413B6-BD60-0BDD-AE97-690D096969CE}"/>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12" name="Group 158">
                <a:extLst>
                  <a:ext uri="{FF2B5EF4-FFF2-40B4-BE49-F238E27FC236}">
                    <a16:creationId xmlns:a16="http://schemas.microsoft.com/office/drawing/2014/main" id="{BB95F043-80B2-9553-01CA-FBD9E057DBF4}"/>
                  </a:ext>
                </a:extLst>
              </p:cNvPr>
              <p:cNvGrpSpPr>
                <a:grpSpLocks/>
              </p:cNvGrpSpPr>
              <p:nvPr/>
            </p:nvGrpSpPr>
            <p:grpSpPr bwMode="auto">
              <a:xfrm>
                <a:off x="5403850" y="1925638"/>
                <a:ext cx="609600" cy="236537"/>
                <a:chOff x="4350" y="1244"/>
                <a:chExt cx="514" cy="166"/>
              </a:xfrm>
            </p:grpSpPr>
            <p:sp>
              <p:nvSpPr>
                <p:cNvPr id="125" name="Freeform 159">
                  <a:extLst>
                    <a:ext uri="{FF2B5EF4-FFF2-40B4-BE49-F238E27FC236}">
                      <a16:creationId xmlns:a16="http://schemas.microsoft.com/office/drawing/2014/main" id="{31A5EA05-B9A3-599B-8C1F-B06DC41A7748}"/>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126" name="Freeform 160">
                  <a:extLst>
                    <a:ext uri="{FF2B5EF4-FFF2-40B4-BE49-F238E27FC236}">
                      <a16:creationId xmlns:a16="http://schemas.microsoft.com/office/drawing/2014/main" id="{2DC34B26-1926-FDB9-1FD9-9047986352AD}"/>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13" name="Group 161">
                <a:extLst>
                  <a:ext uri="{FF2B5EF4-FFF2-40B4-BE49-F238E27FC236}">
                    <a16:creationId xmlns:a16="http://schemas.microsoft.com/office/drawing/2014/main" id="{C90A03EA-A051-8D57-2AEB-F2AE2938ACFF}"/>
                  </a:ext>
                </a:extLst>
              </p:cNvPr>
              <p:cNvGrpSpPr>
                <a:grpSpLocks/>
              </p:cNvGrpSpPr>
              <p:nvPr/>
            </p:nvGrpSpPr>
            <p:grpSpPr bwMode="auto">
              <a:xfrm>
                <a:off x="5805488" y="2044700"/>
                <a:ext cx="207962" cy="169863"/>
                <a:chOff x="4689" y="1328"/>
                <a:chExt cx="175" cy="119"/>
              </a:xfrm>
            </p:grpSpPr>
            <p:sp>
              <p:nvSpPr>
                <p:cNvPr id="123" name="Freeform 162">
                  <a:extLst>
                    <a:ext uri="{FF2B5EF4-FFF2-40B4-BE49-F238E27FC236}">
                      <a16:creationId xmlns:a16="http://schemas.microsoft.com/office/drawing/2014/main" id="{5A505265-5070-A885-507B-E2D5EE87FA72}"/>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124" name="Freeform 163">
                  <a:extLst>
                    <a:ext uri="{FF2B5EF4-FFF2-40B4-BE49-F238E27FC236}">
                      <a16:creationId xmlns:a16="http://schemas.microsoft.com/office/drawing/2014/main" id="{865D3E17-8785-8743-1D38-3A07080DD238}"/>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14" name="Group 164">
                <a:extLst>
                  <a:ext uri="{FF2B5EF4-FFF2-40B4-BE49-F238E27FC236}">
                    <a16:creationId xmlns:a16="http://schemas.microsoft.com/office/drawing/2014/main" id="{166082F0-A5BF-88C8-6218-5D0DF49FAE67}"/>
                  </a:ext>
                </a:extLst>
              </p:cNvPr>
              <p:cNvGrpSpPr>
                <a:grpSpLocks/>
              </p:cNvGrpSpPr>
              <p:nvPr/>
            </p:nvGrpSpPr>
            <p:grpSpPr bwMode="auto">
              <a:xfrm>
                <a:off x="5780088" y="2112963"/>
                <a:ext cx="25400" cy="101600"/>
                <a:chOff x="4667" y="1376"/>
                <a:chExt cx="21" cy="71"/>
              </a:xfrm>
            </p:grpSpPr>
            <p:sp>
              <p:nvSpPr>
                <p:cNvPr id="121" name="Freeform 165">
                  <a:extLst>
                    <a:ext uri="{FF2B5EF4-FFF2-40B4-BE49-F238E27FC236}">
                      <a16:creationId xmlns:a16="http://schemas.microsoft.com/office/drawing/2014/main" id="{C11A25EA-BF47-3B86-F4F6-94A2B9BC452C}"/>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122" name="Freeform 166">
                  <a:extLst>
                    <a:ext uri="{FF2B5EF4-FFF2-40B4-BE49-F238E27FC236}">
                      <a16:creationId xmlns:a16="http://schemas.microsoft.com/office/drawing/2014/main" id="{86874400-6483-FDBC-AE97-EDE1250FB4D8}"/>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15" name="Group 167">
                <a:extLst>
                  <a:ext uri="{FF2B5EF4-FFF2-40B4-BE49-F238E27FC236}">
                    <a16:creationId xmlns:a16="http://schemas.microsoft.com/office/drawing/2014/main" id="{1DB51D72-309F-F231-DB70-D060D2855BF4}"/>
                  </a:ext>
                </a:extLst>
              </p:cNvPr>
              <p:cNvGrpSpPr>
                <a:grpSpLocks/>
              </p:cNvGrpSpPr>
              <p:nvPr/>
            </p:nvGrpSpPr>
            <p:grpSpPr bwMode="auto">
              <a:xfrm>
                <a:off x="5441950" y="2112963"/>
                <a:ext cx="336550" cy="52387"/>
                <a:chOff x="4382" y="1376"/>
                <a:chExt cx="284" cy="37"/>
              </a:xfrm>
            </p:grpSpPr>
            <p:sp>
              <p:nvSpPr>
                <p:cNvPr id="119" name="Rectangle 168">
                  <a:extLst>
                    <a:ext uri="{FF2B5EF4-FFF2-40B4-BE49-F238E27FC236}">
                      <a16:creationId xmlns:a16="http://schemas.microsoft.com/office/drawing/2014/main" id="{F2AB3789-C31F-D8D7-6B14-A94E050B93CB}"/>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120" name="Rectangle 169">
                  <a:extLst>
                    <a:ext uri="{FF2B5EF4-FFF2-40B4-BE49-F238E27FC236}">
                      <a16:creationId xmlns:a16="http://schemas.microsoft.com/office/drawing/2014/main" id="{A8271491-9684-A3E1-61F8-FC641A242552}"/>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16" name="Group 170">
                <a:extLst>
                  <a:ext uri="{FF2B5EF4-FFF2-40B4-BE49-F238E27FC236}">
                    <a16:creationId xmlns:a16="http://schemas.microsoft.com/office/drawing/2014/main" id="{8B472E15-BACD-6619-26AB-D1C14D2F060C}"/>
                  </a:ext>
                </a:extLst>
              </p:cNvPr>
              <p:cNvGrpSpPr>
                <a:grpSpLocks/>
              </p:cNvGrpSpPr>
              <p:nvPr/>
            </p:nvGrpSpPr>
            <p:grpSpPr bwMode="auto">
              <a:xfrm>
                <a:off x="5403850" y="1973263"/>
                <a:ext cx="36513" cy="188912"/>
                <a:chOff x="4350" y="1278"/>
                <a:chExt cx="31" cy="132"/>
              </a:xfrm>
            </p:grpSpPr>
            <p:sp>
              <p:nvSpPr>
                <p:cNvPr id="117" name="Freeform 171">
                  <a:extLst>
                    <a:ext uri="{FF2B5EF4-FFF2-40B4-BE49-F238E27FC236}">
                      <a16:creationId xmlns:a16="http://schemas.microsoft.com/office/drawing/2014/main" id="{B6172D3B-A6A6-3050-7419-50DC2627C17C}"/>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118" name="Freeform 172">
                  <a:extLst>
                    <a:ext uri="{FF2B5EF4-FFF2-40B4-BE49-F238E27FC236}">
                      <a16:creationId xmlns:a16="http://schemas.microsoft.com/office/drawing/2014/main" id="{15BC1057-51BF-167A-D330-20034C2AAC7E}"/>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sp>
          <p:nvSpPr>
            <p:cNvPr id="57" name="Rectangle 173">
              <a:extLst>
                <a:ext uri="{FF2B5EF4-FFF2-40B4-BE49-F238E27FC236}">
                  <a16:creationId xmlns:a16="http://schemas.microsoft.com/office/drawing/2014/main" id="{76113114-A1AC-A5F1-1398-A17E8FB1F2F0}"/>
                </a:ext>
              </a:extLst>
            </p:cNvPr>
            <p:cNvSpPr>
              <a:spLocks noChangeArrowheads="1"/>
            </p:cNvSpPr>
            <p:nvPr/>
          </p:nvSpPr>
          <p:spPr bwMode="auto">
            <a:xfrm>
              <a:off x="12808" y="1687747"/>
              <a:ext cx="573428" cy="277000"/>
            </a:xfrm>
            <a:prstGeom prst="rect">
              <a:avLst/>
            </a:prstGeom>
            <a:noFill/>
            <a:ln w="9525">
              <a:noFill/>
              <a:miter lim="800000"/>
              <a:headEnd/>
              <a:tailEnd/>
            </a:ln>
          </p:spPr>
          <p:txBody>
            <a:bodyPr wrap="none" lIns="0" tIns="0" rIns="0" bIns="0">
              <a:spAutoFit/>
            </a:bodyPr>
            <a:lstStyle/>
            <a:p>
              <a:r>
                <a:rPr lang="en-US" sz="1800" dirty="0">
                  <a:solidFill>
                    <a:srgbClr val="003399"/>
                  </a:solidFill>
                  <a:latin typeface="Tahoma" panose="020B0604030504040204" pitchFamily="34" charset="0"/>
                  <a:ea typeface="Tahoma" panose="020B0604030504040204" pitchFamily="34" charset="0"/>
                  <a:cs typeface="Tahoma" panose="020B0604030504040204" pitchFamily="34" charset="0"/>
                </a:rPr>
                <a:t>water</a:t>
              </a:r>
              <a:endParaRPr lang="en-US" sz="12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58" name="Rectangle 173">
              <a:extLst>
                <a:ext uri="{FF2B5EF4-FFF2-40B4-BE49-F238E27FC236}">
                  <a16:creationId xmlns:a16="http://schemas.microsoft.com/office/drawing/2014/main" id="{E560E714-B290-A2B3-5CCC-1ACEC341D50C}"/>
                </a:ext>
              </a:extLst>
            </p:cNvPr>
            <p:cNvSpPr>
              <a:spLocks noChangeArrowheads="1"/>
            </p:cNvSpPr>
            <p:nvPr/>
          </p:nvSpPr>
          <p:spPr bwMode="auto">
            <a:xfrm>
              <a:off x="406233" y="2016707"/>
              <a:ext cx="352661" cy="276999"/>
            </a:xfrm>
            <a:prstGeom prst="rect">
              <a:avLst/>
            </a:prstGeom>
            <a:noFill/>
            <a:ln w="9525">
              <a:noFill/>
              <a:miter lim="800000"/>
              <a:headEnd/>
              <a:tailEnd/>
            </a:ln>
          </p:spPr>
          <p:txBody>
            <a:bodyPr wrap="none" lIns="0" tIns="0" rIns="0" bIns="0">
              <a:spAutoFit/>
            </a:bodyPr>
            <a:lstStyle/>
            <a:p>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gas</a:t>
              </a: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9" name="Rectangle 173">
              <a:extLst>
                <a:ext uri="{FF2B5EF4-FFF2-40B4-BE49-F238E27FC236}">
                  <a16:creationId xmlns:a16="http://schemas.microsoft.com/office/drawing/2014/main" id="{CD715FFC-49B2-8303-4CDC-13D9390A236C}"/>
                </a:ext>
              </a:extLst>
            </p:cNvPr>
            <p:cNvSpPr>
              <a:spLocks noChangeArrowheads="1"/>
            </p:cNvSpPr>
            <p:nvPr/>
          </p:nvSpPr>
          <p:spPr bwMode="auto">
            <a:xfrm>
              <a:off x="2170034" y="1869026"/>
              <a:ext cx="556243" cy="307777"/>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core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0" name="Group 59">
              <a:extLst>
                <a:ext uri="{FF2B5EF4-FFF2-40B4-BE49-F238E27FC236}">
                  <a16:creationId xmlns:a16="http://schemas.microsoft.com/office/drawing/2014/main" id="{F2692D7C-4923-237C-C152-AEA763DC5D16}"/>
                </a:ext>
              </a:extLst>
            </p:cNvPr>
            <p:cNvGrpSpPr/>
            <p:nvPr/>
          </p:nvGrpSpPr>
          <p:grpSpPr>
            <a:xfrm>
              <a:off x="1676910" y="1121381"/>
              <a:ext cx="1271148" cy="771706"/>
              <a:chOff x="1761459" y="474366"/>
              <a:chExt cx="680193" cy="412941"/>
            </a:xfrm>
          </p:grpSpPr>
          <p:cxnSp>
            <p:nvCxnSpPr>
              <p:cNvPr id="61" name="Straight Connector 60">
                <a:extLst>
                  <a:ext uri="{FF2B5EF4-FFF2-40B4-BE49-F238E27FC236}">
                    <a16:creationId xmlns:a16="http://schemas.microsoft.com/office/drawing/2014/main" id="{7819CDB8-A5B2-993D-7AEA-E1CD86D5F2F7}"/>
                  </a:ext>
                </a:extLst>
              </p:cNvPr>
              <p:cNvCxnSpPr/>
              <p:nvPr/>
            </p:nvCxnSpPr>
            <p:spPr>
              <a:xfrm flipV="1">
                <a:off x="1761459" y="609600"/>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E30F411-84D9-2EE4-8F53-4DF3A223BE9E}"/>
                  </a:ext>
                </a:extLst>
              </p:cNvPr>
              <p:cNvCxnSpPr/>
              <p:nvPr/>
            </p:nvCxnSpPr>
            <p:spPr>
              <a:xfrm flipV="1">
                <a:off x="2441652" y="609599"/>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E6BFD5-8022-CE14-B00C-973EDE7A4163}"/>
                  </a:ext>
                </a:extLst>
              </p:cNvPr>
              <p:cNvCxnSpPr>
                <a:cxnSpLocks/>
              </p:cNvCxnSpPr>
              <p:nvPr/>
            </p:nvCxnSpPr>
            <p:spPr>
              <a:xfrm flipH="1">
                <a:off x="1761459" y="609600"/>
                <a:ext cx="68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772E286-08D2-EF66-FFB4-BFEA5C5450FC}"/>
                  </a:ext>
                </a:extLst>
              </p:cNvPr>
              <p:cNvSpPr/>
              <p:nvPr/>
            </p:nvSpPr>
            <p:spPr>
              <a:xfrm>
                <a:off x="1951710" y="474366"/>
                <a:ext cx="270934" cy="26599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65" name="TextBox 64">
                <a:extLst>
                  <a:ext uri="{FF2B5EF4-FFF2-40B4-BE49-F238E27FC236}">
                    <a16:creationId xmlns:a16="http://schemas.microsoft.com/office/drawing/2014/main" id="{6D414AEE-EA79-C0D1-A911-E7223F48F6D7}"/>
                  </a:ext>
                </a:extLst>
              </p:cNvPr>
              <p:cNvSpPr txBox="1"/>
              <p:nvPr/>
            </p:nvSpPr>
            <p:spPr>
              <a:xfrm>
                <a:off x="1943321" y="481291"/>
                <a:ext cx="259218" cy="214099"/>
              </a:xfrm>
              <a:prstGeom prst="rect">
                <a:avLst/>
              </a:prstGeom>
              <a:noFill/>
            </p:spPr>
            <p:txBody>
              <a:bodyPr wrap="none" rtlCol="0">
                <a:spAutoFit/>
              </a:bodyPr>
              <a:lstStyle/>
              <a:p>
                <a:r>
                  <a:rPr lang="en-GB" sz="2000" dirty="0" err="1">
                    <a:latin typeface="Symbol" panose="05050102010706020507" pitchFamily="18" charset="2"/>
                  </a:rPr>
                  <a:t>D</a:t>
                </a:r>
                <a:r>
                  <a:rPr lang="en-GB" sz="2000" dirty="0" err="1"/>
                  <a:t>p</a:t>
                </a:r>
                <a:endParaRPr lang="en-GB" sz="2000" dirty="0"/>
              </a:p>
            </p:txBody>
          </p:sp>
        </p:grpSp>
      </p:grpSp>
      <p:sp>
        <p:nvSpPr>
          <p:cNvPr id="235" name="TextBox 234">
            <a:extLst>
              <a:ext uri="{FF2B5EF4-FFF2-40B4-BE49-F238E27FC236}">
                <a16:creationId xmlns:a16="http://schemas.microsoft.com/office/drawing/2014/main" id="{6A7CB9A6-ADA0-11CE-BCE7-3C3294FF4088}"/>
              </a:ext>
            </a:extLst>
          </p:cNvPr>
          <p:cNvSpPr txBox="1"/>
          <p:nvPr/>
        </p:nvSpPr>
        <p:spPr bwMode="auto">
          <a:xfrm>
            <a:off x="176753" y="1351927"/>
            <a:ext cx="2026517"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Steady-state (SS)</a:t>
            </a:r>
          </a:p>
        </p:txBody>
      </p:sp>
      <p:sp>
        <p:nvSpPr>
          <p:cNvPr id="236" name="TextBox 235">
            <a:extLst>
              <a:ext uri="{FF2B5EF4-FFF2-40B4-BE49-F238E27FC236}">
                <a16:creationId xmlns:a16="http://schemas.microsoft.com/office/drawing/2014/main" id="{789E575D-BF57-34E5-06AF-22A2C99709DB}"/>
              </a:ext>
            </a:extLst>
          </p:cNvPr>
          <p:cNvSpPr txBox="1"/>
          <p:nvPr/>
        </p:nvSpPr>
        <p:spPr bwMode="auto">
          <a:xfrm>
            <a:off x="200292" y="3958346"/>
            <a:ext cx="2451312"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Unsteady-state (USS)</a:t>
            </a:r>
          </a:p>
        </p:txBody>
      </p:sp>
      <p:grpSp>
        <p:nvGrpSpPr>
          <p:cNvPr id="403" name="Group 402">
            <a:extLst>
              <a:ext uri="{FF2B5EF4-FFF2-40B4-BE49-F238E27FC236}">
                <a16:creationId xmlns:a16="http://schemas.microsoft.com/office/drawing/2014/main" id="{3900F2FD-FD52-CE24-AC56-0E688BFB24EB}"/>
              </a:ext>
            </a:extLst>
          </p:cNvPr>
          <p:cNvGrpSpPr/>
          <p:nvPr/>
        </p:nvGrpSpPr>
        <p:grpSpPr>
          <a:xfrm>
            <a:off x="137995" y="4389345"/>
            <a:ext cx="3721256" cy="1332474"/>
            <a:chOff x="2764174" y="2998220"/>
            <a:chExt cx="3721256" cy="1332474"/>
          </a:xfrm>
        </p:grpSpPr>
        <p:sp>
          <p:nvSpPr>
            <p:cNvPr id="239" name="Rectangle 173">
              <a:extLst>
                <a:ext uri="{FF2B5EF4-FFF2-40B4-BE49-F238E27FC236}">
                  <a16:creationId xmlns:a16="http://schemas.microsoft.com/office/drawing/2014/main" id="{F3A98D01-F259-A0D5-FE99-14D11CA38D79}"/>
                </a:ext>
              </a:extLst>
            </p:cNvPr>
            <p:cNvSpPr>
              <a:spLocks noChangeArrowheads="1"/>
            </p:cNvSpPr>
            <p:nvPr/>
          </p:nvSpPr>
          <p:spPr bwMode="auto">
            <a:xfrm>
              <a:off x="2764174" y="3832042"/>
              <a:ext cx="573428" cy="277000"/>
            </a:xfrm>
            <a:prstGeom prst="rect">
              <a:avLst/>
            </a:prstGeom>
            <a:noFill/>
            <a:ln w="9525">
              <a:noFill/>
              <a:miter lim="800000"/>
              <a:headEnd/>
              <a:tailEnd/>
            </a:ln>
          </p:spPr>
          <p:txBody>
            <a:bodyPr wrap="none" lIns="0" tIns="0" rIns="0" bIns="0">
              <a:spAutoFit/>
            </a:bodyPr>
            <a:lstStyle/>
            <a:p>
              <a:r>
                <a:rPr lang="en-US" sz="1800" dirty="0">
                  <a:solidFill>
                    <a:srgbClr val="003399"/>
                  </a:solidFill>
                  <a:latin typeface="Tahoma" panose="020B0604030504040204" pitchFamily="34" charset="0"/>
                  <a:ea typeface="Tahoma" panose="020B0604030504040204" pitchFamily="34" charset="0"/>
                  <a:cs typeface="Tahoma" panose="020B0604030504040204" pitchFamily="34" charset="0"/>
                </a:rPr>
                <a:t>water</a:t>
              </a:r>
              <a:endParaRPr lang="en-US" sz="12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grpSp>
          <p:nvGrpSpPr>
            <p:cNvPr id="401" name="Group 400">
              <a:extLst>
                <a:ext uri="{FF2B5EF4-FFF2-40B4-BE49-F238E27FC236}">
                  <a16:creationId xmlns:a16="http://schemas.microsoft.com/office/drawing/2014/main" id="{5CEACB47-DC41-61CC-18F0-54EE4F1F7A01}"/>
                </a:ext>
              </a:extLst>
            </p:cNvPr>
            <p:cNvGrpSpPr/>
            <p:nvPr/>
          </p:nvGrpSpPr>
          <p:grpSpPr>
            <a:xfrm>
              <a:off x="3468981" y="2998220"/>
              <a:ext cx="3016449" cy="1332474"/>
              <a:chOff x="3468981" y="2998220"/>
              <a:chExt cx="3016449" cy="1332474"/>
            </a:xfrm>
          </p:grpSpPr>
          <p:grpSp>
            <p:nvGrpSpPr>
              <p:cNvPr id="248" name="Group 20">
                <a:extLst>
                  <a:ext uri="{FF2B5EF4-FFF2-40B4-BE49-F238E27FC236}">
                    <a16:creationId xmlns:a16="http://schemas.microsoft.com/office/drawing/2014/main" id="{F09289D0-90AE-3063-652C-02674B97DEDB}"/>
                  </a:ext>
                </a:extLst>
              </p:cNvPr>
              <p:cNvGrpSpPr>
                <a:grpSpLocks/>
              </p:cNvGrpSpPr>
              <p:nvPr/>
            </p:nvGrpSpPr>
            <p:grpSpPr bwMode="auto">
              <a:xfrm>
                <a:off x="4522376" y="3546600"/>
                <a:ext cx="882963" cy="784094"/>
                <a:chOff x="3583" y="1228"/>
                <a:chExt cx="576" cy="392"/>
              </a:xfrm>
            </p:grpSpPr>
            <p:sp>
              <p:nvSpPr>
                <p:cNvPr id="399" name="Rectangle 21">
                  <a:extLst>
                    <a:ext uri="{FF2B5EF4-FFF2-40B4-BE49-F238E27FC236}">
                      <a16:creationId xmlns:a16="http://schemas.microsoft.com/office/drawing/2014/main" id="{8AE9DFD3-E439-6EDE-E529-8055F2B775BD}"/>
                    </a:ext>
                  </a:extLst>
                </p:cNvPr>
                <p:cNvSpPr>
                  <a:spLocks noChangeArrowheads="1"/>
                </p:cNvSpPr>
                <p:nvPr/>
              </p:nvSpPr>
              <p:spPr bwMode="auto">
                <a:xfrm>
                  <a:off x="3583" y="1228"/>
                  <a:ext cx="576" cy="392"/>
                </a:xfrm>
                <a:prstGeom prst="rect">
                  <a:avLst/>
                </a:prstGeom>
                <a:solidFill>
                  <a:srgbClr val="500093"/>
                </a:solidFill>
                <a:ln w="9525">
                  <a:noFill/>
                  <a:miter lim="800000"/>
                  <a:headEnd/>
                  <a:tailEnd/>
                </a:ln>
              </p:spPr>
              <p:txBody>
                <a:bodyPr/>
                <a:lstStyle/>
                <a:p>
                  <a:endParaRPr lang="en-US" sz="2000"/>
                </a:p>
              </p:txBody>
            </p:sp>
            <p:sp>
              <p:nvSpPr>
                <p:cNvPr id="400" name="Rectangle 22">
                  <a:extLst>
                    <a:ext uri="{FF2B5EF4-FFF2-40B4-BE49-F238E27FC236}">
                      <a16:creationId xmlns:a16="http://schemas.microsoft.com/office/drawing/2014/main" id="{874A2652-6AD4-A923-0CC2-90BC7E9F05CF}"/>
                    </a:ext>
                  </a:extLst>
                </p:cNvPr>
                <p:cNvSpPr>
                  <a:spLocks noChangeArrowheads="1"/>
                </p:cNvSpPr>
                <p:nvPr/>
              </p:nvSpPr>
              <p:spPr bwMode="auto">
                <a:xfrm>
                  <a:off x="3583" y="1228"/>
                  <a:ext cx="576" cy="392"/>
                </a:xfrm>
                <a:prstGeom prst="rect">
                  <a:avLst/>
                </a:prstGeom>
                <a:noFill/>
                <a:ln w="19050" cap="rnd">
                  <a:solidFill>
                    <a:srgbClr val="003399"/>
                  </a:solidFill>
                  <a:miter lim="800000"/>
                  <a:headEnd/>
                  <a:tailEnd/>
                </a:ln>
              </p:spPr>
              <p:txBody>
                <a:bodyPr/>
                <a:lstStyle/>
                <a:p>
                  <a:endParaRPr lang="en-US" sz="2000"/>
                </a:p>
              </p:txBody>
            </p:sp>
          </p:grpSp>
          <p:grpSp>
            <p:nvGrpSpPr>
              <p:cNvPr id="249" name="Group 23">
                <a:extLst>
                  <a:ext uri="{FF2B5EF4-FFF2-40B4-BE49-F238E27FC236}">
                    <a16:creationId xmlns:a16="http://schemas.microsoft.com/office/drawing/2014/main" id="{2BF54594-0284-4F17-6C96-A42B0B5BA02C}"/>
                  </a:ext>
                </a:extLst>
              </p:cNvPr>
              <p:cNvGrpSpPr>
                <a:grpSpLocks/>
              </p:cNvGrpSpPr>
              <p:nvPr/>
            </p:nvGrpSpPr>
            <p:grpSpPr bwMode="auto">
              <a:xfrm>
                <a:off x="5243122" y="3546600"/>
                <a:ext cx="330597" cy="784094"/>
                <a:chOff x="4053" y="1228"/>
                <a:chExt cx="216" cy="392"/>
              </a:xfrm>
            </p:grpSpPr>
            <p:sp>
              <p:nvSpPr>
                <p:cNvPr id="397" name="Oval 24">
                  <a:extLst>
                    <a:ext uri="{FF2B5EF4-FFF2-40B4-BE49-F238E27FC236}">
                      <a16:creationId xmlns:a16="http://schemas.microsoft.com/office/drawing/2014/main" id="{28E89A07-4231-2D60-72C1-7DF7B3CE2BA6}"/>
                    </a:ext>
                  </a:extLst>
                </p:cNvPr>
                <p:cNvSpPr>
                  <a:spLocks noChangeArrowheads="1"/>
                </p:cNvSpPr>
                <p:nvPr/>
              </p:nvSpPr>
              <p:spPr bwMode="auto">
                <a:xfrm>
                  <a:off x="4053" y="1228"/>
                  <a:ext cx="216" cy="392"/>
                </a:xfrm>
                <a:prstGeom prst="ellipse">
                  <a:avLst/>
                </a:prstGeom>
                <a:solidFill>
                  <a:srgbClr val="500093"/>
                </a:solidFill>
                <a:ln w="0">
                  <a:solidFill>
                    <a:srgbClr val="000000"/>
                  </a:solidFill>
                  <a:round/>
                  <a:headEnd/>
                  <a:tailEnd/>
                </a:ln>
              </p:spPr>
              <p:txBody>
                <a:bodyPr/>
                <a:lstStyle/>
                <a:p>
                  <a:endParaRPr lang="en-US" sz="2000"/>
                </a:p>
              </p:txBody>
            </p:sp>
            <p:sp>
              <p:nvSpPr>
                <p:cNvPr id="398" name="Oval 25">
                  <a:extLst>
                    <a:ext uri="{FF2B5EF4-FFF2-40B4-BE49-F238E27FC236}">
                      <a16:creationId xmlns:a16="http://schemas.microsoft.com/office/drawing/2014/main" id="{9A7E76DE-7A0C-40CC-186A-A57640100B0A}"/>
                    </a:ext>
                  </a:extLst>
                </p:cNvPr>
                <p:cNvSpPr>
                  <a:spLocks noChangeArrowheads="1"/>
                </p:cNvSpPr>
                <p:nvPr/>
              </p:nvSpPr>
              <p:spPr bwMode="auto">
                <a:xfrm>
                  <a:off x="4053" y="1228"/>
                  <a:ext cx="216" cy="392"/>
                </a:xfrm>
                <a:prstGeom prst="ellipse">
                  <a:avLst/>
                </a:prstGeom>
                <a:noFill/>
                <a:ln w="19050" cap="rnd">
                  <a:solidFill>
                    <a:srgbClr val="003399"/>
                  </a:solidFill>
                  <a:round/>
                  <a:headEnd/>
                  <a:tailEnd/>
                </a:ln>
              </p:spPr>
              <p:txBody>
                <a:bodyPr/>
                <a:lstStyle/>
                <a:p>
                  <a:endParaRPr lang="en-US" sz="2000"/>
                </a:p>
              </p:txBody>
            </p:sp>
          </p:grpSp>
          <p:grpSp>
            <p:nvGrpSpPr>
              <p:cNvPr id="250" name="Group 249">
                <a:extLst>
                  <a:ext uri="{FF2B5EF4-FFF2-40B4-BE49-F238E27FC236}">
                    <a16:creationId xmlns:a16="http://schemas.microsoft.com/office/drawing/2014/main" id="{8CDA0C18-9993-D888-300D-E6D9A9B76BE6}"/>
                  </a:ext>
                </a:extLst>
              </p:cNvPr>
              <p:cNvGrpSpPr>
                <a:grpSpLocks/>
              </p:cNvGrpSpPr>
              <p:nvPr/>
            </p:nvGrpSpPr>
            <p:grpSpPr bwMode="auto">
              <a:xfrm>
                <a:off x="4358104" y="3546600"/>
                <a:ext cx="326492" cy="784094"/>
                <a:chOff x="3476" y="1228"/>
                <a:chExt cx="213" cy="392"/>
              </a:xfrm>
            </p:grpSpPr>
            <p:sp>
              <p:nvSpPr>
                <p:cNvPr id="395" name="Oval 27">
                  <a:extLst>
                    <a:ext uri="{FF2B5EF4-FFF2-40B4-BE49-F238E27FC236}">
                      <a16:creationId xmlns:a16="http://schemas.microsoft.com/office/drawing/2014/main" id="{7976EF7A-F5E6-5310-525F-891D98B8CCF7}"/>
                    </a:ext>
                  </a:extLst>
                </p:cNvPr>
                <p:cNvSpPr>
                  <a:spLocks noChangeArrowheads="1"/>
                </p:cNvSpPr>
                <p:nvPr/>
              </p:nvSpPr>
              <p:spPr bwMode="auto">
                <a:xfrm>
                  <a:off x="3476" y="1228"/>
                  <a:ext cx="213" cy="392"/>
                </a:xfrm>
                <a:prstGeom prst="ellipse">
                  <a:avLst/>
                </a:prstGeom>
                <a:solidFill>
                  <a:srgbClr val="9234DB"/>
                </a:solidFill>
                <a:ln w="0">
                  <a:solidFill>
                    <a:srgbClr val="000000"/>
                  </a:solidFill>
                  <a:round/>
                  <a:headEnd/>
                  <a:tailEnd/>
                </a:ln>
              </p:spPr>
              <p:txBody>
                <a:bodyPr/>
                <a:lstStyle/>
                <a:p>
                  <a:endParaRPr lang="en-US" sz="2000"/>
                </a:p>
              </p:txBody>
            </p:sp>
            <p:sp>
              <p:nvSpPr>
                <p:cNvPr id="396" name="Oval 28">
                  <a:extLst>
                    <a:ext uri="{FF2B5EF4-FFF2-40B4-BE49-F238E27FC236}">
                      <a16:creationId xmlns:a16="http://schemas.microsoft.com/office/drawing/2014/main" id="{E785804D-F487-C1DD-DB8F-0B364AEF62E4}"/>
                    </a:ext>
                  </a:extLst>
                </p:cNvPr>
                <p:cNvSpPr>
                  <a:spLocks noChangeArrowheads="1"/>
                </p:cNvSpPr>
                <p:nvPr/>
              </p:nvSpPr>
              <p:spPr bwMode="auto">
                <a:xfrm>
                  <a:off x="3476" y="1228"/>
                  <a:ext cx="213" cy="392"/>
                </a:xfrm>
                <a:prstGeom prst="ellipse">
                  <a:avLst/>
                </a:prstGeom>
                <a:noFill/>
                <a:ln w="19050" cap="rnd">
                  <a:solidFill>
                    <a:srgbClr val="003399"/>
                  </a:solidFill>
                  <a:round/>
                  <a:headEnd/>
                  <a:tailEnd/>
                </a:ln>
              </p:spPr>
              <p:txBody>
                <a:bodyPr/>
                <a:lstStyle/>
                <a:p>
                  <a:endParaRPr lang="en-US" sz="2000"/>
                </a:p>
              </p:txBody>
            </p:sp>
          </p:grpSp>
          <p:grpSp>
            <p:nvGrpSpPr>
              <p:cNvPr id="263" name="Group 65">
                <a:extLst>
                  <a:ext uri="{FF2B5EF4-FFF2-40B4-BE49-F238E27FC236}">
                    <a16:creationId xmlns:a16="http://schemas.microsoft.com/office/drawing/2014/main" id="{AF8F69D4-6B86-633B-0040-A3237199D7DB}"/>
                  </a:ext>
                </a:extLst>
              </p:cNvPr>
              <p:cNvGrpSpPr>
                <a:grpSpLocks/>
              </p:cNvGrpSpPr>
              <p:nvPr/>
            </p:nvGrpSpPr>
            <p:grpSpPr bwMode="auto">
              <a:xfrm>
                <a:off x="6035735" y="3860684"/>
                <a:ext cx="30800" cy="135879"/>
                <a:chOff x="4570" y="1385"/>
                <a:chExt cx="21" cy="68"/>
              </a:xfrm>
            </p:grpSpPr>
            <p:sp>
              <p:nvSpPr>
                <p:cNvPr id="369" name="Freeform 66">
                  <a:extLst>
                    <a:ext uri="{FF2B5EF4-FFF2-40B4-BE49-F238E27FC236}">
                      <a16:creationId xmlns:a16="http://schemas.microsoft.com/office/drawing/2014/main" id="{C8EFDC7E-8BA2-FD7D-BA3A-92CA43BB4C52}"/>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370" name="Freeform 67">
                  <a:extLst>
                    <a:ext uri="{FF2B5EF4-FFF2-40B4-BE49-F238E27FC236}">
                      <a16:creationId xmlns:a16="http://schemas.microsoft.com/office/drawing/2014/main" id="{E300FA5D-796E-5735-71E9-822850D2CC85}"/>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64" name="Group 68">
                <a:extLst>
                  <a:ext uri="{FF2B5EF4-FFF2-40B4-BE49-F238E27FC236}">
                    <a16:creationId xmlns:a16="http://schemas.microsoft.com/office/drawing/2014/main" id="{EA5C33A1-38F1-45C6-D4DD-47F3AEDDFC92}"/>
                  </a:ext>
                </a:extLst>
              </p:cNvPr>
              <p:cNvGrpSpPr>
                <a:grpSpLocks/>
              </p:cNvGrpSpPr>
              <p:nvPr/>
            </p:nvGrpSpPr>
            <p:grpSpPr bwMode="auto">
              <a:xfrm>
                <a:off x="5684603" y="3860684"/>
                <a:ext cx="792614" cy="325221"/>
                <a:chOff x="4341" y="1385"/>
                <a:chExt cx="517" cy="162"/>
              </a:xfrm>
            </p:grpSpPr>
            <p:sp>
              <p:nvSpPr>
                <p:cNvPr id="367" name="Freeform 69">
                  <a:extLst>
                    <a:ext uri="{FF2B5EF4-FFF2-40B4-BE49-F238E27FC236}">
                      <a16:creationId xmlns:a16="http://schemas.microsoft.com/office/drawing/2014/main" id="{3E940A1E-277D-626C-4DF8-7B26CDACD835}"/>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368" name="Freeform 70">
                  <a:extLst>
                    <a:ext uri="{FF2B5EF4-FFF2-40B4-BE49-F238E27FC236}">
                      <a16:creationId xmlns:a16="http://schemas.microsoft.com/office/drawing/2014/main" id="{540184FE-D025-E8B3-82D9-2649A54B4887}"/>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265" name="Group 71">
                <a:extLst>
                  <a:ext uri="{FF2B5EF4-FFF2-40B4-BE49-F238E27FC236}">
                    <a16:creationId xmlns:a16="http://schemas.microsoft.com/office/drawing/2014/main" id="{029AE848-18BD-72D3-0183-DF213766B1E8}"/>
                  </a:ext>
                </a:extLst>
              </p:cNvPr>
              <p:cNvGrpSpPr>
                <a:grpSpLocks/>
              </p:cNvGrpSpPr>
              <p:nvPr/>
            </p:nvGrpSpPr>
            <p:grpSpPr bwMode="auto">
              <a:xfrm>
                <a:off x="6208221" y="4023294"/>
                <a:ext cx="268995" cy="238347"/>
                <a:chOff x="4683" y="1466"/>
                <a:chExt cx="175" cy="119"/>
              </a:xfrm>
            </p:grpSpPr>
            <p:sp>
              <p:nvSpPr>
                <p:cNvPr id="365" name="Freeform 72">
                  <a:extLst>
                    <a:ext uri="{FF2B5EF4-FFF2-40B4-BE49-F238E27FC236}">
                      <a16:creationId xmlns:a16="http://schemas.microsoft.com/office/drawing/2014/main" id="{EEDB2D3C-18F9-8D18-3216-B1E408BF7254}"/>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366" name="Freeform 73">
                  <a:extLst>
                    <a:ext uri="{FF2B5EF4-FFF2-40B4-BE49-F238E27FC236}">
                      <a16:creationId xmlns:a16="http://schemas.microsoft.com/office/drawing/2014/main" id="{DB89E13C-15AC-E351-769B-DFF77621F138}"/>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66" name="Group 74">
                <a:extLst>
                  <a:ext uri="{FF2B5EF4-FFF2-40B4-BE49-F238E27FC236}">
                    <a16:creationId xmlns:a16="http://schemas.microsoft.com/office/drawing/2014/main" id="{DBAFB6E5-FBC7-420A-D335-5FC59CF39862}"/>
                  </a:ext>
                </a:extLst>
              </p:cNvPr>
              <p:cNvGrpSpPr>
                <a:grpSpLocks/>
              </p:cNvGrpSpPr>
              <p:nvPr/>
            </p:nvGrpSpPr>
            <p:grpSpPr bwMode="auto">
              <a:xfrm>
                <a:off x="6173313" y="4116850"/>
                <a:ext cx="32854" cy="144791"/>
                <a:chOff x="4661" y="1513"/>
                <a:chExt cx="21" cy="72"/>
              </a:xfrm>
            </p:grpSpPr>
            <p:sp>
              <p:nvSpPr>
                <p:cNvPr id="363" name="Freeform 75">
                  <a:extLst>
                    <a:ext uri="{FF2B5EF4-FFF2-40B4-BE49-F238E27FC236}">
                      <a16:creationId xmlns:a16="http://schemas.microsoft.com/office/drawing/2014/main" id="{D9C5B1CB-C1A6-69A7-3770-80415185FCFA}"/>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364" name="Freeform 76">
                  <a:extLst>
                    <a:ext uri="{FF2B5EF4-FFF2-40B4-BE49-F238E27FC236}">
                      <a16:creationId xmlns:a16="http://schemas.microsoft.com/office/drawing/2014/main" id="{000FD037-1713-CDD9-F599-AE1D0CC1E441}"/>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267" name="Group 77">
                <a:extLst>
                  <a:ext uri="{FF2B5EF4-FFF2-40B4-BE49-F238E27FC236}">
                    <a16:creationId xmlns:a16="http://schemas.microsoft.com/office/drawing/2014/main" id="{32C727AD-4E56-4146-4041-F7700A8E5E30}"/>
                  </a:ext>
                </a:extLst>
              </p:cNvPr>
              <p:cNvGrpSpPr>
                <a:grpSpLocks/>
              </p:cNvGrpSpPr>
              <p:nvPr/>
            </p:nvGrpSpPr>
            <p:grpSpPr bwMode="auto">
              <a:xfrm>
                <a:off x="5731832" y="4116850"/>
                <a:ext cx="441481" cy="73510"/>
                <a:chOff x="4373" y="1513"/>
                <a:chExt cx="287" cy="37"/>
              </a:xfrm>
            </p:grpSpPr>
            <p:sp>
              <p:nvSpPr>
                <p:cNvPr id="361" name="Rectangle 78">
                  <a:extLst>
                    <a:ext uri="{FF2B5EF4-FFF2-40B4-BE49-F238E27FC236}">
                      <a16:creationId xmlns:a16="http://schemas.microsoft.com/office/drawing/2014/main" id="{E094FE51-12DE-6E82-9CEE-0526D5FF7DB0}"/>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362" name="Rectangle 79">
                  <a:extLst>
                    <a:ext uri="{FF2B5EF4-FFF2-40B4-BE49-F238E27FC236}">
                      <a16:creationId xmlns:a16="http://schemas.microsoft.com/office/drawing/2014/main" id="{AAE533F8-87F5-C8F2-7DCC-BDCA679D7776}"/>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268" name="Group 80">
                <a:extLst>
                  <a:ext uri="{FF2B5EF4-FFF2-40B4-BE49-F238E27FC236}">
                    <a16:creationId xmlns:a16="http://schemas.microsoft.com/office/drawing/2014/main" id="{BCF3F5D8-775F-F26B-3A46-3B9A15D30DDA}"/>
                  </a:ext>
                </a:extLst>
              </p:cNvPr>
              <p:cNvGrpSpPr>
                <a:grpSpLocks/>
              </p:cNvGrpSpPr>
              <p:nvPr/>
            </p:nvGrpSpPr>
            <p:grpSpPr bwMode="auto">
              <a:xfrm>
                <a:off x="5684603" y="3929737"/>
                <a:ext cx="47229" cy="256168"/>
                <a:chOff x="4341" y="1419"/>
                <a:chExt cx="31" cy="128"/>
              </a:xfrm>
            </p:grpSpPr>
            <p:sp>
              <p:nvSpPr>
                <p:cNvPr id="359" name="Freeform 81">
                  <a:extLst>
                    <a:ext uri="{FF2B5EF4-FFF2-40B4-BE49-F238E27FC236}">
                      <a16:creationId xmlns:a16="http://schemas.microsoft.com/office/drawing/2014/main" id="{9D7B324E-AE24-E627-A97A-6F571E5FB19D}"/>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360" name="Freeform 82">
                  <a:extLst>
                    <a:ext uri="{FF2B5EF4-FFF2-40B4-BE49-F238E27FC236}">
                      <a16:creationId xmlns:a16="http://schemas.microsoft.com/office/drawing/2014/main" id="{FAE5821C-3629-2724-E438-FF5E0F22174C}"/>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69" name="Group 83">
                <a:extLst>
                  <a:ext uri="{FF2B5EF4-FFF2-40B4-BE49-F238E27FC236}">
                    <a16:creationId xmlns:a16="http://schemas.microsoft.com/office/drawing/2014/main" id="{D3D61B86-EDA9-0F20-54AC-7C3CF288B14D}"/>
                  </a:ext>
                </a:extLst>
              </p:cNvPr>
              <p:cNvGrpSpPr>
                <a:grpSpLocks/>
              </p:cNvGrpSpPr>
              <p:nvPr/>
            </p:nvGrpSpPr>
            <p:grpSpPr bwMode="auto">
              <a:xfrm>
                <a:off x="6035735" y="3860684"/>
                <a:ext cx="30800" cy="135879"/>
                <a:chOff x="4570" y="1385"/>
                <a:chExt cx="21" cy="68"/>
              </a:xfrm>
            </p:grpSpPr>
            <p:sp>
              <p:nvSpPr>
                <p:cNvPr id="357" name="Freeform 84">
                  <a:extLst>
                    <a:ext uri="{FF2B5EF4-FFF2-40B4-BE49-F238E27FC236}">
                      <a16:creationId xmlns:a16="http://schemas.microsoft.com/office/drawing/2014/main" id="{23FFD94D-B850-3F17-2511-072B91CAA579}"/>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358" name="Freeform 85">
                  <a:extLst>
                    <a:ext uri="{FF2B5EF4-FFF2-40B4-BE49-F238E27FC236}">
                      <a16:creationId xmlns:a16="http://schemas.microsoft.com/office/drawing/2014/main" id="{1ECD2F2F-D669-A369-1015-8DE6B68BA7B6}"/>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70" name="Group 86">
                <a:extLst>
                  <a:ext uri="{FF2B5EF4-FFF2-40B4-BE49-F238E27FC236}">
                    <a16:creationId xmlns:a16="http://schemas.microsoft.com/office/drawing/2014/main" id="{2204C539-1A83-12A8-DDD1-03BBDA16727E}"/>
                  </a:ext>
                </a:extLst>
              </p:cNvPr>
              <p:cNvGrpSpPr>
                <a:grpSpLocks/>
              </p:cNvGrpSpPr>
              <p:nvPr/>
            </p:nvGrpSpPr>
            <p:grpSpPr bwMode="auto">
              <a:xfrm>
                <a:off x="5684603" y="3860684"/>
                <a:ext cx="792614" cy="325221"/>
                <a:chOff x="4341" y="1385"/>
                <a:chExt cx="517" cy="162"/>
              </a:xfrm>
            </p:grpSpPr>
            <p:sp>
              <p:nvSpPr>
                <p:cNvPr id="355" name="Freeform 87">
                  <a:extLst>
                    <a:ext uri="{FF2B5EF4-FFF2-40B4-BE49-F238E27FC236}">
                      <a16:creationId xmlns:a16="http://schemas.microsoft.com/office/drawing/2014/main" id="{FECCD79E-7CB3-5976-E0CF-CE38D5A444B1}"/>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356" name="Freeform 88">
                  <a:extLst>
                    <a:ext uri="{FF2B5EF4-FFF2-40B4-BE49-F238E27FC236}">
                      <a16:creationId xmlns:a16="http://schemas.microsoft.com/office/drawing/2014/main" id="{E6D9B79C-4B76-2037-1759-6E83AB979C9D}"/>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271" name="Group 89">
                <a:extLst>
                  <a:ext uri="{FF2B5EF4-FFF2-40B4-BE49-F238E27FC236}">
                    <a16:creationId xmlns:a16="http://schemas.microsoft.com/office/drawing/2014/main" id="{1B6A0237-BFD0-C0DA-4BFD-FB5521E29E9D}"/>
                  </a:ext>
                </a:extLst>
              </p:cNvPr>
              <p:cNvGrpSpPr>
                <a:grpSpLocks/>
              </p:cNvGrpSpPr>
              <p:nvPr/>
            </p:nvGrpSpPr>
            <p:grpSpPr bwMode="auto">
              <a:xfrm>
                <a:off x="6208221" y="4023294"/>
                <a:ext cx="268995" cy="238347"/>
                <a:chOff x="4683" y="1466"/>
                <a:chExt cx="175" cy="119"/>
              </a:xfrm>
            </p:grpSpPr>
            <p:sp>
              <p:nvSpPr>
                <p:cNvPr id="353" name="Freeform 90">
                  <a:extLst>
                    <a:ext uri="{FF2B5EF4-FFF2-40B4-BE49-F238E27FC236}">
                      <a16:creationId xmlns:a16="http://schemas.microsoft.com/office/drawing/2014/main" id="{19343954-9724-55D4-8ACE-FBCB33F09530}"/>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354" name="Freeform 91">
                  <a:extLst>
                    <a:ext uri="{FF2B5EF4-FFF2-40B4-BE49-F238E27FC236}">
                      <a16:creationId xmlns:a16="http://schemas.microsoft.com/office/drawing/2014/main" id="{8996368E-0DE8-7CB9-7BFC-1351912E7190}"/>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72" name="Group 92">
                <a:extLst>
                  <a:ext uri="{FF2B5EF4-FFF2-40B4-BE49-F238E27FC236}">
                    <a16:creationId xmlns:a16="http://schemas.microsoft.com/office/drawing/2014/main" id="{BB25CC63-BAE4-F331-29E5-EB62644F883B}"/>
                  </a:ext>
                </a:extLst>
              </p:cNvPr>
              <p:cNvGrpSpPr>
                <a:grpSpLocks/>
              </p:cNvGrpSpPr>
              <p:nvPr/>
            </p:nvGrpSpPr>
            <p:grpSpPr bwMode="auto">
              <a:xfrm>
                <a:off x="6173313" y="4116850"/>
                <a:ext cx="32854" cy="144791"/>
                <a:chOff x="4661" y="1513"/>
                <a:chExt cx="21" cy="72"/>
              </a:xfrm>
            </p:grpSpPr>
            <p:sp>
              <p:nvSpPr>
                <p:cNvPr id="351" name="Freeform 93">
                  <a:extLst>
                    <a:ext uri="{FF2B5EF4-FFF2-40B4-BE49-F238E27FC236}">
                      <a16:creationId xmlns:a16="http://schemas.microsoft.com/office/drawing/2014/main" id="{E6CE8E8E-B27E-672B-16F5-014A672D0601}"/>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352" name="Freeform 94">
                  <a:extLst>
                    <a:ext uri="{FF2B5EF4-FFF2-40B4-BE49-F238E27FC236}">
                      <a16:creationId xmlns:a16="http://schemas.microsoft.com/office/drawing/2014/main" id="{E369177C-3AEF-094F-B28A-23FBA123E638}"/>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273" name="Group 95">
                <a:extLst>
                  <a:ext uri="{FF2B5EF4-FFF2-40B4-BE49-F238E27FC236}">
                    <a16:creationId xmlns:a16="http://schemas.microsoft.com/office/drawing/2014/main" id="{FBBB362A-C5B1-B20E-4CA7-4EF051F5E87F}"/>
                  </a:ext>
                </a:extLst>
              </p:cNvPr>
              <p:cNvGrpSpPr>
                <a:grpSpLocks/>
              </p:cNvGrpSpPr>
              <p:nvPr/>
            </p:nvGrpSpPr>
            <p:grpSpPr bwMode="auto">
              <a:xfrm>
                <a:off x="5731832" y="4116850"/>
                <a:ext cx="441481" cy="73510"/>
                <a:chOff x="4373" y="1513"/>
                <a:chExt cx="287" cy="37"/>
              </a:xfrm>
            </p:grpSpPr>
            <p:sp>
              <p:nvSpPr>
                <p:cNvPr id="349" name="Rectangle 96">
                  <a:extLst>
                    <a:ext uri="{FF2B5EF4-FFF2-40B4-BE49-F238E27FC236}">
                      <a16:creationId xmlns:a16="http://schemas.microsoft.com/office/drawing/2014/main" id="{B9E4606A-694D-BB8A-1652-424393359CAE}"/>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350" name="Rectangle 97">
                  <a:extLst>
                    <a:ext uri="{FF2B5EF4-FFF2-40B4-BE49-F238E27FC236}">
                      <a16:creationId xmlns:a16="http://schemas.microsoft.com/office/drawing/2014/main" id="{610BEAB9-5A40-A9F0-4A6C-5D9CC90C6713}"/>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274" name="Group 98">
                <a:extLst>
                  <a:ext uri="{FF2B5EF4-FFF2-40B4-BE49-F238E27FC236}">
                    <a16:creationId xmlns:a16="http://schemas.microsoft.com/office/drawing/2014/main" id="{553DCC71-80E0-0099-F896-C15E83CF5201}"/>
                  </a:ext>
                </a:extLst>
              </p:cNvPr>
              <p:cNvGrpSpPr>
                <a:grpSpLocks/>
              </p:cNvGrpSpPr>
              <p:nvPr/>
            </p:nvGrpSpPr>
            <p:grpSpPr bwMode="auto">
              <a:xfrm>
                <a:off x="5684603" y="3929737"/>
                <a:ext cx="47229" cy="256168"/>
                <a:chOff x="4341" y="1419"/>
                <a:chExt cx="31" cy="128"/>
              </a:xfrm>
            </p:grpSpPr>
            <p:sp>
              <p:nvSpPr>
                <p:cNvPr id="347" name="Freeform 99">
                  <a:extLst>
                    <a:ext uri="{FF2B5EF4-FFF2-40B4-BE49-F238E27FC236}">
                      <a16:creationId xmlns:a16="http://schemas.microsoft.com/office/drawing/2014/main" id="{241C013B-7157-AC0B-37E6-02B0CEEDFB02}"/>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348" name="Freeform 100">
                  <a:extLst>
                    <a:ext uri="{FF2B5EF4-FFF2-40B4-BE49-F238E27FC236}">
                      <a16:creationId xmlns:a16="http://schemas.microsoft.com/office/drawing/2014/main" id="{A8B2047D-9281-8EB0-1E62-C911622C8B9A}"/>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75" name="Group 101">
                <a:extLst>
                  <a:ext uri="{FF2B5EF4-FFF2-40B4-BE49-F238E27FC236}">
                    <a16:creationId xmlns:a16="http://schemas.microsoft.com/office/drawing/2014/main" id="{67E5D736-E660-3278-AF59-C6137BA70B2F}"/>
                  </a:ext>
                </a:extLst>
              </p:cNvPr>
              <p:cNvGrpSpPr>
                <a:grpSpLocks/>
              </p:cNvGrpSpPr>
              <p:nvPr/>
            </p:nvGrpSpPr>
            <p:grpSpPr bwMode="auto">
              <a:xfrm>
                <a:off x="3820112" y="3762894"/>
                <a:ext cx="32854" cy="140334"/>
                <a:chOff x="3125" y="1244"/>
                <a:chExt cx="21" cy="71"/>
              </a:xfrm>
            </p:grpSpPr>
            <p:sp>
              <p:nvSpPr>
                <p:cNvPr id="345" name="Freeform 102">
                  <a:extLst>
                    <a:ext uri="{FF2B5EF4-FFF2-40B4-BE49-F238E27FC236}">
                      <a16:creationId xmlns:a16="http://schemas.microsoft.com/office/drawing/2014/main" id="{50935BB8-B12C-2A5F-0EED-E01C8061D9BB}"/>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346" name="Freeform 103">
                  <a:extLst>
                    <a:ext uri="{FF2B5EF4-FFF2-40B4-BE49-F238E27FC236}">
                      <a16:creationId xmlns:a16="http://schemas.microsoft.com/office/drawing/2014/main" id="{1C72B778-33C4-755B-F03D-2AD5918B961B}"/>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76" name="Group 104">
                <a:extLst>
                  <a:ext uri="{FF2B5EF4-FFF2-40B4-BE49-F238E27FC236}">
                    <a16:creationId xmlns:a16="http://schemas.microsoft.com/office/drawing/2014/main" id="{69691BC4-E613-8ACD-0BAB-50BFA600125E}"/>
                  </a:ext>
                </a:extLst>
              </p:cNvPr>
              <p:cNvGrpSpPr>
                <a:grpSpLocks/>
              </p:cNvGrpSpPr>
              <p:nvPr/>
            </p:nvGrpSpPr>
            <p:grpSpPr bwMode="auto">
              <a:xfrm>
                <a:off x="3468981" y="3762894"/>
                <a:ext cx="792614" cy="329676"/>
                <a:chOff x="2896" y="1244"/>
                <a:chExt cx="517" cy="165"/>
              </a:xfrm>
            </p:grpSpPr>
            <p:sp>
              <p:nvSpPr>
                <p:cNvPr id="343" name="Freeform 105">
                  <a:extLst>
                    <a:ext uri="{FF2B5EF4-FFF2-40B4-BE49-F238E27FC236}">
                      <a16:creationId xmlns:a16="http://schemas.microsoft.com/office/drawing/2014/main" id="{D4049A77-5736-AA51-4054-9B86D94B5B14}"/>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344" name="Freeform 106">
                  <a:extLst>
                    <a:ext uri="{FF2B5EF4-FFF2-40B4-BE49-F238E27FC236}">
                      <a16:creationId xmlns:a16="http://schemas.microsoft.com/office/drawing/2014/main" id="{BACDE9FA-A9A4-7D4A-7274-5A44B434BEDB}"/>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277" name="Group 107">
                <a:extLst>
                  <a:ext uri="{FF2B5EF4-FFF2-40B4-BE49-F238E27FC236}">
                    <a16:creationId xmlns:a16="http://schemas.microsoft.com/office/drawing/2014/main" id="{D1842383-9AD0-F20A-9447-B1A6FE64733E}"/>
                  </a:ext>
                </a:extLst>
              </p:cNvPr>
              <p:cNvGrpSpPr>
                <a:grpSpLocks/>
              </p:cNvGrpSpPr>
              <p:nvPr/>
            </p:nvGrpSpPr>
            <p:grpSpPr bwMode="auto">
              <a:xfrm>
                <a:off x="3992598" y="3929959"/>
                <a:ext cx="268996" cy="238347"/>
                <a:chOff x="3238" y="1328"/>
                <a:chExt cx="175" cy="119"/>
              </a:xfrm>
            </p:grpSpPr>
            <p:sp>
              <p:nvSpPr>
                <p:cNvPr id="341" name="Freeform 108">
                  <a:extLst>
                    <a:ext uri="{FF2B5EF4-FFF2-40B4-BE49-F238E27FC236}">
                      <a16:creationId xmlns:a16="http://schemas.microsoft.com/office/drawing/2014/main" id="{7C3E3D69-9D75-FFAD-B36C-E2B74A4E1F13}"/>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342" name="Freeform 109">
                  <a:extLst>
                    <a:ext uri="{FF2B5EF4-FFF2-40B4-BE49-F238E27FC236}">
                      <a16:creationId xmlns:a16="http://schemas.microsoft.com/office/drawing/2014/main" id="{4CAF479A-7C3D-5B4E-F647-81B55DBCDC3F}"/>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78" name="Group 110">
                <a:extLst>
                  <a:ext uri="{FF2B5EF4-FFF2-40B4-BE49-F238E27FC236}">
                    <a16:creationId xmlns:a16="http://schemas.microsoft.com/office/drawing/2014/main" id="{E63BBC33-FA73-390C-E8FD-D2CC1C1171A2}"/>
                  </a:ext>
                </a:extLst>
              </p:cNvPr>
              <p:cNvGrpSpPr>
                <a:grpSpLocks/>
              </p:cNvGrpSpPr>
              <p:nvPr/>
            </p:nvGrpSpPr>
            <p:grpSpPr bwMode="auto">
              <a:xfrm>
                <a:off x="3959744" y="4023515"/>
                <a:ext cx="32854" cy="144791"/>
                <a:chOff x="3216" y="1375"/>
                <a:chExt cx="21" cy="72"/>
              </a:xfrm>
            </p:grpSpPr>
            <p:sp>
              <p:nvSpPr>
                <p:cNvPr id="339" name="Freeform 111">
                  <a:extLst>
                    <a:ext uri="{FF2B5EF4-FFF2-40B4-BE49-F238E27FC236}">
                      <a16:creationId xmlns:a16="http://schemas.microsoft.com/office/drawing/2014/main" id="{4C97C72B-3395-D149-70E0-DDC0A239B85A}"/>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340" name="Freeform 112">
                  <a:extLst>
                    <a:ext uri="{FF2B5EF4-FFF2-40B4-BE49-F238E27FC236}">
                      <a16:creationId xmlns:a16="http://schemas.microsoft.com/office/drawing/2014/main" id="{5EF301BD-921F-5D55-5EDA-07BB42123359}"/>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279" name="Group 113">
                <a:extLst>
                  <a:ext uri="{FF2B5EF4-FFF2-40B4-BE49-F238E27FC236}">
                    <a16:creationId xmlns:a16="http://schemas.microsoft.com/office/drawing/2014/main" id="{C9870B74-FAE2-7A8C-26CA-6F83117775EE}"/>
                  </a:ext>
                </a:extLst>
              </p:cNvPr>
              <p:cNvGrpSpPr>
                <a:grpSpLocks/>
              </p:cNvGrpSpPr>
              <p:nvPr/>
            </p:nvGrpSpPr>
            <p:grpSpPr bwMode="auto">
              <a:xfrm>
                <a:off x="3516209" y="4023515"/>
                <a:ext cx="441482" cy="73510"/>
                <a:chOff x="2927" y="1375"/>
                <a:chExt cx="288" cy="37"/>
              </a:xfrm>
            </p:grpSpPr>
            <p:sp>
              <p:nvSpPr>
                <p:cNvPr id="337" name="Rectangle 114">
                  <a:extLst>
                    <a:ext uri="{FF2B5EF4-FFF2-40B4-BE49-F238E27FC236}">
                      <a16:creationId xmlns:a16="http://schemas.microsoft.com/office/drawing/2014/main" id="{755CB714-EE45-F049-054B-FD7EFDD43691}"/>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338" name="Rectangle 115">
                  <a:extLst>
                    <a:ext uri="{FF2B5EF4-FFF2-40B4-BE49-F238E27FC236}">
                      <a16:creationId xmlns:a16="http://schemas.microsoft.com/office/drawing/2014/main" id="{17671060-18AD-0059-91FF-6ABE3659F41E}"/>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280" name="Group 279">
                <a:extLst>
                  <a:ext uri="{FF2B5EF4-FFF2-40B4-BE49-F238E27FC236}">
                    <a16:creationId xmlns:a16="http://schemas.microsoft.com/office/drawing/2014/main" id="{BB21F0CF-33F3-32E0-7FCE-8F505B48F509}"/>
                  </a:ext>
                </a:extLst>
              </p:cNvPr>
              <p:cNvGrpSpPr>
                <a:grpSpLocks/>
              </p:cNvGrpSpPr>
              <p:nvPr/>
            </p:nvGrpSpPr>
            <p:grpSpPr bwMode="auto">
              <a:xfrm>
                <a:off x="3468981" y="3829720"/>
                <a:ext cx="45175" cy="262850"/>
                <a:chOff x="2896" y="1278"/>
                <a:chExt cx="30" cy="131"/>
              </a:xfrm>
            </p:grpSpPr>
            <p:sp>
              <p:nvSpPr>
                <p:cNvPr id="335" name="Freeform 117">
                  <a:extLst>
                    <a:ext uri="{FF2B5EF4-FFF2-40B4-BE49-F238E27FC236}">
                      <a16:creationId xmlns:a16="http://schemas.microsoft.com/office/drawing/2014/main" id="{23625B6C-BE71-9900-7BB1-C55A1635516C}"/>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336" name="Freeform 118">
                  <a:extLst>
                    <a:ext uri="{FF2B5EF4-FFF2-40B4-BE49-F238E27FC236}">
                      <a16:creationId xmlns:a16="http://schemas.microsoft.com/office/drawing/2014/main" id="{EA7B3E67-7DC3-9486-5AE0-C3785669FA1B}"/>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81" name="Group 119">
                <a:extLst>
                  <a:ext uri="{FF2B5EF4-FFF2-40B4-BE49-F238E27FC236}">
                    <a16:creationId xmlns:a16="http://schemas.microsoft.com/office/drawing/2014/main" id="{873E1129-B2A6-57B6-C05A-EB3385EAA836}"/>
                  </a:ext>
                </a:extLst>
              </p:cNvPr>
              <p:cNvGrpSpPr>
                <a:grpSpLocks/>
              </p:cNvGrpSpPr>
              <p:nvPr/>
            </p:nvGrpSpPr>
            <p:grpSpPr bwMode="auto">
              <a:xfrm>
                <a:off x="3820112" y="3762894"/>
                <a:ext cx="32854" cy="140334"/>
                <a:chOff x="3125" y="1244"/>
                <a:chExt cx="21" cy="71"/>
              </a:xfrm>
            </p:grpSpPr>
            <p:sp>
              <p:nvSpPr>
                <p:cNvPr id="333" name="Freeform 120">
                  <a:extLst>
                    <a:ext uri="{FF2B5EF4-FFF2-40B4-BE49-F238E27FC236}">
                      <a16:creationId xmlns:a16="http://schemas.microsoft.com/office/drawing/2014/main" id="{9DA22930-400F-D7F5-779D-104E51E01427}"/>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334" name="Freeform 121">
                  <a:extLst>
                    <a:ext uri="{FF2B5EF4-FFF2-40B4-BE49-F238E27FC236}">
                      <a16:creationId xmlns:a16="http://schemas.microsoft.com/office/drawing/2014/main" id="{20789934-9EEA-48D9-033D-64A090CC890C}"/>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82" name="Group 122">
                <a:extLst>
                  <a:ext uri="{FF2B5EF4-FFF2-40B4-BE49-F238E27FC236}">
                    <a16:creationId xmlns:a16="http://schemas.microsoft.com/office/drawing/2014/main" id="{E5F4B466-3E10-41FA-7C47-753431A9E593}"/>
                  </a:ext>
                </a:extLst>
              </p:cNvPr>
              <p:cNvGrpSpPr>
                <a:grpSpLocks/>
              </p:cNvGrpSpPr>
              <p:nvPr/>
            </p:nvGrpSpPr>
            <p:grpSpPr bwMode="auto">
              <a:xfrm>
                <a:off x="3468981" y="3762894"/>
                <a:ext cx="792614" cy="329676"/>
                <a:chOff x="2896" y="1244"/>
                <a:chExt cx="517" cy="165"/>
              </a:xfrm>
            </p:grpSpPr>
            <p:sp>
              <p:nvSpPr>
                <p:cNvPr id="331" name="Freeform 123">
                  <a:extLst>
                    <a:ext uri="{FF2B5EF4-FFF2-40B4-BE49-F238E27FC236}">
                      <a16:creationId xmlns:a16="http://schemas.microsoft.com/office/drawing/2014/main" id="{09FD7AE8-1D8E-9076-7DFC-343FFA5253E7}"/>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332" name="Freeform 124">
                  <a:extLst>
                    <a:ext uri="{FF2B5EF4-FFF2-40B4-BE49-F238E27FC236}">
                      <a16:creationId xmlns:a16="http://schemas.microsoft.com/office/drawing/2014/main" id="{3E011D0D-8D29-358A-2389-DBE325B86B96}"/>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283" name="Group 125">
                <a:extLst>
                  <a:ext uri="{FF2B5EF4-FFF2-40B4-BE49-F238E27FC236}">
                    <a16:creationId xmlns:a16="http://schemas.microsoft.com/office/drawing/2014/main" id="{7CF0F99A-2C1E-3BE3-B156-230F202173A7}"/>
                  </a:ext>
                </a:extLst>
              </p:cNvPr>
              <p:cNvGrpSpPr>
                <a:grpSpLocks/>
              </p:cNvGrpSpPr>
              <p:nvPr/>
            </p:nvGrpSpPr>
            <p:grpSpPr bwMode="auto">
              <a:xfrm>
                <a:off x="3992598" y="3929959"/>
                <a:ext cx="268996" cy="238347"/>
                <a:chOff x="3238" y="1328"/>
                <a:chExt cx="175" cy="119"/>
              </a:xfrm>
            </p:grpSpPr>
            <p:sp>
              <p:nvSpPr>
                <p:cNvPr id="329" name="Freeform 126">
                  <a:extLst>
                    <a:ext uri="{FF2B5EF4-FFF2-40B4-BE49-F238E27FC236}">
                      <a16:creationId xmlns:a16="http://schemas.microsoft.com/office/drawing/2014/main" id="{134E120B-0E65-C98D-F586-3C5BAC311E04}"/>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330" name="Freeform 127">
                  <a:extLst>
                    <a:ext uri="{FF2B5EF4-FFF2-40B4-BE49-F238E27FC236}">
                      <a16:creationId xmlns:a16="http://schemas.microsoft.com/office/drawing/2014/main" id="{2582C200-26D8-9CBB-26C0-817FD736D46A}"/>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84" name="Group 128">
                <a:extLst>
                  <a:ext uri="{FF2B5EF4-FFF2-40B4-BE49-F238E27FC236}">
                    <a16:creationId xmlns:a16="http://schemas.microsoft.com/office/drawing/2014/main" id="{368AC360-28DF-CA5E-2669-857569B5C392}"/>
                  </a:ext>
                </a:extLst>
              </p:cNvPr>
              <p:cNvGrpSpPr>
                <a:grpSpLocks/>
              </p:cNvGrpSpPr>
              <p:nvPr/>
            </p:nvGrpSpPr>
            <p:grpSpPr bwMode="auto">
              <a:xfrm>
                <a:off x="3959744" y="4023515"/>
                <a:ext cx="32854" cy="144791"/>
                <a:chOff x="3216" y="1375"/>
                <a:chExt cx="21" cy="72"/>
              </a:xfrm>
            </p:grpSpPr>
            <p:sp>
              <p:nvSpPr>
                <p:cNvPr id="327" name="Freeform 129">
                  <a:extLst>
                    <a:ext uri="{FF2B5EF4-FFF2-40B4-BE49-F238E27FC236}">
                      <a16:creationId xmlns:a16="http://schemas.microsoft.com/office/drawing/2014/main" id="{C214E907-7505-695C-6791-61A992B9C788}"/>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328" name="Freeform 130">
                  <a:extLst>
                    <a:ext uri="{FF2B5EF4-FFF2-40B4-BE49-F238E27FC236}">
                      <a16:creationId xmlns:a16="http://schemas.microsoft.com/office/drawing/2014/main" id="{80377BCF-976D-258B-BAA2-0E51F4AFEC38}"/>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285" name="Group 131">
                <a:extLst>
                  <a:ext uri="{FF2B5EF4-FFF2-40B4-BE49-F238E27FC236}">
                    <a16:creationId xmlns:a16="http://schemas.microsoft.com/office/drawing/2014/main" id="{63D1481C-6EAB-E55B-5BC2-F68BA7A7A0E8}"/>
                  </a:ext>
                </a:extLst>
              </p:cNvPr>
              <p:cNvGrpSpPr>
                <a:grpSpLocks/>
              </p:cNvGrpSpPr>
              <p:nvPr/>
            </p:nvGrpSpPr>
            <p:grpSpPr bwMode="auto">
              <a:xfrm>
                <a:off x="3516209" y="4023515"/>
                <a:ext cx="441482" cy="73510"/>
                <a:chOff x="2927" y="1375"/>
                <a:chExt cx="288" cy="37"/>
              </a:xfrm>
            </p:grpSpPr>
            <p:sp>
              <p:nvSpPr>
                <p:cNvPr id="325" name="Rectangle 132">
                  <a:extLst>
                    <a:ext uri="{FF2B5EF4-FFF2-40B4-BE49-F238E27FC236}">
                      <a16:creationId xmlns:a16="http://schemas.microsoft.com/office/drawing/2014/main" id="{459A85EC-D579-DF68-E65B-4E58A586092B}"/>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326" name="Rectangle 133">
                  <a:extLst>
                    <a:ext uri="{FF2B5EF4-FFF2-40B4-BE49-F238E27FC236}">
                      <a16:creationId xmlns:a16="http://schemas.microsoft.com/office/drawing/2014/main" id="{BF4B8558-DC4F-AC83-6E0C-5E102DFB4CF2}"/>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286" name="Group 134">
                <a:extLst>
                  <a:ext uri="{FF2B5EF4-FFF2-40B4-BE49-F238E27FC236}">
                    <a16:creationId xmlns:a16="http://schemas.microsoft.com/office/drawing/2014/main" id="{3AB77A18-7F7A-CA18-891E-CE4C9C1DBD62}"/>
                  </a:ext>
                </a:extLst>
              </p:cNvPr>
              <p:cNvGrpSpPr>
                <a:grpSpLocks/>
              </p:cNvGrpSpPr>
              <p:nvPr/>
            </p:nvGrpSpPr>
            <p:grpSpPr bwMode="auto">
              <a:xfrm>
                <a:off x="3468981" y="3829720"/>
                <a:ext cx="45175" cy="262850"/>
                <a:chOff x="2896" y="1278"/>
                <a:chExt cx="30" cy="131"/>
              </a:xfrm>
            </p:grpSpPr>
            <p:sp>
              <p:nvSpPr>
                <p:cNvPr id="323" name="Freeform 135">
                  <a:extLst>
                    <a:ext uri="{FF2B5EF4-FFF2-40B4-BE49-F238E27FC236}">
                      <a16:creationId xmlns:a16="http://schemas.microsoft.com/office/drawing/2014/main" id="{697A7B49-988A-23E8-57BF-7E60D7A0AF40}"/>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324" name="Freeform 136">
                  <a:extLst>
                    <a:ext uri="{FF2B5EF4-FFF2-40B4-BE49-F238E27FC236}">
                      <a16:creationId xmlns:a16="http://schemas.microsoft.com/office/drawing/2014/main" id="{4E0A8643-2F71-81D7-233C-AF9414BB8FEE}"/>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87" name="Group 137">
                <a:extLst>
                  <a:ext uri="{FF2B5EF4-FFF2-40B4-BE49-F238E27FC236}">
                    <a16:creationId xmlns:a16="http://schemas.microsoft.com/office/drawing/2014/main" id="{695F144E-9E9F-0AB4-60C6-5A53EAA1A193}"/>
                  </a:ext>
                </a:extLst>
              </p:cNvPr>
              <p:cNvGrpSpPr>
                <a:grpSpLocks/>
              </p:cNvGrpSpPr>
              <p:nvPr/>
            </p:nvGrpSpPr>
            <p:grpSpPr bwMode="auto">
              <a:xfrm>
                <a:off x="6043949" y="3580014"/>
                <a:ext cx="39014" cy="142563"/>
                <a:chOff x="4576" y="1244"/>
                <a:chExt cx="25" cy="72"/>
              </a:xfrm>
            </p:grpSpPr>
            <p:sp>
              <p:nvSpPr>
                <p:cNvPr id="321" name="Freeform 138">
                  <a:extLst>
                    <a:ext uri="{FF2B5EF4-FFF2-40B4-BE49-F238E27FC236}">
                      <a16:creationId xmlns:a16="http://schemas.microsoft.com/office/drawing/2014/main" id="{39FF3075-8A2E-23F3-2ECF-E02DF0A7E187}"/>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322" name="Freeform 139">
                  <a:extLst>
                    <a:ext uri="{FF2B5EF4-FFF2-40B4-BE49-F238E27FC236}">
                      <a16:creationId xmlns:a16="http://schemas.microsoft.com/office/drawing/2014/main" id="{28F4B2F2-E447-B299-4D12-524F8CBC7D22}"/>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88" name="Group 140">
                <a:extLst>
                  <a:ext uri="{FF2B5EF4-FFF2-40B4-BE49-F238E27FC236}">
                    <a16:creationId xmlns:a16="http://schemas.microsoft.com/office/drawing/2014/main" id="{92116EC7-F6C0-9298-ACB5-8860A1B68D92}"/>
                  </a:ext>
                </a:extLst>
              </p:cNvPr>
              <p:cNvGrpSpPr>
                <a:grpSpLocks/>
              </p:cNvGrpSpPr>
              <p:nvPr/>
            </p:nvGrpSpPr>
            <p:grpSpPr bwMode="auto">
              <a:xfrm>
                <a:off x="5696923" y="3580014"/>
                <a:ext cx="788507" cy="331903"/>
                <a:chOff x="4350" y="1244"/>
                <a:chExt cx="514" cy="166"/>
              </a:xfrm>
            </p:grpSpPr>
            <p:sp>
              <p:nvSpPr>
                <p:cNvPr id="319" name="Freeform 141">
                  <a:extLst>
                    <a:ext uri="{FF2B5EF4-FFF2-40B4-BE49-F238E27FC236}">
                      <a16:creationId xmlns:a16="http://schemas.microsoft.com/office/drawing/2014/main" id="{285312FD-948C-DC6D-02E3-9D058DB7BF0D}"/>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320" name="Freeform 142">
                  <a:extLst>
                    <a:ext uri="{FF2B5EF4-FFF2-40B4-BE49-F238E27FC236}">
                      <a16:creationId xmlns:a16="http://schemas.microsoft.com/office/drawing/2014/main" id="{F284E416-C35C-BCEB-8B34-DB82E95E4921}"/>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289" name="Group 143">
                <a:extLst>
                  <a:ext uri="{FF2B5EF4-FFF2-40B4-BE49-F238E27FC236}">
                    <a16:creationId xmlns:a16="http://schemas.microsoft.com/office/drawing/2014/main" id="{62C22712-1D39-90E7-4E4A-89106ACC8DE1}"/>
                  </a:ext>
                </a:extLst>
              </p:cNvPr>
              <p:cNvGrpSpPr>
                <a:grpSpLocks/>
              </p:cNvGrpSpPr>
              <p:nvPr/>
            </p:nvGrpSpPr>
            <p:grpSpPr bwMode="auto">
              <a:xfrm>
                <a:off x="6216435" y="3747079"/>
                <a:ext cx="268995" cy="238347"/>
                <a:chOff x="4689" y="1328"/>
                <a:chExt cx="175" cy="119"/>
              </a:xfrm>
            </p:grpSpPr>
            <p:sp>
              <p:nvSpPr>
                <p:cNvPr id="317" name="Freeform 144">
                  <a:extLst>
                    <a:ext uri="{FF2B5EF4-FFF2-40B4-BE49-F238E27FC236}">
                      <a16:creationId xmlns:a16="http://schemas.microsoft.com/office/drawing/2014/main" id="{673EC26F-D802-FF42-FC74-42D99BC5EF48}"/>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318" name="Freeform 145">
                  <a:extLst>
                    <a:ext uri="{FF2B5EF4-FFF2-40B4-BE49-F238E27FC236}">
                      <a16:creationId xmlns:a16="http://schemas.microsoft.com/office/drawing/2014/main" id="{3C618823-C611-7AE4-FED3-A85D1AC45715}"/>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90" name="Group 146">
                <a:extLst>
                  <a:ext uri="{FF2B5EF4-FFF2-40B4-BE49-F238E27FC236}">
                    <a16:creationId xmlns:a16="http://schemas.microsoft.com/office/drawing/2014/main" id="{1103AE7C-1CAC-7FE0-6E17-12A0872CD52E}"/>
                  </a:ext>
                </a:extLst>
              </p:cNvPr>
              <p:cNvGrpSpPr>
                <a:grpSpLocks/>
              </p:cNvGrpSpPr>
              <p:nvPr/>
            </p:nvGrpSpPr>
            <p:grpSpPr bwMode="auto">
              <a:xfrm>
                <a:off x="6183580" y="3842863"/>
                <a:ext cx="32854" cy="142563"/>
                <a:chOff x="4667" y="1376"/>
                <a:chExt cx="21" cy="71"/>
              </a:xfrm>
            </p:grpSpPr>
            <p:sp>
              <p:nvSpPr>
                <p:cNvPr id="315" name="Freeform 147">
                  <a:extLst>
                    <a:ext uri="{FF2B5EF4-FFF2-40B4-BE49-F238E27FC236}">
                      <a16:creationId xmlns:a16="http://schemas.microsoft.com/office/drawing/2014/main" id="{60F161E5-BAB1-0222-80AC-2D2A8551C6AF}"/>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316" name="Freeform 148">
                  <a:extLst>
                    <a:ext uri="{FF2B5EF4-FFF2-40B4-BE49-F238E27FC236}">
                      <a16:creationId xmlns:a16="http://schemas.microsoft.com/office/drawing/2014/main" id="{83FDBE9A-3828-7EF3-FD25-3080F9617BA9}"/>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291" name="Group 149">
                <a:extLst>
                  <a:ext uri="{FF2B5EF4-FFF2-40B4-BE49-F238E27FC236}">
                    <a16:creationId xmlns:a16="http://schemas.microsoft.com/office/drawing/2014/main" id="{3CB32212-10DB-C4AB-8AD4-BCE05C3EC2CE}"/>
                  </a:ext>
                </a:extLst>
              </p:cNvPr>
              <p:cNvGrpSpPr>
                <a:grpSpLocks/>
              </p:cNvGrpSpPr>
              <p:nvPr/>
            </p:nvGrpSpPr>
            <p:grpSpPr bwMode="auto">
              <a:xfrm>
                <a:off x="5746205" y="3842863"/>
                <a:ext cx="435322" cy="73508"/>
                <a:chOff x="4382" y="1376"/>
                <a:chExt cx="284" cy="37"/>
              </a:xfrm>
            </p:grpSpPr>
            <p:sp>
              <p:nvSpPr>
                <p:cNvPr id="313" name="Rectangle 150">
                  <a:extLst>
                    <a:ext uri="{FF2B5EF4-FFF2-40B4-BE49-F238E27FC236}">
                      <a16:creationId xmlns:a16="http://schemas.microsoft.com/office/drawing/2014/main" id="{1C48D0FA-7E50-F5B1-9BBA-D9EA613BB7B6}"/>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314" name="Rectangle 151">
                  <a:extLst>
                    <a:ext uri="{FF2B5EF4-FFF2-40B4-BE49-F238E27FC236}">
                      <a16:creationId xmlns:a16="http://schemas.microsoft.com/office/drawing/2014/main" id="{129791CE-04FF-5E03-7E0D-3872F1613541}"/>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292" name="Group 152">
                <a:extLst>
                  <a:ext uri="{FF2B5EF4-FFF2-40B4-BE49-F238E27FC236}">
                    <a16:creationId xmlns:a16="http://schemas.microsoft.com/office/drawing/2014/main" id="{63DC75BE-39FA-EBFB-AA58-84E4F323CD02}"/>
                  </a:ext>
                </a:extLst>
              </p:cNvPr>
              <p:cNvGrpSpPr>
                <a:grpSpLocks/>
              </p:cNvGrpSpPr>
              <p:nvPr/>
            </p:nvGrpSpPr>
            <p:grpSpPr bwMode="auto">
              <a:xfrm>
                <a:off x="5696923" y="3646840"/>
                <a:ext cx="47229" cy="265077"/>
                <a:chOff x="4350" y="1278"/>
                <a:chExt cx="31" cy="132"/>
              </a:xfrm>
            </p:grpSpPr>
            <p:sp>
              <p:nvSpPr>
                <p:cNvPr id="311" name="Freeform 153">
                  <a:extLst>
                    <a:ext uri="{FF2B5EF4-FFF2-40B4-BE49-F238E27FC236}">
                      <a16:creationId xmlns:a16="http://schemas.microsoft.com/office/drawing/2014/main" id="{BA66F66E-AE6B-AF93-C29F-B754A04BFF3E}"/>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312" name="Freeform 154">
                  <a:extLst>
                    <a:ext uri="{FF2B5EF4-FFF2-40B4-BE49-F238E27FC236}">
                      <a16:creationId xmlns:a16="http://schemas.microsoft.com/office/drawing/2014/main" id="{35696765-DFE2-4C5F-9703-8A4FF4C7D070}"/>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93" name="Group 155">
                <a:extLst>
                  <a:ext uri="{FF2B5EF4-FFF2-40B4-BE49-F238E27FC236}">
                    <a16:creationId xmlns:a16="http://schemas.microsoft.com/office/drawing/2014/main" id="{9729C9CE-16EB-58E1-ABEB-7ECEDFD16ADA}"/>
                  </a:ext>
                </a:extLst>
              </p:cNvPr>
              <p:cNvGrpSpPr>
                <a:grpSpLocks/>
              </p:cNvGrpSpPr>
              <p:nvPr/>
            </p:nvGrpSpPr>
            <p:grpSpPr bwMode="auto">
              <a:xfrm>
                <a:off x="6043949" y="3580014"/>
                <a:ext cx="39014" cy="142563"/>
                <a:chOff x="4576" y="1244"/>
                <a:chExt cx="25" cy="72"/>
              </a:xfrm>
            </p:grpSpPr>
            <p:sp>
              <p:nvSpPr>
                <p:cNvPr id="309" name="Freeform 156">
                  <a:extLst>
                    <a:ext uri="{FF2B5EF4-FFF2-40B4-BE49-F238E27FC236}">
                      <a16:creationId xmlns:a16="http://schemas.microsoft.com/office/drawing/2014/main" id="{7A4F690B-D782-04D6-9314-CE3D9C297FF3}"/>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310" name="Freeform 157">
                  <a:extLst>
                    <a:ext uri="{FF2B5EF4-FFF2-40B4-BE49-F238E27FC236}">
                      <a16:creationId xmlns:a16="http://schemas.microsoft.com/office/drawing/2014/main" id="{368A231F-A94B-15C5-C42A-9FFEA8C2394F}"/>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294" name="Group 158">
                <a:extLst>
                  <a:ext uri="{FF2B5EF4-FFF2-40B4-BE49-F238E27FC236}">
                    <a16:creationId xmlns:a16="http://schemas.microsoft.com/office/drawing/2014/main" id="{A651221B-4D29-BAE4-1B56-E8DF6388BC03}"/>
                  </a:ext>
                </a:extLst>
              </p:cNvPr>
              <p:cNvGrpSpPr>
                <a:grpSpLocks/>
              </p:cNvGrpSpPr>
              <p:nvPr/>
            </p:nvGrpSpPr>
            <p:grpSpPr bwMode="auto">
              <a:xfrm>
                <a:off x="5696923" y="3580014"/>
                <a:ext cx="788507" cy="331903"/>
                <a:chOff x="4350" y="1244"/>
                <a:chExt cx="514" cy="166"/>
              </a:xfrm>
            </p:grpSpPr>
            <p:sp>
              <p:nvSpPr>
                <p:cNvPr id="307" name="Freeform 159">
                  <a:extLst>
                    <a:ext uri="{FF2B5EF4-FFF2-40B4-BE49-F238E27FC236}">
                      <a16:creationId xmlns:a16="http://schemas.microsoft.com/office/drawing/2014/main" id="{A575F024-E3CD-6BAC-1568-2B1591E87E9E}"/>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308" name="Freeform 160">
                  <a:extLst>
                    <a:ext uri="{FF2B5EF4-FFF2-40B4-BE49-F238E27FC236}">
                      <a16:creationId xmlns:a16="http://schemas.microsoft.com/office/drawing/2014/main" id="{9F59D571-3C7F-DE62-EA47-78CB37D6EFAD}"/>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295" name="Group 161">
                <a:extLst>
                  <a:ext uri="{FF2B5EF4-FFF2-40B4-BE49-F238E27FC236}">
                    <a16:creationId xmlns:a16="http://schemas.microsoft.com/office/drawing/2014/main" id="{79BAF1A8-EDE2-8D3C-0610-2A539683F740}"/>
                  </a:ext>
                </a:extLst>
              </p:cNvPr>
              <p:cNvGrpSpPr>
                <a:grpSpLocks/>
              </p:cNvGrpSpPr>
              <p:nvPr/>
            </p:nvGrpSpPr>
            <p:grpSpPr bwMode="auto">
              <a:xfrm>
                <a:off x="6216435" y="3747079"/>
                <a:ext cx="268995" cy="238347"/>
                <a:chOff x="4689" y="1328"/>
                <a:chExt cx="175" cy="119"/>
              </a:xfrm>
            </p:grpSpPr>
            <p:sp>
              <p:nvSpPr>
                <p:cNvPr id="305" name="Freeform 162">
                  <a:extLst>
                    <a:ext uri="{FF2B5EF4-FFF2-40B4-BE49-F238E27FC236}">
                      <a16:creationId xmlns:a16="http://schemas.microsoft.com/office/drawing/2014/main" id="{1E2CFEA8-D902-09DB-0AB7-1E34D3C1BE40}"/>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306" name="Freeform 163">
                  <a:extLst>
                    <a:ext uri="{FF2B5EF4-FFF2-40B4-BE49-F238E27FC236}">
                      <a16:creationId xmlns:a16="http://schemas.microsoft.com/office/drawing/2014/main" id="{F44CF3B0-0357-AE7B-92E1-DD12E5E2CDE4}"/>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296" name="Group 164">
                <a:extLst>
                  <a:ext uri="{FF2B5EF4-FFF2-40B4-BE49-F238E27FC236}">
                    <a16:creationId xmlns:a16="http://schemas.microsoft.com/office/drawing/2014/main" id="{EAEB7D47-2AB8-D1AC-D120-CF06AD57DCB4}"/>
                  </a:ext>
                </a:extLst>
              </p:cNvPr>
              <p:cNvGrpSpPr>
                <a:grpSpLocks/>
              </p:cNvGrpSpPr>
              <p:nvPr/>
            </p:nvGrpSpPr>
            <p:grpSpPr bwMode="auto">
              <a:xfrm>
                <a:off x="6183580" y="3842863"/>
                <a:ext cx="32854" cy="142563"/>
                <a:chOff x="4667" y="1376"/>
                <a:chExt cx="21" cy="71"/>
              </a:xfrm>
            </p:grpSpPr>
            <p:sp>
              <p:nvSpPr>
                <p:cNvPr id="303" name="Freeform 165">
                  <a:extLst>
                    <a:ext uri="{FF2B5EF4-FFF2-40B4-BE49-F238E27FC236}">
                      <a16:creationId xmlns:a16="http://schemas.microsoft.com/office/drawing/2014/main" id="{FBA60C0E-3A2E-A23F-9C02-98BEF54A7254}"/>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304" name="Freeform 166">
                  <a:extLst>
                    <a:ext uri="{FF2B5EF4-FFF2-40B4-BE49-F238E27FC236}">
                      <a16:creationId xmlns:a16="http://schemas.microsoft.com/office/drawing/2014/main" id="{ADDC364B-4BA6-63A4-5908-6DC95AE2CFB3}"/>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297" name="Group 167">
                <a:extLst>
                  <a:ext uri="{FF2B5EF4-FFF2-40B4-BE49-F238E27FC236}">
                    <a16:creationId xmlns:a16="http://schemas.microsoft.com/office/drawing/2014/main" id="{7D0D66F6-8DB2-FC56-FB20-40D020C325DB}"/>
                  </a:ext>
                </a:extLst>
              </p:cNvPr>
              <p:cNvGrpSpPr>
                <a:grpSpLocks/>
              </p:cNvGrpSpPr>
              <p:nvPr/>
            </p:nvGrpSpPr>
            <p:grpSpPr bwMode="auto">
              <a:xfrm>
                <a:off x="5746205" y="3842863"/>
                <a:ext cx="435322" cy="73508"/>
                <a:chOff x="4382" y="1376"/>
                <a:chExt cx="284" cy="37"/>
              </a:xfrm>
            </p:grpSpPr>
            <p:sp>
              <p:nvSpPr>
                <p:cNvPr id="301" name="Rectangle 168">
                  <a:extLst>
                    <a:ext uri="{FF2B5EF4-FFF2-40B4-BE49-F238E27FC236}">
                      <a16:creationId xmlns:a16="http://schemas.microsoft.com/office/drawing/2014/main" id="{FC6B1E65-FC8D-3905-C577-0EC27B6A1625}"/>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302" name="Rectangle 169">
                  <a:extLst>
                    <a:ext uri="{FF2B5EF4-FFF2-40B4-BE49-F238E27FC236}">
                      <a16:creationId xmlns:a16="http://schemas.microsoft.com/office/drawing/2014/main" id="{50EAB36A-BCFD-4405-0DFF-73951CC66562}"/>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298" name="Group 170">
                <a:extLst>
                  <a:ext uri="{FF2B5EF4-FFF2-40B4-BE49-F238E27FC236}">
                    <a16:creationId xmlns:a16="http://schemas.microsoft.com/office/drawing/2014/main" id="{6D159572-C6A5-7567-7592-55C8DB4D3DB2}"/>
                  </a:ext>
                </a:extLst>
              </p:cNvPr>
              <p:cNvGrpSpPr>
                <a:grpSpLocks/>
              </p:cNvGrpSpPr>
              <p:nvPr/>
            </p:nvGrpSpPr>
            <p:grpSpPr bwMode="auto">
              <a:xfrm>
                <a:off x="5696923" y="3646840"/>
                <a:ext cx="47229" cy="265077"/>
                <a:chOff x="4350" y="1278"/>
                <a:chExt cx="31" cy="132"/>
              </a:xfrm>
            </p:grpSpPr>
            <p:sp>
              <p:nvSpPr>
                <p:cNvPr id="299" name="Freeform 171">
                  <a:extLst>
                    <a:ext uri="{FF2B5EF4-FFF2-40B4-BE49-F238E27FC236}">
                      <a16:creationId xmlns:a16="http://schemas.microsoft.com/office/drawing/2014/main" id="{B9C29D4A-DDCA-DEAF-D9AD-D73E4600C2E0}"/>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300" name="Freeform 172">
                  <a:extLst>
                    <a:ext uri="{FF2B5EF4-FFF2-40B4-BE49-F238E27FC236}">
                      <a16:creationId xmlns:a16="http://schemas.microsoft.com/office/drawing/2014/main" id="{9684E50B-C83C-F651-ADE4-D531CDA6768D}"/>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sp>
            <p:nvSpPr>
              <p:cNvPr id="241" name="Rectangle 173">
                <a:extLst>
                  <a:ext uri="{FF2B5EF4-FFF2-40B4-BE49-F238E27FC236}">
                    <a16:creationId xmlns:a16="http://schemas.microsoft.com/office/drawing/2014/main" id="{79557E50-9FD5-121A-56BB-1AE8D64F6F38}"/>
                  </a:ext>
                </a:extLst>
              </p:cNvPr>
              <p:cNvSpPr>
                <a:spLocks noChangeArrowheads="1"/>
              </p:cNvSpPr>
              <p:nvPr/>
            </p:nvSpPr>
            <p:spPr bwMode="auto">
              <a:xfrm>
                <a:off x="4810081" y="3745865"/>
                <a:ext cx="556243" cy="307777"/>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core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42" name="Group 241">
                <a:extLst>
                  <a:ext uri="{FF2B5EF4-FFF2-40B4-BE49-F238E27FC236}">
                    <a16:creationId xmlns:a16="http://schemas.microsoft.com/office/drawing/2014/main" id="{098F4716-A40B-D942-D95C-76D695CDB04F}"/>
                  </a:ext>
                </a:extLst>
              </p:cNvPr>
              <p:cNvGrpSpPr/>
              <p:nvPr/>
            </p:nvGrpSpPr>
            <p:grpSpPr>
              <a:xfrm>
                <a:off x="4316957" y="2998220"/>
                <a:ext cx="1271148" cy="771706"/>
                <a:chOff x="1761459" y="474366"/>
                <a:chExt cx="680193" cy="412941"/>
              </a:xfrm>
            </p:grpSpPr>
            <p:cxnSp>
              <p:nvCxnSpPr>
                <p:cNvPr id="243" name="Straight Connector 242">
                  <a:extLst>
                    <a:ext uri="{FF2B5EF4-FFF2-40B4-BE49-F238E27FC236}">
                      <a16:creationId xmlns:a16="http://schemas.microsoft.com/office/drawing/2014/main" id="{55F1D041-F63B-AC0A-58BD-AA5DC705C60E}"/>
                    </a:ext>
                  </a:extLst>
                </p:cNvPr>
                <p:cNvCxnSpPr/>
                <p:nvPr/>
              </p:nvCxnSpPr>
              <p:spPr>
                <a:xfrm flipV="1">
                  <a:off x="1761459" y="609600"/>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87961F6-B722-5759-566F-B7D16F0CCAB1}"/>
                    </a:ext>
                  </a:extLst>
                </p:cNvPr>
                <p:cNvCxnSpPr/>
                <p:nvPr/>
              </p:nvCxnSpPr>
              <p:spPr>
                <a:xfrm flipV="1">
                  <a:off x="2441652" y="609599"/>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8B22868-E3DF-86B3-81CF-A77790FBA294}"/>
                    </a:ext>
                  </a:extLst>
                </p:cNvPr>
                <p:cNvCxnSpPr>
                  <a:cxnSpLocks/>
                </p:cNvCxnSpPr>
                <p:nvPr/>
              </p:nvCxnSpPr>
              <p:spPr>
                <a:xfrm flipH="1">
                  <a:off x="1761459" y="609600"/>
                  <a:ext cx="68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Oval 245">
                  <a:extLst>
                    <a:ext uri="{FF2B5EF4-FFF2-40B4-BE49-F238E27FC236}">
                      <a16:creationId xmlns:a16="http://schemas.microsoft.com/office/drawing/2014/main" id="{E86DE93A-C23F-DC1B-7AC1-4F473F5A22E5}"/>
                    </a:ext>
                  </a:extLst>
                </p:cNvPr>
                <p:cNvSpPr/>
                <p:nvPr/>
              </p:nvSpPr>
              <p:spPr>
                <a:xfrm>
                  <a:off x="1951710" y="474366"/>
                  <a:ext cx="270934" cy="26599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47" name="TextBox 246">
                  <a:extLst>
                    <a:ext uri="{FF2B5EF4-FFF2-40B4-BE49-F238E27FC236}">
                      <a16:creationId xmlns:a16="http://schemas.microsoft.com/office/drawing/2014/main" id="{99AF83F8-0EC9-0F3C-05DE-E19E2F73E385}"/>
                    </a:ext>
                  </a:extLst>
                </p:cNvPr>
                <p:cNvSpPr txBox="1"/>
                <p:nvPr/>
              </p:nvSpPr>
              <p:spPr>
                <a:xfrm>
                  <a:off x="1943321" y="481291"/>
                  <a:ext cx="259218" cy="214099"/>
                </a:xfrm>
                <a:prstGeom prst="rect">
                  <a:avLst/>
                </a:prstGeom>
                <a:noFill/>
              </p:spPr>
              <p:txBody>
                <a:bodyPr wrap="none" rtlCol="0">
                  <a:spAutoFit/>
                </a:bodyPr>
                <a:lstStyle/>
                <a:p>
                  <a:r>
                    <a:rPr lang="en-GB" sz="2000" dirty="0" err="1">
                      <a:latin typeface="Symbol" panose="05050102010706020507" pitchFamily="18" charset="2"/>
                    </a:rPr>
                    <a:t>D</a:t>
                  </a:r>
                  <a:r>
                    <a:rPr lang="en-GB" sz="2000" dirty="0" err="1"/>
                    <a:t>p</a:t>
                  </a:r>
                  <a:endParaRPr lang="en-GB" sz="2000" dirty="0"/>
                </a:p>
              </p:txBody>
            </p:sp>
          </p:grpSp>
        </p:grpSp>
      </p:grpSp>
      <p:pic>
        <p:nvPicPr>
          <p:cNvPr id="404" name="Picture 403">
            <a:extLst>
              <a:ext uri="{FF2B5EF4-FFF2-40B4-BE49-F238E27FC236}">
                <a16:creationId xmlns:a16="http://schemas.microsoft.com/office/drawing/2014/main" id="{B6F657AE-B2B7-DD50-EEA0-9C5245520F18}"/>
              </a:ext>
            </a:extLst>
          </p:cNvPr>
          <p:cNvPicPr>
            <a:picLocks noChangeAspect="1"/>
          </p:cNvPicPr>
          <p:nvPr/>
        </p:nvPicPr>
        <p:blipFill>
          <a:blip r:embed="rId2"/>
          <a:stretch>
            <a:fillRect/>
          </a:stretch>
        </p:blipFill>
        <p:spPr>
          <a:xfrm>
            <a:off x="4100546" y="1025825"/>
            <a:ext cx="3844954" cy="2750699"/>
          </a:xfrm>
          <a:prstGeom prst="rect">
            <a:avLst/>
          </a:prstGeom>
        </p:spPr>
      </p:pic>
      <p:pic>
        <p:nvPicPr>
          <p:cNvPr id="405" name="Picture 404">
            <a:extLst>
              <a:ext uri="{FF2B5EF4-FFF2-40B4-BE49-F238E27FC236}">
                <a16:creationId xmlns:a16="http://schemas.microsoft.com/office/drawing/2014/main" id="{1CC88AE8-A9AA-FD00-9ABE-D566B1DA1BA6}"/>
              </a:ext>
            </a:extLst>
          </p:cNvPr>
          <p:cNvPicPr>
            <a:picLocks noChangeAspect="1"/>
          </p:cNvPicPr>
          <p:nvPr/>
        </p:nvPicPr>
        <p:blipFill>
          <a:blip r:embed="rId3"/>
          <a:stretch>
            <a:fillRect/>
          </a:stretch>
        </p:blipFill>
        <p:spPr>
          <a:xfrm>
            <a:off x="8134001" y="1100079"/>
            <a:ext cx="3915229" cy="2650309"/>
          </a:xfrm>
          <a:prstGeom prst="rect">
            <a:avLst/>
          </a:prstGeom>
        </p:spPr>
      </p:pic>
      <p:pic>
        <p:nvPicPr>
          <p:cNvPr id="409" name="Picture 408">
            <a:extLst>
              <a:ext uri="{FF2B5EF4-FFF2-40B4-BE49-F238E27FC236}">
                <a16:creationId xmlns:a16="http://schemas.microsoft.com/office/drawing/2014/main" id="{A9CA5F5B-DCE2-AB07-45E6-1A9091E17A07}"/>
              </a:ext>
            </a:extLst>
          </p:cNvPr>
          <p:cNvPicPr>
            <a:picLocks noChangeAspect="1"/>
          </p:cNvPicPr>
          <p:nvPr/>
        </p:nvPicPr>
        <p:blipFill>
          <a:blip r:embed="rId4"/>
          <a:stretch>
            <a:fillRect/>
          </a:stretch>
        </p:blipFill>
        <p:spPr>
          <a:xfrm>
            <a:off x="4254523" y="3757932"/>
            <a:ext cx="3869593" cy="2555392"/>
          </a:xfrm>
          <a:prstGeom prst="rect">
            <a:avLst/>
          </a:prstGeom>
        </p:spPr>
      </p:pic>
      <p:pic>
        <p:nvPicPr>
          <p:cNvPr id="410" name="Picture 409">
            <a:extLst>
              <a:ext uri="{FF2B5EF4-FFF2-40B4-BE49-F238E27FC236}">
                <a16:creationId xmlns:a16="http://schemas.microsoft.com/office/drawing/2014/main" id="{38A5317A-9633-7C45-37D0-9153A4B00C51}"/>
              </a:ext>
            </a:extLst>
          </p:cNvPr>
          <p:cNvPicPr>
            <a:picLocks noChangeAspect="1"/>
          </p:cNvPicPr>
          <p:nvPr/>
        </p:nvPicPr>
        <p:blipFill>
          <a:blip r:embed="rId5"/>
          <a:stretch>
            <a:fillRect/>
          </a:stretch>
        </p:blipFill>
        <p:spPr>
          <a:xfrm>
            <a:off x="8302732" y="3762365"/>
            <a:ext cx="3595801" cy="2427623"/>
          </a:xfrm>
          <a:prstGeom prst="rect">
            <a:avLst/>
          </a:prstGeom>
        </p:spPr>
      </p:pic>
      <p:sp>
        <p:nvSpPr>
          <p:cNvPr id="411" name="TextBox 410">
            <a:extLst>
              <a:ext uri="{FF2B5EF4-FFF2-40B4-BE49-F238E27FC236}">
                <a16:creationId xmlns:a16="http://schemas.microsoft.com/office/drawing/2014/main" id="{C4B8A934-DAA6-68B4-E0E9-C86F13B0E488}"/>
              </a:ext>
            </a:extLst>
          </p:cNvPr>
          <p:cNvSpPr txBox="1"/>
          <p:nvPr/>
        </p:nvSpPr>
        <p:spPr bwMode="auto">
          <a:xfrm>
            <a:off x="3440051" y="6268264"/>
            <a:ext cx="5013756" cy="369332"/>
          </a:xfrm>
          <a:prstGeom prst="rect">
            <a:avLst/>
          </a:prstGeom>
          <a:noFill/>
          <a:ln w="9525" algn="ctr">
            <a:noFill/>
            <a:miter lim="800000"/>
            <a:headEnd/>
            <a:tailEnd/>
          </a:ln>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ShellMedium" panose="00000600000000000000" pitchFamily="50" charset="0"/>
                <a:ea typeface="+mn-ea"/>
                <a:cs typeface="+mn-cs"/>
                <a:hlinkClick r:id="rId6">
                  <a:extLst>
                    <a:ext uri="{A12FA001-AC4F-418D-AE19-62706E023703}">
                      <ahyp:hlinkClr xmlns:ahyp="http://schemas.microsoft.com/office/drawing/2018/hyperlinkcolor" val="tx"/>
                    </a:ext>
                  </a:extLst>
                </a:hlinkClick>
              </a:rPr>
              <a:t>https://github.com/sede-open/Core2Relperm</a:t>
            </a:r>
            <a:endParaRPr kumimoji="0" lang="en-GB" sz="1800" b="0" i="0" u="none" strike="noStrike" kern="1200" cap="none" spc="0" normalizeH="0" baseline="0" noProof="0" dirty="0">
              <a:ln>
                <a:noFill/>
              </a:ln>
              <a:solidFill>
                <a:srgbClr val="000000"/>
              </a:solidFill>
              <a:effectLst/>
              <a:uLnTx/>
              <a:uFillTx/>
              <a:latin typeface="ShellMedium" panose="00000600000000000000" pitchFamily="50" charset="0"/>
              <a:ea typeface="+mn-ea"/>
              <a:cs typeface="+mn-cs"/>
            </a:endParaRPr>
          </a:p>
        </p:txBody>
      </p:sp>
    </p:spTree>
    <p:extLst>
      <p:ext uri="{BB962C8B-B14F-4D97-AF65-F5344CB8AC3E}">
        <p14:creationId xmlns:p14="http://schemas.microsoft.com/office/powerpoint/2010/main" val="275029207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8CF9-B865-4746-19EF-345C94A8C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52802-B769-DAF1-ABB4-BBF411E0D32F}"/>
              </a:ext>
            </a:extLst>
          </p:cNvPr>
          <p:cNvSpPr>
            <a:spLocks noGrp="1"/>
          </p:cNvSpPr>
          <p:nvPr>
            <p:ph type="title"/>
          </p:nvPr>
        </p:nvSpPr>
        <p:spPr>
          <a:xfrm>
            <a:off x="466421" y="663860"/>
            <a:ext cx="9522309" cy="808025"/>
          </a:xfrm>
        </p:spPr>
        <p:txBody>
          <a:bodyPr wrap="square" anchor="t">
            <a:normAutofit/>
          </a:bodyPr>
          <a:lstStyle/>
          <a:p>
            <a:r>
              <a:rPr lang="en-US" dirty="0"/>
              <a:t>Standard Experimental Methods: Limited Saturation Range</a:t>
            </a:r>
          </a:p>
        </p:txBody>
      </p:sp>
      <p:sp>
        <p:nvSpPr>
          <p:cNvPr id="4" name="Date Placeholder 3">
            <a:extLst>
              <a:ext uri="{FF2B5EF4-FFF2-40B4-BE49-F238E27FC236}">
                <a16:creationId xmlns:a16="http://schemas.microsoft.com/office/drawing/2014/main" id="{CB73C739-6815-F1EF-23F3-E8F47B741EA7}"/>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ED42175A-A731-B543-7076-2530B90D5F8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17</a:t>
            </a:fld>
            <a:endParaRPr lang="en-GB" noProof="1"/>
          </a:p>
        </p:txBody>
      </p:sp>
      <p:pic>
        <p:nvPicPr>
          <p:cNvPr id="3" name="Picture 2">
            <a:extLst>
              <a:ext uri="{FF2B5EF4-FFF2-40B4-BE49-F238E27FC236}">
                <a16:creationId xmlns:a16="http://schemas.microsoft.com/office/drawing/2014/main" id="{99ECD990-08CD-0034-1B6E-F39044B6D46E}"/>
              </a:ext>
            </a:extLst>
          </p:cNvPr>
          <p:cNvPicPr>
            <a:picLocks noChangeAspect="1"/>
          </p:cNvPicPr>
          <p:nvPr/>
        </p:nvPicPr>
        <p:blipFill>
          <a:blip r:embed="rId2"/>
          <a:stretch>
            <a:fillRect/>
          </a:stretch>
        </p:blipFill>
        <p:spPr>
          <a:xfrm>
            <a:off x="355083" y="1172882"/>
            <a:ext cx="3303270" cy="2503170"/>
          </a:xfrm>
          <a:prstGeom prst="rect">
            <a:avLst/>
          </a:prstGeom>
        </p:spPr>
      </p:pic>
      <p:sp>
        <p:nvSpPr>
          <p:cNvPr id="6" name="TextBox 5">
            <a:extLst>
              <a:ext uri="{FF2B5EF4-FFF2-40B4-BE49-F238E27FC236}">
                <a16:creationId xmlns:a16="http://schemas.microsoft.com/office/drawing/2014/main" id="{DE66A2F8-371E-CB05-BE7C-8035A5327F76}"/>
              </a:ext>
            </a:extLst>
          </p:cNvPr>
          <p:cNvSpPr txBox="1"/>
          <p:nvPr/>
        </p:nvSpPr>
        <p:spPr>
          <a:xfrm>
            <a:off x="1333753" y="981782"/>
            <a:ext cx="2266790" cy="276999"/>
          </a:xfrm>
          <a:prstGeom prst="rect">
            <a:avLst/>
          </a:prstGeom>
          <a:noFill/>
        </p:spPr>
        <p:txBody>
          <a:bodyPr wrap="square" rtlCol="0">
            <a:spAutoFit/>
          </a:bodyPr>
          <a:lstStyle/>
          <a:p>
            <a:r>
              <a:rPr lang="en-US" sz="1200" dirty="0"/>
              <a:t>Relative permeability</a:t>
            </a:r>
          </a:p>
        </p:txBody>
      </p:sp>
      <p:pic>
        <p:nvPicPr>
          <p:cNvPr id="7" name="Picture 6">
            <a:extLst>
              <a:ext uri="{FF2B5EF4-FFF2-40B4-BE49-F238E27FC236}">
                <a16:creationId xmlns:a16="http://schemas.microsoft.com/office/drawing/2014/main" id="{05107EF3-BB30-1194-0852-42C630921385}"/>
              </a:ext>
            </a:extLst>
          </p:cNvPr>
          <p:cNvPicPr>
            <a:picLocks noChangeAspect="1"/>
          </p:cNvPicPr>
          <p:nvPr/>
        </p:nvPicPr>
        <p:blipFill>
          <a:blip r:embed="rId3"/>
          <a:stretch>
            <a:fillRect/>
          </a:stretch>
        </p:blipFill>
        <p:spPr>
          <a:xfrm>
            <a:off x="355083" y="3966029"/>
            <a:ext cx="3303270" cy="2503170"/>
          </a:xfrm>
          <a:prstGeom prst="rect">
            <a:avLst/>
          </a:prstGeom>
        </p:spPr>
      </p:pic>
      <p:sp>
        <p:nvSpPr>
          <p:cNvPr id="8" name="TextBox 7">
            <a:extLst>
              <a:ext uri="{FF2B5EF4-FFF2-40B4-BE49-F238E27FC236}">
                <a16:creationId xmlns:a16="http://schemas.microsoft.com/office/drawing/2014/main" id="{D292CEF5-1EF1-2B43-603D-040CFE15E0C4}"/>
              </a:ext>
            </a:extLst>
          </p:cNvPr>
          <p:cNvSpPr txBox="1"/>
          <p:nvPr/>
        </p:nvSpPr>
        <p:spPr>
          <a:xfrm>
            <a:off x="1360189" y="3807595"/>
            <a:ext cx="2673596" cy="276999"/>
          </a:xfrm>
          <a:prstGeom prst="rect">
            <a:avLst/>
          </a:prstGeom>
          <a:noFill/>
        </p:spPr>
        <p:txBody>
          <a:bodyPr wrap="square" rtlCol="0">
            <a:spAutoFit/>
          </a:bodyPr>
          <a:lstStyle/>
          <a:p>
            <a:r>
              <a:rPr lang="en-US" sz="1200" dirty="0"/>
              <a:t>Fractional Flow Solution</a:t>
            </a:r>
          </a:p>
        </p:txBody>
      </p:sp>
      <p:pic>
        <p:nvPicPr>
          <p:cNvPr id="9" name="Picture 8">
            <a:extLst>
              <a:ext uri="{FF2B5EF4-FFF2-40B4-BE49-F238E27FC236}">
                <a16:creationId xmlns:a16="http://schemas.microsoft.com/office/drawing/2014/main" id="{5F86FEE8-CB4B-E65C-290F-6359AD87075E}"/>
              </a:ext>
            </a:extLst>
          </p:cNvPr>
          <p:cNvPicPr>
            <a:picLocks noChangeAspect="1"/>
          </p:cNvPicPr>
          <p:nvPr/>
        </p:nvPicPr>
        <p:blipFill>
          <a:blip r:embed="rId4"/>
          <a:stretch>
            <a:fillRect/>
          </a:stretch>
        </p:blipFill>
        <p:spPr>
          <a:xfrm>
            <a:off x="3688756" y="1172882"/>
            <a:ext cx="3303270" cy="2503170"/>
          </a:xfrm>
          <a:prstGeom prst="rect">
            <a:avLst/>
          </a:prstGeom>
        </p:spPr>
      </p:pic>
      <p:cxnSp>
        <p:nvCxnSpPr>
          <p:cNvPr id="10" name="Straight Connector 9">
            <a:extLst>
              <a:ext uri="{FF2B5EF4-FFF2-40B4-BE49-F238E27FC236}">
                <a16:creationId xmlns:a16="http://schemas.microsoft.com/office/drawing/2014/main" id="{8FC33124-9EE8-B7E4-7D6A-73CE2D3C3335}"/>
              </a:ext>
            </a:extLst>
          </p:cNvPr>
          <p:cNvCxnSpPr>
            <a:cxnSpLocks/>
          </p:cNvCxnSpPr>
          <p:nvPr/>
        </p:nvCxnSpPr>
        <p:spPr>
          <a:xfrm flipV="1">
            <a:off x="3961012" y="2212546"/>
            <a:ext cx="2282338" cy="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5FC601C0-B05F-F7DF-90F8-816AE67E53AC}"/>
              </a:ext>
            </a:extLst>
          </p:cNvPr>
          <p:cNvCxnSpPr>
            <a:cxnSpLocks/>
          </p:cNvCxnSpPr>
          <p:nvPr/>
        </p:nvCxnSpPr>
        <p:spPr>
          <a:xfrm rot="5400000" flipH="1" flipV="1">
            <a:off x="1299490" y="3204006"/>
            <a:ext cx="3963985" cy="2008381"/>
          </a:xfrm>
          <a:prstGeom prst="bentConnector3">
            <a:avLst>
              <a:gd name="adj1" fmla="val 7555"/>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B013D40-FDF4-E5D6-1FF7-3151C7D898F2}"/>
              </a:ext>
            </a:extLst>
          </p:cNvPr>
          <p:cNvSpPr txBox="1"/>
          <p:nvPr/>
        </p:nvSpPr>
        <p:spPr>
          <a:xfrm rot="16200000">
            <a:off x="3571247" y="4699188"/>
            <a:ext cx="1705852" cy="276999"/>
          </a:xfrm>
          <a:prstGeom prst="rect">
            <a:avLst/>
          </a:prstGeom>
          <a:noFill/>
        </p:spPr>
        <p:txBody>
          <a:bodyPr wrap="none" rtlCol="0">
            <a:spAutoFit/>
          </a:bodyPr>
          <a:lstStyle/>
          <a:p>
            <a:r>
              <a:rPr lang="en-US" sz="1200" dirty="0">
                <a:solidFill>
                  <a:schemeClr val="accent1"/>
                </a:solidFill>
              </a:rPr>
              <a:t>Breakthrough saturation</a:t>
            </a:r>
          </a:p>
        </p:txBody>
      </p:sp>
      <p:cxnSp>
        <p:nvCxnSpPr>
          <p:cNvPr id="13" name="Straight Connector 12">
            <a:extLst>
              <a:ext uri="{FF2B5EF4-FFF2-40B4-BE49-F238E27FC236}">
                <a16:creationId xmlns:a16="http://schemas.microsoft.com/office/drawing/2014/main" id="{2F29A639-E442-D9A1-3913-7B51E8EC99B8}"/>
              </a:ext>
            </a:extLst>
          </p:cNvPr>
          <p:cNvCxnSpPr>
            <a:cxnSpLocks/>
          </p:cNvCxnSpPr>
          <p:nvPr/>
        </p:nvCxnSpPr>
        <p:spPr>
          <a:xfrm flipV="1">
            <a:off x="2412483" y="1229034"/>
            <a:ext cx="0" cy="2202714"/>
          </a:xfrm>
          <a:prstGeom prst="line">
            <a:avLst/>
          </a:prstGeom>
          <a:ln>
            <a:solidFill>
              <a:srgbClr val="00B05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2E3A357-A28B-8DA2-BC73-A281E0B7085E}"/>
                  </a:ext>
                </a:extLst>
              </p:cNvPr>
              <p:cNvSpPr txBox="1"/>
              <p:nvPr/>
            </p:nvSpPr>
            <p:spPr>
              <a:xfrm>
                <a:off x="2696987" y="2873585"/>
                <a:ext cx="433324" cy="275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dirty="0" smtClean="0">
                              <a:solidFill>
                                <a:srgbClr val="00B050"/>
                              </a:solidFill>
                              <a:latin typeface="Cambria Math" panose="02040503050406030204" pitchFamily="18" charset="0"/>
                            </a:rPr>
                          </m:ctrlPr>
                        </m:sSubPr>
                        <m:e>
                          <m:r>
                            <a:rPr lang="en-US" sz="1100" i="1" dirty="0" smtClean="0">
                              <a:solidFill>
                                <a:srgbClr val="00B050"/>
                              </a:solidFill>
                              <a:latin typeface="Cambria Math" panose="02040503050406030204" pitchFamily="18" charset="0"/>
                            </a:rPr>
                            <m:t>𝑆</m:t>
                          </m:r>
                        </m:e>
                        <m:sub>
                          <m:r>
                            <a:rPr lang="en-US" sz="1100" b="0" i="1" dirty="0" smtClean="0">
                              <a:solidFill>
                                <a:srgbClr val="00B050"/>
                              </a:solidFill>
                              <a:latin typeface="Cambria Math" panose="02040503050406030204" pitchFamily="18" charset="0"/>
                            </a:rPr>
                            <m:t>𝑔</m:t>
                          </m:r>
                          <m:r>
                            <a:rPr lang="en-US" sz="1100" b="0" i="1" dirty="0" smtClean="0">
                              <a:solidFill>
                                <a:srgbClr val="00B050"/>
                              </a:solidFill>
                              <a:latin typeface="Cambria Math" panose="02040503050406030204" pitchFamily="18" charset="0"/>
                            </a:rPr>
                            <m:t>,</m:t>
                          </m:r>
                          <m:r>
                            <a:rPr lang="en-US" sz="1100" b="0" i="1" dirty="0" smtClean="0">
                              <a:solidFill>
                                <a:srgbClr val="00B050"/>
                              </a:solidFill>
                              <a:latin typeface="Cambria Math" panose="02040503050406030204" pitchFamily="18" charset="0"/>
                            </a:rPr>
                            <m:t>𝑟</m:t>
                          </m:r>
                        </m:sub>
                      </m:sSub>
                    </m:oMath>
                  </m:oMathPara>
                </a14:m>
                <a:endParaRPr lang="en-US" sz="1100" dirty="0">
                  <a:solidFill>
                    <a:srgbClr val="00B050"/>
                  </a:solidFill>
                </a:endParaRPr>
              </a:p>
            </p:txBody>
          </p:sp>
        </mc:Choice>
        <mc:Fallback xmlns="">
          <p:sp>
            <p:nvSpPr>
              <p:cNvPr id="14" name="TextBox 13">
                <a:extLst>
                  <a:ext uri="{FF2B5EF4-FFF2-40B4-BE49-F238E27FC236}">
                    <a16:creationId xmlns:a16="http://schemas.microsoft.com/office/drawing/2014/main" id="{42E3A357-A28B-8DA2-BC73-A281E0B7085E}"/>
                  </a:ext>
                </a:extLst>
              </p:cNvPr>
              <p:cNvSpPr txBox="1">
                <a:spLocks noRot="1" noChangeAspect="1" noMove="1" noResize="1" noEditPoints="1" noAdjustHandles="1" noChangeArrowheads="1" noChangeShapeType="1" noTextEdit="1"/>
              </p:cNvSpPr>
              <p:nvPr/>
            </p:nvSpPr>
            <p:spPr>
              <a:xfrm>
                <a:off x="2696987" y="2873585"/>
                <a:ext cx="433324" cy="275332"/>
              </a:xfrm>
              <a:prstGeom prst="rect">
                <a:avLst/>
              </a:prstGeom>
              <a:blipFill>
                <a:blip r:embed="rId5"/>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904922B-41B6-0EBD-694D-3FA023BBFEBF}"/>
              </a:ext>
            </a:extLst>
          </p:cNvPr>
          <p:cNvCxnSpPr/>
          <p:nvPr/>
        </p:nvCxnSpPr>
        <p:spPr>
          <a:xfrm>
            <a:off x="2412483" y="3172668"/>
            <a:ext cx="1110732" cy="0"/>
          </a:xfrm>
          <a:prstGeom prst="straightConnector1">
            <a:avLst/>
          </a:prstGeom>
          <a:ln>
            <a:solidFill>
              <a:srgbClr val="00B05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CF8B548-3862-4C51-2DED-A8D59C29C8CD}"/>
              </a:ext>
            </a:extLst>
          </p:cNvPr>
          <p:cNvCxnSpPr>
            <a:cxnSpLocks/>
          </p:cNvCxnSpPr>
          <p:nvPr/>
        </p:nvCxnSpPr>
        <p:spPr>
          <a:xfrm>
            <a:off x="3961012" y="2067768"/>
            <a:ext cx="2282338" cy="0"/>
          </a:xfrm>
          <a:prstGeom prst="line">
            <a:avLst/>
          </a:prstGeom>
          <a:ln>
            <a:solidFill>
              <a:srgbClr val="00B050"/>
            </a:solidFill>
            <a:prstDash val="sysDash"/>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9453322E-F91D-B3CB-F2AD-CDD23C2A74B4}"/>
              </a:ext>
            </a:extLst>
          </p:cNvPr>
          <p:cNvCxnSpPr>
            <a:cxnSpLocks/>
          </p:cNvCxnSpPr>
          <p:nvPr/>
        </p:nvCxnSpPr>
        <p:spPr>
          <a:xfrm rot="5400000" flipH="1" flipV="1">
            <a:off x="2920311" y="2045949"/>
            <a:ext cx="744223" cy="833402"/>
          </a:xfrm>
          <a:prstGeom prst="bentConnector2">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B9440BD3-2028-2EBC-BE8E-3354E21CF004}"/>
              </a:ext>
            </a:extLst>
          </p:cNvPr>
          <p:cNvSpPr/>
          <p:nvPr/>
        </p:nvSpPr>
        <p:spPr>
          <a:xfrm>
            <a:off x="6267822" y="2067768"/>
            <a:ext cx="134723" cy="14477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5DB2A2-392C-5269-B07C-B00103DE2D73}"/>
                  </a:ext>
                </a:extLst>
              </p:cNvPr>
              <p:cNvSpPr txBox="1"/>
              <p:nvPr/>
            </p:nvSpPr>
            <p:spPr>
              <a:xfrm rot="16200000">
                <a:off x="6090742" y="2028866"/>
                <a:ext cx="746999" cy="276999"/>
              </a:xfrm>
              <a:prstGeom prst="rect">
                <a:avLst/>
              </a:prstGeom>
              <a:noFill/>
            </p:spPr>
            <p:txBody>
              <a:bodyPr wrap="none" rtlCol="0">
                <a:spAutoFit/>
              </a:bodyPr>
              <a:lstStyle/>
              <a:p>
                <a14:m>
                  <m:oMath xmlns:m="http://schemas.openxmlformats.org/officeDocument/2006/math">
                    <m:sSub>
                      <m:sSubPr>
                        <m:ctrlPr>
                          <a:rPr lang="en-US" sz="1200" b="0" i="1" dirty="0" smtClean="0">
                            <a:solidFill>
                              <a:schemeClr val="accent1"/>
                            </a:solidFill>
                            <a:latin typeface="Cambria Math" panose="02040503050406030204" pitchFamily="18" charset="0"/>
                          </a:rPr>
                        </m:ctrlPr>
                      </m:sSubPr>
                      <m:e>
                        <m:r>
                          <a:rPr lang="en-US" sz="1200" i="1" dirty="0" smtClean="0">
                            <a:solidFill>
                              <a:schemeClr val="accent1"/>
                            </a:solidFill>
                            <a:latin typeface="Cambria Math" panose="02040503050406030204" pitchFamily="18" charset="0"/>
                          </a:rPr>
                          <m:t>𝑆</m:t>
                        </m:r>
                      </m:e>
                      <m:sub>
                        <m:r>
                          <a:rPr lang="en-US" sz="1200" b="0" i="1" dirty="0" smtClean="0">
                            <a:solidFill>
                              <a:schemeClr val="accent1"/>
                            </a:solidFill>
                            <a:latin typeface="Cambria Math" panose="02040503050406030204" pitchFamily="18" charset="0"/>
                          </a:rPr>
                          <m:t>𝑤</m:t>
                        </m:r>
                      </m:sub>
                    </m:sSub>
                  </m:oMath>
                </a14:m>
                <a:r>
                  <a:rPr lang="en-US" sz="1200" dirty="0">
                    <a:solidFill>
                      <a:schemeClr val="accent1"/>
                    </a:solidFill>
                  </a:rPr>
                  <a:t> range</a:t>
                </a:r>
              </a:p>
            </p:txBody>
          </p:sp>
        </mc:Choice>
        <mc:Fallback xmlns="">
          <p:sp>
            <p:nvSpPr>
              <p:cNvPr id="19" name="TextBox 18">
                <a:extLst>
                  <a:ext uri="{FF2B5EF4-FFF2-40B4-BE49-F238E27FC236}">
                    <a16:creationId xmlns:a16="http://schemas.microsoft.com/office/drawing/2014/main" id="{E05DB2A2-392C-5269-B07C-B00103DE2D73}"/>
                  </a:ext>
                </a:extLst>
              </p:cNvPr>
              <p:cNvSpPr txBox="1">
                <a:spLocks noRot="1" noChangeAspect="1" noMove="1" noResize="1" noEditPoints="1" noAdjustHandles="1" noChangeArrowheads="1" noChangeShapeType="1" noTextEdit="1"/>
              </p:cNvSpPr>
              <p:nvPr/>
            </p:nvSpPr>
            <p:spPr>
              <a:xfrm rot="16200000">
                <a:off x="6090742" y="2028866"/>
                <a:ext cx="746999" cy="276999"/>
              </a:xfrm>
              <a:prstGeom prst="rect">
                <a:avLst/>
              </a:prstGeom>
              <a:blipFill>
                <a:blip r:embed="rId6"/>
                <a:stretch>
                  <a:fillRect l="-2222" t="-8943" r="-1777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2FA43C2-6E8B-F638-5D0F-8C941FE99831}"/>
              </a:ext>
            </a:extLst>
          </p:cNvPr>
          <p:cNvSpPr txBox="1"/>
          <p:nvPr/>
        </p:nvSpPr>
        <p:spPr>
          <a:xfrm>
            <a:off x="4850351" y="981781"/>
            <a:ext cx="1264064" cy="276999"/>
          </a:xfrm>
          <a:prstGeom prst="rect">
            <a:avLst/>
          </a:prstGeom>
          <a:noFill/>
        </p:spPr>
        <p:txBody>
          <a:bodyPr wrap="none" rtlCol="0">
            <a:spAutoFit/>
          </a:bodyPr>
          <a:lstStyle/>
          <a:p>
            <a:r>
              <a:rPr lang="en-US" sz="1200" dirty="0"/>
              <a:t>viscosity ratio = 1</a:t>
            </a:r>
          </a:p>
        </p:txBody>
      </p:sp>
      <p:sp>
        <p:nvSpPr>
          <p:cNvPr id="21" name="TextBox 20">
            <a:extLst>
              <a:ext uri="{FF2B5EF4-FFF2-40B4-BE49-F238E27FC236}">
                <a16:creationId xmlns:a16="http://schemas.microsoft.com/office/drawing/2014/main" id="{0033A997-C64B-90A3-716D-E78D42A85422}"/>
              </a:ext>
            </a:extLst>
          </p:cNvPr>
          <p:cNvSpPr txBox="1"/>
          <p:nvPr/>
        </p:nvSpPr>
        <p:spPr>
          <a:xfrm>
            <a:off x="7899677" y="981781"/>
            <a:ext cx="1857175" cy="276999"/>
          </a:xfrm>
          <a:prstGeom prst="rect">
            <a:avLst/>
          </a:prstGeom>
          <a:noFill/>
        </p:spPr>
        <p:txBody>
          <a:bodyPr wrap="none" rtlCol="0">
            <a:spAutoFit/>
          </a:bodyPr>
          <a:lstStyle/>
          <a:p>
            <a:r>
              <a:rPr lang="en-US" sz="1200" dirty="0"/>
              <a:t>Viscosity ratio dependency</a:t>
            </a:r>
          </a:p>
        </p:txBody>
      </p:sp>
      <p:pic>
        <p:nvPicPr>
          <p:cNvPr id="22" name="Picture 21">
            <a:extLst>
              <a:ext uri="{FF2B5EF4-FFF2-40B4-BE49-F238E27FC236}">
                <a16:creationId xmlns:a16="http://schemas.microsoft.com/office/drawing/2014/main" id="{84598A21-390E-F384-3EFA-6F3AEA3E11CC}"/>
              </a:ext>
            </a:extLst>
          </p:cNvPr>
          <p:cNvPicPr>
            <a:picLocks noChangeAspect="1"/>
          </p:cNvPicPr>
          <p:nvPr/>
        </p:nvPicPr>
        <p:blipFill>
          <a:blip r:embed="rId7"/>
          <a:stretch>
            <a:fillRect/>
          </a:stretch>
        </p:blipFill>
        <p:spPr>
          <a:xfrm>
            <a:off x="6954438" y="1212615"/>
            <a:ext cx="3303270" cy="2526030"/>
          </a:xfrm>
          <a:prstGeom prst="rect">
            <a:avLst/>
          </a:prstGeom>
        </p:spPr>
      </p:pic>
      <p:sp>
        <p:nvSpPr>
          <p:cNvPr id="23" name="Oval 22">
            <a:extLst>
              <a:ext uri="{FF2B5EF4-FFF2-40B4-BE49-F238E27FC236}">
                <a16:creationId xmlns:a16="http://schemas.microsoft.com/office/drawing/2014/main" id="{C82180F3-B968-3F39-EB31-F5A08B20ED50}"/>
              </a:ext>
            </a:extLst>
          </p:cNvPr>
          <p:cNvSpPr/>
          <p:nvPr/>
        </p:nvSpPr>
        <p:spPr>
          <a:xfrm>
            <a:off x="9306487" y="2532934"/>
            <a:ext cx="1111935" cy="10470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EC20C554-7188-6679-A209-D8C38F88965A}"/>
              </a:ext>
            </a:extLst>
          </p:cNvPr>
          <p:cNvSpPr txBox="1"/>
          <p:nvPr/>
        </p:nvSpPr>
        <p:spPr>
          <a:xfrm>
            <a:off x="9368184" y="2263866"/>
            <a:ext cx="1126334" cy="276999"/>
          </a:xfrm>
          <a:prstGeom prst="rect">
            <a:avLst/>
          </a:prstGeom>
          <a:noFill/>
        </p:spPr>
        <p:txBody>
          <a:bodyPr wrap="none" rtlCol="0">
            <a:spAutoFit/>
          </a:bodyPr>
          <a:lstStyle/>
          <a:p>
            <a:r>
              <a:rPr lang="en-US" sz="1200" dirty="0">
                <a:solidFill>
                  <a:srgbClr val="FF0000"/>
                </a:solidFill>
              </a:rPr>
              <a:t>range for gases</a:t>
            </a:r>
          </a:p>
        </p:txBody>
      </p:sp>
      <p:sp>
        <p:nvSpPr>
          <p:cNvPr id="25" name="Text Box 11" descr="&lt;COMPANY_NAME&gt;&#10;">
            <a:extLst>
              <a:ext uri="{FF2B5EF4-FFF2-40B4-BE49-F238E27FC236}">
                <a16:creationId xmlns:a16="http://schemas.microsoft.com/office/drawing/2014/main" id="{51211F00-D4FB-A7AF-C7FD-A4F06DB52209}"/>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
        <p:nvSpPr>
          <p:cNvPr id="154" name="TextBox 153">
            <a:extLst>
              <a:ext uri="{FF2B5EF4-FFF2-40B4-BE49-F238E27FC236}">
                <a16:creationId xmlns:a16="http://schemas.microsoft.com/office/drawing/2014/main" id="{2F00C5ED-7E37-94CC-0B70-133F3780473A}"/>
              </a:ext>
            </a:extLst>
          </p:cNvPr>
          <p:cNvSpPr txBox="1"/>
          <p:nvPr/>
        </p:nvSpPr>
        <p:spPr bwMode="auto">
          <a:xfrm>
            <a:off x="6888522" y="4155048"/>
            <a:ext cx="3100208"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Unsteady-state (USS) Method</a:t>
            </a:r>
          </a:p>
        </p:txBody>
      </p:sp>
      <p:grpSp>
        <p:nvGrpSpPr>
          <p:cNvPr id="155" name="Group 154">
            <a:extLst>
              <a:ext uri="{FF2B5EF4-FFF2-40B4-BE49-F238E27FC236}">
                <a16:creationId xmlns:a16="http://schemas.microsoft.com/office/drawing/2014/main" id="{281FE9AC-1E2A-65F0-1827-A4F572238557}"/>
              </a:ext>
            </a:extLst>
          </p:cNvPr>
          <p:cNvGrpSpPr/>
          <p:nvPr/>
        </p:nvGrpSpPr>
        <p:grpSpPr>
          <a:xfrm>
            <a:off x="6536452" y="4605183"/>
            <a:ext cx="3721256" cy="1332474"/>
            <a:chOff x="2764174" y="2998220"/>
            <a:chExt cx="3721256" cy="1332474"/>
          </a:xfrm>
        </p:grpSpPr>
        <p:sp>
          <p:nvSpPr>
            <p:cNvPr id="156" name="Rectangle 173">
              <a:extLst>
                <a:ext uri="{FF2B5EF4-FFF2-40B4-BE49-F238E27FC236}">
                  <a16:creationId xmlns:a16="http://schemas.microsoft.com/office/drawing/2014/main" id="{309CA109-2D88-2E15-8572-70EF410D135B}"/>
                </a:ext>
              </a:extLst>
            </p:cNvPr>
            <p:cNvSpPr>
              <a:spLocks noChangeArrowheads="1"/>
            </p:cNvSpPr>
            <p:nvPr/>
          </p:nvSpPr>
          <p:spPr bwMode="auto">
            <a:xfrm>
              <a:off x="2764174" y="3832042"/>
              <a:ext cx="573428" cy="277000"/>
            </a:xfrm>
            <a:prstGeom prst="rect">
              <a:avLst/>
            </a:prstGeom>
            <a:noFill/>
            <a:ln w="9525">
              <a:noFill/>
              <a:miter lim="800000"/>
              <a:headEnd/>
              <a:tailEnd/>
            </a:ln>
          </p:spPr>
          <p:txBody>
            <a:bodyPr wrap="none" lIns="0" tIns="0" rIns="0" bIns="0">
              <a:spAutoFit/>
            </a:bodyPr>
            <a:lstStyle/>
            <a:p>
              <a:r>
                <a:rPr lang="en-US" sz="1800" dirty="0">
                  <a:solidFill>
                    <a:srgbClr val="003399"/>
                  </a:solidFill>
                  <a:latin typeface="Tahoma" panose="020B0604030504040204" pitchFamily="34" charset="0"/>
                  <a:ea typeface="Tahoma" panose="020B0604030504040204" pitchFamily="34" charset="0"/>
                  <a:cs typeface="Tahoma" panose="020B0604030504040204" pitchFamily="34" charset="0"/>
                </a:rPr>
                <a:t>water</a:t>
              </a:r>
              <a:endParaRPr lang="en-US" sz="12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grpSp>
          <p:nvGrpSpPr>
            <p:cNvPr id="157" name="Group 156">
              <a:extLst>
                <a:ext uri="{FF2B5EF4-FFF2-40B4-BE49-F238E27FC236}">
                  <a16:creationId xmlns:a16="http://schemas.microsoft.com/office/drawing/2014/main" id="{7CDCB77E-8CD2-DBE5-6743-E1A959A8E29C}"/>
                </a:ext>
              </a:extLst>
            </p:cNvPr>
            <p:cNvGrpSpPr/>
            <p:nvPr/>
          </p:nvGrpSpPr>
          <p:grpSpPr>
            <a:xfrm>
              <a:off x="3468981" y="2998220"/>
              <a:ext cx="3016449" cy="1332474"/>
              <a:chOff x="3468981" y="2998220"/>
              <a:chExt cx="3016449" cy="1332474"/>
            </a:xfrm>
          </p:grpSpPr>
          <p:grpSp>
            <p:nvGrpSpPr>
              <p:cNvPr id="158" name="Group 20">
                <a:extLst>
                  <a:ext uri="{FF2B5EF4-FFF2-40B4-BE49-F238E27FC236}">
                    <a16:creationId xmlns:a16="http://schemas.microsoft.com/office/drawing/2014/main" id="{85B01F01-2743-41B0-1090-353F1A1A2E76}"/>
                  </a:ext>
                </a:extLst>
              </p:cNvPr>
              <p:cNvGrpSpPr>
                <a:grpSpLocks/>
              </p:cNvGrpSpPr>
              <p:nvPr/>
            </p:nvGrpSpPr>
            <p:grpSpPr bwMode="auto">
              <a:xfrm>
                <a:off x="4522376" y="3546600"/>
                <a:ext cx="882963" cy="784094"/>
                <a:chOff x="3583" y="1228"/>
                <a:chExt cx="576" cy="392"/>
              </a:xfrm>
            </p:grpSpPr>
            <p:sp>
              <p:nvSpPr>
                <p:cNvPr id="280" name="Rectangle 21">
                  <a:extLst>
                    <a:ext uri="{FF2B5EF4-FFF2-40B4-BE49-F238E27FC236}">
                      <a16:creationId xmlns:a16="http://schemas.microsoft.com/office/drawing/2014/main" id="{1B10975F-00D0-06B9-597B-0B5084FC9E8B}"/>
                    </a:ext>
                  </a:extLst>
                </p:cNvPr>
                <p:cNvSpPr>
                  <a:spLocks noChangeArrowheads="1"/>
                </p:cNvSpPr>
                <p:nvPr/>
              </p:nvSpPr>
              <p:spPr bwMode="auto">
                <a:xfrm>
                  <a:off x="3583" y="1228"/>
                  <a:ext cx="576" cy="392"/>
                </a:xfrm>
                <a:prstGeom prst="rect">
                  <a:avLst/>
                </a:prstGeom>
                <a:solidFill>
                  <a:srgbClr val="500093"/>
                </a:solidFill>
                <a:ln w="9525">
                  <a:noFill/>
                  <a:miter lim="800000"/>
                  <a:headEnd/>
                  <a:tailEnd/>
                </a:ln>
              </p:spPr>
              <p:txBody>
                <a:bodyPr/>
                <a:lstStyle/>
                <a:p>
                  <a:endParaRPr lang="en-US" sz="2000"/>
                </a:p>
              </p:txBody>
            </p:sp>
            <p:sp>
              <p:nvSpPr>
                <p:cNvPr id="281" name="Rectangle 22">
                  <a:extLst>
                    <a:ext uri="{FF2B5EF4-FFF2-40B4-BE49-F238E27FC236}">
                      <a16:creationId xmlns:a16="http://schemas.microsoft.com/office/drawing/2014/main" id="{900F0336-B85B-C462-5FFA-65C1C5CA4F8F}"/>
                    </a:ext>
                  </a:extLst>
                </p:cNvPr>
                <p:cNvSpPr>
                  <a:spLocks noChangeArrowheads="1"/>
                </p:cNvSpPr>
                <p:nvPr/>
              </p:nvSpPr>
              <p:spPr bwMode="auto">
                <a:xfrm>
                  <a:off x="3583" y="1228"/>
                  <a:ext cx="576" cy="392"/>
                </a:xfrm>
                <a:prstGeom prst="rect">
                  <a:avLst/>
                </a:prstGeom>
                <a:noFill/>
                <a:ln w="19050" cap="rnd">
                  <a:solidFill>
                    <a:srgbClr val="003399"/>
                  </a:solidFill>
                  <a:miter lim="800000"/>
                  <a:headEnd/>
                  <a:tailEnd/>
                </a:ln>
              </p:spPr>
              <p:txBody>
                <a:bodyPr/>
                <a:lstStyle/>
                <a:p>
                  <a:endParaRPr lang="en-US" sz="2000"/>
                </a:p>
              </p:txBody>
            </p:sp>
          </p:grpSp>
          <p:grpSp>
            <p:nvGrpSpPr>
              <p:cNvPr id="159" name="Group 23">
                <a:extLst>
                  <a:ext uri="{FF2B5EF4-FFF2-40B4-BE49-F238E27FC236}">
                    <a16:creationId xmlns:a16="http://schemas.microsoft.com/office/drawing/2014/main" id="{95304CD7-04FF-F6E9-6529-F24BF6E367AF}"/>
                  </a:ext>
                </a:extLst>
              </p:cNvPr>
              <p:cNvGrpSpPr>
                <a:grpSpLocks/>
              </p:cNvGrpSpPr>
              <p:nvPr/>
            </p:nvGrpSpPr>
            <p:grpSpPr bwMode="auto">
              <a:xfrm>
                <a:off x="5243122" y="3546600"/>
                <a:ext cx="330597" cy="784094"/>
                <a:chOff x="4053" y="1228"/>
                <a:chExt cx="216" cy="392"/>
              </a:xfrm>
            </p:grpSpPr>
            <p:sp>
              <p:nvSpPr>
                <p:cNvPr id="278" name="Oval 24">
                  <a:extLst>
                    <a:ext uri="{FF2B5EF4-FFF2-40B4-BE49-F238E27FC236}">
                      <a16:creationId xmlns:a16="http://schemas.microsoft.com/office/drawing/2014/main" id="{F4C52ABA-5A22-32FB-1FD6-93B616480DD5}"/>
                    </a:ext>
                  </a:extLst>
                </p:cNvPr>
                <p:cNvSpPr>
                  <a:spLocks noChangeArrowheads="1"/>
                </p:cNvSpPr>
                <p:nvPr/>
              </p:nvSpPr>
              <p:spPr bwMode="auto">
                <a:xfrm>
                  <a:off x="4053" y="1228"/>
                  <a:ext cx="216" cy="392"/>
                </a:xfrm>
                <a:prstGeom prst="ellipse">
                  <a:avLst/>
                </a:prstGeom>
                <a:solidFill>
                  <a:srgbClr val="500093"/>
                </a:solidFill>
                <a:ln w="0">
                  <a:solidFill>
                    <a:srgbClr val="000000"/>
                  </a:solidFill>
                  <a:round/>
                  <a:headEnd/>
                  <a:tailEnd/>
                </a:ln>
              </p:spPr>
              <p:txBody>
                <a:bodyPr/>
                <a:lstStyle/>
                <a:p>
                  <a:endParaRPr lang="en-US" sz="2000"/>
                </a:p>
              </p:txBody>
            </p:sp>
            <p:sp>
              <p:nvSpPr>
                <p:cNvPr id="279" name="Oval 25">
                  <a:extLst>
                    <a:ext uri="{FF2B5EF4-FFF2-40B4-BE49-F238E27FC236}">
                      <a16:creationId xmlns:a16="http://schemas.microsoft.com/office/drawing/2014/main" id="{56E96F6B-7D17-865E-9413-1B7E764413D9}"/>
                    </a:ext>
                  </a:extLst>
                </p:cNvPr>
                <p:cNvSpPr>
                  <a:spLocks noChangeArrowheads="1"/>
                </p:cNvSpPr>
                <p:nvPr/>
              </p:nvSpPr>
              <p:spPr bwMode="auto">
                <a:xfrm>
                  <a:off x="4053" y="1228"/>
                  <a:ext cx="216" cy="392"/>
                </a:xfrm>
                <a:prstGeom prst="ellipse">
                  <a:avLst/>
                </a:prstGeom>
                <a:noFill/>
                <a:ln w="19050" cap="rnd">
                  <a:solidFill>
                    <a:srgbClr val="003399"/>
                  </a:solidFill>
                  <a:round/>
                  <a:headEnd/>
                  <a:tailEnd/>
                </a:ln>
              </p:spPr>
              <p:txBody>
                <a:bodyPr/>
                <a:lstStyle/>
                <a:p>
                  <a:endParaRPr lang="en-US" sz="2000"/>
                </a:p>
              </p:txBody>
            </p:sp>
          </p:grpSp>
          <p:grpSp>
            <p:nvGrpSpPr>
              <p:cNvPr id="160" name="Group 159">
                <a:extLst>
                  <a:ext uri="{FF2B5EF4-FFF2-40B4-BE49-F238E27FC236}">
                    <a16:creationId xmlns:a16="http://schemas.microsoft.com/office/drawing/2014/main" id="{491AC3A3-C220-D89E-7E14-38363947D7D2}"/>
                  </a:ext>
                </a:extLst>
              </p:cNvPr>
              <p:cNvGrpSpPr>
                <a:grpSpLocks/>
              </p:cNvGrpSpPr>
              <p:nvPr/>
            </p:nvGrpSpPr>
            <p:grpSpPr bwMode="auto">
              <a:xfrm>
                <a:off x="4358104" y="3546600"/>
                <a:ext cx="326492" cy="784094"/>
                <a:chOff x="3476" y="1228"/>
                <a:chExt cx="213" cy="392"/>
              </a:xfrm>
            </p:grpSpPr>
            <p:sp>
              <p:nvSpPr>
                <p:cNvPr id="276" name="Oval 27">
                  <a:extLst>
                    <a:ext uri="{FF2B5EF4-FFF2-40B4-BE49-F238E27FC236}">
                      <a16:creationId xmlns:a16="http://schemas.microsoft.com/office/drawing/2014/main" id="{686E86AA-C1DF-7BC3-C4EC-9B7DEF146E13}"/>
                    </a:ext>
                  </a:extLst>
                </p:cNvPr>
                <p:cNvSpPr>
                  <a:spLocks noChangeArrowheads="1"/>
                </p:cNvSpPr>
                <p:nvPr/>
              </p:nvSpPr>
              <p:spPr bwMode="auto">
                <a:xfrm>
                  <a:off x="3476" y="1228"/>
                  <a:ext cx="213" cy="392"/>
                </a:xfrm>
                <a:prstGeom prst="ellipse">
                  <a:avLst/>
                </a:prstGeom>
                <a:solidFill>
                  <a:srgbClr val="9234DB"/>
                </a:solidFill>
                <a:ln w="0">
                  <a:solidFill>
                    <a:srgbClr val="000000"/>
                  </a:solidFill>
                  <a:round/>
                  <a:headEnd/>
                  <a:tailEnd/>
                </a:ln>
              </p:spPr>
              <p:txBody>
                <a:bodyPr/>
                <a:lstStyle/>
                <a:p>
                  <a:endParaRPr lang="en-US" sz="2000"/>
                </a:p>
              </p:txBody>
            </p:sp>
            <p:sp>
              <p:nvSpPr>
                <p:cNvPr id="277" name="Oval 28">
                  <a:extLst>
                    <a:ext uri="{FF2B5EF4-FFF2-40B4-BE49-F238E27FC236}">
                      <a16:creationId xmlns:a16="http://schemas.microsoft.com/office/drawing/2014/main" id="{1F4DD535-8AB7-7D02-870C-FAE98736489F}"/>
                    </a:ext>
                  </a:extLst>
                </p:cNvPr>
                <p:cNvSpPr>
                  <a:spLocks noChangeArrowheads="1"/>
                </p:cNvSpPr>
                <p:nvPr/>
              </p:nvSpPr>
              <p:spPr bwMode="auto">
                <a:xfrm>
                  <a:off x="3476" y="1228"/>
                  <a:ext cx="213" cy="392"/>
                </a:xfrm>
                <a:prstGeom prst="ellipse">
                  <a:avLst/>
                </a:prstGeom>
                <a:noFill/>
                <a:ln w="19050" cap="rnd">
                  <a:solidFill>
                    <a:srgbClr val="003399"/>
                  </a:solidFill>
                  <a:round/>
                  <a:headEnd/>
                  <a:tailEnd/>
                </a:ln>
              </p:spPr>
              <p:txBody>
                <a:bodyPr/>
                <a:lstStyle/>
                <a:p>
                  <a:endParaRPr lang="en-US" sz="2000"/>
                </a:p>
              </p:txBody>
            </p:sp>
          </p:grpSp>
          <p:grpSp>
            <p:nvGrpSpPr>
              <p:cNvPr id="161" name="Group 65">
                <a:extLst>
                  <a:ext uri="{FF2B5EF4-FFF2-40B4-BE49-F238E27FC236}">
                    <a16:creationId xmlns:a16="http://schemas.microsoft.com/office/drawing/2014/main" id="{A071CCB2-0DD8-CDDE-535E-96FAD19C32B6}"/>
                  </a:ext>
                </a:extLst>
              </p:cNvPr>
              <p:cNvGrpSpPr>
                <a:grpSpLocks/>
              </p:cNvGrpSpPr>
              <p:nvPr/>
            </p:nvGrpSpPr>
            <p:grpSpPr bwMode="auto">
              <a:xfrm>
                <a:off x="6035735" y="3860684"/>
                <a:ext cx="30800" cy="135879"/>
                <a:chOff x="4570" y="1385"/>
                <a:chExt cx="21" cy="68"/>
              </a:xfrm>
            </p:grpSpPr>
            <p:sp>
              <p:nvSpPr>
                <p:cNvPr id="274" name="Freeform 66">
                  <a:extLst>
                    <a:ext uri="{FF2B5EF4-FFF2-40B4-BE49-F238E27FC236}">
                      <a16:creationId xmlns:a16="http://schemas.microsoft.com/office/drawing/2014/main" id="{F17D0869-697C-AFEC-31AB-3819FC3637F5}"/>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75" name="Freeform 67">
                  <a:extLst>
                    <a:ext uri="{FF2B5EF4-FFF2-40B4-BE49-F238E27FC236}">
                      <a16:creationId xmlns:a16="http://schemas.microsoft.com/office/drawing/2014/main" id="{99ABF1AF-3115-D3A1-016F-837EB3AEBF37}"/>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2" name="Group 68">
                <a:extLst>
                  <a:ext uri="{FF2B5EF4-FFF2-40B4-BE49-F238E27FC236}">
                    <a16:creationId xmlns:a16="http://schemas.microsoft.com/office/drawing/2014/main" id="{CED6F48D-3DA5-4078-7026-B3078AB1C18D}"/>
                  </a:ext>
                </a:extLst>
              </p:cNvPr>
              <p:cNvGrpSpPr>
                <a:grpSpLocks/>
              </p:cNvGrpSpPr>
              <p:nvPr/>
            </p:nvGrpSpPr>
            <p:grpSpPr bwMode="auto">
              <a:xfrm>
                <a:off x="5684603" y="3860684"/>
                <a:ext cx="792614" cy="325221"/>
                <a:chOff x="4341" y="1385"/>
                <a:chExt cx="517" cy="162"/>
              </a:xfrm>
            </p:grpSpPr>
            <p:sp>
              <p:nvSpPr>
                <p:cNvPr id="272" name="Freeform 69">
                  <a:extLst>
                    <a:ext uri="{FF2B5EF4-FFF2-40B4-BE49-F238E27FC236}">
                      <a16:creationId xmlns:a16="http://schemas.microsoft.com/office/drawing/2014/main" id="{837A7004-DB17-0B03-584B-B26C2A7A33F1}"/>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73" name="Freeform 70">
                  <a:extLst>
                    <a:ext uri="{FF2B5EF4-FFF2-40B4-BE49-F238E27FC236}">
                      <a16:creationId xmlns:a16="http://schemas.microsoft.com/office/drawing/2014/main" id="{69C15B0F-ACE7-3579-DC45-257712983EB3}"/>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3" name="Group 71">
                <a:extLst>
                  <a:ext uri="{FF2B5EF4-FFF2-40B4-BE49-F238E27FC236}">
                    <a16:creationId xmlns:a16="http://schemas.microsoft.com/office/drawing/2014/main" id="{53A52F19-8FE0-2B52-1EA9-F59A2DCDBE3B}"/>
                  </a:ext>
                </a:extLst>
              </p:cNvPr>
              <p:cNvGrpSpPr>
                <a:grpSpLocks/>
              </p:cNvGrpSpPr>
              <p:nvPr/>
            </p:nvGrpSpPr>
            <p:grpSpPr bwMode="auto">
              <a:xfrm>
                <a:off x="6208221" y="4023294"/>
                <a:ext cx="268995" cy="238347"/>
                <a:chOff x="4683" y="1466"/>
                <a:chExt cx="175" cy="119"/>
              </a:xfrm>
            </p:grpSpPr>
            <p:sp>
              <p:nvSpPr>
                <p:cNvPr id="270" name="Freeform 72">
                  <a:extLst>
                    <a:ext uri="{FF2B5EF4-FFF2-40B4-BE49-F238E27FC236}">
                      <a16:creationId xmlns:a16="http://schemas.microsoft.com/office/drawing/2014/main" id="{5FCD85AD-97D2-AD81-7DC9-DD1884AD2B15}"/>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71" name="Freeform 73">
                  <a:extLst>
                    <a:ext uri="{FF2B5EF4-FFF2-40B4-BE49-F238E27FC236}">
                      <a16:creationId xmlns:a16="http://schemas.microsoft.com/office/drawing/2014/main" id="{32428B31-570F-3478-20BE-9962FEA5BC3D}"/>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64" name="Group 74">
                <a:extLst>
                  <a:ext uri="{FF2B5EF4-FFF2-40B4-BE49-F238E27FC236}">
                    <a16:creationId xmlns:a16="http://schemas.microsoft.com/office/drawing/2014/main" id="{FC5D2583-D9BB-D1C5-64AB-4E270595E471}"/>
                  </a:ext>
                </a:extLst>
              </p:cNvPr>
              <p:cNvGrpSpPr>
                <a:grpSpLocks/>
              </p:cNvGrpSpPr>
              <p:nvPr/>
            </p:nvGrpSpPr>
            <p:grpSpPr bwMode="auto">
              <a:xfrm>
                <a:off x="6173313" y="4116850"/>
                <a:ext cx="32854" cy="144791"/>
                <a:chOff x="4661" y="1513"/>
                <a:chExt cx="21" cy="72"/>
              </a:xfrm>
            </p:grpSpPr>
            <p:sp>
              <p:nvSpPr>
                <p:cNvPr id="268" name="Freeform 75">
                  <a:extLst>
                    <a:ext uri="{FF2B5EF4-FFF2-40B4-BE49-F238E27FC236}">
                      <a16:creationId xmlns:a16="http://schemas.microsoft.com/office/drawing/2014/main" id="{8DD50CAF-AAC6-7C0B-4A84-F8754CA9410F}"/>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69" name="Freeform 76">
                  <a:extLst>
                    <a:ext uri="{FF2B5EF4-FFF2-40B4-BE49-F238E27FC236}">
                      <a16:creationId xmlns:a16="http://schemas.microsoft.com/office/drawing/2014/main" id="{9CA48316-5890-0238-BB7A-B72EBF0DA52F}"/>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65" name="Group 77">
                <a:extLst>
                  <a:ext uri="{FF2B5EF4-FFF2-40B4-BE49-F238E27FC236}">
                    <a16:creationId xmlns:a16="http://schemas.microsoft.com/office/drawing/2014/main" id="{0D3B7ED4-FB28-451B-708C-1A445994506F}"/>
                  </a:ext>
                </a:extLst>
              </p:cNvPr>
              <p:cNvGrpSpPr>
                <a:grpSpLocks/>
              </p:cNvGrpSpPr>
              <p:nvPr/>
            </p:nvGrpSpPr>
            <p:grpSpPr bwMode="auto">
              <a:xfrm>
                <a:off x="5731832" y="4116850"/>
                <a:ext cx="441481" cy="73510"/>
                <a:chOff x="4373" y="1513"/>
                <a:chExt cx="287" cy="37"/>
              </a:xfrm>
            </p:grpSpPr>
            <p:sp>
              <p:nvSpPr>
                <p:cNvPr id="266" name="Rectangle 78">
                  <a:extLst>
                    <a:ext uri="{FF2B5EF4-FFF2-40B4-BE49-F238E27FC236}">
                      <a16:creationId xmlns:a16="http://schemas.microsoft.com/office/drawing/2014/main" id="{A66D42F4-7A5E-E315-9A17-79E13914F788}"/>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67" name="Rectangle 79">
                  <a:extLst>
                    <a:ext uri="{FF2B5EF4-FFF2-40B4-BE49-F238E27FC236}">
                      <a16:creationId xmlns:a16="http://schemas.microsoft.com/office/drawing/2014/main" id="{C3F68913-3A7B-4D96-260F-C5C7E64E8C0E}"/>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66" name="Group 80">
                <a:extLst>
                  <a:ext uri="{FF2B5EF4-FFF2-40B4-BE49-F238E27FC236}">
                    <a16:creationId xmlns:a16="http://schemas.microsoft.com/office/drawing/2014/main" id="{D29FA757-C548-2C59-7D8C-F6905B00894B}"/>
                  </a:ext>
                </a:extLst>
              </p:cNvPr>
              <p:cNvGrpSpPr>
                <a:grpSpLocks/>
              </p:cNvGrpSpPr>
              <p:nvPr/>
            </p:nvGrpSpPr>
            <p:grpSpPr bwMode="auto">
              <a:xfrm>
                <a:off x="5684603" y="3929737"/>
                <a:ext cx="47229" cy="256168"/>
                <a:chOff x="4341" y="1419"/>
                <a:chExt cx="31" cy="128"/>
              </a:xfrm>
            </p:grpSpPr>
            <p:sp>
              <p:nvSpPr>
                <p:cNvPr id="264" name="Freeform 81">
                  <a:extLst>
                    <a:ext uri="{FF2B5EF4-FFF2-40B4-BE49-F238E27FC236}">
                      <a16:creationId xmlns:a16="http://schemas.microsoft.com/office/drawing/2014/main" id="{B3DDDF50-D505-2639-7CAB-1AC2F252FD86}"/>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65" name="Freeform 82">
                  <a:extLst>
                    <a:ext uri="{FF2B5EF4-FFF2-40B4-BE49-F238E27FC236}">
                      <a16:creationId xmlns:a16="http://schemas.microsoft.com/office/drawing/2014/main" id="{84578412-233A-A713-5F09-99BA2476A96A}"/>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7" name="Group 83">
                <a:extLst>
                  <a:ext uri="{FF2B5EF4-FFF2-40B4-BE49-F238E27FC236}">
                    <a16:creationId xmlns:a16="http://schemas.microsoft.com/office/drawing/2014/main" id="{D1003D0A-23B7-4167-9AEE-1089E138C6F9}"/>
                  </a:ext>
                </a:extLst>
              </p:cNvPr>
              <p:cNvGrpSpPr>
                <a:grpSpLocks/>
              </p:cNvGrpSpPr>
              <p:nvPr/>
            </p:nvGrpSpPr>
            <p:grpSpPr bwMode="auto">
              <a:xfrm>
                <a:off x="6035735" y="3860684"/>
                <a:ext cx="30800" cy="135879"/>
                <a:chOff x="4570" y="1385"/>
                <a:chExt cx="21" cy="68"/>
              </a:xfrm>
            </p:grpSpPr>
            <p:sp>
              <p:nvSpPr>
                <p:cNvPr id="262" name="Freeform 84">
                  <a:extLst>
                    <a:ext uri="{FF2B5EF4-FFF2-40B4-BE49-F238E27FC236}">
                      <a16:creationId xmlns:a16="http://schemas.microsoft.com/office/drawing/2014/main" id="{9CF7C65A-4181-D511-728D-C9B399038E3C}"/>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63" name="Freeform 85">
                  <a:extLst>
                    <a:ext uri="{FF2B5EF4-FFF2-40B4-BE49-F238E27FC236}">
                      <a16:creationId xmlns:a16="http://schemas.microsoft.com/office/drawing/2014/main" id="{FEFFC913-6586-C65F-441F-9618F5D1A744}"/>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8" name="Group 86">
                <a:extLst>
                  <a:ext uri="{FF2B5EF4-FFF2-40B4-BE49-F238E27FC236}">
                    <a16:creationId xmlns:a16="http://schemas.microsoft.com/office/drawing/2014/main" id="{8AEEE3E9-1F7D-D7AE-FD36-2C5AA840A772}"/>
                  </a:ext>
                </a:extLst>
              </p:cNvPr>
              <p:cNvGrpSpPr>
                <a:grpSpLocks/>
              </p:cNvGrpSpPr>
              <p:nvPr/>
            </p:nvGrpSpPr>
            <p:grpSpPr bwMode="auto">
              <a:xfrm>
                <a:off x="5684603" y="3860684"/>
                <a:ext cx="792614" cy="325221"/>
                <a:chOff x="4341" y="1385"/>
                <a:chExt cx="517" cy="162"/>
              </a:xfrm>
            </p:grpSpPr>
            <p:sp>
              <p:nvSpPr>
                <p:cNvPr id="260" name="Freeform 87">
                  <a:extLst>
                    <a:ext uri="{FF2B5EF4-FFF2-40B4-BE49-F238E27FC236}">
                      <a16:creationId xmlns:a16="http://schemas.microsoft.com/office/drawing/2014/main" id="{B434A677-EAA3-A8D7-DF5B-2FF0061336F5}"/>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61" name="Freeform 88">
                  <a:extLst>
                    <a:ext uri="{FF2B5EF4-FFF2-40B4-BE49-F238E27FC236}">
                      <a16:creationId xmlns:a16="http://schemas.microsoft.com/office/drawing/2014/main" id="{D37BFC1E-B6AA-7534-86B7-AAC9993E1EED}"/>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9" name="Group 89">
                <a:extLst>
                  <a:ext uri="{FF2B5EF4-FFF2-40B4-BE49-F238E27FC236}">
                    <a16:creationId xmlns:a16="http://schemas.microsoft.com/office/drawing/2014/main" id="{06E6C56B-658C-7C76-5BA8-DB6915E9FA49}"/>
                  </a:ext>
                </a:extLst>
              </p:cNvPr>
              <p:cNvGrpSpPr>
                <a:grpSpLocks/>
              </p:cNvGrpSpPr>
              <p:nvPr/>
            </p:nvGrpSpPr>
            <p:grpSpPr bwMode="auto">
              <a:xfrm>
                <a:off x="6208221" y="4023294"/>
                <a:ext cx="268995" cy="238347"/>
                <a:chOff x="4683" y="1466"/>
                <a:chExt cx="175" cy="119"/>
              </a:xfrm>
            </p:grpSpPr>
            <p:sp>
              <p:nvSpPr>
                <p:cNvPr id="258" name="Freeform 90">
                  <a:extLst>
                    <a:ext uri="{FF2B5EF4-FFF2-40B4-BE49-F238E27FC236}">
                      <a16:creationId xmlns:a16="http://schemas.microsoft.com/office/drawing/2014/main" id="{17079046-352A-0E67-3DDA-BDA4C5818BCC}"/>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59" name="Freeform 91">
                  <a:extLst>
                    <a:ext uri="{FF2B5EF4-FFF2-40B4-BE49-F238E27FC236}">
                      <a16:creationId xmlns:a16="http://schemas.microsoft.com/office/drawing/2014/main" id="{DF590719-97DA-C957-8B46-A1E9D0EC5925}"/>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0" name="Group 92">
                <a:extLst>
                  <a:ext uri="{FF2B5EF4-FFF2-40B4-BE49-F238E27FC236}">
                    <a16:creationId xmlns:a16="http://schemas.microsoft.com/office/drawing/2014/main" id="{2917D8A7-EC7D-0AEE-3998-C4E7F69A586D}"/>
                  </a:ext>
                </a:extLst>
              </p:cNvPr>
              <p:cNvGrpSpPr>
                <a:grpSpLocks/>
              </p:cNvGrpSpPr>
              <p:nvPr/>
            </p:nvGrpSpPr>
            <p:grpSpPr bwMode="auto">
              <a:xfrm>
                <a:off x="6173313" y="4116850"/>
                <a:ext cx="32854" cy="144791"/>
                <a:chOff x="4661" y="1513"/>
                <a:chExt cx="21" cy="72"/>
              </a:xfrm>
            </p:grpSpPr>
            <p:sp>
              <p:nvSpPr>
                <p:cNvPr id="256" name="Freeform 93">
                  <a:extLst>
                    <a:ext uri="{FF2B5EF4-FFF2-40B4-BE49-F238E27FC236}">
                      <a16:creationId xmlns:a16="http://schemas.microsoft.com/office/drawing/2014/main" id="{0F63478E-3BE8-9E61-3CCF-29C76D35D2D5}"/>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57" name="Freeform 94">
                  <a:extLst>
                    <a:ext uri="{FF2B5EF4-FFF2-40B4-BE49-F238E27FC236}">
                      <a16:creationId xmlns:a16="http://schemas.microsoft.com/office/drawing/2014/main" id="{FB982D13-9BBE-66B8-D5C8-05D58A02C085}"/>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71" name="Group 95">
                <a:extLst>
                  <a:ext uri="{FF2B5EF4-FFF2-40B4-BE49-F238E27FC236}">
                    <a16:creationId xmlns:a16="http://schemas.microsoft.com/office/drawing/2014/main" id="{9CCE9D8F-4421-F63E-A2CF-D427A2A1F655}"/>
                  </a:ext>
                </a:extLst>
              </p:cNvPr>
              <p:cNvGrpSpPr>
                <a:grpSpLocks/>
              </p:cNvGrpSpPr>
              <p:nvPr/>
            </p:nvGrpSpPr>
            <p:grpSpPr bwMode="auto">
              <a:xfrm>
                <a:off x="5731832" y="4116850"/>
                <a:ext cx="441481" cy="73510"/>
                <a:chOff x="4373" y="1513"/>
                <a:chExt cx="287" cy="37"/>
              </a:xfrm>
            </p:grpSpPr>
            <p:sp>
              <p:nvSpPr>
                <p:cNvPr id="254" name="Rectangle 96">
                  <a:extLst>
                    <a:ext uri="{FF2B5EF4-FFF2-40B4-BE49-F238E27FC236}">
                      <a16:creationId xmlns:a16="http://schemas.microsoft.com/office/drawing/2014/main" id="{3D8FE9F5-7814-D415-6578-E3556C5FEBE5}"/>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55" name="Rectangle 97">
                  <a:extLst>
                    <a:ext uri="{FF2B5EF4-FFF2-40B4-BE49-F238E27FC236}">
                      <a16:creationId xmlns:a16="http://schemas.microsoft.com/office/drawing/2014/main" id="{567E548E-4273-D8A6-C7AD-0AD72ED4A6C1}"/>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72" name="Group 98">
                <a:extLst>
                  <a:ext uri="{FF2B5EF4-FFF2-40B4-BE49-F238E27FC236}">
                    <a16:creationId xmlns:a16="http://schemas.microsoft.com/office/drawing/2014/main" id="{8E2571E6-CB2D-239A-D8E8-8BB8451A58BA}"/>
                  </a:ext>
                </a:extLst>
              </p:cNvPr>
              <p:cNvGrpSpPr>
                <a:grpSpLocks/>
              </p:cNvGrpSpPr>
              <p:nvPr/>
            </p:nvGrpSpPr>
            <p:grpSpPr bwMode="auto">
              <a:xfrm>
                <a:off x="5684603" y="3929737"/>
                <a:ext cx="47229" cy="256168"/>
                <a:chOff x="4341" y="1419"/>
                <a:chExt cx="31" cy="128"/>
              </a:xfrm>
            </p:grpSpPr>
            <p:sp>
              <p:nvSpPr>
                <p:cNvPr id="252" name="Freeform 99">
                  <a:extLst>
                    <a:ext uri="{FF2B5EF4-FFF2-40B4-BE49-F238E27FC236}">
                      <a16:creationId xmlns:a16="http://schemas.microsoft.com/office/drawing/2014/main" id="{376F6E16-BE70-C50F-20F7-09085FA47953}"/>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53" name="Freeform 100">
                  <a:extLst>
                    <a:ext uri="{FF2B5EF4-FFF2-40B4-BE49-F238E27FC236}">
                      <a16:creationId xmlns:a16="http://schemas.microsoft.com/office/drawing/2014/main" id="{0727132F-7849-6341-395F-4FE49B4B4580}"/>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3" name="Group 101">
                <a:extLst>
                  <a:ext uri="{FF2B5EF4-FFF2-40B4-BE49-F238E27FC236}">
                    <a16:creationId xmlns:a16="http://schemas.microsoft.com/office/drawing/2014/main" id="{49080D5B-9706-710F-5EC0-A378A71312B1}"/>
                  </a:ext>
                </a:extLst>
              </p:cNvPr>
              <p:cNvGrpSpPr>
                <a:grpSpLocks/>
              </p:cNvGrpSpPr>
              <p:nvPr/>
            </p:nvGrpSpPr>
            <p:grpSpPr bwMode="auto">
              <a:xfrm>
                <a:off x="3820112" y="3762894"/>
                <a:ext cx="32854" cy="140334"/>
                <a:chOff x="3125" y="1244"/>
                <a:chExt cx="21" cy="71"/>
              </a:xfrm>
            </p:grpSpPr>
            <p:sp>
              <p:nvSpPr>
                <p:cNvPr id="250" name="Freeform 102">
                  <a:extLst>
                    <a:ext uri="{FF2B5EF4-FFF2-40B4-BE49-F238E27FC236}">
                      <a16:creationId xmlns:a16="http://schemas.microsoft.com/office/drawing/2014/main" id="{5B65C0CA-783F-66F5-1C39-6F2A76332065}"/>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51" name="Freeform 103">
                  <a:extLst>
                    <a:ext uri="{FF2B5EF4-FFF2-40B4-BE49-F238E27FC236}">
                      <a16:creationId xmlns:a16="http://schemas.microsoft.com/office/drawing/2014/main" id="{D08DDA6B-AF6F-9EA3-C473-0F73AF4374A1}"/>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4" name="Group 104">
                <a:extLst>
                  <a:ext uri="{FF2B5EF4-FFF2-40B4-BE49-F238E27FC236}">
                    <a16:creationId xmlns:a16="http://schemas.microsoft.com/office/drawing/2014/main" id="{D06BBE33-4C2D-65BE-7950-68BEB2C336D3}"/>
                  </a:ext>
                </a:extLst>
              </p:cNvPr>
              <p:cNvGrpSpPr>
                <a:grpSpLocks/>
              </p:cNvGrpSpPr>
              <p:nvPr/>
            </p:nvGrpSpPr>
            <p:grpSpPr bwMode="auto">
              <a:xfrm>
                <a:off x="3468981" y="3762894"/>
                <a:ext cx="792614" cy="329676"/>
                <a:chOff x="2896" y="1244"/>
                <a:chExt cx="517" cy="165"/>
              </a:xfrm>
            </p:grpSpPr>
            <p:sp>
              <p:nvSpPr>
                <p:cNvPr id="248" name="Freeform 105">
                  <a:extLst>
                    <a:ext uri="{FF2B5EF4-FFF2-40B4-BE49-F238E27FC236}">
                      <a16:creationId xmlns:a16="http://schemas.microsoft.com/office/drawing/2014/main" id="{E17F8789-14B5-ED91-991E-9140A7B3B6EA}"/>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49" name="Freeform 106">
                  <a:extLst>
                    <a:ext uri="{FF2B5EF4-FFF2-40B4-BE49-F238E27FC236}">
                      <a16:creationId xmlns:a16="http://schemas.microsoft.com/office/drawing/2014/main" id="{756A1342-D2A1-7CC2-6101-7819170E5EF2}"/>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75" name="Group 107">
                <a:extLst>
                  <a:ext uri="{FF2B5EF4-FFF2-40B4-BE49-F238E27FC236}">
                    <a16:creationId xmlns:a16="http://schemas.microsoft.com/office/drawing/2014/main" id="{63B80983-56A8-9A3B-A26D-380845FE3503}"/>
                  </a:ext>
                </a:extLst>
              </p:cNvPr>
              <p:cNvGrpSpPr>
                <a:grpSpLocks/>
              </p:cNvGrpSpPr>
              <p:nvPr/>
            </p:nvGrpSpPr>
            <p:grpSpPr bwMode="auto">
              <a:xfrm>
                <a:off x="3992598" y="3929959"/>
                <a:ext cx="268996" cy="238347"/>
                <a:chOff x="3238" y="1328"/>
                <a:chExt cx="175" cy="119"/>
              </a:xfrm>
            </p:grpSpPr>
            <p:sp>
              <p:nvSpPr>
                <p:cNvPr id="246" name="Freeform 108">
                  <a:extLst>
                    <a:ext uri="{FF2B5EF4-FFF2-40B4-BE49-F238E27FC236}">
                      <a16:creationId xmlns:a16="http://schemas.microsoft.com/office/drawing/2014/main" id="{B2FE77D2-07B4-03D6-3D83-93EC6991AF50}"/>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47" name="Freeform 109">
                  <a:extLst>
                    <a:ext uri="{FF2B5EF4-FFF2-40B4-BE49-F238E27FC236}">
                      <a16:creationId xmlns:a16="http://schemas.microsoft.com/office/drawing/2014/main" id="{5E088DF2-3FC8-FAD3-68FC-68FB3B7A3AB3}"/>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6" name="Group 110">
                <a:extLst>
                  <a:ext uri="{FF2B5EF4-FFF2-40B4-BE49-F238E27FC236}">
                    <a16:creationId xmlns:a16="http://schemas.microsoft.com/office/drawing/2014/main" id="{F59CBC33-E2DC-F796-E801-94ADCF84111F}"/>
                  </a:ext>
                </a:extLst>
              </p:cNvPr>
              <p:cNvGrpSpPr>
                <a:grpSpLocks/>
              </p:cNvGrpSpPr>
              <p:nvPr/>
            </p:nvGrpSpPr>
            <p:grpSpPr bwMode="auto">
              <a:xfrm>
                <a:off x="3959744" y="4023515"/>
                <a:ext cx="32854" cy="144791"/>
                <a:chOff x="3216" y="1375"/>
                <a:chExt cx="21" cy="72"/>
              </a:xfrm>
            </p:grpSpPr>
            <p:sp>
              <p:nvSpPr>
                <p:cNvPr id="244" name="Freeform 111">
                  <a:extLst>
                    <a:ext uri="{FF2B5EF4-FFF2-40B4-BE49-F238E27FC236}">
                      <a16:creationId xmlns:a16="http://schemas.microsoft.com/office/drawing/2014/main" id="{19009DC5-C81A-E434-2E23-0167079E9944}"/>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45" name="Freeform 112">
                  <a:extLst>
                    <a:ext uri="{FF2B5EF4-FFF2-40B4-BE49-F238E27FC236}">
                      <a16:creationId xmlns:a16="http://schemas.microsoft.com/office/drawing/2014/main" id="{3732C76F-E1D8-1ABA-7569-8B9B26A75881}"/>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77" name="Group 113">
                <a:extLst>
                  <a:ext uri="{FF2B5EF4-FFF2-40B4-BE49-F238E27FC236}">
                    <a16:creationId xmlns:a16="http://schemas.microsoft.com/office/drawing/2014/main" id="{B2BA1A9F-6718-694C-D630-CD8BECABBC9B}"/>
                  </a:ext>
                </a:extLst>
              </p:cNvPr>
              <p:cNvGrpSpPr>
                <a:grpSpLocks/>
              </p:cNvGrpSpPr>
              <p:nvPr/>
            </p:nvGrpSpPr>
            <p:grpSpPr bwMode="auto">
              <a:xfrm>
                <a:off x="3516209" y="4023515"/>
                <a:ext cx="441482" cy="73510"/>
                <a:chOff x="2927" y="1375"/>
                <a:chExt cx="288" cy="37"/>
              </a:xfrm>
            </p:grpSpPr>
            <p:sp>
              <p:nvSpPr>
                <p:cNvPr id="242" name="Rectangle 114">
                  <a:extLst>
                    <a:ext uri="{FF2B5EF4-FFF2-40B4-BE49-F238E27FC236}">
                      <a16:creationId xmlns:a16="http://schemas.microsoft.com/office/drawing/2014/main" id="{4A57F03B-E9AB-CEBB-27A8-30E42E26E66E}"/>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43" name="Rectangle 115">
                  <a:extLst>
                    <a:ext uri="{FF2B5EF4-FFF2-40B4-BE49-F238E27FC236}">
                      <a16:creationId xmlns:a16="http://schemas.microsoft.com/office/drawing/2014/main" id="{1474B144-232D-B5A4-97E4-71A84CB9D299}"/>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78" name="Group 177">
                <a:extLst>
                  <a:ext uri="{FF2B5EF4-FFF2-40B4-BE49-F238E27FC236}">
                    <a16:creationId xmlns:a16="http://schemas.microsoft.com/office/drawing/2014/main" id="{9423CBF0-A7F9-ACE9-9DE2-054B383BC642}"/>
                  </a:ext>
                </a:extLst>
              </p:cNvPr>
              <p:cNvGrpSpPr>
                <a:grpSpLocks/>
              </p:cNvGrpSpPr>
              <p:nvPr/>
            </p:nvGrpSpPr>
            <p:grpSpPr bwMode="auto">
              <a:xfrm>
                <a:off x="3468981" y="3829720"/>
                <a:ext cx="45175" cy="262850"/>
                <a:chOff x="2896" y="1278"/>
                <a:chExt cx="30" cy="131"/>
              </a:xfrm>
            </p:grpSpPr>
            <p:sp>
              <p:nvSpPr>
                <p:cNvPr id="240" name="Freeform 117">
                  <a:extLst>
                    <a:ext uri="{FF2B5EF4-FFF2-40B4-BE49-F238E27FC236}">
                      <a16:creationId xmlns:a16="http://schemas.microsoft.com/office/drawing/2014/main" id="{CCA1AA71-A509-E86B-06D2-3BD138F1F592}"/>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41" name="Freeform 118">
                  <a:extLst>
                    <a:ext uri="{FF2B5EF4-FFF2-40B4-BE49-F238E27FC236}">
                      <a16:creationId xmlns:a16="http://schemas.microsoft.com/office/drawing/2014/main" id="{2F59D93F-4AA4-4CC7-742D-1F3FCF0378A0}"/>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9" name="Group 119">
                <a:extLst>
                  <a:ext uri="{FF2B5EF4-FFF2-40B4-BE49-F238E27FC236}">
                    <a16:creationId xmlns:a16="http://schemas.microsoft.com/office/drawing/2014/main" id="{DD4815DD-C621-BE0D-C6B4-1E73DED7AF80}"/>
                  </a:ext>
                </a:extLst>
              </p:cNvPr>
              <p:cNvGrpSpPr>
                <a:grpSpLocks/>
              </p:cNvGrpSpPr>
              <p:nvPr/>
            </p:nvGrpSpPr>
            <p:grpSpPr bwMode="auto">
              <a:xfrm>
                <a:off x="3820112" y="3762894"/>
                <a:ext cx="32854" cy="140334"/>
                <a:chOff x="3125" y="1244"/>
                <a:chExt cx="21" cy="71"/>
              </a:xfrm>
            </p:grpSpPr>
            <p:sp>
              <p:nvSpPr>
                <p:cNvPr id="238" name="Freeform 120">
                  <a:extLst>
                    <a:ext uri="{FF2B5EF4-FFF2-40B4-BE49-F238E27FC236}">
                      <a16:creationId xmlns:a16="http://schemas.microsoft.com/office/drawing/2014/main" id="{431AFA76-97F6-83ED-B6A3-DCE6EFFE4949}"/>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39" name="Freeform 121">
                  <a:extLst>
                    <a:ext uri="{FF2B5EF4-FFF2-40B4-BE49-F238E27FC236}">
                      <a16:creationId xmlns:a16="http://schemas.microsoft.com/office/drawing/2014/main" id="{B0B592D5-D3E0-2AF7-F08E-8AE7189DAF3A}"/>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0" name="Group 122">
                <a:extLst>
                  <a:ext uri="{FF2B5EF4-FFF2-40B4-BE49-F238E27FC236}">
                    <a16:creationId xmlns:a16="http://schemas.microsoft.com/office/drawing/2014/main" id="{6612A099-1443-6AE3-9574-D80A877609FD}"/>
                  </a:ext>
                </a:extLst>
              </p:cNvPr>
              <p:cNvGrpSpPr>
                <a:grpSpLocks/>
              </p:cNvGrpSpPr>
              <p:nvPr/>
            </p:nvGrpSpPr>
            <p:grpSpPr bwMode="auto">
              <a:xfrm>
                <a:off x="3468981" y="3762894"/>
                <a:ext cx="792614" cy="329676"/>
                <a:chOff x="2896" y="1244"/>
                <a:chExt cx="517" cy="165"/>
              </a:xfrm>
            </p:grpSpPr>
            <p:sp>
              <p:nvSpPr>
                <p:cNvPr id="236" name="Freeform 123">
                  <a:extLst>
                    <a:ext uri="{FF2B5EF4-FFF2-40B4-BE49-F238E27FC236}">
                      <a16:creationId xmlns:a16="http://schemas.microsoft.com/office/drawing/2014/main" id="{B156FB4D-EFF9-DD69-5A23-2A467406D558}"/>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37" name="Freeform 124">
                  <a:extLst>
                    <a:ext uri="{FF2B5EF4-FFF2-40B4-BE49-F238E27FC236}">
                      <a16:creationId xmlns:a16="http://schemas.microsoft.com/office/drawing/2014/main" id="{16D9466D-659E-FE24-E350-40FB1F38560C}"/>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1" name="Group 125">
                <a:extLst>
                  <a:ext uri="{FF2B5EF4-FFF2-40B4-BE49-F238E27FC236}">
                    <a16:creationId xmlns:a16="http://schemas.microsoft.com/office/drawing/2014/main" id="{2DC15D38-E129-DFD6-5BA9-51C6C7151C94}"/>
                  </a:ext>
                </a:extLst>
              </p:cNvPr>
              <p:cNvGrpSpPr>
                <a:grpSpLocks/>
              </p:cNvGrpSpPr>
              <p:nvPr/>
            </p:nvGrpSpPr>
            <p:grpSpPr bwMode="auto">
              <a:xfrm>
                <a:off x="3992598" y="3929959"/>
                <a:ext cx="268996" cy="238347"/>
                <a:chOff x="3238" y="1328"/>
                <a:chExt cx="175" cy="119"/>
              </a:xfrm>
            </p:grpSpPr>
            <p:sp>
              <p:nvSpPr>
                <p:cNvPr id="234" name="Freeform 126">
                  <a:extLst>
                    <a:ext uri="{FF2B5EF4-FFF2-40B4-BE49-F238E27FC236}">
                      <a16:creationId xmlns:a16="http://schemas.microsoft.com/office/drawing/2014/main" id="{21F44FDF-C518-2EC9-8F59-79F93838F6CC}"/>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35" name="Freeform 127">
                  <a:extLst>
                    <a:ext uri="{FF2B5EF4-FFF2-40B4-BE49-F238E27FC236}">
                      <a16:creationId xmlns:a16="http://schemas.microsoft.com/office/drawing/2014/main" id="{DAD3089D-61EA-ACB8-D281-7D863ED8A2AC}"/>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2" name="Group 128">
                <a:extLst>
                  <a:ext uri="{FF2B5EF4-FFF2-40B4-BE49-F238E27FC236}">
                    <a16:creationId xmlns:a16="http://schemas.microsoft.com/office/drawing/2014/main" id="{16CCCD43-47F1-3BC8-69EC-AA3FE21EF53D}"/>
                  </a:ext>
                </a:extLst>
              </p:cNvPr>
              <p:cNvGrpSpPr>
                <a:grpSpLocks/>
              </p:cNvGrpSpPr>
              <p:nvPr/>
            </p:nvGrpSpPr>
            <p:grpSpPr bwMode="auto">
              <a:xfrm>
                <a:off x="3959744" y="4023515"/>
                <a:ext cx="32854" cy="144791"/>
                <a:chOff x="3216" y="1375"/>
                <a:chExt cx="21" cy="72"/>
              </a:xfrm>
            </p:grpSpPr>
            <p:sp>
              <p:nvSpPr>
                <p:cNvPr id="232" name="Freeform 129">
                  <a:extLst>
                    <a:ext uri="{FF2B5EF4-FFF2-40B4-BE49-F238E27FC236}">
                      <a16:creationId xmlns:a16="http://schemas.microsoft.com/office/drawing/2014/main" id="{8C5E4427-BD7D-1794-7487-1C1FCC254042}"/>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33" name="Freeform 130">
                  <a:extLst>
                    <a:ext uri="{FF2B5EF4-FFF2-40B4-BE49-F238E27FC236}">
                      <a16:creationId xmlns:a16="http://schemas.microsoft.com/office/drawing/2014/main" id="{CA7B0773-6ED8-486D-0FDF-8DD63C3DE5F6}"/>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83" name="Group 131">
                <a:extLst>
                  <a:ext uri="{FF2B5EF4-FFF2-40B4-BE49-F238E27FC236}">
                    <a16:creationId xmlns:a16="http://schemas.microsoft.com/office/drawing/2014/main" id="{A8CA4D80-DFE6-EAFB-57DE-496A448D5434}"/>
                  </a:ext>
                </a:extLst>
              </p:cNvPr>
              <p:cNvGrpSpPr>
                <a:grpSpLocks/>
              </p:cNvGrpSpPr>
              <p:nvPr/>
            </p:nvGrpSpPr>
            <p:grpSpPr bwMode="auto">
              <a:xfrm>
                <a:off x="3516209" y="4023515"/>
                <a:ext cx="441482" cy="73510"/>
                <a:chOff x="2927" y="1375"/>
                <a:chExt cx="288" cy="37"/>
              </a:xfrm>
            </p:grpSpPr>
            <p:sp>
              <p:nvSpPr>
                <p:cNvPr id="230" name="Rectangle 132">
                  <a:extLst>
                    <a:ext uri="{FF2B5EF4-FFF2-40B4-BE49-F238E27FC236}">
                      <a16:creationId xmlns:a16="http://schemas.microsoft.com/office/drawing/2014/main" id="{C44650D9-6033-F90E-B9B3-9D8E8595F31E}"/>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31" name="Rectangle 133">
                  <a:extLst>
                    <a:ext uri="{FF2B5EF4-FFF2-40B4-BE49-F238E27FC236}">
                      <a16:creationId xmlns:a16="http://schemas.microsoft.com/office/drawing/2014/main" id="{FC5B064B-72E5-CAA4-699C-467C7157962C}"/>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84" name="Group 134">
                <a:extLst>
                  <a:ext uri="{FF2B5EF4-FFF2-40B4-BE49-F238E27FC236}">
                    <a16:creationId xmlns:a16="http://schemas.microsoft.com/office/drawing/2014/main" id="{22F4DD4B-B5A2-9941-EE73-EE51ACF06DFB}"/>
                  </a:ext>
                </a:extLst>
              </p:cNvPr>
              <p:cNvGrpSpPr>
                <a:grpSpLocks/>
              </p:cNvGrpSpPr>
              <p:nvPr/>
            </p:nvGrpSpPr>
            <p:grpSpPr bwMode="auto">
              <a:xfrm>
                <a:off x="3468981" y="3829720"/>
                <a:ext cx="45175" cy="262850"/>
                <a:chOff x="2896" y="1278"/>
                <a:chExt cx="30" cy="131"/>
              </a:xfrm>
            </p:grpSpPr>
            <p:sp>
              <p:nvSpPr>
                <p:cNvPr id="228" name="Freeform 135">
                  <a:extLst>
                    <a:ext uri="{FF2B5EF4-FFF2-40B4-BE49-F238E27FC236}">
                      <a16:creationId xmlns:a16="http://schemas.microsoft.com/office/drawing/2014/main" id="{85B8E92F-3A8D-F61D-0E8B-ABFC9204819C}"/>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29" name="Freeform 136">
                  <a:extLst>
                    <a:ext uri="{FF2B5EF4-FFF2-40B4-BE49-F238E27FC236}">
                      <a16:creationId xmlns:a16="http://schemas.microsoft.com/office/drawing/2014/main" id="{53C77DBC-CE5A-1ABC-334C-C28BDFF09F00}"/>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5" name="Group 137">
                <a:extLst>
                  <a:ext uri="{FF2B5EF4-FFF2-40B4-BE49-F238E27FC236}">
                    <a16:creationId xmlns:a16="http://schemas.microsoft.com/office/drawing/2014/main" id="{A814AF43-E3C2-D9F9-7B3B-090C9EDA8ABB}"/>
                  </a:ext>
                </a:extLst>
              </p:cNvPr>
              <p:cNvGrpSpPr>
                <a:grpSpLocks/>
              </p:cNvGrpSpPr>
              <p:nvPr/>
            </p:nvGrpSpPr>
            <p:grpSpPr bwMode="auto">
              <a:xfrm>
                <a:off x="6043949" y="3580014"/>
                <a:ext cx="39014" cy="142563"/>
                <a:chOff x="4576" y="1244"/>
                <a:chExt cx="25" cy="72"/>
              </a:xfrm>
            </p:grpSpPr>
            <p:sp>
              <p:nvSpPr>
                <p:cNvPr id="226" name="Freeform 138">
                  <a:extLst>
                    <a:ext uri="{FF2B5EF4-FFF2-40B4-BE49-F238E27FC236}">
                      <a16:creationId xmlns:a16="http://schemas.microsoft.com/office/drawing/2014/main" id="{BBDA2ECA-28F2-C18E-2913-1E3EE4A16DDD}"/>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27" name="Freeform 139">
                  <a:extLst>
                    <a:ext uri="{FF2B5EF4-FFF2-40B4-BE49-F238E27FC236}">
                      <a16:creationId xmlns:a16="http://schemas.microsoft.com/office/drawing/2014/main" id="{2BAB2824-88D9-6F3A-C89E-AB5C53A00D5A}"/>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6" name="Group 140">
                <a:extLst>
                  <a:ext uri="{FF2B5EF4-FFF2-40B4-BE49-F238E27FC236}">
                    <a16:creationId xmlns:a16="http://schemas.microsoft.com/office/drawing/2014/main" id="{354F966D-AF4D-71D4-CB2A-309051CC3AFC}"/>
                  </a:ext>
                </a:extLst>
              </p:cNvPr>
              <p:cNvGrpSpPr>
                <a:grpSpLocks/>
              </p:cNvGrpSpPr>
              <p:nvPr/>
            </p:nvGrpSpPr>
            <p:grpSpPr bwMode="auto">
              <a:xfrm>
                <a:off x="5696923" y="3580014"/>
                <a:ext cx="788507" cy="331903"/>
                <a:chOff x="4350" y="1244"/>
                <a:chExt cx="514" cy="166"/>
              </a:xfrm>
            </p:grpSpPr>
            <p:sp>
              <p:nvSpPr>
                <p:cNvPr id="224" name="Freeform 141">
                  <a:extLst>
                    <a:ext uri="{FF2B5EF4-FFF2-40B4-BE49-F238E27FC236}">
                      <a16:creationId xmlns:a16="http://schemas.microsoft.com/office/drawing/2014/main" id="{08BCB1E4-8D11-B608-1800-88EB1909FD7D}"/>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25" name="Freeform 142">
                  <a:extLst>
                    <a:ext uri="{FF2B5EF4-FFF2-40B4-BE49-F238E27FC236}">
                      <a16:creationId xmlns:a16="http://schemas.microsoft.com/office/drawing/2014/main" id="{AA43B298-643B-8D1F-1884-F5D053964C58}"/>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7" name="Group 143">
                <a:extLst>
                  <a:ext uri="{FF2B5EF4-FFF2-40B4-BE49-F238E27FC236}">
                    <a16:creationId xmlns:a16="http://schemas.microsoft.com/office/drawing/2014/main" id="{26AC1A55-2980-CFF5-2882-6EAF2FEDF6D6}"/>
                  </a:ext>
                </a:extLst>
              </p:cNvPr>
              <p:cNvGrpSpPr>
                <a:grpSpLocks/>
              </p:cNvGrpSpPr>
              <p:nvPr/>
            </p:nvGrpSpPr>
            <p:grpSpPr bwMode="auto">
              <a:xfrm>
                <a:off x="6216435" y="3747079"/>
                <a:ext cx="268995" cy="238347"/>
                <a:chOff x="4689" y="1328"/>
                <a:chExt cx="175" cy="119"/>
              </a:xfrm>
            </p:grpSpPr>
            <p:sp>
              <p:nvSpPr>
                <p:cNvPr id="222" name="Freeform 144">
                  <a:extLst>
                    <a:ext uri="{FF2B5EF4-FFF2-40B4-BE49-F238E27FC236}">
                      <a16:creationId xmlns:a16="http://schemas.microsoft.com/office/drawing/2014/main" id="{2EF492C1-F2B1-F026-4B97-6BF58B56E8F7}"/>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23" name="Freeform 145">
                  <a:extLst>
                    <a:ext uri="{FF2B5EF4-FFF2-40B4-BE49-F238E27FC236}">
                      <a16:creationId xmlns:a16="http://schemas.microsoft.com/office/drawing/2014/main" id="{98020EE7-DCA8-B57D-EDB9-7A347666E0B4}"/>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8" name="Group 146">
                <a:extLst>
                  <a:ext uri="{FF2B5EF4-FFF2-40B4-BE49-F238E27FC236}">
                    <a16:creationId xmlns:a16="http://schemas.microsoft.com/office/drawing/2014/main" id="{05F43393-00D9-2469-A649-6351C418A858}"/>
                  </a:ext>
                </a:extLst>
              </p:cNvPr>
              <p:cNvGrpSpPr>
                <a:grpSpLocks/>
              </p:cNvGrpSpPr>
              <p:nvPr/>
            </p:nvGrpSpPr>
            <p:grpSpPr bwMode="auto">
              <a:xfrm>
                <a:off x="6183580" y="3842863"/>
                <a:ext cx="32854" cy="142563"/>
                <a:chOff x="4667" y="1376"/>
                <a:chExt cx="21" cy="71"/>
              </a:xfrm>
            </p:grpSpPr>
            <p:sp>
              <p:nvSpPr>
                <p:cNvPr id="220" name="Freeform 147">
                  <a:extLst>
                    <a:ext uri="{FF2B5EF4-FFF2-40B4-BE49-F238E27FC236}">
                      <a16:creationId xmlns:a16="http://schemas.microsoft.com/office/drawing/2014/main" id="{0457DF35-58DF-5512-60B7-E5D4CF4BBDE5}"/>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21" name="Freeform 148">
                  <a:extLst>
                    <a:ext uri="{FF2B5EF4-FFF2-40B4-BE49-F238E27FC236}">
                      <a16:creationId xmlns:a16="http://schemas.microsoft.com/office/drawing/2014/main" id="{7DB62B7D-4970-655D-EDC4-BACAAB4E93D9}"/>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89" name="Group 149">
                <a:extLst>
                  <a:ext uri="{FF2B5EF4-FFF2-40B4-BE49-F238E27FC236}">
                    <a16:creationId xmlns:a16="http://schemas.microsoft.com/office/drawing/2014/main" id="{270227DA-BF90-CD0F-5CDF-B693F44244E7}"/>
                  </a:ext>
                </a:extLst>
              </p:cNvPr>
              <p:cNvGrpSpPr>
                <a:grpSpLocks/>
              </p:cNvGrpSpPr>
              <p:nvPr/>
            </p:nvGrpSpPr>
            <p:grpSpPr bwMode="auto">
              <a:xfrm>
                <a:off x="5746205" y="3842863"/>
                <a:ext cx="435322" cy="73508"/>
                <a:chOff x="4382" y="1376"/>
                <a:chExt cx="284" cy="37"/>
              </a:xfrm>
            </p:grpSpPr>
            <p:sp>
              <p:nvSpPr>
                <p:cNvPr id="218" name="Rectangle 150">
                  <a:extLst>
                    <a:ext uri="{FF2B5EF4-FFF2-40B4-BE49-F238E27FC236}">
                      <a16:creationId xmlns:a16="http://schemas.microsoft.com/office/drawing/2014/main" id="{98588138-6F17-177E-31E9-8034CD4B4BCC}"/>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19" name="Rectangle 151">
                  <a:extLst>
                    <a:ext uri="{FF2B5EF4-FFF2-40B4-BE49-F238E27FC236}">
                      <a16:creationId xmlns:a16="http://schemas.microsoft.com/office/drawing/2014/main" id="{B9D0E36C-DDBA-3262-88BD-B1E0AE93C647}"/>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0" name="Group 152">
                <a:extLst>
                  <a:ext uri="{FF2B5EF4-FFF2-40B4-BE49-F238E27FC236}">
                    <a16:creationId xmlns:a16="http://schemas.microsoft.com/office/drawing/2014/main" id="{2252B9A2-DE50-F5F7-FA51-D89C7FD206C9}"/>
                  </a:ext>
                </a:extLst>
              </p:cNvPr>
              <p:cNvGrpSpPr>
                <a:grpSpLocks/>
              </p:cNvGrpSpPr>
              <p:nvPr/>
            </p:nvGrpSpPr>
            <p:grpSpPr bwMode="auto">
              <a:xfrm>
                <a:off x="5696923" y="3646840"/>
                <a:ext cx="47229" cy="265077"/>
                <a:chOff x="4350" y="1278"/>
                <a:chExt cx="31" cy="132"/>
              </a:xfrm>
            </p:grpSpPr>
            <p:sp>
              <p:nvSpPr>
                <p:cNvPr id="216" name="Freeform 153">
                  <a:extLst>
                    <a:ext uri="{FF2B5EF4-FFF2-40B4-BE49-F238E27FC236}">
                      <a16:creationId xmlns:a16="http://schemas.microsoft.com/office/drawing/2014/main" id="{B8C02C42-1BC8-AB65-3436-FBF5D3BEF45B}"/>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17" name="Freeform 154">
                  <a:extLst>
                    <a:ext uri="{FF2B5EF4-FFF2-40B4-BE49-F238E27FC236}">
                      <a16:creationId xmlns:a16="http://schemas.microsoft.com/office/drawing/2014/main" id="{20A5409C-E3C8-2D19-B88B-3B4B3783434A}"/>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1" name="Group 155">
                <a:extLst>
                  <a:ext uri="{FF2B5EF4-FFF2-40B4-BE49-F238E27FC236}">
                    <a16:creationId xmlns:a16="http://schemas.microsoft.com/office/drawing/2014/main" id="{1EECCE15-6491-CA35-A9EB-699DFCDA9DDD}"/>
                  </a:ext>
                </a:extLst>
              </p:cNvPr>
              <p:cNvGrpSpPr>
                <a:grpSpLocks/>
              </p:cNvGrpSpPr>
              <p:nvPr/>
            </p:nvGrpSpPr>
            <p:grpSpPr bwMode="auto">
              <a:xfrm>
                <a:off x="6043949" y="3580014"/>
                <a:ext cx="39014" cy="142563"/>
                <a:chOff x="4576" y="1244"/>
                <a:chExt cx="25" cy="72"/>
              </a:xfrm>
            </p:grpSpPr>
            <p:sp>
              <p:nvSpPr>
                <p:cNvPr id="214" name="Freeform 156">
                  <a:extLst>
                    <a:ext uri="{FF2B5EF4-FFF2-40B4-BE49-F238E27FC236}">
                      <a16:creationId xmlns:a16="http://schemas.microsoft.com/office/drawing/2014/main" id="{93658376-B0E0-90CE-365A-315C9B955212}"/>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15" name="Freeform 157">
                  <a:extLst>
                    <a:ext uri="{FF2B5EF4-FFF2-40B4-BE49-F238E27FC236}">
                      <a16:creationId xmlns:a16="http://schemas.microsoft.com/office/drawing/2014/main" id="{F9CF3A47-9A9A-B883-53AB-908862726391}"/>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2" name="Group 158">
                <a:extLst>
                  <a:ext uri="{FF2B5EF4-FFF2-40B4-BE49-F238E27FC236}">
                    <a16:creationId xmlns:a16="http://schemas.microsoft.com/office/drawing/2014/main" id="{31F225C9-7188-2739-E273-BA8E2909888B}"/>
                  </a:ext>
                </a:extLst>
              </p:cNvPr>
              <p:cNvGrpSpPr>
                <a:grpSpLocks/>
              </p:cNvGrpSpPr>
              <p:nvPr/>
            </p:nvGrpSpPr>
            <p:grpSpPr bwMode="auto">
              <a:xfrm>
                <a:off x="5696923" y="3580014"/>
                <a:ext cx="788507" cy="331903"/>
                <a:chOff x="4350" y="1244"/>
                <a:chExt cx="514" cy="166"/>
              </a:xfrm>
            </p:grpSpPr>
            <p:sp>
              <p:nvSpPr>
                <p:cNvPr id="212" name="Freeform 159">
                  <a:extLst>
                    <a:ext uri="{FF2B5EF4-FFF2-40B4-BE49-F238E27FC236}">
                      <a16:creationId xmlns:a16="http://schemas.microsoft.com/office/drawing/2014/main" id="{9670632D-545A-8358-9D71-43B81001C5E4}"/>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13" name="Freeform 160">
                  <a:extLst>
                    <a:ext uri="{FF2B5EF4-FFF2-40B4-BE49-F238E27FC236}">
                      <a16:creationId xmlns:a16="http://schemas.microsoft.com/office/drawing/2014/main" id="{FED89726-67D0-5989-0DF4-72CE8A017AD2}"/>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93" name="Group 161">
                <a:extLst>
                  <a:ext uri="{FF2B5EF4-FFF2-40B4-BE49-F238E27FC236}">
                    <a16:creationId xmlns:a16="http://schemas.microsoft.com/office/drawing/2014/main" id="{49287F7C-3240-FEB2-613F-C1DC7473F402}"/>
                  </a:ext>
                </a:extLst>
              </p:cNvPr>
              <p:cNvGrpSpPr>
                <a:grpSpLocks/>
              </p:cNvGrpSpPr>
              <p:nvPr/>
            </p:nvGrpSpPr>
            <p:grpSpPr bwMode="auto">
              <a:xfrm>
                <a:off x="6216435" y="3747079"/>
                <a:ext cx="268995" cy="238347"/>
                <a:chOff x="4689" y="1328"/>
                <a:chExt cx="175" cy="119"/>
              </a:xfrm>
            </p:grpSpPr>
            <p:sp>
              <p:nvSpPr>
                <p:cNvPr id="210" name="Freeform 162">
                  <a:extLst>
                    <a:ext uri="{FF2B5EF4-FFF2-40B4-BE49-F238E27FC236}">
                      <a16:creationId xmlns:a16="http://schemas.microsoft.com/office/drawing/2014/main" id="{3FF9FAFE-5EEF-EA4C-36BE-C7532CAA83D6}"/>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11" name="Freeform 163">
                  <a:extLst>
                    <a:ext uri="{FF2B5EF4-FFF2-40B4-BE49-F238E27FC236}">
                      <a16:creationId xmlns:a16="http://schemas.microsoft.com/office/drawing/2014/main" id="{F42EE3B1-4F26-CC7A-BB6B-8399CC7797DE}"/>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94" name="Group 164">
                <a:extLst>
                  <a:ext uri="{FF2B5EF4-FFF2-40B4-BE49-F238E27FC236}">
                    <a16:creationId xmlns:a16="http://schemas.microsoft.com/office/drawing/2014/main" id="{2A299CC8-9C08-F4EE-5227-6061F51FAE04}"/>
                  </a:ext>
                </a:extLst>
              </p:cNvPr>
              <p:cNvGrpSpPr>
                <a:grpSpLocks/>
              </p:cNvGrpSpPr>
              <p:nvPr/>
            </p:nvGrpSpPr>
            <p:grpSpPr bwMode="auto">
              <a:xfrm>
                <a:off x="6183580" y="3842863"/>
                <a:ext cx="32854" cy="142563"/>
                <a:chOff x="4667" y="1376"/>
                <a:chExt cx="21" cy="71"/>
              </a:xfrm>
            </p:grpSpPr>
            <p:sp>
              <p:nvSpPr>
                <p:cNvPr id="208" name="Freeform 165">
                  <a:extLst>
                    <a:ext uri="{FF2B5EF4-FFF2-40B4-BE49-F238E27FC236}">
                      <a16:creationId xmlns:a16="http://schemas.microsoft.com/office/drawing/2014/main" id="{78108510-38F5-3BBD-C80A-3E68239415A1}"/>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09" name="Freeform 166">
                  <a:extLst>
                    <a:ext uri="{FF2B5EF4-FFF2-40B4-BE49-F238E27FC236}">
                      <a16:creationId xmlns:a16="http://schemas.microsoft.com/office/drawing/2014/main" id="{C0D4BA32-7361-BE37-9BCC-91B2391A1E7D}"/>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95" name="Group 167">
                <a:extLst>
                  <a:ext uri="{FF2B5EF4-FFF2-40B4-BE49-F238E27FC236}">
                    <a16:creationId xmlns:a16="http://schemas.microsoft.com/office/drawing/2014/main" id="{21CB80DD-2B16-6086-93D7-7DDB555CEA32}"/>
                  </a:ext>
                </a:extLst>
              </p:cNvPr>
              <p:cNvGrpSpPr>
                <a:grpSpLocks/>
              </p:cNvGrpSpPr>
              <p:nvPr/>
            </p:nvGrpSpPr>
            <p:grpSpPr bwMode="auto">
              <a:xfrm>
                <a:off x="5746205" y="3842863"/>
                <a:ext cx="435322" cy="73508"/>
                <a:chOff x="4382" y="1376"/>
                <a:chExt cx="284" cy="37"/>
              </a:xfrm>
            </p:grpSpPr>
            <p:sp>
              <p:nvSpPr>
                <p:cNvPr id="206" name="Rectangle 168">
                  <a:extLst>
                    <a:ext uri="{FF2B5EF4-FFF2-40B4-BE49-F238E27FC236}">
                      <a16:creationId xmlns:a16="http://schemas.microsoft.com/office/drawing/2014/main" id="{B3323EC2-3E2C-0372-F272-49880CAF5018}"/>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07" name="Rectangle 169">
                  <a:extLst>
                    <a:ext uri="{FF2B5EF4-FFF2-40B4-BE49-F238E27FC236}">
                      <a16:creationId xmlns:a16="http://schemas.microsoft.com/office/drawing/2014/main" id="{4650BDA3-8358-D95C-8A27-322B1092E87B}"/>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6" name="Group 170">
                <a:extLst>
                  <a:ext uri="{FF2B5EF4-FFF2-40B4-BE49-F238E27FC236}">
                    <a16:creationId xmlns:a16="http://schemas.microsoft.com/office/drawing/2014/main" id="{4F5088FB-F52C-F747-C246-28197D01185D}"/>
                  </a:ext>
                </a:extLst>
              </p:cNvPr>
              <p:cNvGrpSpPr>
                <a:grpSpLocks/>
              </p:cNvGrpSpPr>
              <p:nvPr/>
            </p:nvGrpSpPr>
            <p:grpSpPr bwMode="auto">
              <a:xfrm>
                <a:off x="5696923" y="3646840"/>
                <a:ext cx="47229" cy="265077"/>
                <a:chOff x="4350" y="1278"/>
                <a:chExt cx="31" cy="132"/>
              </a:xfrm>
            </p:grpSpPr>
            <p:sp>
              <p:nvSpPr>
                <p:cNvPr id="204" name="Freeform 171">
                  <a:extLst>
                    <a:ext uri="{FF2B5EF4-FFF2-40B4-BE49-F238E27FC236}">
                      <a16:creationId xmlns:a16="http://schemas.microsoft.com/office/drawing/2014/main" id="{7981535E-64B7-DBEB-2BB0-D915D156CF89}"/>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05" name="Freeform 172">
                  <a:extLst>
                    <a:ext uri="{FF2B5EF4-FFF2-40B4-BE49-F238E27FC236}">
                      <a16:creationId xmlns:a16="http://schemas.microsoft.com/office/drawing/2014/main" id="{67542429-15A5-FE91-4894-F2EEEBD86B61}"/>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sp>
            <p:nvSpPr>
              <p:cNvPr id="197" name="Rectangle 173">
                <a:extLst>
                  <a:ext uri="{FF2B5EF4-FFF2-40B4-BE49-F238E27FC236}">
                    <a16:creationId xmlns:a16="http://schemas.microsoft.com/office/drawing/2014/main" id="{29299108-C4FF-8CE0-AC68-D704AFBC6E4F}"/>
                  </a:ext>
                </a:extLst>
              </p:cNvPr>
              <p:cNvSpPr>
                <a:spLocks noChangeArrowheads="1"/>
              </p:cNvSpPr>
              <p:nvPr/>
            </p:nvSpPr>
            <p:spPr bwMode="auto">
              <a:xfrm>
                <a:off x="4810081" y="3745865"/>
                <a:ext cx="556243" cy="307777"/>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core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98" name="Group 197">
                <a:extLst>
                  <a:ext uri="{FF2B5EF4-FFF2-40B4-BE49-F238E27FC236}">
                    <a16:creationId xmlns:a16="http://schemas.microsoft.com/office/drawing/2014/main" id="{E683D6B1-3907-978E-E947-73DF9B682654}"/>
                  </a:ext>
                </a:extLst>
              </p:cNvPr>
              <p:cNvGrpSpPr/>
              <p:nvPr/>
            </p:nvGrpSpPr>
            <p:grpSpPr>
              <a:xfrm>
                <a:off x="4316957" y="2998220"/>
                <a:ext cx="1271148" cy="771706"/>
                <a:chOff x="1761459" y="474366"/>
                <a:chExt cx="680193" cy="412941"/>
              </a:xfrm>
            </p:grpSpPr>
            <p:cxnSp>
              <p:nvCxnSpPr>
                <p:cNvPr id="199" name="Straight Connector 198">
                  <a:extLst>
                    <a:ext uri="{FF2B5EF4-FFF2-40B4-BE49-F238E27FC236}">
                      <a16:creationId xmlns:a16="http://schemas.microsoft.com/office/drawing/2014/main" id="{31606848-B75D-C19B-9432-81EEDACD2A2C}"/>
                    </a:ext>
                  </a:extLst>
                </p:cNvPr>
                <p:cNvCxnSpPr/>
                <p:nvPr/>
              </p:nvCxnSpPr>
              <p:spPr>
                <a:xfrm flipV="1">
                  <a:off x="1761459" y="609600"/>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CCAE6155-21D5-E62D-A92F-F34A3156410A}"/>
                    </a:ext>
                  </a:extLst>
                </p:cNvPr>
                <p:cNvCxnSpPr/>
                <p:nvPr/>
              </p:nvCxnSpPr>
              <p:spPr>
                <a:xfrm flipV="1">
                  <a:off x="2441652" y="609599"/>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2E1D65E-6EC4-8F84-81A7-7DC55F2A9829}"/>
                    </a:ext>
                  </a:extLst>
                </p:cNvPr>
                <p:cNvCxnSpPr>
                  <a:cxnSpLocks/>
                </p:cNvCxnSpPr>
                <p:nvPr/>
              </p:nvCxnSpPr>
              <p:spPr>
                <a:xfrm flipH="1">
                  <a:off x="1761459" y="609600"/>
                  <a:ext cx="68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B8E69AA6-0978-91E0-7F4D-0DBFFABBA5FB}"/>
                    </a:ext>
                  </a:extLst>
                </p:cNvPr>
                <p:cNvSpPr/>
                <p:nvPr/>
              </p:nvSpPr>
              <p:spPr>
                <a:xfrm>
                  <a:off x="1951710" y="474366"/>
                  <a:ext cx="270934" cy="26599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03" name="TextBox 202">
                  <a:extLst>
                    <a:ext uri="{FF2B5EF4-FFF2-40B4-BE49-F238E27FC236}">
                      <a16:creationId xmlns:a16="http://schemas.microsoft.com/office/drawing/2014/main" id="{8876A311-3DA8-94DC-F369-64A592A86D6E}"/>
                    </a:ext>
                  </a:extLst>
                </p:cNvPr>
                <p:cNvSpPr txBox="1"/>
                <p:nvPr/>
              </p:nvSpPr>
              <p:spPr>
                <a:xfrm>
                  <a:off x="1943321" y="481291"/>
                  <a:ext cx="259218" cy="214099"/>
                </a:xfrm>
                <a:prstGeom prst="rect">
                  <a:avLst/>
                </a:prstGeom>
                <a:noFill/>
              </p:spPr>
              <p:txBody>
                <a:bodyPr wrap="none" rtlCol="0">
                  <a:spAutoFit/>
                </a:bodyPr>
                <a:lstStyle/>
                <a:p>
                  <a:r>
                    <a:rPr lang="en-GB" sz="2000" dirty="0" err="1">
                      <a:latin typeface="Symbol" panose="05050102010706020507" pitchFamily="18" charset="2"/>
                    </a:rPr>
                    <a:t>D</a:t>
                  </a:r>
                  <a:r>
                    <a:rPr lang="en-GB" sz="2000" dirty="0" err="1"/>
                    <a:t>p</a:t>
                  </a:r>
                  <a:endParaRPr lang="en-GB" sz="2000" dirty="0"/>
                </a:p>
              </p:txBody>
            </p:sp>
          </p:grpSp>
        </p:grpSp>
      </p:grpSp>
    </p:spTree>
    <p:extLst>
      <p:ext uri="{BB962C8B-B14F-4D97-AF65-F5344CB8AC3E}">
        <p14:creationId xmlns:p14="http://schemas.microsoft.com/office/powerpoint/2010/main" val="24295185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83213-BA7A-0681-90E1-78CEF7644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6543F-2F3F-94FF-21B8-94A82C5FB6A2}"/>
              </a:ext>
            </a:extLst>
          </p:cNvPr>
          <p:cNvSpPr>
            <a:spLocks noGrp="1"/>
          </p:cNvSpPr>
          <p:nvPr>
            <p:ph type="title"/>
          </p:nvPr>
        </p:nvSpPr>
        <p:spPr>
          <a:xfrm>
            <a:off x="466421" y="663860"/>
            <a:ext cx="9522309" cy="808025"/>
          </a:xfrm>
        </p:spPr>
        <p:txBody>
          <a:bodyPr wrap="square" anchor="t">
            <a:normAutofit/>
          </a:bodyPr>
          <a:lstStyle/>
          <a:p>
            <a:r>
              <a:rPr lang="en-US" dirty="0"/>
              <a:t>Smaller Sample + Capillary Dispersion</a:t>
            </a:r>
          </a:p>
        </p:txBody>
      </p:sp>
      <p:sp>
        <p:nvSpPr>
          <p:cNvPr id="4" name="Date Placeholder 3">
            <a:extLst>
              <a:ext uri="{FF2B5EF4-FFF2-40B4-BE49-F238E27FC236}">
                <a16:creationId xmlns:a16="http://schemas.microsoft.com/office/drawing/2014/main" id="{553EB648-6EDF-8AF1-B0EC-24894B54AC7A}"/>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0399677A-638A-329E-A051-60A5751D9BC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18</a:t>
            </a:fld>
            <a:endParaRPr lang="en-GB" noProof="1"/>
          </a:p>
        </p:txBody>
      </p:sp>
      <p:pic>
        <p:nvPicPr>
          <p:cNvPr id="25" name="Picture 24">
            <a:extLst>
              <a:ext uri="{FF2B5EF4-FFF2-40B4-BE49-F238E27FC236}">
                <a16:creationId xmlns:a16="http://schemas.microsoft.com/office/drawing/2014/main" id="{65C29CC5-A51D-F3A8-628F-04AEE7FD1787}"/>
              </a:ext>
            </a:extLst>
          </p:cNvPr>
          <p:cNvPicPr>
            <a:picLocks noChangeAspect="1"/>
          </p:cNvPicPr>
          <p:nvPr/>
        </p:nvPicPr>
        <p:blipFill>
          <a:blip r:embed="rId2"/>
          <a:stretch>
            <a:fillRect/>
          </a:stretch>
        </p:blipFill>
        <p:spPr>
          <a:xfrm>
            <a:off x="159599" y="1947109"/>
            <a:ext cx="11753850" cy="3543300"/>
          </a:xfrm>
          <a:prstGeom prst="rect">
            <a:avLst/>
          </a:prstGeom>
        </p:spPr>
      </p:pic>
      <p:cxnSp>
        <p:nvCxnSpPr>
          <p:cNvPr id="26" name="Straight Connector 25">
            <a:extLst>
              <a:ext uri="{FF2B5EF4-FFF2-40B4-BE49-F238E27FC236}">
                <a16:creationId xmlns:a16="http://schemas.microsoft.com/office/drawing/2014/main" id="{A766AA44-0BFA-8646-CDEC-8C2CDC2A5A89}"/>
              </a:ext>
            </a:extLst>
          </p:cNvPr>
          <p:cNvCxnSpPr>
            <a:cxnSpLocks/>
          </p:cNvCxnSpPr>
          <p:nvPr/>
        </p:nvCxnSpPr>
        <p:spPr>
          <a:xfrm>
            <a:off x="731983" y="4520594"/>
            <a:ext cx="532617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859EDE-CAD6-2DA2-8C72-318AA5CD553C}"/>
              </a:ext>
            </a:extLst>
          </p:cNvPr>
          <p:cNvCxnSpPr>
            <a:cxnSpLocks/>
          </p:cNvCxnSpPr>
          <p:nvPr/>
        </p:nvCxnSpPr>
        <p:spPr>
          <a:xfrm flipV="1">
            <a:off x="8235770" y="1762443"/>
            <a:ext cx="0" cy="325413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6448C17-91F8-A805-7195-3FD61A412113}"/>
              </a:ext>
            </a:extLst>
          </p:cNvPr>
          <p:cNvCxnSpPr>
            <a:cxnSpLocks/>
          </p:cNvCxnSpPr>
          <p:nvPr/>
        </p:nvCxnSpPr>
        <p:spPr>
          <a:xfrm flipV="1">
            <a:off x="6074699" y="2027033"/>
            <a:ext cx="0" cy="295507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272D39-9EDA-169C-CA29-1005606FFE63}"/>
              </a:ext>
            </a:extLst>
          </p:cNvPr>
          <p:cNvCxnSpPr>
            <a:cxnSpLocks/>
          </p:cNvCxnSpPr>
          <p:nvPr/>
        </p:nvCxnSpPr>
        <p:spPr>
          <a:xfrm flipV="1">
            <a:off x="3902957" y="1777513"/>
            <a:ext cx="8768" cy="321966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49E2596-82E9-CCFE-A251-78CD4A2C0478}"/>
              </a:ext>
            </a:extLst>
          </p:cNvPr>
          <p:cNvSpPr txBox="1"/>
          <p:nvPr/>
        </p:nvSpPr>
        <p:spPr>
          <a:xfrm>
            <a:off x="5510586" y="4537419"/>
            <a:ext cx="1367682" cy="369332"/>
          </a:xfrm>
          <a:prstGeom prst="rect">
            <a:avLst/>
          </a:prstGeom>
          <a:noFill/>
        </p:spPr>
        <p:txBody>
          <a:bodyPr wrap="none" rtlCol="0">
            <a:spAutoFit/>
          </a:bodyPr>
          <a:lstStyle/>
          <a:p>
            <a:r>
              <a:rPr lang="en-US" sz="1800" dirty="0"/>
              <a:t>Shock front</a:t>
            </a:r>
          </a:p>
        </p:txBody>
      </p:sp>
      <p:sp>
        <p:nvSpPr>
          <p:cNvPr id="31" name="Right Brace 30">
            <a:extLst>
              <a:ext uri="{FF2B5EF4-FFF2-40B4-BE49-F238E27FC236}">
                <a16:creationId xmlns:a16="http://schemas.microsoft.com/office/drawing/2014/main" id="{361B0C4A-0B90-0B09-3B7C-0E8810048884}"/>
              </a:ext>
            </a:extLst>
          </p:cNvPr>
          <p:cNvSpPr/>
          <p:nvPr/>
        </p:nvSpPr>
        <p:spPr>
          <a:xfrm rot="16200000">
            <a:off x="5932890" y="-612701"/>
            <a:ext cx="272939" cy="433280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32" name="TextBox 31">
            <a:extLst>
              <a:ext uri="{FF2B5EF4-FFF2-40B4-BE49-F238E27FC236}">
                <a16:creationId xmlns:a16="http://schemas.microsoft.com/office/drawing/2014/main" id="{2525D791-CEFE-D427-8E5A-EA537B8238F1}"/>
              </a:ext>
            </a:extLst>
          </p:cNvPr>
          <p:cNvSpPr txBox="1"/>
          <p:nvPr/>
        </p:nvSpPr>
        <p:spPr>
          <a:xfrm>
            <a:off x="4404308" y="1049190"/>
            <a:ext cx="2979206" cy="369332"/>
          </a:xfrm>
          <a:prstGeom prst="rect">
            <a:avLst/>
          </a:prstGeom>
          <a:noFill/>
        </p:spPr>
        <p:txBody>
          <a:bodyPr wrap="square" rtlCol="0">
            <a:spAutoFit/>
          </a:bodyPr>
          <a:lstStyle/>
          <a:p>
            <a:pPr algn="ctr"/>
            <a:r>
              <a:rPr lang="en-US" sz="1800" dirty="0">
                <a:solidFill>
                  <a:srgbClr val="FF0000"/>
                </a:solidFill>
              </a:rPr>
              <a:t>Capillary dispersion zone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09F4CA9-5082-A826-BD14-E4A9CF6D075B}"/>
                  </a:ext>
                </a:extLst>
              </p:cNvPr>
              <p:cNvSpPr txBox="1"/>
              <p:nvPr/>
            </p:nvSpPr>
            <p:spPr>
              <a:xfrm>
                <a:off x="1621826" y="2014751"/>
                <a:ext cx="8990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rPr>
                            <m:t>𝑝</m:t>
                          </m:r>
                        </m:e>
                        <m:sub>
                          <m:r>
                            <a:rPr lang="en-US" sz="1800" b="0" i="1" smtClean="0">
                              <a:solidFill>
                                <a:srgbClr val="0000FF"/>
                              </a:solidFill>
                              <a:latin typeface="Cambria Math" panose="02040503050406030204" pitchFamily="18" charset="0"/>
                            </a:rPr>
                            <m:t>𝑐</m:t>
                          </m:r>
                        </m:sub>
                      </m:sSub>
                      <m:r>
                        <a:rPr lang="en-US" sz="1800" b="0" i="1" smtClean="0">
                          <a:solidFill>
                            <a:srgbClr val="0000FF"/>
                          </a:solidFill>
                          <a:latin typeface="Cambria Math" panose="02040503050406030204" pitchFamily="18" charset="0"/>
                        </a:rPr>
                        <m:t>=0</m:t>
                      </m:r>
                    </m:oMath>
                  </m:oMathPara>
                </a14:m>
                <a:endParaRPr lang="en-US" sz="1800" dirty="0">
                  <a:solidFill>
                    <a:srgbClr val="0000FF"/>
                  </a:solidFill>
                </a:endParaRPr>
              </a:p>
            </p:txBody>
          </p:sp>
        </mc:Choice>
        <mc:Fallback xmlns="">
          <p:sp>
            <p:nvSpPr>
              <p:cNvPr id="33" name="TextBox 32">
                <a:extLst>
                  <a:ext uri="{FF2B5EF4-FFF2-40B4-BE49-F238E27FC236}">
                    <a16:creationId xmlns:a16="http://schemas.microsoft.com/office/drawing/2014/main" id="{409F4CA9-5082-A826-BD14-E4A9CF6D075B}"/>
                  </a:ext>
                </a:extLst>
              </p:cNvPr>
              <p:cNvSpPr txBox="1">
                <a:spLocks noRot="1" noChangeAspect="1" noMove="1" noResize="1" noEditPoints="1" noAdjustHandles="1" noChangeArrowheads="1" noChangeShapeType="1" noTextEdit="1"/>
              </p:cNvSpPr>
              <p:nvPr/>
            </p:nvSpPr>
            <p:spPr>
              <a:xfrm>
                <a:off x="1621826" y="2014751"/>
                <a:ext cx="899029" cy="369332"/>
              </a:xfrm>
              <a:prstGeom prst="rect">
                <a:avLst/>
              </a:prstGeom>
              <a:blipFill>
                <a:blip r:embed="rId3"/>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524C476-89C8-B7B3-E33E-C85AF90D13DF}"/>
                  </a:ext>
                </a:extLst>
              </p:cNvPr>
              <p:cNvSpPr txBox="1"/>
              <p:nvPr/>
            </p:nvSpPr>
            <p:spPr>
              <a:xfrm>
                <a:off x="1621826" y="2425576"/>
                <a:ext cx="8990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𝑝</m:t>
                          </m:r>
                        </m:e>
                        <m:sub>
                          <m:r>
                            <a:rPr lang="en-US" sz="1800" b="0" i="1" smtClean="0">
                              <a:solidFill>
                                <a:srgbClr val="FF0000"/>
                              </a:solidFill>
                              <a:latin typeface="Cambria Math" panose="02040503050406030204" pitchFamily="18" charset="0"/>
                            </a:rPr>
                            <m:t>𝑐</m:t>
                          </m:r>
                        </m:sub>
                      </m:sSub>
                      <m:r>
                        <a:rPr lang="en-US" sz="1800" b="0" i="1" smtClean="0">
                          <a:solidFill>
                            <a:srgbClr val="FF0000"/>
                          </a:solidFill>
                          <a:latin typeface="Cambria Math" panose="02040503050406030204" pitchFamily="18" charset="0"/>
                        </a:rPr>
                        <m:t>≠0</m:t>
                      </m:r>
                    </m:oMath>
                  </m:oMathPara>
                </a14:m>
                <a:endParaRPr lang="en-US" sz="1800" dirty="0">
                  <a:solidFill>
                    <a:srgbClr val="FF0000"/>
                  </a:solidFill>
                </a:endParaRPr>
              </a:p>
            </p:txBody>
          </p:sp>
        </mc:Choice>
        <mc:Fallback xmlns="">
          <p:sp>
            <p:nvSpPr>
              <p:cNvPr id="34" name="TextBox 33">
                <a:extLst>
                  <a:ext uri="{FF2B5EF4-FFF2-40B4-BE49-F238E27FC236}">
                    <a16:creationId xmlns:a16="http://schemas.microsoft.com/office/drawing/2014/main" id="{2524C476-89C8-B7B3-E33E-C85AF90D13DF}"/>
                  </a:ext>
                </a:extLst>
              </p:cNvPr>
              <p:cNvSpPr txBox="1">
                <a:spLocks noRot="1" noChangeAspect="1" noMove="1" noResize="1" noEditPoints="1" noAdjustHandles="1" noChangeArrowheads="1" noChangeShapeType="1" noTextEdit="1"/>
              </p:cNvSpPr>
              <p:nvPr/>
            </p:nvSpPr>
            <p:spPr>
              <a:xfrm>
                <a:off x="1621826" y="2425576"/>
                <a:ext cx="899029" cy="369332"/>
              </a:xfrm>
              <a:prstGeom prst="rect">
                <a:avLst/>
              </a:prstGeom>
              <a:blipFill>
                <a:blip r:embed="rId4"/>
                <a:stretch>
                  <a:fillRect b="-8333"/>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1362BEC7-4A23-5391-D056-C8A0C7F82140}"/>
              </a:ext>
            </a:extLst>
          </p:cNvPr>
          <p:cNvSpPr/>
          <p:nvPr/>
        </p:nvSpPr>
        <p:spPr>
          <a:xfrm>
            <a:off x="3187582" y="2024351"/>
            <a:ext cx="5702947" cy="296116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36" name="TextBox 35">
            <a:extLst>
              <a:ext uri="{FF2B5EF4-FFF2-40B4-BE49-F238E27FC236}">
                <a16:creationId xmlns:a16="http://schemas.microsoft.com/office/drawing/2014/main" id="{072A89BE-F6D6-8AB1-E9C0-D8A4D995DC2A}"/>
              </a:ext>
            </a:extLst>
          </p:cNvPr>
          <p:cNvSpPr txBox="1"/>
          <p:nvPr/>
        </p:nvSpPr>
        <p:spPr>
          <a:xfrm>
            <a:off x="4775851" y="1676188"/>
            <a:ext cx="2649855" cy="369332"/>
          </a:xfrm>
          <a:prstGeom prst="rect">
            <a:avLst/>
          </a:prstGeom>
          <a:noFill/>
        </p:spPr>
        <p:txBody>
          <a:bodyPr wrap="square" rtlCol="0">
            <a:spAutoFit/>
          </a:bodyPr>
          <a:lstStyle/>
          <a:p>
            <a:pPr algn="ctr"/>
            <a:r>
              <a:rPr lang="en-US" sz="1800" dirty="0" err="1">
                <a:solidFill>
                  <a:srgbClr val="00B050"/>
                </a:solidFill>
                <a:latin typeface="Symbol" panose="05050102010706020507" pitchFamily="18" charset="2"/>
              </a:rPr>
              <a:t>m</a:t>
            </a:r>
            <a:r>
              <a:rPr lang="en-US" sz="1800" dirty="0" err="1">
                <a:solidFill>
                  <a:srgbClr val="00B050"/>
                </a:solidFill>
              </a:rPr>
              <a:t>CT</a:t>
            </a:r>
            <a:r>
              <a:rPr lang="en-US" sz="1800" dirty="0">
                <a:solidFill>
                  <a:srgbClr val="00B050"/>
                </a:solidFill>
              </a:rPr>
              <a:t> sample length</a:t>
            </a:r>
          </a:p>
        </p:txBody>
      </p:sp>
      <p:cxnSp>
        <p:nvCxnSpPr>
          <p:cNvPr id="37" name="Straight Arrow Connector 36">
            <a:extLst>
              <a:ext uri="{FF2B5EF4-FFF2-40B4-BE49-F238E27FC236}">
                <a16:creationId xmlns:a16="http://schemas.microsoft.com/office/drawing/2014/main" id="{C76F8C49-33A1-E4BB-6FC8-0985F18F17C0}"/>
              </a:ext>
            </a:extLst>
          </p:cNvPr>
          <p:cNvCxnSpPr/>
          <p:nvPr/>
        </p:nvCxnSpPr>
        <p:spPr>
          <a:xfrm>
            <a:off x="731983" y="5698383"/>
            <a:ext cx="11136209"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4F9ECC9-1D70-D291-1355-C618C272FC4B}"/>
              </a:ext>
            </a:extLst>
          </p:cNvPr>
          <p:cNvSpPr txBox="1"/>
          <p:nvPr/>
        </p:nvSpPr>
        <p:spPr>
          <a:xfrm>
            <a:off x="4211274" y="5513717"/>
            <a:ext cx="4227931" cy="369332"/>
          </a:xfrm>
          <a:prstGeom prst="rect">
            <a:avLst/>
          </a:prstGeom>
          <a:solidFill>
            <a:schemeClr val="bg1"/>
          </a:solidFill>
        </p:spPr>
        <p:txBody>
          <a:bodyPr wrap="square" rtlCol="0">
            <a:spAutoFit/>
          </a:bodyPr>
          <a:lstStyle/>
          <a:p>
            <a:pPr algn="ctr"/>
            <a:r>
              <a:rPr lang="en-US" sz="1800" dirty="0"/>
              <a:t>Conventional USS-SCAL sample length</a:t>
            </a:r>
          </a:p>
        </p:txBody>
      </p:sp>
      <p:sp>
        <p:nvSpPr>
          <p:cNvPr id="39" name="Arrow: Right 38">
            <a:extLst>
              <a:ext uri="{FF2B5EF4-FFF2-40B4-BE49-F238E27FC236}">
                <a16:creationId xmlns:a16="http://schemas.microsoft.com/office/drawing/2014/main" id="{C3895374-B377-FA70-2C0B-CE4FE6E3930A}"/>
              </a:ext>
            </a:extLst>
          </p:cNvPr>
          <p:cNvSpPr/>
          <p:nvPr/>
        </p:nvSpPr>
        <p:spPr>
          <a:xfrm>
            <a:off x="6948460" y="3504568"/>
            <a:ext cx="882278" cy="437528"/>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time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B434470-D3A1-2C51-97DC-719A154F1195}"/>
                  </a:ext>
                </a:extLst>
              </p:cNvPr>
              <p:cNvSpPr txBox="1"/>
              <p:nvPr/>
            </p:nvSpPr>
            <p:spPr>
              <a:xfrm>
                <a:off x="819722" y="4329836"/>
                <a:ext cx="614142"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𝑤</m:t>
                          </m:r>
                          <m:r>
                            <a:rPr lang="en-US" sz="1800" b="0" i="1" smtClean="0">
                              <a:latin typeface="Cambria Math" panose="02040503050406030204" pitchFamily="18" charset="0"/>
                            </a:rPr>
                            <m:t>,</m:t>
                          </m:r>
                          <m:r>
                            <a:rPr lang="en-US" sz="1800" b="0" i="1" smtClean="0">
                              <a:latin typeface="Cambria Math" panose="02040503050406030204" pitchFamily="18" charset="0"/>
                            </a:rPr>
                            <m:t>𝑖</m:t>
                          </m:r>
                        </m:sub>
                      </m:sSub>
                    </m:oMath>
                  </m:oMathPara>
                </a14:m>
                <a:endParaRPr lang="en-US" sz="1800" dirty="0"/>
              </a:p>
            </p:txBody>
          </p:sp>
        </mc:Choice>
        <mc:Fallback xmlns="">
          <p:sp>
            <p:nvSpPr>
              <p:cNvPr id="40" name="TextBox 39">
                <a:extLst>
                  <a:ext uri="{FF2B5EF4-FFF2-40B4-BE49-F238E27FC236}">
                    <a16:creationId xmlns:a16="http://schemas.microsoft.com/office/drawing/2014/main" id="{0B434470-D3A1-2C51-97DC-719A154F1195}"/>
                  </a:ext>
                </a:extLst>
              </p:cNvPr>
              <p:cNvSpPr txBox="1">
                <a:spLocks noRot="1" noChangeAspect="1" noMove="1" noResize="1" noEditPoints="1" noAdjustHandles="1" noChangeArrowheads="1" noChangeShapeType="1" noTextEdit="1"/>
              </p:cNvSpPr>
              <p:nvPr/>
            </p:nvSpPr>
            <p:spPr>
              <a:xfrm>
                <a:off x="819722" y="4329836"/>
                <a:ext cx="614142" cy="38151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59387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82DD1-67C0-9123-EB47-514F8620E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2B714-1EEC-C46D-7E0C-4F99003A4CE8}"/>
              </a:ext>
            </a:extLst>
          </p:cNvPr>
          <p:cNvSpPr>
            <a:spLocks noGrp="1"/>
          </p:cNvSpPr>
          <p:nvPr>
            <p:ph type="title"/>
          </p:nvPr>
        </p:nvSpPr>
        <p:spPr>
          <a:xfrm>
            <a:off x="466422" y="663860"/>
            <a:ext cx="8695634" cy="808025"/>
          </a:xfrm>
        </p:spPr>
        <p:txBody>
          <a:bodyPr wrap="square" anchor="t">
            <a:normAutofit/>
          </a:bodyPr>
          <a:lstStyle/>
          <a:p>
            <a:r>
              <a:rPr lang="en-US" dirty="0"/>
              <a:t>Micro-CT Flow Experiments</a:t>
            </a:r>
          </a:p>
        </p:txBody>
      </p:sp>
      <p:sp>
        <p:nvSpPr>
          <p:cNvPr id="4" name="Date Placeholder 3">
            <a:extLst>
              <a:ext uri="{FF2B5EF4-FFF2-40B4-BE49-F238E27FC236}">
                <a16:creationId xmlns:a16="http://schemas.microsoft.com/office/drawing/2014/main" id="{D2D582D6-59C7-01A7-1D48-C2D5D271BAD3}"/>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AE25EF55-0392-DD10-2F59-C213C7894F3B}"/>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19</a:t>
            </a:fld>
            <a:endParaRPr lang="en-GB" noProof="1"/>
          </a:p>
        </p:txBody>
      </p:sp>
      <p:pic>
        <p:nvPicPr>
          <p:cNvPr id="3" name="Picture 2">
            <a:extLst>
              <a:ext uri="{FF2B5EF4-FFF2-40B4-BE49-F238E27FC236}">
                <a16:creationId xmlns:a16="http://schemas.microsoft.com/office/drawing/2014/main" id="{07750820-7B6A-9A75-229F-A24DA8C4CBB2}"/>
              </a:ext>
            </a:extLst>
          </p:cNvPr>
          <p:cNvPicPr>
            <a:picLocks noChangeAspect="1"/>
          </p:cNvPicPr>
          <p:nvPr/>
        </p:nvPicPr>
        <p:blipFill>
          <a:blip r:embed="rId2"/>
          <a:stretch>
            <a:fillRect/>
          </a:stretch>
        </p:blipFill>
        <p:spPr>
          <a:xfrm>
            <a:off x="120066" y="1271375"/>
            <a:ext cx="7173931" cy="4922765"/>
          </a:xfrm>
          <a:prstGeom prst="rect">
            <a:avLst/>
          </a:prstGeom>
        </p:spPr>
      </p:pic>
      <p:sp>
        <p:nvSpPr>
          <p:cNvPr id="6" name="TextBox 5">
            <a:extLst>
              <a:ext uri="{FF2B5EF4-FFF2-40B4-BE49-F238E27FC236}">
                <a16:creationId xmlns:a16="http://schemas.microsoft.com/office/drawing/2014/main" id="{8384C08C-C8CB-519A-566F-4D10678646C2}"/>
              </a:ext>
            </a:extLst>
          </p:cNvPr>
          <p:cNvSpPr txBox="1"/>
          <p:nvPr/>
        </p:nvSpPr>
        <p:spPr bwMode="auto">
          <a:xfrm>
            <a:off x="3641697" y="6281120"/>
            <a:ext cx="4610236" cy="30687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600" dirty="0"/>
              <a:t>Gao et al. </a:t>
            </a:r>
            <a:r>
              <a:rPr lang="fr-FR" sz="1600" dirty="0" err="1"/>
              <a:t>Petrophysics</a:t>
            </a:r>
            <a:r>
              <a:rPr lang="fr-FR" sz="1600" dirty="0"/>
              <a:t> 64 (03), 368–383, 2023.</a:t>
            </a:r>
            <a:endParaRPr lang="en-US" sz="1600" dirty="0" err="1"/>
          </a:p>
        </p:txBody>
      </p:sp>
      <p:grpSp>
        <p:nvGrpSpPr>
          <p:cNvPr id="7" name="Group 6">
            <a:extLst>
              <a:ext uri="{FF2B5EF4-FFF2-40B4-BE49-F238E27FC236}">
                <a16:creationId xmlns:a16="http://schemas.microsoft.com/office/drawing/2014/main" id="{229843AE-D108-03BB-F160-C30DCA4D550E}"/>
              </a:ext>
            </a:extLst>
          </p:cNvPr>
          <p:cNvGrpSpPr>
            <a:grpSpLocks noChangeAspect="1"/>
          </p:cNvGrpSpPr>
          <p:nvPr/>
        </p:nvGrpSpPr>
        <p:grpSpPr>
          <a:xfrm>
            <a:off x="7275152" y="1471885"/>
            <a:ext cx="4916848" cy="4455006"/>
            <a:chOff x="7987936" y="3066425"/>
            <a:chExt cx="3365889" cy="3078775"/>
          </a:xfrm>
        </p:grpSpPr>
        <p:pic>
          <p:nvPicPr>
            <p:cNvPr id="8" name="Picture 2">
              <a:extLst>
                <a:ext uri="{FF2B5EF4-FFF2-40B4-BE49-F238E27FC236}">
                  <a16:creationId xmlns:a16="http://schemas.microsoft.com/office/drawing/2014/main" id="{A5250B9F-49D2-7175-CEB2-3EC864B8D6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26" t="33334" r="13612"/>
            <a:stretch/>
          </p:blipFill>
          <p:spPr bwMode="auto">
            <a:xfrm>
              <a:off x="7987936" y="3066425"/>
              <a:ext cx="3365889" cy="30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8A0D0B-2826-4938-D29C-DCD1563C4128}"/>
                </a:ext>
              </a:extLst>
            </p:cNvPr>
            <p:cNvSpPr/>
            <p:nvPr/>
          </p:nvSpPr>
          <p:spPr>
            <a:xfrm>
              <a:off x="7987936" y="4487771"/>
              <a:ext cx="701270" cy="24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X-ray</a:t>
              </a:r>
            </a:p>
          </p:txBody>
        </p:sp>
        <p:sp>
          <p:nvSpPr>
            <p:cNvPr id="10" name="Rectangle 9">
              <a:extLst>
                <a:ext uri="{FF2B5EF4-FFF2-40B4-BE49-F238E27FC236}">
                  <a16:creationId xmlns:a16="http://schemas.microsoft.com/office/drawing/2014/main" id="{826ADF03-24C7-0EFC-D279-B151C603BC02}"/>
                </a:ext>
              </a:extLst>
            </p:cNvPr>
            <p:cNvSpPr/>
            <p:nvPr/>
          </p:nvSpPr>
          <p:spPr>
            <a:xfrm>
              <a:off x="10427785" y="5081056"/>
              <a:ext cx="926040" cy="2558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Detector</a:t>
              </a:r>
            </a:p>
          </p:txBody>
        </p:sp>
        <p:sp>
          <p:nvSpPr>
            <p:cNvPr id="11" name="Rectangle 10">
              <a:extLst>
                <a:ext uri="{FF2B5EF4-FFF2-40B4-BE49-F238E27FC236}">
                  <a16:creationId xmlns:a16="http://schemas.microsoft.com/office/drawing/2014/main" id="{418B2B93-59D8-5CF3-C9F5-350A2F715D78}"/>
                </a:ext>
              </a:extLst>
            </p:cNvPr>
            <p:cNvSpPr/>
            <p:nvPr/>
          </p:nvSpPr>
          <p:spPr>
            <a:xfrm>
              <a:off x="8536949" y="5306720"/>
              <a:ext cx="1088635" cy="201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Core holder</a:t>
              </a:r>
            </a:p>
          </p:txBody>
        </p:sp>
        <p:cxnSp>
          <p:nvCxnSpPr>
            <p:cNvPr id="12" name="Straight Arrow Connector 11">
              <a:extLst>
                <a:ext uri="{FF2B5EF4-FFF2-40B4-BE49-F238E27FC236}">
                  <a16:creationId xmlns:a16="http://schemas.microsoft.com/office/drawing/2014/main" id="{14C7F0F0-7418-839D-2ACF-8996471C1019}"/>
                </a:ext>
              </a:extLst>
            </p:cNvPr>
            <p:cNvCxnSpPr>
              <a:cxnSpLocks/>
            </p:cNvCxnSpPr>
            <p:nvPr/>
          </p:nvCxnSpPr>
          <p:spPr>
            <a:xfrm flipV="1">
              <a:off x="9135407" y="4462401"/>
              <a:ext cx="1" cy="180000"/>
            </a:xfrm>
            <a:prstGeom prst="straightConnector1">
              <a:avLst/>
            </a:prstGeom>
            <a:ln w="63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D060CA-FEF6-16CB-43C2-871B688D79C5}"/>
                </a:ext>
              </a:extLst>
            </p:cNvPr>
            <p:cNvSpPr txBox="1"/>
            <p:nvPr/>
          </p:nvSpPr>
          <p:spPr bwMode="auto">
            <a:xfrm>
              <a:off x="9214832" y="4430943"/>
              <a:ext cx="410753" cy="23012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200" dirty="0">
                  <a:solidFill>
                    <a:srgbClr val="FFC000"/>
                  </a:solidFill>
                </a:rPr>
                <a:t>2cm</a:t>
              </a:r>
            </a:p>
          </p:txBody>
        </p:sp>
        <p:sp>
          <p:nvSpPr>
            <p:cNvPr id="14" name="TextBox 13">
              <a:extLst>
                <a:ext uri="{FF2B5EF4-FFF2-40B4-BE49-F238E27FC236}">
                  <a16:creationId xmlns:a16="http://schemas.microsoft.com/office/drawing/2014/main" id="{EDAEBAB4-8885-185A-CF2C-325BC0D66F44}"/>
                </a:ext>
              </a:extLst>
            </p:cNvPr>
            <p:cNvSpPr txBox="1"/>
            <p:nvPr/>
          </p:nvSpPr>
          <p:spPr bwMode="auto">
            <a:xfrm>
              <a:off x="9248803" y="4736273"/>
              <a:ext cx="902310" cy="20140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050" dirty="0">
                  <a:solidFill>
                    <a:srgbClr val="FF0000"/>
                  </a:solidFill>
                </a:rPr>
                <a:t>Injection line</a:t>
              </a:r>
            </a:p>
          </p:txBody>
        </p:sp>
        <p:sp>
          <p:nvSpPr>
            <p:cNvPr id="15" name="TextBox 14">
              <a:extLst>
                <a:ext uri="{FF2B5EF4-FFF2-40B4-BE49-F238E27FC236}">
                  <a16:creationId xmlns:a16="http://schemas.microsoft.com/office/drawing/2014/main" id="{5A962828-5FF4-7CF2-B74E-C5390F83CDD3}"/>
                </a:ext>
              </a:extLst>
            </p:cNvPr>
            <p:cNvSpPr txBox="1"/>
            <p:nvPr/>
          </p:nvSpPr>
          <p:spPr bwMode="auto">
            <a:xfrm>
              <a:off x="9098536" y="4135368"/>
              <a:ext cx="1183668" cy="20140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050" dirty="0">
                  <a:solidFill>
                    <a:srgbClr val="FF0000"/>
                  </a:solidFill>
                </a:rPr>
                <a:t>Production line</a:t>
              </a:r>
            </a:p>
          </p:txBody>
        </p:sp>
        <p:sp>
          <p:nvSpPr>
            <p:cNvPr id="16" name="Rectangle 15">
              <a:extLst>
                <a:ext uri="{FF2B5EF4-FFF2-40B4-BE49-F238E27FC236}">
                  <a16:creationId xmlns:a16="http://schemas.microsoft.com/office/drawing/2014/main" id="{7BB33363-75A3-27B3-6868-A0A9D684C969}"/>
                </a:ext>
              </a:extLst>
            </p:cNvPr>
            <p:cNvSpPr/>
            <p:nvPr/>
          </p:nvSpPr>
          <p:spPr>
            <a:xfrm>
              <a:off x="8521541" y="5888726"/>
              <a:ext cx="961147" cy="24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Flow lines</a:t>
              </a:r>
            </a:p>
          </p:txBody>
        </p:sp>
      </p:grpSp>
    </p:spTree>
    <p:extLst>
      <p:ext uri="{BB962C8B-B14F-4D97-AF65-F5344CB8AC3E}">
        <p14:creationId xmlns:p14="http://schemas.microsoft.com/office/powerpoint/2010/main" val="3406443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B24B-4708-4A62-BD6C-AD922D7ACF39}"/>
              </a:ext>
            </a:extLst>
          </p:cNvPr>
          <p:cNvSpPr>
            <a:spLocks noGrp="1"/>
          </p:cNvSpPr>
          <p:nvPr>
            <p:ph type="title"/>
          </p:nvPr>
        </p:nvSpPr>
        <p:spPr>
          <a:prstGeom prst="rect">
            <a:avLst/>
          </a:prstGeom>
        </p:spPr>
        <p:txBody>
          <a:bodyPr/>
          <a:lstStyle/>
          <a:p>
            <a:r>
              <a:rPr lang="en-GB" dirty="0"/>
              <a:t>Cautionary note</a:t>
            </a:r>
          </a:p>
        </p:txBody>
      </p:sp>
      <p:sp>
        <p:nvSpPr>
          <p:cNvPr id="4" name="Rectangle 1">
            <a:extLst>
              <a:ext uri="{FF2B5EF4-FFF2-40B4-BE49-F238E27FC236}">
                <a16:creationId xmlns:a16="http://schemas.microsoft.com/office/drawing/2014/main" id="{35446F97-8172-60D0-B51B-EF39B3E33C38}"/>
              </a:ext>
            </a:extLst>
          </p:cNvPr>
          <p:cNvSpPr>
            <a:spLocks noChangeArrowheads="1"/>
          </p:cNvSpPr>
          <p:nvPr/>
        </p:nvSpPr>
        <p:spPr bwMode="auto">
          <a:xfrm>
            <a:off x="508000" y="1178036"/>
            <a:ext cx="11070907" cy="5278368"/>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700" dirty="0">
                <a:effectLst/>
                <a:latin typeface="+mn-lt"/>
                <a:ea typeface="Times New Roman" panose="02020603050405020304" pitchFamily="18" charset="0"/>
              </a:rPr>
              <a:t>The companies in which Shell plc directly and indirectly owns investments are separate legal entities. In this content “Shell”, “Shell Group” and “Group” are sometimes used for convenience to reference Shell plc and its subsidiaries in general. Likewise, the words “we”, “us” and “our” are also used to refer to Shell plc and its subsidiaries in general or to those who work for them. These terms are also used where no useful purpose is served by identifying the particular entity or entities. ‘‘Subsidiaries’’, “Shell subsidiaries” and “Shell companies” as used in this content refer to entities over which Shell plc either directly or indirectly has control. The terms “joint venture”, “joint operations”, “joint arrangements”, and “associates” may also be used to refer to a commercial arrangement in which Shell has a direct or indirect ownership interest with one or more parties. The term “Shell interest” is used for convenience to indicate the direct and/or indirect ownership interest held by Shell in an entity or unincorporated joint arrangement, after exclusion of all third-party interest.</a:t>
            </a:r>
          </a:p>
          <a:p>
            <a:pPr algn="just"/>
            <a:endParaRPr lang="en-US" sz="700" dirty="0">
              <a:effectLst/>
              <a:latin typeface="+mn-lt"/>
              <a:ea typeface="Times New Roman" panose="02020603050405020304" pitchFamily="18" charset="0"/>
            </a:endParaRPr>
          </a:p>
          <a:p>
            <a:pPr algn="just"/>
            <a:r>
              <a:rPr lang="en-US" sz="700" b="1" u="sng" dirty="0">
                <a:effectLst/>
                <a:latin typeface="+mn-lt"/>
                <a:ea typeface="Times New Roman" panose="02020603050405020304" pitchFamily="18" charset="0"/>
              </a:rPr>
              <a:t>Forward-Looking statements</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This content contains forward-looking statements (within the meaning of the U.S. Private Securities Litigation Reform Act of 1995) concerning the financial condition, results of operations and businesses of Shell. All statements other than statements of historical fact are, or may be deemed to be, forward-looking statements. Forward-looking statements are statements of future expectations that are based on management’s current expectations and assumptions and involve known and unknown risks and uncertainties that could cause actual results, performance or events to differ materially from those expressed or implied in these statements. Forward-looking statements include, among other things, statements concerning the potential exposure of Shell to market risks and statements expressing management’s expectations, beliefs, estimates, forecasts, projections and assumptions. These forward-looking statements are identified by their use of terms and phrases such as “aim”; “ambition”; ‘‘anticipate’’; “aspire”, “aspiration”, ‘‘believe’’; “commit”; “commitment”; ‘‘could’’; “desire”; ‘‘estimate’’; ‘‘expect’’; ‘‘goals’’; ‘‘intend’’; ‘‘may’’; “milestones”; ‘‘objectives’’; ‘‘outlook’’; ‘‘plan’’; ‘‘probably’’; ‘‘project’’; ‘‘risks’’; “schedule”; ‘‘seek’’; ‘‘should’’; ‘‘target’’; “vision”; ‘‘will’’; “would” and similar terms and phrases. There are a number of factors that could affect the future operations of Shell and could cause those results to differ materially from those expressed in the forward-looking statements included in this content, including (without limitation): (a) price fluctuations in crude oil and natural gas; (b) changes in demand for Shell’s products; (c) currency fluctuations; (d) drilling and production results; (e) reserves estimates; (f) loss of market share and industry competition; (g) environmental and physical risks, including climate change; (h) risks associated with the identification of suitable potential acquisition properties and targets, and successful negotiation and completion of such transactions; (i) the risk of doing business in developing countries and countries subject to international sanctions; (j) legislative, judicial, fiscal and regulatory developments including tariffs and regulatory measures addressing climate change; (k) economic and financial market conditions in various countries and regions; (l) political risks, including the risks of expropriation and renegotiation of the terms of contracts with governmental entities, delays or advancements in the approval of projects and delays in the reimbursement for shared costs; (m) risks associated with the impact of pandemics, regional conflicts, such as the Russia-Ukraine war and the conflict in the Middle East, and a significant cyber security, data privacy or IT incident; (n) the pace of the energy transition; and (o) changes in trading conditions. No assurance is provided that future dividend payments will match or exceed previous dividend payments. All forward-looking statements contained in this content are expressly qualified in their entirety by the cautionary statements contained or referred to in this section. Readers should not place undue reliance on forward-looking statements. Additional risk factors that may affect future results are contained in Shell plc’s Form 20-F for the year ended December 31, 2024 (available at </a:t>
            </a:r>
            <a:r>
              <a:rPr lang="en-US" sz="700" dirty="0">
                <a:effectLst/>
                <a:latin typeface="+mn-lt"/>
                <a:ea typeface="Times New Roman" panose="02020603050405020304" pitchFamily="18" charset="0"/>
                <a:hlinkClick r:id="rId3"/>
              </a:rPr>
              <a:t>www.shell.com/investors/news-and-filings/sec-filings.html</a:t>
            </a:r>
            <a:r>
              <a:rPr lang="en-US" sz="700" dirty="0">
                <a:latin typeface="+mn-lt"/>
                <a:ea typeface="Times New Roman" panose="02020603050405020304" pitchFamily="18" charset="0"/>
              </a:rPr>
              <a:t> </a:t>
            </a:r>
            <a:r>
              <a:rPr lang="en-US" sz="700" dirty="0">
                <a:effectLst/>
                <a:latin typeface="+mn-lt"/>
                <a:ea typeface="Times New Roman" panose="02020603050405020304" pitchFamily="18" charset="0"/>
              </a:rPr>
              <a:t>and </a:t>
            </a:r>
            <a:r>
              <a:rPr lang="en-US" sz="700" dirty="0">
                <a:effectLst/>
                <a:latin typeface="+mn-lt"/>
                <a:ea typeface="Times New Roman" panose="02020603050405020304" pitchFamily="18" charset="0"/>
                <a:hlinkClick r:id="rId4"/>
              </a:rPr>
              <a:t>www.sec.gov</a:t>
            </a:r>
            <a:r>
              <a:rPr lang="en-US" sz="700" dirty="0">
                <a:effectLst/>
                <a:latin typeface="+mn-lt"/>
                <a:ea typeface="Times New Roman" panose="02020603050405020304" pitchFamily="18" charset="0"/>
              </a:rPr>
              <a:t>). These risk factors also expressly qualify all forward-looking statements contained in this content and should be considered by the reader. Each forward-looking statement speaks only as of the date of this content 20 May 2026</a:t>
            </a:r>
            <a:r>
              <a:rPr lang="en-US" sz="700" dirty="0">
                <a:solidFill>
                  <a:srgbClr val="727272"/>
                </a:solidFill>
                <a:effectLst/>
                <a:latin typeface="+mn-lt"/>
                <a:ea typeface="Times New Roman" panose="02020603050405020304" pitchFamily="18" charset="0"/>
              </a:rPr>
              <a:t>.</a:t>
            </a:r>
            <a:r>
              <a:rPr lang="en-US" sz="700" dirty="0">
                <a:solidFill>
                  <a:srgbClr val="FF0000"/>
                </a:solidFill>
                <a:effectLst/>
                <a:latin typeface="+mn-lt"/>
                <a:ea typeface="Times New Roman" panose="02020603050405020304" pitchFamily="18" charset="0"/>
              </a:rPr>
              <a:t> </a:t>
            </a:r>
            <a:r>
              <a:rPr lang="en-US" sz="700" dirty="0">
                <a:effectLst/>
                <a:latin typeface="+mn-lt"/>
                <a:ea typeface="Times New Roman" panose="02020603050405020304" pitchFamily="18" charset="0"/>
              </a:rPr>
              <a:t>Neither Shell plc nor any of its subsidiaries undertake any obligation to publicly update or revise any forward-looking statement as a result of new information, future events or other information. In light of these risks, results could differ materially from those stated, implied or inferred from the forward-looking statements contained in this content.</a:t>
            </a:r>
          </a:p>
          <a:p>
            <a:pPr algn="just"/>
            <a:endParaRPr lang="en-US" sz="700" b="1" dirty="0">
              <a:effectLst/>
              <a:latin typeface="+mn-lt"/>
              <a:ea typeface="Times New Roman" panose="02020603050405020304" pitchFamily="18" charset="0"/>
            </a:endParaRPr>
          </a:p>
          <a:p>
            <a:pPr algn="just"/>
            <a:r>
              <a:rPr lang="en-US" sz="700" b="1" u="sng" dirty="0">
                <a:effectLst/>
                <a:latin typeface="+mn-lt"/>
                <a:ea typeface="Times New Roman" panose="02020603050405020304" pitchFamily="18" charset="0"/>
              </a:rPr>
              <a:t>Shell’s net carbon intensity</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Also, in this content we may refer to Shell’s “net carbon intensity” (NCI), which includes Shell’s carbon emissions from the production of our energy products, our suppliers’ carbon emissions in supplying energy for that production and our customers’ carbon emissions associated with their use of the energy products we sell. Shell’s NCI also includes the emissions associated with the production and use of energy products produced by others which Shell purchases for resale. Shell only controls its own emissions. The use of the terms Shell’s “net carbon intensity” or NCI is for convenience only and not intended to suggest these emissions are those of Shell plc or its subsidiaries.</a:t>
            </a:r>
          </a:p>
          <a:p>
            <a:pPr algn="just"/>
            <a:endParaRPr lang="en-US" sz="700" dirty="0">
              <a:effectLst/>
              <a:latin typeface="+mn-lt"/>
              <a:ea typeface="Times New Roman" panose="02020603050405020304" pitchFamily="18" charset="0"/>
            </a:endParaRPr>
          </a:p>
          <a:p>
            <a:pPr algn="just"/>
            <a:r>
              <a:rPr lang="en-US" sz="700" b="1" u="sng" dirty="0">
                <a:effectLst/>
                <a:latin typeface="+mn-lt"/>
                <a:ea typeface="Times New Roman" panose="02020603050405020304" pitchFamily="18" charset="0"/>
              </a:rPr>
              <a:t>Shell’s net-zero emissions target</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Shell’s operating plan and outlook are forecasted for a three-year period and ten-year period, respectively, and are updated every year. They reflect the current economic environment and what we can reasonably expect to see over the next three and ten years. Accordingly, the outlook reflects our Scope 1, Scope 2 and NCI targets over the next ten years. However, Shell’s operating plan and outlook cannot reflect our 2050 net-zero emissions target, as this target is outside our planning period. Such future operating plans and outlooks could include changes to our portfolio, efficiency improvements and the use of carbon capture and storage and carbon credits. In the future, as society moves towards net-zero emissions, we expect Shell’s operating plans and outlooks to reflect this movement. However, if society is not net zero in 2050, as of today, there would be significant risk that Shell may not meet this target.</a:t>
            </a:r>
          </a:p>
          <a:p>
            <a:pPr algn="just"/>
            <a:endParaRPr lang="en-US" sz="700" u="sng" dirty="0">
              <a:effectLst/>
              <a:latin typeface="+mn-lt"/>
              <a:ea typeface="Times New Roman" panose="02020603050405020304" pitchFamily="18" charset="0"/>
            </a:endParaRPr>
          </a:p>
          <a:p>
            <a:pPr algn="just"/>
            <a:r>
              <a:rPr lang="en-US" sz="700" b="1" u="sng" dirty="0">
                <a:effectLst/>
                <a:latin typeface="+mn-lt"/>
                <a:ea typeface="Times New Roman" panose="02020603050405020304" pitchFamily="18" charset="0"/>
              </a:rPr>
              <a:t>Forward-Looking non-GAAP measures</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This content may contain certain forward-looking non-GAAP measures such as adjusted earnings and divestments. We are unable to provide a reconciliation of these forward-looking non-GAAP measures to the most comparable GAAP financial measures because certain information needed to reconcile those non-GAAP measures to the most comparable GAAP financial measures is dependent on future events some of which are outside the control of Shell, such as oil and gas prices, interest rates and exchange rates. Moreover, estimating such GAAP measures with the required precision necessary to provide a meaningful reconciliation is extremely difficult and could not be accomplished without unreasonable effort. Non-GAAP measures in respect of future periods which cannot be reconciled to the most comparable GAAP financial measure are calculated in a manner which is consistent with the accounting policies applied in Shell plc’s consolidated financial statements.</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The contents of websites referred to in this content do not form part of this content.</a:t>
            </a: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We may have used certain terms, such as resources, in this content that the United States Securities and Exchange Commission (SEC) strictly prohibits us from including in our filings with the SEC. Investors are urged to consider closely the disclosure in our Form 20-F, File No 1-32575, available on the SEC website </a:t>
            </a:r>
            <a:r>
              <a:rPr lang="en-US" sz="700" dirty="0">
                <a:effectLst/>
                <a:latin typeface="+mn-lt"/>
                <a:ea typeface="Times New Roman" panose="02020603050405020304" pitchFamily="18" charset="0"/>
                <a:hlinkClick r:id="rId4"/>
              </a:rPr>
              <a:t>www.sec.gov</a:t>
            </a:r>
            <a:endParaRPr lang="en-US" sz="700" dirty="0">
              <a:effectLst/>
              <a:latin typeface="+mn-lt"/>
              <a:ea typeface="Times New Roman" panose="02020603050405020304" pitchFamily="18" charset="0"/>
            </a:endParaRPr>
          </a:p>
          <a:p>
            <a:pPr algn="just"/>
            <a:endParaRPr lang="en-US" sz="700" dirty="0">
              <a:effectLst/>
              <a:latin typeface="+mn-lt"/>
              <a:ea typeface="Times New Roman" panose="02020603050405020304" pitchFamily="18" charset="0"/>
            </a:endParaRPr>
          </a:p>
          <a:p>
            <a:pPr algn="just"/>
            <a:r>
              <a:rPr lang="en-US" sz="700" dirty="0">
                <a:effectLst/>
                <a:latin typeface="+mn-lt"/>
                <a:ea typeface="Times New Roman" panose="02020603050405020304" pitchFamily="18" charset="0"/>
              </a:rPr>
              <a:t>.</a:t>
            </a:r>
            <a:endParaRPr lang="en-PH" sz="700" dirty="0">
              <a:effectLst/>
              <a:latin typeface="+mn-lt"/>
              <a:ea typeface="Times New Roman" panose="02020603050405020304" pitchFamily="18" charset="0"/>
            </a:endParaRPr>
          </a:p>
        </p:txBody>
      </p:sp>
      <p:sp>
        <p:nvSpPr>
          <p:cNvPr id="5" name="Slide Number Placeholder 4">
            <a:extLst>
              <a:ext uri="{FF2B5EF4-FFF2-40B4-BE49-F238E27FC236}">
                <a16:creationId xmlns:a16="http://schemas.microsoft.com/office/drawing/2014/main" id="{4C1C5BBB-0BC9-3F9C-0922-05383425607F}"/>
              </a:ext>
            </a:extLst>
          </p:cNvPr>
          <p:cNvSpPr>
            <a:spLocks noGrp="1"/>
          </p:cNvSpPr>
          <p:nvPr>
            <p:ph type="sldNum" sz="quarter" idx="4"/>
          </p:nvPr>
        </p:nvSpPr>
        <p:spPr/>
        <p:txBody>
          <a:bodyPr/>
          <a:lstStyle/>
          <a:p>
            <a:fld id="{D32BAE6A-B452-4007-8177-56DD051636F9}" type="slidenum">
              <a:rPr lang="en-GB" noProof="1" smtClean="0"/>
              <a:pPr/>
              <a:t>2</a:t>
            </a:fld>
            <a:endParaRPr lang="en-GB" noProof="1"/>
          </a:p>
        </p:txBody>
      </p:sp>
      <p:sp>
        <p:nvSpPr>
          <p:cNvPr id="6" name="Date Placeholder 5">
            <a:extLst>
              <a:ext uri="{FF2B5EF4-FFF2-40B4-BE49-F238E27FC236}">
                <a16:creationId xmlns:a16="http://schemas.microsoft.com/office/drawing/2014/main" id="{39CEF124-CF0D-C589-04DE-23FB2A0B7A17}"/>
              </a:ext>
            </a:extLst>
          </p:cNvPr>
          <p:cNvSpPr>
            <a:spLocks noGrp="1"/>
          </p:cNvSpPr>
          <p:nvPr>
            <p:ph type="dt" sz="half" idx="2"/>
          </p:nvPr>
        </p:nvSpPr>
        <p:spPr/>
        <p:txBody>
          <a:bodyPr/>
          <a:lstStyle/>
          <a:p>
            <a:pPr>
              <a:defRPr/>
            </a:pPr>
            <a:r>
              <a:rPr lang="en-US" noProof="1"/>
              <a:t>20.05.2026</a:t>
            </a:r>
            <a:endParaRPr lang="en-GB" noProof="1"/>
          </a:p>
        </p:txBody>
      </p:sp>
    </p:spTree>
    <p:extLst>
      <p:ext uri="{BB962C8B-B14F-4D97-AF65-F5344CB8AC3E}">
        <p14:creationId xmlns:p14="http://schemas.microsoft.com/office/powerpoint/2010/main" val="15239597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2D7E-0E01-7531-AA13-6DFE2A9FD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4CEB6-8F96-2273-41EE-DD0FCCFE58ED}"/>
              </a:ext>
            </a:extLst>
          </p:cNvPr>
          <p:cNvSpPr>
            <a:spLocks noGrp="1"/>
          </p:cNvSpPr>
          <p:nvPr>
            <p:ph type="title"/>
          </p:nvPr>
        </p:nvSpPr>
        <p:spPr>
          <a:xfrm>
            <a:off x="466421" y="663860"/>
            <a:ext cx="10246319"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120926B2-4F43-F1D4-73C7-B9C2F51989A3}"/>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30530739-030D-C62D-903C-2323AFDFA698}"/>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20</a:t>
            </a:fld>
            <a:endParaRPr lang="en-GB" noProof="1"/>
          </a:p>
        </p:txBody>
      </p:sp>
      <p:sp>
        <p:nvSpPr>
          <p:cNvPr id="98" name="TextBox 97">
            <a:extLst>
              <a:ext uri="{FF2B5EF4-FFF2-40B4-BE49-F238E27FC236}">
                <a16:creationId xmlns:a16="http://schemas.microsoft.com/office/drawing/2014/main" id="{2CE7EAF0-B641-6D71-F7C0-D65A135153EF}"/>
              </a:ext>
            </a:extLst>
          </p:cNvPr>
          <p:cNvSpPr txBox="1"/>
          <p:nvPr/>
        </p:nvSpPr>
        <p:spPr>
          <a:xfrm>
            <a:off x="3416952" y="2714565"/>
            <a:ext cx="990052" cy="216024"/>
          </a:xfrm>
          <a:prstGeom prst="rect">
            <a:avLst/>
          </a:prstGeom>
          <a:noFill/>
        </p:spPr>
        <p:txBody>
          <a:bodyPr wrap="none" lIns="0" tIns="0" rIns="0" bIns="0" rtlCol="0">
            <a:noAutofit/>
          </a:bodyPr>
          <a:lstStyle/>
          <a:p>
            <a:pPr marL="133350" indent="-133350" defTabSz="685800" eaLnBrk="1" fontAlgn="auto" hangingPunct="1">
              <a:lnSpc>
                <a:spcPct val="113000"/>
              </a:lnSpc>
              <a:spcBef>
                <a:spcPts val="0"/>
              </a:spcBef>
              <a:spcAft>
                <a:spcPts val="45"/>
              </a:spcAft>
              <a:defRPr/>
            </a:pPr>
            <a:r>
              <a:rPr lang="en-US" sz="2000" b="1" dirty="0">
                <a:solidFill>
                  <a:srgbClr val="96B0D6"/>
                </a:solidFill>
                <a:latin typeface="+mj-lt"/>
                <a:cs typeface="+mn-cs"/>
              </a:rPr>
              <a:t>Stokes flow</a:t>
            </a: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92CB2D42-F8EF-FD53-2B3C-EBDCA141E1CC}"/>
                  </a:ext>
                </a:extLst>
              </p:cNvPr>
              <p:cNvSpPr txBox="1"/>
              <p:nvPr/>
            </p:nvSpPr>
            <p:spPr bwMode="auto">
              <a:xfrm>
                <a:off x="2938342" y="3171272"/>
                <a:ext cx="1947273" cy="386644"/>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eaLnBrk="1" fontAlgn="auto" hangingPunct="1">
                  <a:lnSpc>
                    <a:spcPct val="140000"/>
                  </a:lnSpc>
                  <a:spcBef>
                    <a:spcPts val="0"/>
                  </a:spcBef>
                  <a:spcAft>
                    <a:spcPts val="0"/>
                  </a:spcAft>
                  <a:buClr>
                    <a:srgbClr val="F15A24"/>
                  </a:buClr>
                  <a:buSzPct val="85000"/>
                  <a:defRPr/>
                </a:pPr>
                <a14:m>
                  <m:oMathPara xmlns:m="http://schemas.openxmlformats.org/officeDocument/2006/math">
                    <m:oMathParaPr>
                      <m:jc m:val="centerGroup"/>
                    </m:oMathParaPr>
                    <m:oMath xmlns:m="http://schemas.openxmlformats.org/officeDocument/2006/math">
                      <m:r>
                        <a:rPr lang="nl-NL" sz="1600" b="0" i="1" smtClean="0">
                          <a:solidFill>
                            <a:srgbClr val="666666">
                              <a:lumMod val="75000"/>
                            </a:srgbClr>
                          </a:solidFill>
                          <a:latin typeface="Cambria Math" panose="02040503050406030204" pitchFamily="18" charset="0"/>
                          <a:ea typeface="Cambria Math" panose="02040503050406030204" pitchFamily="18" charset="0"/>
                          <a:cs typeface="+mn-cs"/>
                        </a:rPr>
                        <m:t>−</m:t>
                      </m:r>
                      <m:acc>
                        <m:accPr>
                          <m:chr m:val="⃗"/>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accPr>
                        <m:e>
                          <m:r>
                            <m:rPr>
                              <m:sty m:val="p"/>
                            </m:rPr>
                            <a:rPr lang="en-US" sz="1600" i="1">
                              <a:solidFill>
                                <a:srgbClr val="666666">
                                  <a:lumMod val="75000"/>
                                </a:srgbClr>
                              </a:solidFill>
                              <a:latin typeface="Cambria Math" panose="02040503050406030204" pitchFamily="18" charset="0"/>
                              <a:ea typeface="Cambria Math" panose="02040503050406030204" pitchFamily="18" charset="0"/>
                              <a:cs typeface="+mn-cs"/>
                            </a:rPr>
                            <m:t>∇</m:t>
                          </m:r>
                        </m:e>
                      </m:acc>
                      <m:r>
                        <a:rPr lang="en-US" sz="1600" i="1">
                          <a:solidFill>
                            <a:srgbClr val="666666">
                              <a:lumMod val="75000"/>
                            </a:srgbClr>
                          </a:solidFill>
                          <a:latin typeface="Cambria Math" panose="02040503050406030204" pitchFamily="18" charset="0"/>
                          <a:ea typeface="Cambria Math" panose="02040503050406030204" pitchFamily="18" charset="0"/>
                          <a:cs typeface="+mn-cs"/>
                        </a:rPr>
                        <m:t>𝑝</m:t>
                      </m:r>
                      <m:r>
                        <a:rPr lang="en-US" sz="1600" i="1">
                          <a:solidFill>
                            <a:srgbClr val="666666">
                              <a:lumMod val="75000"/>
                            </a:srgbClr>
                          </a:solidFill>
                          <a:latin typeface="Cambria Math" panose="02040503050406030204" pitchFamily="18" charset="0"/>
                          <a:ea typeface="Cambria Math" panose="02040503050406030204" pitchFamily="18" charset="0"/>
                          <a:cs typeface="+mn-cs"/>
                        </a:rPr>
                        <m:t>+</m:t>
                      </m:r>
                      <m:r>
                        <a:rPr lang="en-US" sz="1600" i="1">
                          <a:solidFill>
                            <a:srgbClr val="666666">
                              <a:lumMod val="75000"/>
                            </a:srgbClr>
                          </a:solidFill>
                          <a:latin typeface="Cambria Math" panose="02040503050406030204" pitchFamily="18" charset="0"/>
                          <a:ea typeface="Cambria Math" panose="02040503050406030204" pitchFamily="18" charset="0"/>
                          <a:cs typeface="+mn-cs"/>
                        </a:rPr>
                        <m:t>𝜇</m:t>
                      </m:r>
                      <m:sSup>
                        <m:sSupPr>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sSupPr>
                        <m:e>
                          <m:r>
                            <m:rPr>
                              <m:sty m:val="p"/>
                            </m:rPr>
                            <a:rPr lang="en-US" sz="1600" i="1">
                              <a:solidFill>
                                <a:srgbClr val="666666">
                                  <a:lumMod val="75000"/>
                                </a:srgbClr>
                              </a:solidFill>
                              <a:latin typeface="Cambria Math" panose="02040503050406030204" pitchFamily="18" charset="0"/>
                              <a:ea typeface="Cambria Math" panose="02040503050406030204" pitchFamily="18" charset="0"/>
                              <a:cs typeface="+mn-cs"/>
                            </a:rPr>
                            <m:t>∇</m:t>
                          </m:r>
                        </m:e>
                        <m:sup>
                          <m:r>
                            <a:rPr lang="en-US" sz="1600" i="1">
                              <a:solidFill>
                                <a:srgbClr val="666666">
                                  <a:lumMod val="75000"/>
                                </a:srgbClr>
                              </a:solidFill>
                              <a:latin typeface="Cambria Math" panose="02040503050406030204" pitchFamily="18" charset="0"/>
                              <a:ea typeface="Cambria Math" panose="02040503050406030204" pitchFamily="18" charset="0"/>
                              <a:cs typeface="+mn-cs"/>
                            </a:rPr>
                            <m:t>2</m:t>
                          </m:r>
                        </m:sup>
                      </m:sSup>
                      <m:acc>
                        <m:accPr>
                          <m:chr m:val="⃗"/>
                          <m:ctrlPr>
                            <a:rPr lang="en-US" sz="1600" i="1">
                              <a:solidFill>
                                <a:srgbClr val="666666">
                                  <a:lumMod val="75000"/>
                                </a:srgbClr>
                              </a:solidFill>
                              <a:latin typeface="Cambria Math" panose="02040503050406030204" pitchFamily="18" charset="0"/>
                              <a:ea typeface="Cambria Math" panose="02040503050406030204" pitchFamily="18" charset="0"/>
                              <a:cs typeface="+mn-cs"/>
                            </a:rPr>
                          </m:ctrlPr>
                        </m:accPr>
                        <m:e>
                          <m:r>
                            <a:rPr lang="en-US" sz="1600" i="1">
                              <a:solidFill>
                                <a:srgbClr val="666666">
                                  <a:lumMod val="75000"/>
                                </a:srgbClr>
                              </a:solidFill>
                              <a:latin typeface="Cambria Math" panose="02040503050406030204" pitchFamily="18" charset="0"/>
                              <a:ea typeface="Cambria Math" panose="02040503050406030204" pitchFamily="18" charset="0"/>
                              <a:cs typeface="+mn-cs"/>
                            </a:rPr>
                            <m:t>𝑢</m:t>
                          </m:r>
                        </m:e>
                      </m:acc>
                      <m:r>
                        <a:rPr lang="nl-NL" sz="1600" b="0" i="1" smtClean="0">
                          <a:solidFill>
                            <a:srgbClr val="666666">
                              <a:lumMod val="75000"/>
                            </a:srgbClr>
                          </a:solidFill>
                          <a:latin typeface="Cambria Math" panose="02040503050406030204" pitchFamily="18" charset="0"/>
                          <a:ea typeface="Cambria Math" panose="02040503050406030204" pitchFamily="18" charset="0"/>
                          <a:cs typeface="+mn-cs"/>
                        </a:rPr>
                        <m:t>=0</m:t>
                      </m:r>
                    </m:oMath>
                  </m:oMathPara>
                </a14:m>
                <a:endParaRPr lang="en-US" sz="1600" dirty="0" err="1">
                  <a:solidFill>
                    <a:srgbClr val="666666">
                      <a:lumMod val="75000"/>
                    </a:srgbClr>
                  </a:solidFill>
                  <a:latin typeface="ShellMedium" panose="00000600000000000000" pitchFamily="2" charset="0"/>
                  <a:cs typeface="+mn-cs"/>
                </a:endParaRPr>
              </a:p>
            </p:txBody>
          </p:sp>
        </mc:Choice>
        <mc:Fallback xmlns="">
          <p:sp>
            <p:nvSpPr>
              <p:cNvPr id="99" name="TextBox 98">
                <a:extLst>
                  <a:ext uri="{FF2B5EF4-FFF2-40B4-BE49-F238E27FC236}">
                    <a16:creationId xmlns:a16="http://schemas.microsoft.com/office/drawing/2014/main" id="{92CB2D42-F8EF-FD53-2B3C-EBDCA141E1CC}"/>
                  </a:ext>
                </a:extLst>
              </p:cNvPr>
              <p:cNvSpPr txBox="1">
                <a:spLocks noRot="1" noChangeAspect="1" noMove="1" noResize="1" noEditPoints="1" noAdjustHandles="1" noChangeArrowheads="1" noChangeShapeType="1" noTextEdit="1"/>
              </p:cNvSpPr>
              <p:nvPr/>
            </p:nvSpPr>
            <p:spPr bwMode="auto">
              <a:xfrm>
                <a:off x="2938342" y="3171272"/>
                <a:ext cx="1947273" cy="386644"/>
              </a:xfrm>
              <a:prstGeom prst="rect">
                <a:avLst/>
              </a:prstGeom>
              <a:blipFill>
                <a:blip r:embed="rId2"/>
                <a:stretch>
                  <a:fillRect/>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9850949-5B14-BF2F-456F-7B470EF90F2A}"/>
                  </a:ext>
                </a:extLst>
              </p:cNvPr>
              <p:cNvSpPr txBox="1"/>
              <p:nvPr/>
            </p:nvSpPr>
            <p:spPr>
              <a:xfrm>
                <a:off x="3255548" y="4185244"/>
                <a:ext cx="1312860" cy="391902"/>
              </a:xfrm>
              <a:prstGeom prst="rect">
                <a:avLst/>
              </a:prstGeom>
              <a:noFill/>
            </p:spPr>
            <p:txBody>
              <a:bodyPr wrap="none" rtlCol="0">
                <a:spAutoFit/>
              </a:bodyPr>
              <a:lstStyle/>
              <a:p>
                <a:pPr defTabSz="685800" eaLnBrk="1" fontAlgn="auto" hangingPunct="1">
                  <a:spcBef>
                    <a:spcPts val="0"/>
                  </a:spcBef>
                  <a:spcAft>
                    <a:spcPts val="0"/>
                  </a:spcAft>
                  <a:defRPr/>
                </a:pPr>
                <a14:m>
                  <m:oMath xmlns:m="http://schemas.openxmlformats.org/officeDocument/2006/math">
                    <m:sSub>
                      <m:sSubPr>
                        <m:ctrlPr>
                          <a:rPr lang="nl-NL" i="1">
                            <a:solidFill>
                              <a:prstClr val="black">
                                <a:lumMod val="65000"/>
                                <a:lumOff val="35000"/>
                              </a:prstClr>
                            </a:solidFill>
                            <a:latin typeface="Cambria Math" panose="02040503050406030204" pitchFamily="18" charset="0"/>
                            <a:cs typeface="+mn-cs"/>
                          </a:rPr>
                        </m:ctrlPr>
                      </m:sSubPr>
                      <m:e>
                        <m:r>
                          <a:rPr lang="nl-NL" i="1">
                            <a:solidFill>
                              <a:prstClr val="black">
                                <a:lumMod val="65000"/>
                                <a:lumOff val="35000"/>
                              </a:prstClr>
                            </a:solidFill>
                            <a:latin typeface="Cambria Math" panose="02040503050406030204" pitchFamily="18" charset="0"/>
                            <a:cs typeface="+mn-cs"/>
                          </a:rPr>
                          <m:t>𝐾</m:t>
                        </m:r>
                      </m:e>
                      <m:sub>
                        <m:r>
                          <a:rPr lang="nl-NL" i="1">
                            <a:solidFill>
                              <a:prstClr val="black">
                                <a:lumMod val="65000"/>
                                <a:lumOff val="35000"/>
                              </a:prstClr>
                            </a:solidFill>
                            <a:latin typeface="Cambria Math" panose="02040503050406030204" pitchFamily="18" charset="0"/>
                            <a:cs typeface="+mn-cs"/>
                          </a:rPr>
                          <m:t>𝑎𝑏𝑠</m:t>
                        </m:r>
                      </m:sub>
                    </m:sSub>
                  </m:oMath>
                </a14:m>
                <a:r>
                  <a:rPr lang="en-GB" dirty="0">
                    <a:solidFill>
                      <a:prstClr val="black">
                        <a:lumMod val="65000"/>
                        <a:lumOff val="35000"/>
                      </a:prstClr>
                    </a:solidFill>
                    <a:latin typeface="ShellMedium" panose="00000600000000000000" pitchFamily="2" charset="0"/>
                    <a:cs typeface="+mn-cs"/>
                  </a:rPr>
                  <a:t> </a:t>
                </a:r>
                <a14:m>
                  <m:oMath xmlns:m="http://schemas.openxmlformats.org/officeDocument/2006/math">
                    <m:sSub>
                      <m:sSubPr>
                        <m:ctrlPr>
                          <a:rPr lang="nl-NL" i="1" dirty="0">
                            <a:solidFill>
                              <a:prstClr val="black">
                                <a:lumMod val="65000"/>
                                <a:lumOff val="35000"/>
                              </a:prstClr>
                            </a:solidFill>
                            <a:latin typeface="Cambria Math" panose="02040503050406030204" pitchFamily="18" charset="0"/>
                            <a:cs typeface="+mn-cs"/>
                          </a:rPr>
                        </m:ctrlPr>
                      </m:sSubPr>
                      <m:e>
                        <m:r>
                          <a:rPr lang="nl-NL" i="1" dirty="0">
                            <a:solidFill>
                              <a:prstClr val="black">
                                <a:lumMod val="65000"/>
                                <a:lumOff val="35000"/>
                              </a:prstClr>
                            </a:solidFill>
                            <a:latin typeface="Cambria Math" panose="02040503050406030204" pitchFamily="18" charset="0"/>
                            <a:cs typeface="+mn-cs"/>
                          </a:rPr>
                          <m:t>𝐾</m:t>
                        </m:r>
                      </m:e>
                      <m:sub>
                        <m:r>
                          <a:rPr lang="nl-NL" i="1" dirty="0">
                            <a:solidFill>
                              <a:prstClr val="black">
                                <a:lumMod val="65000"/>
                                <a:lumOff val="35000"/>
                              </a:prstClr>
                            </a:solidFill>
                            <a:latin typeface="Cambria Math" panose="02040503050406030204" pitchFamily="18" charset="0"/>
                            <a:cs typeface="+mn-cs"/>
                          </a:rPr>
                          <m:t>𝑤</m:t>
                        </m:r>
                      </m:sub>
                    </m:sSub>
                  </m:oMath>
                </a14:m>
                <a:r>
                  <a:rPr lang="en-GB" dirty="0">
                    <a:solidFill>
                      <a:prstClr val="black">
                        <a:lumMod val="65000"/>
                        <a:lumOff val="35000"/>
                      </a:prstClr>
                    </a:solidFill>
                    <a:latin typeface="ShellMedium" panose="00000600000000000000" pitchFamily="2" charset="0"/>
                    <a:cs typeface="+mn-cs"/>
                  </a:rPr>
                  <a:t> </a:t>
                </a:r>
                <a14:m>
                  <m:oMath xmlns:m="http://schemas.openxmlformats.org/officeDocument/2006/math">
                    <m:sSub>
                      <m:sSubPr>
                        <m:ctrlPr>
                          <a:rPr lang="nl-NL" i="1" dirty="0">
                            <a:solidFill>
                              <a:prstClr val="black">
                                <a:lumMod val="65000"/>
                                <a:lumOff val="35000"/>
                              </a:prstClr>
                            </a:solidFill>
                            <a:latin typeface="Cambria Math" panose="02040503050406030204" pitchFamily="18" charset="0"/>
                            <a:cs typeface="+mn-cs"/>
                          </a:rPr>
                        </m:ctrlPr>
                      </m:sSubPr>
                      <m:e>
                        <m:r>
                          <a:rPr lang="nl-NL" i="1" dirty="0">
                            <a:solidFill>
                              <a:prstClr val="black">
                                <a:lumMod val="65000"/>
                                <a:lumOff val="35000"/>
                              </a:prstClr>
                            </a:solidFill>
                            <a:latin typeface="Cambria Math" panose="02040503050406030204" pitchFamily="18" charset="0"/>
                            <a:cs typeface="+mn-cs"/>
                          </a:rPr>
                          <m:t>𝐾</m:t>
                        </m:r>
                      </m:e>
                      <m:sub>
                        <m:r>
                          <a:rPr lang="nl-NL" i="1" dirty="0">
                            <a:solidFill>
                              <a:prstClr val="black">
                                <a:lumMod val="65000"/>
                                <a:lumOff val="35000"/>
                              </a:prstClr>
                            </a:solidFill>
                            <a:latin typeface="Cambria Math" panose="02040503050406030204" pitchFamily="18" charset="0"/>
                            <a:cs typeface="+mn-cs"/>
                          </a:rPr>
                          <m:t>𝑔</m:t>
                        </m:r>
                      </m:sub>
                    </m:sSub>
                  </m:oMath>
                </a14:m>
                <a:endParaRPr lang="en-GB" dirty="0">
                  <a:solidFill>
                    <a:prstClr val="black">
                      <a:lumMod val="65000"/>
                      <a:lumOff val="35000"/>
                    </a:prstClr>
                  </a:solidFill>
                  <a:latin typeface="ShellMedium" panose="00000600000000000000" pitchFamily="2" charset="0"/>
                  <a:cs typeface="+mn-cs"/>
                </a:endParaRPr>
              </a:p>
            </p:txBody>
          </p:sp>
        </mc:Choice>
        <mc:Fallback xmlns="">
          <p:sp>
            <p:nvSpPr>
              <p:cNvPr id="100" name="TextBox 99">
                <a:extLst>
                  <a:ext uri="{FF2B5EF4-FFF2-40B4-BE49-F238E27FC236}">
                    <a16:creationId xmlns:a16="http://schemas.microsoft.com/office/drawing/2014/main" id="{F9850949-5B14-BF2F-456F-7B470EF90F2A}"/>
                  </a:ext>
                </a:extLst>
              </p:cNvPr>
              <p:cNvSpPr txBox="1">
                <a:spLocks noRot="1" noChangeAspect="1" noMove="1" noResize="1" noEditPoints="1" noAdjustHandles="1" noChangeArrowheads="1" noChangeShapeType="1" noTextEdit="1"/>
              </p:cNvSpPr>
              <p:nvPr/>
            </p:nvSpPr>
            <p:spPr>
              <a:xfrm>
                <a:off x="3255548" y="4185244"/>
                <a:ext cx="1312860" cy="391902"/>
              </a:xfrm>
              <a:prstGeom prst="rect">
                <a:avLst/>
              </a:prstGeom>
              <a:blipFill>
                <a:blip r:embed="rId3"/>
                <a:stretch>
                  <a:fillRect l="-930" r="-25581" b="-35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C12D826-5B7F-6376-BC27-32F8A32E2711}"/>
                  </a:ext>
                </a:extLst>
              </p:cNvPr>
              <p:cNvSpPr txBox="1"/>
              <p:nvPr/>
            </p:nvSpPr>
            <p:spPr>
              <a:xfrm>
                <a:off x="3191749" y="5275659"/>
                <a:ext cx="1440459" cy="602153"/>
              </a:xfrm>
              <a:prstGeom prst="rect">
                <a:avLst/>
              </a:prstGeom>
              <a:noFill/>
            </p:spPr>
            <p:txBody>
              <a:bodyPr wrap="none"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nl-NL" sz="1600" i="1">
                              <a:solidFill>
                                <a:prstClr val="black">
                                  <a:lumMod val="65000"/>
                                  <a:lumOff val="35000"/>
                                </a:prstClr>
                              </a:solidFill>
                              <a:latin typeface="Cambria Math" panose="02040503050406030204" pitchFamily="18" charset="0"/>
                              <a:cs typeface="+mn-cs"/>
                            </a:rPr>
                          </m:ctrlPr>
                        </m:sSubPr>
                        <m:e>
                          <m:r>
                            <a:rPr lang="nl-NL" sz="1600" i="1">
                              <a:solidFill>
                                <a:prstClr val="black">
                                  <a:lumMod val="65000"/>
                                  <a:lumOff val="35000"/>
                                </a:prstClr>
                              </a:solidFill>
                              <a:latin typeface="Cambria Math" panose="02040503050406030204" pitchFamily="18" charset="0"/>
                              <a:cs typeface="+mn-cs"/>
                            </a:rPr>
                            <m:t>𝑘</m:t>
                          </m:r>
                        </m:e>
                        <m:sub>
                          <m:r>
                            <a:rPr lang="nl-NL" sz="1600" i="1">
                              <a:solidFill>
                                <a:prstClr val="black">
                                  <a:lumMod val="65000"/>
                                  <a:lumOff val="35000"/>
                                </a:prstClr>
                              </a:solidFill>
                              <a:latin typeface="Cambria Math" panose="02040503050406030204" pitchFamily="18" charset="0"/>
                              <a:cs typeface="+mn-cs"/>
                            </a:rPr>
                            <m:t>𝑟</m:t>
                          </m:r>
                          <m:r>
                            <a:rPr lang="nl-NL" sz="1600" i="1">
                              <a:solidFill>
                                <a:prstClr val="black">
                                  <a:lumMod val="65000"/>
                                  <a:lumOff val="35000"/>
                                </a:prstClr>
                              </a:solidFill>
                              <a:latin typeface="Cambria Math" panose="02040503050406030204" pitchFamily="18" charset="0"/>
                              <a:cs typeface="+mn-cs"/>
                            </a:rPr>
                            <m:t>,</m:t>
                          </m:r>
                          <m:r>
                            <a:rPr lang="nl-NL" sz="1600" i="1">
                              <a:solidFill>
                                <a:prstClr val="black">
                                  <a:lumMod val="65000"/>
                                  <a:lumOff val="35000"/>
                                </a:prstClr>
                              </a:solidFill>
                              <a:latin typeface="Cambria Math" panose="02040503050406030204" pitchFamily="18" charset="0"/>
                              <a:cs typeface="+mn-cs"/>
                            </a:rPr>
                            <m:t>𝑤</m:t>
                          </m:r>
                          <m:r>
                            <a:rPr lang="nl-NL" sz="1600" i="1">
                              <a:solidFill>
                                <a:prstClr val="black">
                                  <a:lumMod val="65000"/>
                                  <a:lumOff val="35000"/>
                                </a:prstClr>
                              </a:solidFill>
                              <a:latin typeface="Cambria Math" panose="02040503050406030204" pitchFamily="18" charset="0"/>
                              <a:cs typeface="+mn-cs"/>
                            </a:rPr>
                            <m:t>/</m:t>
                          </m:r>
                          <m:r>
                            <a:rPr lang="nl-NL" sz="1600" i="1">
                              <a:solidFill>
                                <a:prstClr val="black">
                                  <a:lumMod val="65000"/>
                                  <a:lumOff val="35000"/>
                                </a:prstClr>
                              </a:solidFill>
                              <a:latin typeface="Cambria Math" panose="02040503050406030204" pitchFamily="18" charset="0"/>
                              <a:cs typeface="+mn-cs"/>
                            </a:rPr>
                            <m:t>𝑔</m:t>
                          </m:r>
                        </m:sub>
                      </m:sSub>
                      <m:r>
                        <a:rPr lang="nl-NL" sz="1600" i="1">
                          <a:solidFill>
                            <a:prstClr val="black">
                              <a:lumMod val="65000"/>
                              <a:lumOff val="35000"/>
                            </a:prstClr>
                          </a:solidFill>
                          <a:latin typeface="Cambria Math" panose="02040503050406030204" pitchFamily="18" charset="0"/>
                          <a:cs typeface="+mn-cs"/>
                        </a:rPr>
                        <m:t>=</m:t>
                      </m:r>
                      <m:f>
                        <m:fPr>
                          <m:ctrlPr>
                            <a:rPr lang="nl-NL" sz="1600" i="1">
                              <a:solidFill>
                                <a:prstClr val="black">
                                  <a:lumMod val="65000"/>
                                  <a:lumOff val="35000"/>
                                </a:prstClr>
                              </a:solidFill>
                              <a:latin typeface="Cambria Math" panose="02040503050406030204" pitchFamily="18" charset="0"/>
                              <a:cs typeface="+mn-cs"/>
                            </a:rPr>
                          </m:ctrlPr>
                        </m:fPr>
                        <m:num>
                          <m:sSub>
                            <m:sSubPr>
                              <m:ctrlPr>
                                <a:rPr lang="nl-NL" sz="1600" i="1">
                                  <a:solidFill>
                                    <a:prstClr val="black">
                                      <a:lumMod val="65000"/>
                                      <a:lumOff val="35000"/>
                                    </a:prstClr>
                                  </a:solidFill>
                                  <a:latin typeface="Cambria Math" panose="02040503050406030204" pitchFamily="18" charset="0"/>
                                  <a:cs typeface="+mn-cs"/>
                                </a:rPr>
                              </m:ctrlPr>
                            </m:sSubPr>
                            <m:e>
                              <m:r>
                                <a:rPr lang="nl-NL" sz="1600" i="1">
                                  <a:solidFill>
                                    <a:prstClr val="black">
                                      <a:lumMod val="65000"/>
                                      <a:lumOff val="35000"/>
                                    </a:prstClr>
                                  </a:solidFill>
                                  <a:latin typeface="Cambria Math" panose="02040503050406030204" pitchFamily="18" charset="0"/>
                                  <a:cs typeface="+mn-cs"/>
                                </a:rPr>
                                <m:t>𝐾</m:t>
                              </m:r>
                            </m:e>
                            <m:sub>
                              <m:r>
                                <a:rPr lang="nl-NL" sz="1600" i="1">
                                  <a:solidFill>
                                    <a:prstClr val="black">
                                      <a:lumMod val="65000"/>
                                      <a:lumOff val="35000"/>
                                    </a:prstClr>
                                  </a:solidFill>
                                  <a:latin typeface="Cambria Math" panose="02040503050406030204" pitchFamily="18" charset="0"/>
                                  <a:cs typeface="+mn-cs"/>
                                </a:rPr>
                                <m:t>𝑤</m:t>
                              </m:r>
                              <m:r>
                                <a:rPr lang="nl-NL" sz="1600" i="1">
                                  <a:solidFill>
                                    <a:prstClr val="black">
                                      <a:lumMod val="65000"/>
                                      <a:lumOff val="35000"/>
                                    </a:prstClr>
                                  </a:solidFill>
                                  <a:latin typeface="Cambria Math" panose="02040503050406030204" pitchFamily="18" charset="0"/>
                                  <a:cs typeface="+mn-cs"/>
                                </a:rPr>
                                <m:t>,</m:t>
                              </m:r>
                              <m:r>
                                <a:rPr lang="nl-NL" sz="1600" i="1">
                                  <a:solidFill>
                                    <a:prstClr val="black">
                                      <a:lumMod val="65000"/>
                                      <a:lumOff val="35000"/>
                                    </a:prstClr>
                                  </a:solidFill>
                                  <a:latin typeface="Cambria Math" panose="02040503050406030204" pitchFamily="18" charset="0"/>
                                  <a:cs typeface="+mn-cs"/>
                                </a:rPr>
                                <m:t>𝑔</m:t>
                              </m:r>
                            </m:sub>
                          </m:sSub>
                        </m:num>
                        <m:den>
                          <m:sSub>
                            <m:sSubPr>
                              <m:ctrlPr>
                                <a:rPr lang="nl-NL" sz="1600" i="1">
                                  <a:solidFill>
                                    <a:prstClr val="black">
                                      <a:lumMod val="65000"/>
                                      <a:lumOff val="35000"/>
                                    </a:prstClr>
                                  </a:solidFill>
                                  <a:latin typeface="Cambria Math" panose="02040503050406030204" pitchFamily="18" charset="0"/>
                                  <a:cs typeface="+mn-cs"/>
                                </a:rPr>
                              </m:ctrlPr>
                            </m:sSubPr>
                            <m:e>
                              <m:r>
                                <a:rPr lang="nl-NL" sz="1600" i="1">
                                  <a:solidFill>
                                    <a:prstClr val="black">
                                      <a:lumMod val="65000"/>
                                      <a:lumOff val="35000"/>
                                    </a:prstClr>
                                  </a:solidFill>
                                  <a:latin typeface="Cambria Math" panose="02040503050406030204" pitchFamily="18" charset="0"/>
                                  <a:cs typeface="+mn-cs"/>
                                </a:rPr>
                                <m:t>𝐾</m:t>
                              </m:r>
                            </m:e>
                            <m:sub>
                              <m:r>
                                <a:rPr lang="nl-NL" sz="1600" i="1">
                                  <a:solidFill>
                                    <a:prstClr val="black">
                                      <a:lumMod val="65000"/>
                                      <a:lumOff val="35000"/>
                                    </a:prstClr>
                                  </a:solidFill>
                                  <a:latin typeface="Cambria Math" panose="02040503050406030204" pitchFamily="18" charset="0"/>
                                  <a:cs typeface="+mn-cs"/>
                                </a:rPr>
                                <m:t>𝑎𝑏𝑠</m:t>
                              </m:r>
                            </m:sub>
                          </m:sSub>
                        </m:den>
                      </m:f>
                    </m:oMath>
                  </m:oMathPara>
                </a14:m>
                <a:endParaRPr lang="en-GB" sz="1600" dirty="0">
                  <a:solidFill>
                    <a:prstClr val="black">
                      <a:lumMod val="65000"/>
                      <a:lumOff val="35000"/>
                    </a:prstClr>
                  </a:solidFill>
                  <a:latin typeface="ShellMedium" panose="00000600000000000000" pitchFamily="2" charset="0"/>
                  <a:cs typeface="+mn-cs"/>
                </a:endParaRPr>
              </a:p>
            </p:txBody>
          </p:sp>
        </mc:Choice>
        <mc:Fallback xmlns="">
          <p:sp>
            <p:nvSpPr>
              <p:cNvPr id="101" name="TextBox 100">
                <a:extLst>
                  <a:ext uri="{FF2B5EF4-FFF2-40B4-BE49-F238E27FC236}">
                    <a16:creationId xmlns:a16="http://schemas.microsoft.com/office/drawing/2014/main" id="{3C12D826-5B7F-6376-BC27-32F8A32E2711}"/>
                  </a:ext>
                </a:extLst>
              </p:cNvPr>
              <p:cNvSpPr txBox="1">
                <a:spLocks noRot="1" noChangeAspect="1" noMove="1" noResize="1" noEditPoints="1" noAdjustHandles="1" noChangeArrowheads="1" noChangeShapeType="1" noTextEdit="1"/>
              </p:cNvSpPr>
              <p:nvPr/>
            </p:nvSpPr>
            <p:spPr>
              <a:xfrm>
                <a:off x="3191749" y="5275659"/>
                <a:ext cx="1440459" cy="602153"/>
              </a:xfrm>
              <a:prstGeom prst="rect">
                <a:avLst/>
              </a:prstGeom>
              <a:blipFill>
                <a:blip r:embed="rId4"/>
                <a:stretch>
                  <a:fillRect/>
                </a:stretch>
              </a:blipFill>
            </p:spPr>
            <p:txBody>
              <a:bodyPr/>
              <a:lstStyle/>
              <a:p>
                <a:r>
                  <a:rPr lang="en-US">
                    <a:noFill/>
                  </a:rPr>
                  <a:t> </a:t>
                </a:r>
              </a:p>
            </p:txBody>
          </p:sp>
        </mc:Fallback>
      </mc:AlternateContent>
      <p:sp>
        <p:nvSpPr>
          <p:cNvPr id="102" name="Arrow: Down 101">
            <a:extLst>
              <a:ext uri="{FF2B5EF4-FFF2-40B4-BE49-F238E27FC236}">
                <a16:creationId xmlns:a16="http://schemas.microsoft.com/office/drawing/2014/main" id="{C6D2E40D-8F50-D1A5-6C49-A705FE328C00}"/>
              </a:ext>
            </a:extLst>
          </p:cNvPr>
          <p:cNvSpPr/>
          <p:nvPr/>
        </p:nvSpPr>
        <p:spPr>
          <a:xfrm>
            <a:off x="3772160" y="4652887"/>
            <a:ext cx="279636" cy="502736"/>
          </a:xfrm>
          <a:prstGeom prst="downArrow">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a:solidFill>
                <a:prstClr val="white"/>
              </a:solidFill>
              <a:latin typeface="ShellMedium" panose="00000600000000000000" pitchFamily="2" charset="0"/>
            </a:endParaRPr>
          </a:p>
        </p:txBody>
      </p:sp>
      <p:sp>
        <p:nvSpPr>
          <p:cNvPr id="103" name="Rectangle 102">
            <a:extLst>
              <a:ext uri="{FF2B5EF4-FFF2-40B4-BE49-F238E27FC236}">
                <a16:creationId xmlns:a16="http://schemas.microsoft.com/office/drawing/2014/main" id="{5A91C091-08CF-C57C-FB4E-A01BF4CF22C3}"/>
              </a:ext>
            </a:extLst>
          </p:cNvPr>
          <p:cNvSpPr/>
          <p:nvPr/>
        </p:nvSpPr>
        <p:spPr>
          <a:xfrm>
            <a:off x="2412160" y="2714565"/>
            <a:ext cx="2999636" cy="2012746"/>
          </a:xfrm>
          <a:prstGeom prst="rect">
            <a:avLst/>
          </a:prstGeom>
          <a:noFill/>
          <a:ln w="38100">
            <a:solidFill>
              <a:srgbClr val="215AA9">
                <a:alpha val="30196"/>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Arrow: Down 103">
            <a:extLst>
              <a:ext uri="{FF2B5EF4-FFF2-40B4-BE49-F238E27FC236}">
                <a16:creationId xmlns:a16="http://schemas.microsoft.com/office/drawing/2014/main" id="{398AC7B2-8140-41EF-0532-209991A2879B}"/>
              </a:ext>
            </a:extLst>
          </p:cNvPr>
          <p:cNvSpPr/>
          <p:nvPr/>
        </p:nvSpPr>
        <p:spPr>
          <a:xfrm rot="16200000">
            <a:off x="1921474" y="3521612"/>
            <a:ext cx="389013" cy="461621"/>
          </a:xfrm>
          <a:prstGeom prst="downArrow">
            <a:avLst/>
          </a:prstGeom>
          <a:solidFill>
            <a:srgbClr val="215AA9">
              <a:alpha val="30196"/>
            </a:srgbClr>
          </a:solidFill>
          <a:ln>
            <a:solidFill>
              <a:schemeClr val="accent1">
                <a:lumMod val="25000"/>
                <a:lumOff val="7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dirty="0">
              <a:solidFill>
                <a:prstClr val="white"/>
              </a:solidFill>
              <a:latin typeface="ShellMedium" panose="00000600000000000000" pitchFamily="2" charset="0"/>
            </a:endParaRPr>
          </a:p>
        </p:txBody>
      </p:sp>
      <p:sp>
        <p:nvSpPr>
          <p:cNvPr id="105" name="Rectangle 104">
            <a:extLst>
              <a:ext uri="{FF2B5EF4-FFF2-40B4-BE49-F238E27FC236}">
                <a16:creationId xmlns:a16="http://schemas.microsoft.com/office/drawing/2014/main" id="{3B34573D-1B05-18DA-CEFC-B1A43310F6A3}"/>
              </a:ext>
            </a:extLst>
          </p:cNvPr>
          <p:cNvSpPr/>
          <p:nvPr/>
        </p:nvSpPr>
        <p:spPr>
          <a:xfrm>
            <a:off x="3138765" y="5269138"/>
            <a:ext cx="1546426" cy="73814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Arrow: Down 105">
            <a:extLst>
              <a:ext uri="{FF2B5EF4-FFF2-40B4-BE49-F238E27FC236}">
                <a16:creationId xmlns:a16="http://schemas.microsoft.com/office/drawing/2014/main" id="{974690F8-08F0-C3FA-E925-E044B519E5D4}"/>
              </a:ext>
            </a:extLst>
          </p:cNvPr>
          <p:cNvSpPr/>
          <p:nvPr/>
        </p:nvSpPr>
        <p:spPr>
          <a:xfrm>
            <a:off x="3772160" y="3673275"/>
            <a:ext cx="279636" cy="386644"/>
          </a:xfrm>
          <a:prstGeom prst="downArrow">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a:solidFill>
                <a:prstClr val="white"/>
              </a:solidFill>
              <a:latin typeface="ShellMedium" panose="00000600000000000000" pitchFamily="2" charset="0"/>
            </a:endParaRPr>
          </a:p>
        </p:txBody>
      </p:sp>
      <p:sp>
        <p:nvSpPr>
          <p:cNvPr id="107" name="TextBox 106">
            <a:extLst>
              <a:ext uri="{FF2B5EF4-FFF2-40B4-BE49-F238E27FC236}">
                <a16:creationId xmlns:a16="http://schemas.microsoft.com/office/drawing/2014/main" id="{55247DC9-C783-B414-06DC-672C37E5C403}"/>
              </a:ext>
            </a:extLst>
          </p:cNvPr>
          <p:cNvSpPr txBox="1"/>
          <p:nvPr/>
        </p:nvSpPr>
        <p:spPr>
          <a:xfrm>
            <a:off x="3999065" y="1585400"/>
            <a:ext cx="1412731" cy="721102"/>
          </a:xfrm>
          <a:prstGeom prst="rect">
            <a:avLst/>
          </a:prstGeom>
          <a:noFill/>
        </p:spPr>
        <p:txBody>
          <a:bodyPr wrap="none" lIns="0" tIns="0" rIns="0" bIns="0" rtlCol="0">
            <a:noAutofit/>
          </a:bodyPr>
          <a:lstStyle/>
          <a:p>
            <a:pPr marL="133350" indent="-133350" defTabSz="685800" eaLnBrk="1" fontAlgn="auto" hangingPunct="1">
              <a:lnSpc>
                <a:spcPct val="113000"/>
              </a:lnSpc>
              <a:spcBef>
                <a:spcPts val="0"/>
              </a:spcBef>
              <a:spcAft>
                <a:spcPts val="45"/>
              </a:spcAft>
              <a:defRPr/>
            </a:pPr>
            <a:r>
              <a:rPr lang="en-US" sz="2000" b="1" dirty="0">
                <a:solidFill>
                  <a:srgbClr val="96B0D6"/>
                </a:solidFill>
                <a:latin typeface="+mj-lt"/>
                <a:cs typeface="+mn-cs"/>
              </a:rPr>
              <a:t>LIR solver </a:t>
            </a:r>
          </a:p>
          <a:p>
            <a:pPr marL="133350" indent="-133350" defTabSz="685800" eaLnBrk="1" fontAlgn="auto" hangingPunct="1">
              <a:lnSpc>
                <a:spcPct val="113000"/>
              </a:lnSpc>
              <a:spcBef>
                <a:spcPts val="0"/>
              </a:spcBef>
              <a:spcAft>
                <a:spcPts val="45"/>
              </a:spcAft>
              <a:defRPr/>
            </a:pPr>
            <a:r>
              <a:rPr lang="en-US" sz="2000" b="1" dirty="0" err="1">
                <a:solidFill>
                  <a:srgbClr val="96B0D6"/>
                </a:solidFill>
                <a:latin typeface="+mj-lt"/>
                <a:cs typeface="+mn-cs"/>
              </a:rPr>
              <a:t>GeoDict</a:t>
            </a:r>
            <a:endParaRPr lang="en-US" sz="2000" b="1" dirty="0">
              <a:solidFill>
                <a:srgbClr val="96B0D6"/>
              </a:solidFill>
              <a:latin typeface="+mj-lt"/>
              <a:cs typeface="+mn-cs"/>
            </a:endParaRPr>
          </a:p>
        </p:txBody>
      </p:sp>
      <p:pic>
        <p:nvPicPr>
          <p:cNvPr id="108" name="Picture 107" descr="A graph of different colored lines&#10;&#10;AI-generated content may be incorrect.">
            <a:extLst>
              <a:ext uri="{FF2B5EF4-FFF2-40B4-BE49-F238E27FC236}">
                <a16:creationId xmlns:a16="http://schemas.microsoft.com/office/drawing/2014/main" id="{9B6DF45D-59C1-6C2E-516B-438F5074D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459" y="2135327"/>
            <a:ext cx="4708092" cy="3441409"/>
          </a:xfrm>
          <a:prstGeom prst="rect">
            <a:avLst/>
          </a:prstGeom>
        </p:spPr>
      </p:pic>
      <p:sp>
        <p:nvSpPr>
          <p:cNvPr id="109" name="Arrow: Down 108">
            <a:extLst>
              <a:ext uri="{FF2B5EF4-FFF2-40B4-BE49-F238E27FC236}">
                <a16:creationId xmlns:a16="http://schemas.microsoft.com/office/drawing/2014/main" id="{630F4E50-B2CB-2AD0-E1B5-A1950A76D32D}"/>
              </a:ext>
            </a:extLst>
          </p:cNvPr>
          <p:cNvSpPr/>
          <p:nvPr/>
        </p:nvSpPr>
        <p:spPr>
          <a:xfrm rot="16200000">
            <a:off x="5509142" y="3563909"/>
            <a:ext cx="389013" cy="461621"/>
          </a:xfrm>
          <a:prstGeom prst="downArrow">
            <a:avLst/>
          </a:prstGeom>
          <a:solidFill>
            <a:srgbClr val="215AA9">
              <a:alpha val="30196"/>
            </a:srgbClr>
          </a:solidFill>
          <a:ln>
            <a:solidFill>
              <a:schemeClr val="accent1">
                <a:lumMod val="25000"/>
                <a:lumOff val="7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dirty="0">
              <a:solidFill>
                <a:prstClr val="white"/>
              </a:solidFill>
              <a:latin typeface="ShellMedium" panose="00000600000000000000" pitchFamily="2" charset="0"/>
            </a:endParaRPr>
          </a:p>
        </p:txBody>
      </p:sp>
      <p:grpSp>
        <p:nvGrpSpPr>
          <p:cNvPr id="127" name="Group 126">
            <a:extLst>
              <a:ext uri="{FF2B5EF4-FFF2-40B4-BE49-F238E27FC236}">
                <a16:creationId xmlns:a16="http://schemas.microsoft.com/office/drawing/2014/main" id="{ABCC8E72-89ED-A6F3-33B1-F1642FC800D1}"/>
              </a:ext>
            </a:extLst>
          </p:cNvPr>
          <p:cNvGrpSpPr>
            <a:grpSpLocks noChangeAspect="1"/>
          </p:cNvGrpSpPr>
          <p:nvPr/>
        </p:nvGrpSpPr>
        <p:grpSpPr>
          <a:xfrm>
            <a:off x="141171" y="1509506"/>
            <a:ext cx="1792379" cy="4693050"/>
            <a:chOff x="676145" y="2277998"/>
            <a:chExt cx="1102181" cy="2885880"/>
          </a:xfrm>
        </p:grpSpPr>
        <p:grpSp>
          <p:nvGrpSpPr>
            <p:cNvPr id="95" name="Group 94">
              <a:extLst>
                <a:ext uri="{FF2B5EF4-FFF2-40B4-BE49-F238E27FC236}">
                  <a16:creationId xmlns:a16="http://schemas.microsoft.com/office/drawing/2014/main" id="{6229F1FB-259B-E3C4-9EB1-9C91C241FE32}"/>
                </a:ext>
              </a:extLst>
            </p:cNvPr>
            <p:cNvGrpSpPr/>
            <p:nvPr/>
          </p:nvGrpSpPr>
          <p:grpSpPr>
            <a:xfrm>
              <a:off x="680678" y="2277998"/>
              <a:ext cx="1091349" cy="2885880"/>
              <a:chOff x="3651052" y="1466380"/>
              <a:chExt cx="829733" cy="2543640"/>
            </a:xfrm>
          </p:grpSpPr>
          <p:pic>
            <p:nvPicPr>
              <p:cNvPr id="96" name="Picture 95">
                <a:extLst>
                  <a:ext uri="{FF2B5EF4-FFF2-40B4-BE49-F238E27FC236}">
                    <a16:creationId xmlns:a16="http://schemas.microsoft.com/office/drawing/2014/main" id="{424AFA43-32F3-3A6D-BE22-FB2A86411ECB}"/>
                  </a:ext>
                </a:extLst>
              </p:cNvPr>
              <p:cNvPicPr>
                <a:picLocks noChangeAspect="1"/>
              </p:cNvPicPr>
              <p:nvPr/>
            </p:nvPicPr>
            <p:blipFill>
              <a:blip r:embed="rId6">
                <a:extLst>
                  <a:ext uri="{28A0092B-C50C-407E-A947-70E740481C1C}">
                    <a14:useLocalDpi xmlns:a14="http://schemas.microsoft.com/office/drawing/2010/main" val="0"/>
                  </a:ext>
                </a:extLst>
              </a:blip>
              <a:srcRect l="44537" t="31728" r="44168" b="31976"/>
              <a:stretch/>
            </p:blipFill>
            <p:spPr>
              <a:xfrm>
                <a:off x="3806200" y="1466380"/>
                <a:ext cx="519439" cy="2543640"/>
              </a:xfrm>
              <a:prstGeom prst="rect">
                <a:avLst/>
              </a:prstGeom>
            </p:spPr>
          </p:pic>
          <p:sp>
            <p:nvSpPr>
              <p:cNvPr id="97" name="Rectangle 96">
                <a:extLst>
                  <a:ext uri="{FF2B5EF4-FFF2-40B4-BE49-F238E27FC236}">
                    <a16:creationId xmlns:a16="http://schemas.microsoft.com/office/drawing/2014/main" id="{DA66C4D9-C11A-2A34-C9FD-8A0F7D8D8CF5}"/>
                  </a:ext>
                </a:extLst>
              </p:cNvPr>
              <p:cNvSpPr/>
              <p:nvPr/>
            </p:nvSpPr>
            <p:spPr>
              <a:xfrm>
                <a:off x="3651052" y="2631792"/>
                <a:ext cx="829733" cy="26634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grpSp>
        <p:sp>
          <p:nvSpPr>
            <p:cNvPr id="110" name="Rectangle 109">
              <a:extLst>
                <a:ext uri="{FF2B5EF4-FFF2-40B4-BE49-F238E27FC236}">
                  <a16:creationId xmlns:a16="http://schemas.microsoft.com/office/drawing/2014/main" id="{122060ED-904F-26D4-4268-BACD47AFA313}"/>
                </a:ext>
              </a:extLst>
            </p:cNvPr>
            <p:cNvSpPr/>
            <p:nvPr/>
          </p:nvSpPr>
          <p:spPr>
            <a:xfrm>
              <a:off x="676145" y="3598229"/>
              <a:ext cx="1091349" cy="3021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11" name="Rectangle 110">
              <a:extLst>
                <a:ext uri="{FF2B5EF4-FFF2-40B4-BE49-F238E27FC236}">
                  <a16:creationId xmlns:a16="http://schemas.microsoft.com/office/drawing/2014/main" id="{EB4A21BF-74CE-6F1C-C4EF-72DA249444F1}"/>
                </a:ext>
              </a:extLst>
            </p:cNvPr>
            <p:cNvSpPr/>
            <p:nvPr/>
          </p:nvSpPr>
          <p:spPr>
            <a:xfrm>
              <a:off x="686060" y="3164251"/>
              <a:ext cx="1091349" cy="2676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12" name="Rectangle 111">
              <a:extLst>
                <a:ext uri="{FF2B5EF4-FFF2-40B4-BE49-F238E27FC236}">
                  <a16:creationId xmlns:a16="http://schemas.microsoft.com/office/drawing/2014/main" id="{6C294E3D-008F-5449-512A-54363BE7110C}"/>
                </a:ext>
              </a:extLst>
            </p:cNvPr>
            <p:cNvSpPr/>
            <p:nvPr/>
          </p:nvSpPr>
          <p:spPr>
            <a:xfrm>
              <a:off x="686060" y="4476090"/>
              <a:ext cx="1091349" cy="361994"/>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13" name="Rectangle 112">
              <a:extLst>
                <a:ext uri="{FF2B5EF4-FFF2-40B4-BE49-F238E27FC236}">
                  <a16:creationId xmlns:a16="http://schemas.microsoft.com/office/drawing/2014/main" id="{07676025-79A2-2FC6-FC17-407E58522D03}"/>
                </a:ext>
              </a:extLst>
            </p:cNvPr>
            <p:cNvSpPr/>
            <p:nvPr/>
          </p:nvSpPr>
          <p:spPr>
            <a:xfrm>
              <a:off x="686060" y="4086540"/>
              <a:ext cx="1091349" cy="19620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14" name="Rectangle 113">
              <a:extLst>
                <a:ext uri="{FF2B5EF4-FFF2-40B4-BE49-F238E27FC236}">
                  <a16:creationId xmlns:a16="http://schemas.microsoft.com/office/drawing/2014/main" id="{B042DA4C-64FD-ECDA-BEB9-F0EA1A3FEA94}"/>
                </a:ext>
              </a:extLst>
            </p:cNvPr>
            <p:cNvSpPr/>
            <p:nvPr/>
          </p:nvSpPr>
          <p:spPr>
            <a:xfrm>
              <a:off x="686060" y="4288229"/>
              <a:ext cx="1091349" cy="192691"/>
            </a:xfrm>
            <a:prstGeom prst="rect">
              <a:avLst/>
            </a:prstGeom>
            <a:noFill/>
            <a:ln w="190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15" name="Rectangle 114">
              <a:extLst>
                <a:ext uri="{FF2B5EF4-FFF2-40B4-BE49-F238E27FC236}">
                  <a16:creationId xmlns:a16="http://schemas.microsoft.com/office/drawing/2014/main" id="{88691590-68AF-CFA7-4256-851369AABDCC}"/>
                </a:ext>
              </a:extLst>
            </p:cNvPr>
            <p:cNvSpPr/>
            <p:nvPr/>
          </p:nvSpPr>
          <p:spPr>
            <a:xfrm>
              <a:off x="686060" y="2864458"/>
              <a:ext cx="1091349" cy="177096"/>
            </a:xfrm>
            <a:prstGeom prst="rect">
              <a:avLst/>
            </a:prstGeom>
            <a:noFill/>
            <a:ln w="190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rgbClr val="9900CC"/>
                </a:solidFill>
              </a:endParaRPr>
            </a:p>
          </p:txBody>
        </p:sp>
        <p:sp>
          <p:nvSpPr>
            <p:cNvPr id="116" name="Rectangle 115">
              <a:extLst>
                <a:ext uri="{FF2B5EF4-FFF2-40B4-BE49-F238E27FC236}">
                  <a16:creationId xmlns:a16="http://schemas.microsoft.com/office/drawing/2014/main" id="{28EBCB56-F24F-9EF1-EB5C-87201DD73A1B}"/>
                </a:ext>
              </a:extLst>
            </p:cNvPr>
            <p:cNvSpPr/>
            <p:nvPr/>
          </p:nvSpPr>
          <p:spPr>
            <a:xfrm>
              <a:off x="687188" y="4368424"/>
              <a:ext cx="1091138" cy="7836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17" name="Rectangle 116">
              <a:extLst>
                <a:ext uri="{FF2B5EF4-FFF2-40B4-BE49-F238E27FC236}">
                  <a16:creationId xmlns:a16="http://schemas.microsoft.com/office/drawing/2014/main" id="{D6A839DA-1009-BA33-9F2A-D20104FD6F4A}"/>
                </a:ext>
              </a:extLst>
            </p:cNvPr>
            <p:cNvSpPr/>
            <p:nvPr/>
          </p:nvSpPr>
          <p:spPr>
            <a:xfrm>
              <a:off x="687182" y="4132337"/>
              <a:ext cx="1091139" cy="695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18" name="Rectangle 117">
              <a:extLst>
                <a:ext uri="{FF2B5EF4-FFF2-40B4-BE49-F238E27FC236}">
                  <a16:creationId xmlns:a16="http://schemas.microsoft.com/office/drawing/2014/main" id="{EDB72D96-0BB5-C10E-4E18-6A8E789C4EEA}"/>
                </a:ext>
              </a:extLst>
            </p:cNvPr>
            <p:cNvSpPr/>
            <p:nvPr/>
          </p:nvSpPr>
          <p:spPr>
            <a:xfrm>
              <a:off x="677616" y="3394537"/>
              <a:ext cx="1091349" cy="191026"/>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rgbClr val="9900CC"/>
                </a:solidFill>
              </a:endParaRPr>
            </a:p>
          </p:txBody>
        </p:sp>
        <p:sp>
          <p:nvSpPr>
            <p:cNvPr id="119" name="Rectangle 118">
              <a:extLst>
                <a:ext uri="{FF2B5EF4-FFF2-40B4-BE49-F238E27FC236}">
                  <a16:creationId xmlns:a16="http://schemas.microsoft.com/office/drawing/2014/main" id="{69255096-71C4-D3A5-E545-59848B283C22}"/>
                </a:ext>
              </a:extLst>
            </p:cNvPr>
            <p:cNvSpPr/>
            <p:nvPr/>
          </p:nvSpPr>
          <p:spPr>
            <a:xfrm>
              <a:off x="686060" y="3070526"/>
              <a:ext cx="1091349" cy="1093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20" name="Rectangle 119">
              <a:extLst>
                <a:ext uri="{FF2B5EF4-FFF2-40B4-BE49-F238E27FC236}">
                  <a16:creationId xmlns:a16="http://schemas.microsoft.com/office/drawing/2014/main" id="{39474A25-4BCA-DD09-2F33-BCAA310A48B9}"/>
                </a:ext>
              </a:extLst>
            </p:cNvPr>
            <p:cNvSpPr/>
            <p:nvPr/>
          </p:nvSpPr>
          <p:spPr>
            <a:xfrm>
              <a:off x="686060" y="3132223"/>
              <a:ext cx="1091349" cy="12065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121" name="Rectangle 120">
              <a:extLst>
                <a:ext uri="{FF2B5EF4-FFF2-40B4-BE49-F238E27FC236}">
                  <a16:creationId xmlns:a16="http://schemas.microsoft.com/office/drawing/2014/main" id="{CEEF4E69-3B8C-7AE9-05C6-8A8DB304A69C}"/>
                </a:ext>
              </a:extLst>
            </p:cNvPr>
            <p:cNvSpPr/>
            <p:nvPr/>
          </p:nvSpPr>
          <p:spPr>
            <a:xfrm>
              <a:off x="686060" y="3180100"/>
              <a:ext cx="1091349" cy="8094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grpSp>
      <p:pic>
        <p:nvPicPr>
          <p:cNvPr id="126" name="Picture 125">
            <a:extLst>
              <a:ext uri="{FF2B5EF4-FFF2-40B4-BE49-F238E27FC236}">
                <a16:creationId xmlns:a16="http://schemas.microsoft.com/office/drawing/2014/main" id="{7C0BE96A-9004-B532-05C7-25993CDB430D}"/>
              </a:ext>
            </a:extLst>
          </p:cNvPr>
          <p:cNvPicPr>
            <a:picLocks noChangeAspect="1"/>
          </p:cNvPicPr>
          <p:nvPr/>
        </p:nvPicPr>
        <p:blipFill>
          <a:blip r:embed="rId7"/>
          <a:srcRect l="982" t="1055" r="636" b="661"/>
          <a:stretch/>
        </p:blipFill>
        <p:spPr>
          <a:xfrm>
            <a:off x="2682358" y="1429198"/>
            <a:ext cx="1055376" cy="1057013"/>
          </a:xfrm>
          <a:prstGeom prst="rect">
            <a:avLst/>
          </a:prstGeom>
        </p:spPr>
      </p:pic>
      <p:cxnSp>
        <p:nvCxnSpPr>
          <p:cNvPr id="6" name="Straight Arrow Connector 5">
            <a:extLst>
              <a:ext uri="{FF2B5EF4-FFF2-40B4-BE49-F238E27FC236}">
                <a16:creationId xmlns:a16="http://schemas.microsoft.com/office/drawing/2014/main" id="{C2BB6BB3-60D8-10AC-B9E9-827D5199BD37}"/>
              </a:ext>
            </a:extLst>
          </p:cNvPr>
          <p:cNvCxnSpPr>
            <a:cxnSpLocks/>
          </p:cNvCxnSpPr>
          <p:nvPr/>
        </p:nvCxnSpPr>
        <p:spPr>
          <a:xfrm flipH="1" flipV="1">
            <a:off x="9509760" y="4727311"/>
            <a:ext cx="560070" cy="849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B7742D-BB30-DE0E-12AD-979B9E0A8D7B}"/>
              </a:ext>
            </a:extLst>
          </p:cNvPr>
          <p:cNvSpPr txBox="1"/>
          <p:nvPr/>
        </p:nvSpPr>
        <p:spPr bwMode="auto">
          <a:xfrm>
            <a:off x="9774217" y="5576735"/>
            <a:ext cx="2143215" cy="27699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buClr>
                <a:schemeClr val="accent2"/>
              </a:buClr>
              <a:buSzPct val="75000"/>
            </a:pPr>
            <a:r>
              <a:rPr lang="en-US" sz="1800" dirty="0">
                <a:solidFill>
                  <a:srgbClr val="FF0000"/>
                </a:solidFill>
              </a:rPr>
              <a:t>In dissolution regime</a:t>
            </a:r>
          </a:p>
        </p:txBody>
      </p:sp>
      <p:sp>
        <p:nvSpPr>
          <p:cNvPr id="8" name="TextBox 7">
            <a:extLst>
              <a:ext uri="{FF2B5EF4-FFF2-40B4-BE49-F238E27FC236}">
                <a16:creationId xmlns:a16="http://schemas.microsoft.com/office/drawing/2014/main" id="{A18B2543-EAC3-7359-C6E1-8CD8C7B58B93}"/>
              </a:ext>
            </a:extLst>
          </p:cNvPr>
          <p:cNvSpPr txBox="1"/>
          <p:nvPr/>
        </p:nvSpPr>
        <p:spPr bwMode="auto">
          <a:xfrm>
            <a:off x="3226508" y="6258909"/>
            <a:ext cx="6705362"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hlinkClick r:id="rId8"/>
              </a:rPr>
              <a:t>International Journal of Hydrogen </a:t>
            </a:r>
            <a:r>
              <a:rPr lang="en-US" sz="1800" dirty="0" err="1">
                <a:hlinkClick r:id="rId8"/>
              </a:rPr>
              <a:t>Eenergy</a:t>
            </a:r>
            <a:r>
              <a:rPr lang="en-US" sz="1800" dirty="0">
                <a:hlinkClick r:id="rId8"/>
              </a:rPr>
              <a:t> 229, 154730, 2026.</a:t>
            </a:r>
            <a:endParaRPr lang="en-US" sz="1800" dirty="0"/>
          </a:p>
        </p:txBody>
      </p:sp>
    </p:spTree>
    <p:extLst>
      <p:ext uri="{BB962C8B-B14F-4D97-AF65-F5344CB8AC3E}">
        <p14:creationId xmlns:p14="http://schemas.microsoft.com/office/powerpoint/2010/main" val="39367010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75FA-DDB3-2F32-56FA-EB59703EC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39912-E12B-39C8-2908-FE30224DAE4B}"/>
              </a:ext>
            </a:extLst>
          </p:cNvPr>
          <p:cNvSpPr>
            <a:spLocks noGrp="1"/>
          </p:cNvSpPr>
          <p:nvPr>
            <p:ph type="title"/>
          </p:nvPr>
        </p:nvSpPr>
        <p:spPr>
          <a:xfrm>
            <a:off x="466421" y="663860"/>
            <a:ext cx="10246319"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E4AF83BF-DC29-B052-6DD7-9F3E582A25F2}"/>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362BFB09-E1CE-3E3B-4F7F-0CCB59A52784}"/>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21</a:t>
            </a:fld>
            <a:endParaRPr lang="en-GB" noProof="1"/>
          </a:p>
        </p:txBody>
      </p:sp>
      <p:pic>
        <p:nvPicPr>
          <p:cNvPr id="71" name="Picture 70">
            <a:extLst>
              <a:ext uri="{FF2B5EF4-FFF2-40B4-BE49-F238E27FC236}">
                <a16:creationId xmlns:a16="http://schemas.microsoft.com/office/drawing/2014/main" id="{61698987-D723-39A6-41E9-D84B2F944D80}"/>
              </a:ext>
            </a:extLst>
          </p:cNvPr>
          <p:cNvPicPr>
            <a:picLocks noChangeAspect="1"/>
          </p:cNvPicPr>
          <p:nvPr/>
        </p:nvPicPr>
        <p:blipFill>
          <a:blip r:embed="rId2">
            <a:extLst>
              <a:ext uri="{28A0092B-C50C-407E-A947-70E740481C1C}">
                <a14:useLocalDpi xmlns:a14="http://schemas.microsoft.com/office/drawing/2010/main" val="0"/>
              </a:ext>
            </a:extLst>
          </a:blip>
          <a:srcRect l="14407" t="7628" r="14407"/>
          <a:stretch/>
        </p:blipFill>
        <p:spPr>
          <a:xfrm>
            <a:off x="2576217" y="1032950"/>
            <a:ext cx="7496713" cy="5673849"/>
          </a:xfrm>
          <a:prstGeom prst="rect">
            <a:avLst/>
          </a:prstGeom>
        </p:spPr>
      </p:pic>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665746E-1C1E-9122-1CBC-A3638CF5CF39}"/>
                  </a:ext>
                </a:extLst>
              </p:cNvPr>
              <p:cNvGraphicFramePr>
                <a:graphicFrameLocks noGrp="1"/>
              </p:cNvGraphicFramePr>
              <p:nvPr>
                <p:extLst>
                  <p:ext uri="{D42A27DB-BD31-4B8C-83A1-F6EECF244321}">
                    <p14:modId xmlns:p14="http://schemas.microsoft.com/office/powerpoint/2010/main" val="1862065911"/>
                  </p:ext>
                </p:extLst>
              </p:nvPr>
            </p:nvGraphicFramePr>
            <p:xfrm>
              <a:off x="317832" y="2274609"/>
              <a:ext cx="2044551" cy="2952930"/>
            </p:xfrm>
            <a:graphic>
              <a:graphicData uri="http://schemas.openxmlformats.org/drawingml/2006/table">
                <a:tbl>
                  <a:tblPr firstRow="1" firstCol="1" bandRow="1">
                    <a:tableStyleId>{5C22544A-7EE6-4342-B048-85BDC9FD1C3A}</a:tableStyleId>
                  </a:tblPr>
                  <a:tblGrid>
                    <a:gridCol w="1021784">
                      <a:extLst>
                        <a:ext uri="{9D8B030D-6E8A-4147-A177-3AD203B41FA5}">
                          <a16:colId xmlns:a16="http://schemas.microsoft.com/office/drawing/2014/main" val="2353440603"/>
                        </a:ext>
                      </a:extLst>
                    </a:gridCol>
                    <a:gridCol w="1022767">
                      <a:extLst>
                        <a:ext uri="{9D8B030D-6E8A-4147-A177-3AD203B41FA5}">
                          <a16:colId xmlns:a16="http://schemas.microsoft.com/office/drawing/2014/main" val="4146706304"/>
                        </a:ext>
                      </a:extLst>
                    </a:gridCol>
                  </a:tblGrid>
                  <a:tr h="736618">
                    <a:tc>
                      <a:txBody>
                        <a:bodyPr/>
                        <a:lstStyle/>
                        <a:p>
                          <a:pPr marL="0" marR="0">
                            <a:lnSpc>
                              <a:spcPct val="200000"/>
                            </a:lnSpc>
                            <a:buNone/>
                          </a:pPr>
                          <a:r>
                            <a:rPr lang="en-US" sz="1400">
                              <a:effectLst/>
                            </a:rPr>
                            <a:t>Exp.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𝑆</m:t>
                                    </m:r>
                                  </m:e>
                                  <m:sub>
                                    <m:r>
                                      <a:rPr lang="en-US" sz="1800">
                                        <a:effectLst/>
                                        <a:latin typeface="Cambria Math" panose="02040503050406030204" pitchFamily="18" charset="0"/>
                                      </a:rPr>
                                      <m:t>𝑔</m:t>
                                    </m:r>
                                    <m:r>
                                      <a:rPr lang="en-US" sz="1800">
                                        <a:effectLst/>
                                        <a:latin typeface="Cambria Math" panose="02040503050406030204" pitchFamily="18" charset="0"/>
                                      </a:rPr>
                                      <m:t>,</m:t>
                                    </m:r>
                                    <m:r>
                                      <a:rPr lang="en-US" sz="1800">
                                        <a:effectLst/>
                                        <a:latin typeface="Cambria Math" panose="02040503050406030204" pitchFamily="18" charset="0"/>
                                      </a:rPr>
                                      <m:t>𝑟</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6948812"/>
                      </a:ext>
                    </a:extLst>
                  </a:tr>
                  <a:tr h="554078">
                    <a:tc>
                      <a:txBody>
                        <a:bodyPr/>
                        <a:lstStyle/>
                        <a:p>
                          <a:pPr marL="0" marR="0">
                            <a:lnSpc>
                              <a:spcPct val="200000"/>
                            </a:lnSpc>
                            <a:buNone/>
                          </a:pPr>
                          <a:r>
                            <a:rPr lang="en-US" sz="1400">
                              <a:effectLst/>
                            </a:rPr>
                            <a:t>H2-1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effectLst/>
                            </a:rPr>
                            <a:t>0.39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141916"/>
                      </a:ext>
                    </a:extLst>
                  </a:tr>
                  <a:tr h="554078">
                    <a:tc>
                      <a:txBody>
                        <a:bodyPr/>
                        <a:lstStyle/>
                        <a:p>
                          <a:pPr marL="0" marR="0">
                            <a:lnSpc>
                              <a:spcPct val="200000"/>
                            </a:lnSpc>
                            <a:buNone/>
                          </a:pPr>
                          <a:r>
                            <a:rPr lang="en-US" sz="1400">
                              <a:effectLst/>
                            </a:rPr>
                            <a:t>H2-2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638907"/>
                      </a:ext>
                    </a:extLst>
                  </a:tr>
                  <a:tr h="554078">
                    <a:tc>
                      <a:txBody>
                        <a:bodyPr/>
                        <a:lstStyle/>
                        <a:p>
                          <a:pPr marL="0" marR="0">
                            <a:lnSpc>
                              <a:spcPct val="200000"/>
                            </a:lnSpc>
                            <a:buNone/>
                          </a:pPr>
                          <a:r>
                            <a:rPr lang="en-US" sz="1400">
                              <a:effectLst/>
                            </a:rPr>
                            <a:t>N2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09006"/>
                      </a:ext>
                    </a:extLst>
                  </a:tr>
                  <a:tr h="554078">
                    <a:tc>
                      <a:txBody>
                        <a:bodyPr/>
                        <a:lstStyle/>
                        <a:p>
                          <a:pPr marL="0" marR="0">
                            <a:lnSpc>
                              <a:spcPct val="200000"/>
                            </a:lnSpc>
                            <a:buNone/>
                          </a:pPr>
                          <a:r>
                            <a:rPr lang="en-US" sz="1400">
                              <a:effectLst/>
                            </a:rPr>
                            <a:t>CH4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effectLst/>
                            </a:rPr>
                            <a:t>0.39</a:t>
                          </a:r>
                          <a:r>
                            <a:rPr lang="en-US" sz="11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8109122"/>
                      </a:ext>
                    </a:extLst>
                  </a:tr>
                </a:tbl>
              </a:graphicData>
            </a:graphic>
          </p:graphicFrame>
        </mc:Choice>
        <mc:Fallback xmlns="">
          <p:graphicFrame>
            <p:nvGraphicFramePr>
              <p:cNvPr id="3" name="Table 2">
                <a:extLst>
                  <a:ext uri="{FF2B5EF4-FFF2-40B4-BE49-F238E27FC236}">
                    <a16:creationId xmlns:a16="http://schemas.microsoft.com/office/drawing/2014/main" id="{1665746E-1C1E-9122-1CBC-A3638CF5CF39}"/>
                  </a:ext>
                </a:extLst>
              </p:cNvPr>
              <p:cNvGraphicFramePr>
                <a:graphicFrameLocks noGrp="1"/>
              </p:cNvGraphicFramePr>
              <p:nvPr>
                <p:extLst>
                  <p:ext uri="{D42A27DB-BD31-4B8C-83A1-F6EECF244321}">
                    <p14:modId xmlns:p14="http://schemas.microsoft.com/office/powerpoint/2010/main" val="1862065911"/>
                  </p:ext>
                </p:extLst>
              </p:nvPr>
            </p:nvGraphicFramePr>
            <p:xfrm>
              <a:off x="317832" y="2274609"/>
              <a:ext cx="2044551" cy="2952930"/>
            </p:xfrm>
            <a:graphic>
              <a:graphicData uri="http://schemas.openxmlformats.org/drawingml/2006/table">
                <a:tbl>
                  <a:tblPr firstRow="1" firstCol="1" bandRow="1">
                    <a:tableStyleId>{5C22544A-7EE6-4342-B048-85BDC9FD1C3A}</a:tableStyleId>
                  </a:tblPr>
                  <a:tblGrid>
                    <a:gridCol w="1021784">
                      <a:extLst>
                        <a:ext uri="{9D8B030D-6E8A-4147-A177-3AD203B41FA5}">
                          <a16:colId xmlns:a16="http://schemas.microsoft.com/office/drawing/2014/main" val="2353440603"/>
                        </a:ext>
                      </a:extLst>
                    </a:gridCol>
                    <a:gridCol w="1022767">
                      <a:extLst>
                        <a:ext uri="{9D8B030D-6E8A-4147-A177-3AD203B41FA5}">
                          <a16:colId xmlns:a16="http://schemas.microsoft.com/office/drawing/2014/main" val="4146706304"/>
                        </a:ext>
                      </a:extLst>
                    </a:gridCol>
                  </a:tblGrid>
                  <a:tr h="736618">
                    <a:tc>
                      <a:txBody>
                        <a:bodyPr/>
                        <a:lstStyle/>
                        <a:p>
                          <a:pPr marL="0" marR="0">
                            <a:lnSpc>
                              <a:spcPct val="200000"/>
                            </a:lnSpc>
                            <a:buNone/>
                          </a:pPr>
                          <a:r>
                            <a:rPr lang="en-US" sz="1400">
                              <a:effectLst/>
                            </a:rPr>
                            <a:t>Exp.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00595" t="-826" r="-2381" b="-302479"/>
                          </a:stretch>
                        </a:blipFill>
                      </a:tcPr>
                    </a:tc>
                    <a:extLst>
                      <a:ext uri="{0D108BD9-81ED-4DB2-BD59-A6C34878D82A}">
                        <a16:rowId xmlns:a16="http://schemas.microsoft.com/office/drawing/2014/main" val="2276948812"/>
                      </a:ext>
                    </a:extLst>
                  </a:tr>
                  <a:tr h="554078">
                    <a:tc>
                      <a:txBody>
                        <a:bodyPr/>
                        <a:lstStyle/>
                        <a:p>
                          <a:pPr marL="0" marR="0">
                            <a:lnSpc>
                              <a:spcPct val="200000"/>
                            </a:lnSpc>
                            <a:buNone/>
                          </a:pPr>
                          <a:r>
                            <a:rPr lang="en-US" sz="1400">
                              <a:effectLst/>
                            </a:rPr>
                            <a:t>H2-1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effectLst/>
                            </a:rPr>
                            <a:t>0.39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141916"/>
                      </a:ext>
                    </a:extLst>
                  </a:tr>
                  <a:tr h="554078">
                    <a:tc>
                      <a:txBody>
                        <a:bodyPr/>
                        <a:lstStyle/>
                        <a:p>
                          <a:pPr marL="0" marR="0">
                            <a:lnSpc>
                              <a:spcPct val="200000"/>
                            </a:lnSpc>
                            <a:buNone/>
                          </a:pPr>
                          <a:r>
                            <a:rPr lang="en-US" sz="1400">
                              <a:effectLst/>
                            </a:rPr>
                            <a:t>H2-2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638907"/>
                      </a:ext>
                    </a:extLst>
                  </a:tr>
                  <a:tr h="554078">
                    <a:tc>
                      <a:txBody>
                        <a:bodyPr/>
                        <a:lstStyle/>
                        <a:p>
                          <a:pPr marL="0" marR="0">
                            <a:lnSpc>
                              <a:spcPct val="200000"/>
                            </a:lnSpc>
                            <a:buNone/>
                          </a:pPr>
                          <a:r>
                            <a:rPr lang="en-US" sz="1400">
                              <a:effectLst/>
                            </a:rPr>
                            <a:t>N2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09006"/>
                      </a:ext>
                    </a:extLst>
                  </a:tr>
                  <a:tr h="554078">
                    <a:tc>
                      <a:txBody>
                        <a:bodyPr/>
                        <a:lstStyle/>
                        <a:p>
                          <a:pPr marL="0" marR="0">
                            <a:lnSpc>
                              <a:spcPct val="200000"/>
                            </a:lnSpc>
                            <a:buNone/>
                          </a:pPr>
                          <a:r>
                            <a:rPr lang="en-US" sz="1400">
                              <a:effectLst/>
                            </a:rPr>
                            <a:t>CH4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effectLst/>
                            </a:rPr>
                            <a:t>0.39</a:t>
                          </a:r>
                          <a:r>
                            <a:rPr lang="en-US" sz="11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8109122"/>
                      </a:ext>
                    </a:extLst>
                  </a:tr>
                </a:tbl>
              </a:graphicData>
            </a:graphic>
          </p:graphicFrame>
        </mc:Fallback>
      </mc:AlternateContent>
      <p:sp>
        <p:nvSpPr>
          <p:cNvPr id="6" name="Text Box 11" descr="&lt;COMPANY_NAME&gt;&#10;">
            <a:extLst>
              <a:ext uri="{FF2B5EF4-FFF2-40B4-BE49-F238E27FC236}">
                <a16:creationId xmlns:a16="http://schemas.microsoft.com/office/drawing/2014/main" id="{C05C5114-618D-4902-5690-70D78764B969}"/>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p:spTree>
    <p:extLst>
      <p:ext uri="{BB962C8B-B14F-4D97-AF65-F5344CB8AC3E}">
        <p14:creationId xmlns:p14="http://schemas.microsoft.com/office/powerpoint/2010/main" val="27957029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D38F8-CE41-5DB1-384A-061E26335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59B5A-8D22-D5AB-834D-799A204D043E}"/>
              </a:ext>
            </a:extLst>
          </p:cNvPr>
          <p:cNvSpPr>
            <a:spLocks noGrp="1"/>
          </p:cNvSpPr>
          <p:nvPr>
            <p:ph type="title"/>
          </p:nvPr>
        </p:nvSpPr>
        <p:spPr>
          <a:xfrm>
            <a:off x="466422" y="663860"/>
            <a:ext cx="10942606"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D6568A82-6E2C-57A6-9B4A-DF807B2D922B}"/>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EF366578-C728-2746-F9D4-11AF388758AE}"/>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22</a:t>
            </a:fld>
            <a:endParaRPr lang="en-GB" noProof="1"/>
          </a:p>
        </p:txBody>
      </p:sp>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A7F292C3-F8BD-0FEA-3430-09BDD578B348}"/>
                  </a:ext>
                </a:extLst>
              </p:cNvPr>
              <p:cNvGraphicFramePr>
                <a:graphicFrameLocks noGrp="1"/>
              </p:cNvGraphicFramePr>
              <p:nvPr>
                <p:extLst>
                  <p:ext uri="{D42A27DB-BD31-4B8C-83A1-F6EECF244321}">
                    <p14:modId xmlns:p14="http://schemas.microsoft.com/office/powerpoint/2010/main" val="763936012"/>
                  </p:ext>
                </p:extLst>
              </p:nvPr>
            </p:nvGraphicFramePr>
            <p:xfrm>
              <a:off x="466422" y="3087142"/>
              <a:ext cx="9203920" cy="2952930"/>
            </p:xfrm>
            <a:graphic>
              <a:graphicData uri="http://schemas.openxmlformats.org/drawingml/2006/table">
                <a:tbl>
                  <a:tblPr firstRow="1" firstCol="1" bandRow="1">
                    <a:tableStyleId>{5C22544A-7EE6-4342-B048-85BDC9FD1C3A}</a:tableStyleId>
                  </a:tblPr>
                  <a:tblGrid>
                    <a:gridCol w="1021784">
                      <a:extLst>
                        <a:ext uri="{9D8B030D-6E8A-4147-A177-3AD203B41FA5}">
                          <a16:colId xmlns:a16="http://schemas.microsoft.com/office/drawing/2014/main" val="2353440603"/>
                        </a:ext>
                      </a:extLst>
                    </a:gridCol>
                    <a:gridCol w="1022767">
                      <a:extLst>
                        <a:ext uri="{9D8B030D-6E8A-4147-A177-3AD203B41FA5}">
                          <a16:colId xmlns:a16="http://schemas.microsoft.com/office/drawing/2014/main" val="4109623914"/>
                        </a:ext>
                      </a:extLst>
                    </a:gridCol>
                    <a:gridCol w="1022767">
                      <a:extLst>
                        <a:ext uri="{9D8B030D-6E8A-4147-A177-3AD203B41FA5}">
                          <a16:colId xmlns:a16="http://schemas.microsoft.com/office/drawing/2014/main" val="4146706304"/>
                        </a:ext>
                      </a:extLst>
                    </a:gridCol>
                    <a:gridCol w="1022767">
                      <a:extLst>
                        <a:ext uri="{9D8B030D-6E8A-4147-A177-3AD203B41FA5}">
                          <a16:colId xmlns:a16="http://schemas.microsoft.com/office/drawing/2014/main" val="1843001632"/>
                        </a:ext>
                      </a:extLst>
                    </a:gridCol>
                    <a:gridCol w="1022767">
                      <a:extLst>
                        <a:ext uri="{9D8B030D-6E8A-4147-A177-3AD203B41FA5}">
                          <a16:colId xmlns:a16="http://schemas.microsoft.com/office/drawing/2014/main" val="1427044052"/>
                        </a:ext>
                      </a:extLst>
                    </a:gridCol>
                    <a:gridCol w="1022767">
                      <a:extLst>
                        <a:ext uri="{9D8B030D-6E8A-4147-A177-3AD203B41FA5}">
                          <a16:colId xmlns:a16="http://schemas.microsoft.com/office/drawing/2014/main" val="2112336361"/>
                        </a:ext>
                      </a:extLst>
                    </a:gridCol>
                    <a:gridCol w="1022767">
                      <a:extLst>
                        <a:ext uri="{9D8B030D-6E8A-4147-A177-3AD203B41FA5}">
                          <a16:colId xmlns:a16="http://schemas.microsoft.com/office/drawing/2014/main" val="3764198684"/>
                        </a:ext>
                      </a:extLst>
                    </a:gridCol>
                    <a:gridCol w="1022767">
                      <a:extLst>
                        <a:ext uri="{9D8B030D-6E8A-4147-A177-3AD203B41FA5}">
                          <a16:colId xmlns:a16="http://schemas.microsoft.com/office/drawing/2014/main" val="678966985"/>
                        </a:ext>
                      </a:extLst>
                    </a:gridCol>
                    <a:gridCol w="1022767">
                      <a:extLst>
                        <a:ext uri="{9D8B030D-6E8A-4147-A177-3AD203B41FA5}">
                          <a16:colId xmlns:a16="http://schemas.microsoft.com/office/drawing/2014/main" val="1995746276"/>
                        </a:ext>
                      </a:extLst>
                    </a:gridCol>
                  </a:tblGrid>
                  <a:tr h="736618">
                    <a:tc>
                      <a:txBody>
                        <a:bodyPr/>
                        <a:lstStyle/>
                        <a:p>
                          <a:pPr marL="0" marR="0">
                            <a:lnSpc>
                              <a:spcPct val="200000"/>
                            </a:lnSpc>
                            <a:buNone/>
                          </a:pPr>
                          <a:r>
                            <a:rPr lang="en-US" sz="1400">
                              <a:effectLst/>
                            </a:rPr>
                            <a:t>Exp.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𝑆</m:t>
                                    </m:r>
                                  </m:e>
                                  <m:sub>
                                    <m:r>
                                      <a:rPr lang="en-US" sz="1800">
                                        <a:effectLst/>
                                        <a:latin typeface="Cambria Math" panose="02040503050406030204" pitchFamily="18" charset="0"/>
                                      </a:rPr>
                                      <m:t>𝑤</m:t>
                                    </m:r>
                                    <m:r>
                                      <a:rPr lang="en-US" sz="1800">
                                        <a:effectLst/>
                                        <a:latin typeface="Cambria Math" panose="02040503050406030204" pitchFamily="18" charset="0"/>
                                      </a:rPr>
                                      <m:t>,</m:t>
                                    </m:r>
                                    <m:r>
                                      <a:rPr lang="en-US" sz="1800">
                                        <a:effectLst/>
                                        <a:latin typeface="Cambria Math" panose="02040503050406030204" pitchFamily="18" charset="0"/>
                                      </a:rPr>
                                      <m:t>𝑐</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𝑆</m:t>
                                    </m:r>
                                  </m:e>
                                  <m:sub>
                                    <m:r>
                                      <a:rPr lang="en-US" sz="1800">
                                        <a:effectLst/>
                                        <a:latin typeface="Cambria Math" panose="02040503050406030204" pitchFamily="18" charset="0"/>
                                      </a:rPr>
                                      <m:t>𝑔</m:t>
                                    </m:r>
                                    <m:r>
                                      <a:rPr lang="en-US" sz="1800">
                                        <a:effectLst/>
                                        <a:latin typeface="Cambria Math" panose="02040503050406030204" pitchFamily="18" charset="0"/>
                                      </a:rPr>
                                      <m:t>,</m:t>
                                    </m:r>
                                    <m:r>
                                      <a:rPr lang="en-US" sz="1800">
                                        <a:effectLst/>
                                        <a:latin typeface="Cambria Math" panose="02040503050406030204" pitchFamily="18" charset="0"/>
                                      </a:rPr>
                                      <m:t>𝑟</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Sup>
                                  <m:sSubSupPr>
                                    <m:ctrlPr>
                                      <a:rPr lang="en-US" sz="1800" i="1">
                                        <a:effectLst/>
                                        <a:latin typeface="Cambria Math" panose="02040503050406030204" pitchFamily="18" charset="0"/>
                                      </a:rPr>
                                    </m:ctrlPr>
                                  </m:sSubSupPr>
                                  <m:e>
                                    <m:r>
                                      <a:rPr lang="en-US" sz="1800">
                                        <a:effectLst/>
                                        <a:latin typeface="Cambria Math" panose="02040503050406030204" pitchFamily="18" charset="0"/>
                                      </a:rPr>
                                      <m:t>𝑘</m:t>
                                    </m:r>
                                  </m:e>
                                  <m:sub>
                                    <m:r>
                                      <a:rPr lang="en-US" sz="1800">
                                        <a:effectLst/>
                                        <a:latin typeface="Cambria Math" panose="02040503050406030204" pitchFamily="18" charset="0"/>
                                      </a:rPr>
                                      <m:t>𝑟</m:t>
                                    </m:r>
                                    <m:r>
                                      <a:rPr lang="en-US" sz="1800">
                                        <a:effectLst/>
                                        <a:latin typeface="Cambria Math" panose="02040503050406030204" pitchFamily="18" charset="0"/>
                                      </a:rPr>
                                      <m:t>,</m:t>
                                    </m:r>
                                    <m:r>
                                      <a:rPr lang="en-US" sz="1800">
                                        <a:effectLst/>
                                        <a:latin typeface="Cambria Math" panose="02040503050406030204" pitchFamily="18" charset="0"/>
                                      </a:rPr>
                                      <m:t>𝑤</m:t>
                                    </m:r>
                                  </m:sub>
                                  <m:sup>
                                    <m:r>
                                      <a:rPr lang="en-US" sz="1800">
                                        <a:effectLst/>
                                        <a:latin typeface="Cambria Math" panose="02040503050406030204" pitchFamily="18" charset="0"/>
                                      </a:rPr>
                                      <m:t>0</m:t>
                                    </m:r>
                                  </m:sup>
                                </m:sSubSup>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Sup>
                                  <m:sSubSupPr>
                                    <m:ctrlPr>
                                      <a:rPr lang="en-US" sz="1800" i="1">
                                        <a:effectLst/>
                                        <a:latin typeface="Cambria Math" panose="02040503050406030204" pitchFamily="18" charset="0"/>
                                      </a:rPr>
                                    </m:ctrlPr>
                                  </m:sSubSupPr>
                                  <m:e>
                                    <m:r>
                                      <a:rPr lang="en-US" sz="1800">
                                        <a:effectLst/>
                                        <a:latin typeface="Cambria Math" panose="02040503050406030204" pitchFamily="18" charset="0"/>
                                      </a:rPr>
                                      <m:t>𝑘</m:t>
                                    </m:r>
                                  </m:e>
                                  <m:sub>
                                    <m:r>
                                      <a:rPr lang="en-US" sz="1800">
                                        <a:effectLst/>
                                        <a:latin typeface="Cambria Math" panose="02040503050406030204" pitchFamily="18" charset="0"/>
                                      </a:rPr>
                                      <m:t>𝑟</m:t>
                                    </m:r>
                                    <m:r>
                                      <a:rPr lang="en-US" sz="1800">
                                        <a:effectLst/>
                                        <a:latin typeface="Cambria Math" panose="02040503050406030204" pitchFamily="18" charset="0"/>
                                      </a:rPr>
                                      <m:t>,</m:t>
                                    </m:r>
                                    <m:r>
                                      <a:rPr lang="en-US" sz="1800">
                                        <a:effectLst/>
                                        <a:latin typeface="Cambria Math" panose="02040503050406030204" pitchFamily="18" charset="0"/>
                                      </a:rPr>
                                      <m:t>𝑔</m:t>
                                    </m:r>
                                  </m:sub>
                                  <m:sup>
                                    <m:r>
                                      <a:rPr lang="en-US" sz="1800">
                                        <a:effectLst/>
                                        <a:latin typeface="Cambria Math" panose="02040503050406030204" pitchFamily="18" charset="0"/>
                                      </a:rPr>
                                      <m:t>0</m:t>
                                    </m:r>
                                  </m:sup>
                                </m:sSubSup>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𝑛</m:t>
                                    </m:r>
                                  </m:e>
                                  <m:sub>
                                    <m:r>
                                      <a:rPr lang="en-US" sz="1800">
                                        <a:effectLst/>
                                        <a:latin typeface="Cambria Math" panose="02040503050406030204" pitchFamily="18" charset="0"/>
                                      </a:rPr>
                                      <m:t>𝑤</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𝑛</m:t>
                                    </m:r>
                                  </m:e>
                                  <m:sub>
                                    <m:r>
                                      <a:rPr lang="en-US" sz="1800">
                                        <a:effectLst/>
                                        <a:latin typeface="Cambria Math" panose="02040503050406030204" pitchFamily="18" charset="0"/>
                                      </a:rPr>
                                      <m:t>𝑔</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𝑐</m:t>
                                    </m:r>
                                  </m:e>
                                  <m:sub>
                                    <m:r>
                                      <a:rPr lang="en-US" sz="1800">
                                        <a:effectLst/>
                                        <a:latin typeface="Cambria Math" panose="02040503050406030204" pitchFamily="18" charset="0"/>
                                      </a:rPr>
                                      <m:t>𝑤</m:t>
                                    </m:r>
                                  </m:sub>
                                </m:sSub>
                              </m:oMath>
                            </m:oMathPara>
                          </a14:m>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buNone/>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𝑐</m:t>
                                    </m:r>
                                  </m:e>
                                  <m:sub>
                                    <m:r>
                                      <a:rPr lang="en-US" sz="1800">
                                        <a:effectLst/>
                                        <a:latin typeface="Cambria Math" panose="02040503050406030204" pitchFamily="18" charset="0"/>
                                      </a:rPr>
                                      <m:t>𝑔</m:t>
                                    </m:r>
                                  </m:sub>
                                </m:sSub>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6948812"/>
                      </a:ext>
                    </a:extLst>
                  </a:tr>
                  <a:tr h="554078">
                    <a:tc>
                      <a:txBody>
                        <a:bodyPr/>
                        <a:lstStyle/>
                        <a:p>
                          <a:pPr marL="0" marR="0">
                            <a:lnSpc>
                              <a:spcPct val="200000"/>
                            </a:lnSpc>
                            <a:buNone/>
                          </a:pPr>
                          <a:r>
                            <a:rPr lang="en-US" sz="1400">
                              <a:effectLst/>
                            </a:rPr>
                            <a:t>H2-1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0.16±0.01</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0.66±0.12</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5.40±0.60</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2.45±0.93</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0.5±0.25</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9141916"/>
                      </a:ext>
                    </a:extLst>
                  </a:tr>
                  <a:tr h="554078">
                    <a:tc>
                      <a:txBody>
                        <a:bodyPr/>
                        <a:lstStyle/>
                        <a:p>
                          <a:pPr marL="0" marR="0">
                            <a:lnSpc>
                              <a:spcPct val="200000"/>
                            </a:lnSpc>
                            <a:buNone/>
                          </a:pPr>
                          <a:r>
                            <a:rPr lang="en-US" sz="1400">
                              <a:effectLst/>
                            </a:rPr>
                            <a:t>H2-2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0.17±0.00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0.83±0.03</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4.33±0.17</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2.83±0.12</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0.20±0.04</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38907"/>
                      </a:ext>
                    </a:extLst>
                  </a:tr>
                  <a:tr h="554078">
                    <a:tc>
                      <a:txBody>
                        <a:bodyPr/>
                        <a:lstStyle/>
                        <a:p>
                          <a:pPr marL="0" marR="0">
                            <a:lnSpc>
                              <a:spcPct val="200000"/>
                            </a:lnSpc>
                            <a:buNone/>
                          </a:pPr>
                          <a:r>
                            <a:rPr lang="en-US" sz="1400">
                              <a:effectLst/>
                            </a:rPr>
                            <a:t>N2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0.27±0.00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0.86±0.05</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3.42±0.15</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3.12±0.31</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0.15±0.05</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3409006"/>
                      </a:ext>
                    </a:extLst>
                  </a:tr>
                  <a:tr h="554078">
                    <a:tc>
                      <a:txBody>
                        <a:bodyPr/>
                        <a:lstStyle/>
                        <a:p>
                          <a:pPr marL="0" marR="0">
                            <a:lnSpc>
                              <a:spcPct val="200000"/>
                            </a:lnSpc>
                            <a:buNone/>
                          </a:pPr>
                          <a:r>
                            <a:rPr lang="en-US" sz="1400">
                              <a:effectLst/>
                            </a:rPr>
                            <a:t>CH4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r>
                            <a:rPr lang="en-US" sz="11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0.14±0.00</a:t>
                          </a:r>
                          <a:r>
                            <a:rPr lang="en-US" sz="1100" dirty="0">
                              <a:effectLst/>
                              <a:latin typeface="+mn-lt"/>
                              <a:ea typeface="Calibri" panose="020F0502020204030204" pitchFamily="34" charset="0"/>
                              <a:cs typeface="Arial" panose="020B0604020202020204" pitchFamily="34" charset="0"/>
                            </a:rPr>
                            <a:t> </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0.77±0.04</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3.86±0.28</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3.34±0.30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0.29±0.05</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8109122"/>
                      </a:ext>
                    </a:extLst>
                  </a:tr>
                </a:tbl>
              </a:graphicData>
            </a:graphic>
          </p:graphicFrame>
        </mc:Choice>
        <mc:Fallback xmlns="">
          <p:graphicFrame>
            <p:nvGraphicFramePr>
              <p:cNvPr id="30" name="Table 29">
                <a:extLst>
                  <a:ext uri="{FF2B5EF4-FFF2-40B4-BE49-F238E27FC236}">
                    <a16:creationId xmlns:a16="http://schemas.microsoft.com/office/drawing/2014/main" id="{A7F292C3-F8BD-0FEA-3430-09BDD578B348}"/>
                  </a:ext>
                </a:extLst>
              </p:cNvPr>
              <p:cNvGraphicFramePr>
                <a:graphicFrameLocks noGrp="1"/>
              </p:cNvGraphicFramePr>
              <p:nvPr>
                <p:extLst>
                  <p:ext uri="{D42A27DB-BD31-4B8C-83A1-F6EECF244321}">
                    <p14:modId xmlns:p14="http://schemas.microsoft.com/office/powerpoint/2010/main" val="763936012"/>
                  </p:ext>
                </p:extLst>
              </p:nvPr>
            </p:nvGraphicFramePr>
            <p:xfrm>
              <a:off x="466422" y="3087142"/>
              <a:ext cx="9203920" cy="2952930"/>
            </p:xfrm>
            <a:graphic>
              <a:graphicData uri="http://schemas.openxmlformats.org/drawingml/2006/table">
                <a:tbl>
                  <a:tblPr firstRow="1" firstCol="1" bandRow="1">
                    <a:tableStyleId>{5C22544A-7EE6-4342-B048-85BDC9FD1C3A}</a:tableStyleId>
                  </a:tblPr>
                  <a:tblGrid>
                    <a:gridCol w="1021784">
                      <a:extLst>
                        <a:ext uri="{9D8B030D-6E8A-4147-A177-3AD203B41FA5}">
                          <a16:colId xmlns:a16="http://schemas.microsoft.com/office/drawing/2014/main" val="2353440603"/>
                        </a:ext>
                      </a:extLst>
                    </a:gridCol>
                    <a:gridCol w="1022767">
                      <a:extLst>
                        <a:ext uri="{9D8B030D-6E8A-4147-A177-3AD203B41FA5}">
                          <a16:colId xmlns:a16="http://schemas.microsoft.com/office/drawing/2014/main" val="4109623914"/>
                        </a:ext>
                      </a:extLst>
                    </a:gridCol>
                    <a:gridCol w="1022767">
                      <a:extLst>
                        <a:ext uri="{9D8B030D-6E8A-4147-A177-3AD203B41FA5}">
                          <a16:colId xmlns:a16="http://schemas.microsoft.com/office/drawing/2014/main" val="4146706304"/>
                        </a:ext>
                      </a:extLst>
                    </a:gridCol>
                    <a:gridCol w="1022767">
                      <a:extLst>
                        <a:ext uri="{9D8B030D-6E8A-4147-A177-3AD203B41FA5}">
                          <a16:colId xmlns:a16="http://schemas.microsoft.com/office/drawing/2014/main" val="1843001632"/>
                        </a:ext>
                      </a:extLst>
                    </a:gridCol>
                    <a:gridCol w="1022767">
                      <a:extLst>
                        <a:ext uri="{9D8B030D-6E8A-4147-A177-3AD203B41FA5}">
                          <a16:colId xmlns:a16="http://schemas.microsoft.com/office/drawing/2014/main" val="1427044052"/>
                        </a:ext>
                      </a:extLst>
                    </a:gridCol>
                    <a:gridCol w="1022767">
                      <a:extLst>
                        <a:ext uri="{9D8B030D-6E8A-4147-A177-3AD203B41FA5}">
                          <a16:colId xmlns:a16="http://schemas.microsoft.com/office/drawing/2014/main" val="2112336361"/>
                        </a:ext>
                      </a:extLst>
                    </a:gridCol>
                    <a:gridCol w="1022767">
                      <a:extLst>
                        <a:ext uri="{9D8B030D-6E8A-4147-A177-3AD203B41FA5}">
                          <a16:colId xmlns:a16="http://schemas.microsoft.com/office/drawing/2014/main" val="3764198684"/>
                        </a:ext>
                      </a:extLst>
                    </a:gridCol>
                    <a:gridCol w="1022767">
                      <a:extLst>
                        <a:ext uri="{9D8B030D-6E8A-4147-A177-3AD203B41FA5}">
                          <a16:colId xmlns:a16="http://schemas.microsoft.com/office/drawing/2014/main" val="678966985"/>
                        </a:ext>
                      </a:extLst>
                    </a:gridCol>
                    <a:gridCol w="1022767">
                      <a:extLst>
                        <a:ext uri="{9D8B030D-6E8A-4147-A177-3AD203B41FA5}">
                          <a16:colId xmlns:a16="http://schemas.microsoft.com/office/drawing/2014/main" val="1995746276"/>
                        </a:ext>
                      </a:extLst>
                    </a:gridCol>
                  </a:tblGrid>
                  <a:tr h="736618">
                    <a:tc>
                      <a:txBody>
                        <a:bodyPr/>
                        <a:lstStyle/>
                        <a:p>
                          <a:pPr marL="0" marR="0">
                            <a:lnSpc>
                              <a:spcPct val="200000"/>
                            </a:lnSpc>
                            <a:buNone/>
                          </a:pPr>
                          <a:r>
                            <a:rPr lang="en-US" sz="1400">
                              <a:effectLst/>
                            </a:rPr>
                            <a:t>Exp.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00595" t="-826" r="-701786" b="-302479"/>
                          </a:stretch>
                        </a:blipFill>
                      </a:tcPr>
                    </a:tc>
                    <a:tc>
                      <a:txBody>
                        <a:bodyPr/>
                        <a:lstStyle/>
                        <a:p>
                          <a:endParaRPr lang="en-US"/>
                        </a:p>
                      </a:txBody>
                      <a:tcPr marL="68580" marR="68580" marT="0" marB="0">
                        <a:blipFill>
                          <a:blip r:embed="rId2"/>
                          <a:stretch>
                            <a:fillRect l="-200595" t="-826" r="-601786" b="-302479"/>
                          </a:stretch>
                        </a:blipFill>
                      </a:tcPr>
                    </a:tc>
                    <a:tc>
                      <a:txBody>
                        <a:bodyPr/>
                        <a:lstStyle/>
                        <a:p>
                          <a:endParaRPr lang="en-US"/>
                        </a:p>
                      </a:txBody>
                      <a:tcPr marL="68580" marR="68580" marT="0" marB="0">
                        <a:blipFill>
                          <a:blip r:embed="rId2"/>
                          <a:stretch>
                            <a:fillRect l="-302395" t="-826" r="-505389" b="-302479"/>
                          </a:stretch>
                        </a:blipFill>
                      </a:tcPr>
                    </a:tc>
                    <a:tc>
                      <a:txBody>
                        <a:bodyPr/>
                        <a:lstStyle/>
                        <a:p>
                          <a:endParaRPr lang="en-US"/>
                        </a:p>
                      </a:txBody>
                      <a:tcPr marL="68580" marR="68580" marT="0" marB="0">
                        <a:blipFill>
                          <a:blip r:embed="rId2"/>
                          <a:stretch>
                            <a:fillRect l="-400000" t="-826" r="-402381" b="-302479"/>
                          </a:stretch>
                        </a:blipFill>
                      </a:tcPr>
                    </a:tc>
                    <a:tc>
                      <a:txBody>
                        <a:bodyPr/>
                        <a:lstStyle/>
                        <a:p>
                          <a:endParaRPr lang="en-US"/>
                        </a:p>
                      </a:txBody>
                      <a:tcPr marL="68580" marR="68580" marT="0" marB="0">
                        <a:blipFill>
                          <a:blip r:embed="rId2"/>
                          <a:stretch>
                            <a:fillRect l="-500000" t="-826" r="-302381" b="-302479"/>
                          </a:stretch>
                        </a:blipFill>
                      </a:tcPr>
                    </a:tc>
                    <a:tc>
                      <a:txBody>
                        <a:bodyPr/>
                        <a:lstStyle/>
                        <a:p>
                          <a:endParaRPr lang="en-US"/>
                        </a:p>
                      </a:txBody>
                      <a:tcPr marL="68580" marR="68580" marT="0" marB="0">
                        <a:blipFill>
                          <a:blip r:embed="rId2"/>
                          <a:stretch>
                            <a:fillRect l="-600000" t="-826" r="-202381" b="-302479"/>
                          </a:stretch>
                        </a:blipFill>
                      </a:tcPr>
                    </a:tc>
                    <a:tc>
                      <a:txBody>
                        <a:bodyPr/>
                        <a:lstStyle/>
                        <a:p>
                          <a:endParaRPr lang="en-US"/>
                        </a:p>
                      </a:txBody>
                      <a:tcPr marL="68580" marR="68580" marT="0" marB="0">
                        <a:blipFill>
                          <a:blip r:embed="rId2"/>
                          <a:stretch>
                            <a:fillRect l="-700000" t="-826" r="-102381" b="-302479"/>
                          </a:stretch>
                        </a:blipFill>
                      </a:tcPr>
                    </a:tc>
                    <a:tc>
                      <a:txBody>
                        <a:bodyPr/>
                        <a:lstStyle/>
                        <a:p>
                          <a:endParaRPr lang="en-US"/>
                        </a:p>
                      </a:txBody>
                      <a:tcPr marL="68580" marR="68580" marT="0" marB="0">
                        <a:blipFill>
                          <a:blip r:embed="rId2"/>
                          <a:stretch>
                            <a:fillRect l="-800000" t="-826" r="-2381" b="-302479"/>
                          </a:stretch>
                        </a:blipFill>
                      </a:tcPr>
                    </a:tc>
                    <a:extLst>
                      <a:ext uri="{0D108BD9-81ED-4DB2-BD59-A6C34878D82A}">
                        <a16:rowId xmlns:a16="http://schemas.microsoft.com/office/drawing/2014/main" val="2276948812"/>
                      </a:ext>
                    </a:extLst>
                  </a:tr>
                  <a:tr h="554078">
                    <a:tc>
                      <a:txBody>
                        <a:bodyPr/>
                        <a:lstStyle/>
                        <a:p>
                          <a:pPr marL="0" marR="0">
                            <a:lnSpc>
                              <a:spcPct val="200000"/>
                            </a:lnSpc>
                            <a:buNone/>
                          </a:pPr>
                          <a:r>
                            <a:rPr lang="en-US" sz="1400">
                              <a:effectLst/>
                            </a:rPr>
                            <a:t>H2-1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0.16±0.01</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0.66±0.12</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5.40±0.60</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2.45±0.93</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0.5±0.25</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9141916"/>
                      </a:ext>
                    </a:extLst>
                  </a:tr>
                  <a:tr h="554078">
                    <a:tc>
                      <a:txBody>
                        <a:bodyPr/>
                        <a:lstStyle/>
                        <a:p>
                          <a:pPr marL="0" marR="0">
                            <a:lnSpc>
                              <a:spcPct val="200000"/>
                            </a:lnSpc>
                            <a:buNone/>
                          </a:pPr>
                          <a:r>
                            <a:rPr lang="en-US" sz="1400">
                              <a:effectLst/>
                            </a:rPr>
                            <a:t>H2-2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0.17±0.00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0.83±0.03</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4.33±0.17</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2.83±0.12</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0.20±0.04</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38907"/>
                      </a:ext>
                    </a:extLst>
                  </a:tr>
                  <a:tr h="554078">
                    <a:tc>
                      <a:txBody>
                        <a:bodyPr/>
                        <a:lstStyle/>
                        <a:p>
                          <a:pPr marL="0" marR="0">
                            <a:lnSpc>
                              <a:spcPct val="200000"/>
                            </a:lnSpc>
                            <a:buNone/>
                          </a:pPr>
                          <a:r>
                            <a:rPr lang="en-US" sz="1400">
                              <a:effectLst/>
                            </a:rPr>
                            <a:t>N2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0.27±0.00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0.86±0.05</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3.42±0.15</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3.12±0.31</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0.15±0.05</a:t>
                          </a:r>
                          <a:endParaRPr lang="en-US" sz="20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3409006"/>
                      </a:ext>
                    </a:extLst>
                  </a:tr>
                  <a:tr h="554078">
                    <a:tc>
                      <a:txBody>
                        <a:bodyPr/>
                        <a:lstStyle/>
                        <a:p>
                          <a:pPr marL="0" marR="0">
                            <a:lnSpc>
                              <a:spcPct val="200000"/>
                            </a:lnSpc>
                            <a:buNone/>
                          </a:pPr>
                          <a:r>
                            <a:rPr lang="en-US" sz="1400">
                              <a:effectLst/>
                            </a:rPr>
                            <a:t>CH4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a:effectLst/>
                            </a:rPr>
                            <a:t>0.39</a:t>
                          </a:r>
                          <a:r>
                            <a:rPr lang="en-US" sz="11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0.14±0.00</a:t>
                          </a:r>
                          <a:r>
                            <a:rPr lang="en-US" sz="1100" dirty="0">
                              <a:effectLst/>
                              <a:latin typeface="+mn-lt"/>
                              <a:ea typeface="Calibri" panose="020F0502020204030204" pitchFamily="34" charset="0"/>
                              <a:cs typeface="Arial" panose="020B0604020202020204" pitchFamily="34" charset="0"/>
                            </a:rPr>
                            <a:t> </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0.77±0.04</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solidFill>
                                <a:srgbClr val="000000"/>
                              </a:solidFill>
                              <a:effectLst/>
                              <a:latin typeface="+mn-lt"/>
                              <a:ea typeface="Calibri" panose="020F0502020204030204" pitchFamily="34" charset="0"/>
                              <a:cs typeface="Arial" panose="020B0604020202020204" pitchFamily="34" charset="0"/>
                            </a:rPr>
                            <a:t>3.86±0.28</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3.34±0.30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buNone/>
                          </a:pPr>
                          <a:r>
                            <a:rPr lang="en-US" sz="1400">
                              <a:effectLst/>
                            </a:rPr>
                            <a:t>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buNone/>
                          </a:pPr>
                          <a:r>
                            <a:rPr lang="en-US" sz="1400" dirty="0">
                              <a:solidFill>
                                <a:srgbClr val="000000"/>
                              </a:solidFill>
                              <a:effectLst/>
                              <a:latin typeface="+mn-lt"/>
                              <a:ea typeface="Calibri" panose="020F0502020204030204" pitchFamily="34" charset="0"/>
                              <a:cs typeface="Arial" panose="020B0604020202020204" pitchFamily="34" charset="0"/>
                            </a:rPr>
                            <a:t>0.29±0.05</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8109122"/>
                      </a:ext>
                    </a:extLst>
                  </a:tr>
                </a:tbl>
              </a:graphicData>
            </a:graphic>
          </p:graphicFrame>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7579845-FD76-03DF-05C7-CE89D8AA0CAE}"/>
                  </a:ext>
                </a:extLst>
              </p:cNvPr>
              <p:cNvSpPr txBox="1"/>
              <p:nvPr/>
            </p:nvSpPr>
            <p:spPr bwMode="auto">
              <a:xfrm>
                <a:off x="3153430" y="1341749"/>
                <a:ext cx="6098796" cy="679673"/>
              </a:xfrm>
              <a:prstGeom prst="rect">
                <a:avLst/>
              </a:prstGeom>
              <a:noFill/>
              <a:ln w="9525" algn="ctr">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836967"/>
                              </a:solidFill>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𝑟</m:t>
                          </m:r>
                          <m:r>
                            <a:rPr lang="en-US" sz="1600" i="0">
                              <a:latin typeface="Cambria Math" panose="02040503050406030204" pitchFamily="18" charset="0"/>
                            </a:rPr>
                            <m:t>,</m:t>
                          </m:r>
                          <m:r>
                            <a:rPr lang="en-US" sz="1600" i="1">
                              <a:latin typeface="Cambria Math" panose="02040503050406030204" pitchFamily="18" charset="0"/>
                            </a:rPr>
                            <m:t>𝑤</m:t>
                          </m:r>
                        </m:sub>
                      </m:sSub>
                      <m:d>
                        <m:dPr>
                          <m:ctrlPr>
                            <a:rPr lang="en-US" sz="1600" i="1">
                              <a:latin typeface="Cambria Math" panose="02040503050406030204" pitchFamily="18" charset="0"/>
                            </a:rPr>
                          </m:ctrlPr>
                        </m:dPr>
                        <m:e>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sub>
                          </m:sSub>
                        </m:e>
                      </m:d>
                      <m:r>
                        <a:rPr lang="en-US" sz="1600" i="0">
                          <a:latin typeface="Cambria Math" panose="02040503050406030204" pitchFamily="18" charset="0"/>
                        </a:rPr>
                        <m:t>=</m:t>
                      </m:r>
                      <m:sSubSup>
                        <m:sSubSupPr>
                          <m:ctrlPr>
                            <a:rPr lang="en-US" sz="1600" i="1">
                              <a:solidFill>
                                <a:srgbClr val="836967"/>
                              </a:solidFill>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𝑟</m:t>
                          </m:r>
                          <m:r>
                            <a:rPr lang="en-US" sz="1600" i="0">
                              <a:latin typeface="Cambria Math" panose="02040503050406030204" pitchFamily="18" charset="0"/>
                            </a:rPr>
                            <m:t>,</m:t>
                          </m:r>
                          <m:r>
                            <a:rPr lang="en-US" sz="1600" i="1">
                              <a:latin typeface="Cambria Math" panose="02040503050406030204" pitchFamily="18" charset="0"/>
                            </a:rPr>
                            <m:t>𝑤</m:t>
                          </m:r>
                        </m:sub>
                        <m:sup>
                          <m:r>
                            <a:rPr lang="en-US" sz="1600" i="0">
                              <a:latin typeface="Cambria Math" panose="02040503050406030204" pitchFamily="18" charset="0"/>
                            </a:rPr>
                            <m:t>0</m:t>
                          </m:r>
                        </m:sup>
                      </m:sSubSup>
                      <m:sSup>
                        <m:sSupPr>
                          <m:ctrlPr>
                            <a:rPr lang="en-US" sz="1600" i="1">
                              <a:solidFill>
                                <a:srgbClr val="836967"/>
                              </a:solidFill>
                              <a:latin typeface="Cambria Math" panose="02040503050406030204" pitchFamily="18" charset="0"/>
                            </a:rPr>
                          </m:ctrlPr>
                        </m:sSupPr>
                        <m:e>
                          <m:d>
                            <m:dPr>
                              <m:ctrlPr>
                                <a:rPr lang="en-US" sz="1600" i="1">
                                  <a:solidFill>
                                    <a:srgbClr val="836967"/>
                                  </a:solidFill>
                                  <a:latin typeface="Cambria Math" panose="02040503050406030204" pitchFamily="18" charset="0"/>
                                </a:rPr>
                              </m:ctrlPr>
                            </m:dPr>
                            <m:e>
                              <m:f>
                                <m:fPr>
                                  <m:ctrlPr>
                                    <a:rPr lang="en-US" sz="1600" i="1">
                                      <a:solidFill>
                                        <a:srgbClr val="836967"/>
                                      </a:solidFill>
                                      <a:latin typeface="Cambria Math" panose="02040503050406030204" pitchFamily="18" charset="0"/>
                                    </a:rPr>
                                  </m:ctrlPr>
                                </m:fPr>
                                <m:num>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den>
                              </m:f>
                            </m:e>
                          </m:d>
                        </m:e>
                        <m:sup>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𝑤</m:t>
                              </m:r>
                            </m:sub>
                          </m:sSub>
                        </m:sup>
                      </m:sSup>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𝑤</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𝑤</m:t>
                              </m:r>
                            </m:sub>
                          </m:sSub>
                        </m:den>
                      </m:f>
                      <m:d>
                        <m:dPr>
                          <m:ctrlPr>
                            <a:rPr lang="en-US" sz="1600" i="1">
                              <a:solidFill>
                                <a:srgbClr val="836967"/>
                              </a:solidFill>
                              <a:latin typeface="Cambria Math" panose="02040503050406030204" pitchFamily="18" charset="0"/>
                            </a:rPr>
                          </m:ctrlPr>
                        </m:dPr>
                        <m:e>
                          <m:f>
                            <m:fPr>
                              <m:ctrlPr>
                                <a:rPr lang="en-US" sz="1600" i="1">
                                  <a:solidFill>
                                    <a:srgbClr val="836967"/>
                                  </a:solidFill>
                                  <a:latin typeface="Cambria Math" panose="02040503050406030204" pitchFamily="18" charset="0"/>
                                </a:rPr>
                              </m:ctrlPr>
                            </m:fPr>
                            <m:num>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den>
                          </m:f>
                        </m:e>
                      </m:d>
                    </m:oMath>
                  </m:oMathPara>
                </a14:m>
                <a:endParaRPr lang="en-US" dirty="0"/>
              </a:p>
            </p:txBody>
          </p:sp>
        </mc:Choice>
        <mc:Fallback xmlns="">
          <p:sp>
            <p:nvSpPr>
              <p:cNvPr id="33" name="TextBox 32">
                <a:extLst>
                  <a:ext uri="{FF2B5EF4-FFF2-40B4-BE49-F238E27FC236}">
                    <a16:creationId xmlns:a16="http://schemas.microsoft.com/office/drawing/2014/main" id="{D7579845-FD76-03DF-05C7-CE89D8AA0CAE}"/>
                  </a:ext>
                </a:extLst>
              </p:cNvPr>
              <p:cNvSpPr txBox="1">
                <a:spLocks noRot="1" noChangeAspect="1" noMove="1" noResize="1" noEditPoints="1" noAdjustHandles="1" noChangeArrowheads="1" noChangeShapeType="1" noTextEdit="1"/>
              </p:cNvSpPr>
              <p:nvPr/>
            </p:nvSpPr>
            <p:spPr bwMode="auto">
              <a:xfrm>
                <a:off x="3153430" y="1341749"/>
                <a:ext cx="6098796" cy="679673"/>
              </a:xfrm>
              <a:prstGeom prst="rect">
                <a:avLst/>
              </a:prstGeom>
              <a:blipFill>
                <a:blip r:embed="rId3"/>
                <a:stretch>
                  <a:fillRect/>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2FFBB31-ED66-6FB5-AB0B-12685068D108}"/>
                  </a:ext>
                </a:extLst>
              </p:cNvPr>
              <p:cNvSpPr txBox="1"/>
              <p:nvPr/>
            </p:nvSpPr>
            <p:spPr bwMode="auto">
              <a:xfrm>
                <a:off x="3217178" y="1955303"/>
                <a:ext cx="6098796" cy="679673"/>
              </a:xfrm>
              <a:prstGeom prst="rect">
                <a:avLst/>
              </a:prstGeom>
              <a:noFill/>
              <a:ln w="9525" algn="ctr">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836967"/>
                              </a:solidFill>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𝑟</m:t>
                          </m:r>
                          <m:r>
                            <a:rPr lang="en-US" sz="1600" i="0">
                              <a:latin typeface="Cambria Math" panose="02040503050406030204" pitchFamily="18" charset="0"/>
                            </a:rPr>
                            <m:t>,</m:t>
                          </m:r>
                          <m:r>
                            <a:rPr lang="en-US" sz="1600" i="1">
                              <a:latin typeface="Cambria Math" panose="02040503050406030204" pitchFamily="18" charset="0"/>
                            </a:rPr>
                            <m:t>𝑔</m:t>
                          </m:r>
                        </m:sub>
                      </m:sSub>
                      <m:d>
                        <m:dPr>
                          <m:ctrlPr>
                            <a:rPr lang="en-US" sz="1600" i="1">
                              <a:latin typeface="Cambria Math" panose="02040503050406030204" pitchFamily="18" charset="0"/>
                            </a:rPr>
                          </m:ctrlPr>
                        </m:dPr>
                        <m:e>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sub>
                          </m:sSub>
                        </m:e>
                      </m:d>
                      <m:r>
                        <a:rPr lang="en-US" sz="1600" i="0">
                          <a:latin typeface="Cambria Math" panose="02040503050406030204" pitchFamily="18" charset="0"/>
                        </a:rPr>
                        <m:t>=</m:t>
                      </m:r>
                      <m:sSubSup>
                        <m:sSubSupPr>
                          <m:ctrlPr>
                            <a:rPr lang="en-US" sz="1600" i="1">
                              <a:solidFill>
                                <a:srgbClr val="836967"/>
                              </a:solidFill>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𝑟</m:t>
                          </m:r>
                          <m:r>
                            <a:rPr lang="en-US" sz="1600" i="0">
                              <a:latin typeface="Cambria Math" panose="02040503050406030204" pitchFamily="18" charset="0"/>
                            </a:rPr>
                            <m:t>,</m:t>
                          </m:r>
                          <m:r>
                            <a:rPr lang="en-US" sz="1600" i="1">
                              <a:latin typeface="Cambria Math" panose="02040503050406030204" pitchFamily="18" charset="0"/>
                            </a:rPr>
                            <m:t>𝑔</m:t>
                          </m:r>
                        </m:sub>
                        <m:sup>
                          <m:r>
                            <a:rPr lang="en-US" sz="1600" i="0">
                              <a:latin typeface="Cambria Math" panose="02040503050406030204" pitchFamily="18" charset="0"/>
                            </a:rPr>
                            <m:t>0</m:t>
                          </m:r>
                        </m:sup>
                      </m:sSubSup>
                      <m:sSup>
                        <m:sSupPr>
                          <m:ctrlPr>
                            <a:rPr lang="en-US" sz="1600" i="1">
                              <a:solidFill>
                                <a:srgbClr val="836967"/>
                              </a:solidFill>
                              <a:latin typeface="Cambria Math" panose="02040503050406030204" pitchFamily="18" charset="0"/>
                            </a:rPr>
                          </m:ctrlPr>
                        </m:sSupPr>
                        <m:e>
                          <m:d>
                            <m:dPr>
                              <m:ctrlPr>
                                <a:rPr lang="en-US" sz="1600" i="1">
                                  <a:solidFill>
                                    <a:srgbClr val="836967"/>
                                  </a:solidFill>
                                  <a:latin typeface="Cambria Math" panose="02040503050406030204" pitchFamily="18" charset="0"/>
                                </a:rPr>
                              </m:ctrlPr>
                            </m:dPr>
                            <m:e>
                              <m:f>
                                <m:fPr>
                                  <m:ctrlPr>
                                    <a:rPr lang="en-US" sz="1600" i="1">
                                      <a:solidFill>
                                        <a:srgbClr val="836967"/>
                                      </a:solidFill>
                                      <a:latin typeface="Cambria Math" panose="02040503050406030204" pitchFamily="18" charset="0"/>
                                    </a:rPr>
                                  </m:ctrlPr>
                                </m:fPr>
                                <m:num>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den>
                              </m:f>
                            </m:e>
                          </m:d>
                        </m:e>
                        <m:sup>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𝑔</m:t>
                              </m:r>
                            </m:sub>
                          </m:sSub>
                        </m:sup>
                      </m:sSup>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𝑔</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𝑔</m:t>
                              </m:r>
                            </m:sub>
                          </m:sSub>
                        </m:den>
                      </m:f>
                      <m:d>
                        <m:dPr>
                          <m:ctrlPr>
                            <a:rPr lang="en-US" sz="1600" i="1">
                              <a:solidFill>
                                <a:srgbClr val="836967"/>
                              </a:solidFill>
                              <a:latin typeface="Cambria Math" panose="02040503050406030204" pitchFamily="18" charset="0"/>
                            </a:rPr>
                          </m:ctrlPr>
                        </m:dPr>
                        <m:e>
                          <m:f>
                            <m:fPr>
                              <m:ctrlPr>
                                <a:rPr lang="en-US" sz="1600" i="1">
                                  <a:solidFill>
                                    <a:srgbClr val="836967"/>
                                  </a:solidFill>
                                  <a:latin typeface="Cambria Math" panose="02040503050406030204" pitchFamily="18" charset="0"/>
                                </a:rPr>
                              </m:ctrlPr>
                            </m:fPr>
                            <m:num>
                              <m:sSub>
                                <m:sSubPr>
                                  <m:ctrlPr>
                                    <a:rPr lang="en-US" sz="1600" i="1">
                                      <a:solidFill>
                                        <a:srgbClr val="836967"/>
                                      </a:solidFill>
                                      <a:latin typeface="Cambria Math" panose="02040503050406030204" pitchFamily="18" charset="0"/>
                                    </a:rPr>
                                  </m:ctrlPr>
                                </m:sSubPr>
                                <m:e>
                                  <m:r>
                                    <a:rPr lang="en-US" sz="1600" i="0">
                                      <a:latin typeface="Cambria Math" panose="02040503050406030204" pitchFamily="18" charset="0"/>
                                    </a:rPr>
                                    <m:t>1−</m:t>
                                  </m:r>
                                  <m:r>
                                    <a:rPr lang="en-US" sz="1600" i="1">
                                      <a:latin typeface="Cambria Math" panose="02040503050406030204" pitchFamily="18" charset="0"/>
                                    </a:rPr>
                                    <m:t>𝑆</m:t>
                                  </m:r>
                                </m:e>
                                <m:sub>
                                  <m:r>
                                    <a:rPr lang="en-US" sz="1600" i="1">
                                      <a:latin typeface="Cambria Math" panose="02040503050406030204" pitchFamily="18" charset="0"/>
                                    </a:rPr>
                                    <m:t>𝑤</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num>
                            <m:den>
                              <m:r>
                                <a:rPr lang="en-US" sz="1600" i="0">
                                  <a:latin typeface="Cambria Math" panose="02040503050406030204" pitchFamily="18" charset="0"/>
                                </a:rPr>
                                <m:t>1−</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𝑤</m:t>
                                  </m:r>
                                  <m:r>
                                    <a:rPr lang="en-US" sz="1600" i="0">
                                      <a:latin typeface="Cambria Math" panose="02040503050406030204" pitchFamily="18" charset="0"/>
                                    </a:rPr>
                                    <m:t>,</m:t>
                                  </m:r>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𝑔</m:t>
                                  </m:r>
                                  <m:r>
                                    <a:rPr lang="en-US" sz="1600" i="0">
                                      <a:latin typeface="Cambria Math" panose="02040503050406030204" pitchFamily="18" charset="0"/>
                                    </a:rPr>
                                    <m:t>,</m:t>
                                  </m:r>
                                  <m:r>
                                    <a:rPr lang="en-US" sz="1600" i="1">
                                      <a:latin typeface="Cambria Math" panose="02040503050406030204" pitchFamily="18" charset="0"/>
                                    </a:rPr>
                                    <m:t>𝑟</m:t>
                                  </m:r>
                                </m:sub>
                              </m:sSub>
                            </m:den>
                          </m:f>
                        </m:e>
                      </m:d>
                    </m:oMath>
                  </m:oMathPara>
                </a14:m>
                <a:endParaRPr lang="en-US" sz="1600" dirty="0"/>
              </a:p>
            </p:txBody>
          </p:sp>
        </mc:Choice>
        <mc:Fallback xmlns="">
          <p:sp>
            <p:nvSpPr>
              <p:cNvPr id="34" name="TextBox 33">
                <a:extLst>
                  <a:ext uri="{FF2B5EF4-FFF2-40B4-BE49-F238E27FC236}">
                    <a16:creationId xmlns:a16="http://schemas.microsoft.com/office/drawing/2014/main" id="{C2FFBB31-ED66-6FB5-AB0B-12685068D108}"/>
                  </a:ext>
                </a:extLst>
              </p:cNvPr>
              <p:cNvSpPr txBox="1">
                <a:spLocks noRot="1" noChangeAspect="1" noMove="1" noResize="1" noEditPoints="1" noAdjustHandles="1" noChangeArrowheads="1" noChangeShapeType="1" noTextEdit="1"/>
              </p:cNvSpPr>
              <p:nvPr/>
            </p:nvSpPr>
            <p:spPr bwMode="auto">
              <a:xfrm>
                <a:off x="3217178" y="1955303"/>
                <a:ext cx="6098796" cy="679673"/>
              </a:xfrm>
              <a:prstGeom prst="rect">
                <a:avLst/>
              </a:prstGeom>
              <a:blipFill>
                <a:blip r:embed="rId4"/>
                <a:stretch>
                  <a:fillRect/>
                </a:stretch>
              </a:blipFill>
              <a:ln w="9525" algn="ctr">
                <a:noFill/>
                <a:miter lim="800000"/>
                <a:headEnd/>
                <a:tailEnd/>
              </a:ln>
            </p:spPr>
            <p:txBody>
              <a:bodyPr/>
              <a:lstStyle/>
              <a:p>
                <a:r>
                  <a:rPr lang="en-US">
                    <a:noFill/>
                  </a:rPr>
                  <a:t> </a:t>
                </a:r>
              </a:p>
            </p:txBody>
          </p:sp>
        </mc:Fallback>
      </mc:AlternateContent>
      <p:sp>
        <p:nvSpPr>
          <p:cNvPr id="35" name="TextBox 34">
            <a:extLst>
              <a:ext uri="{FF2B5EF4-FFF2-40B4-BE49-F238E27FC236}">
                <a16:creationId xmlns:a16="http://schemas.microsoft.com/office/drawing/2014/main" id="{4079BCC5-9CE2-C104-EB21-C2BDCEC23BA5}"/>
              </a:ext>
            </a:extLst>
          </p:cNvPr>
          <p:cNvSpPr txBox="1"/>
          <p:nvPr/>
        </p:nvSpPr>
        <p:spPr bwMode="auto">
          <a:xfrm>
            <a:off x="466422" y="1471885"/>
            <a:ext cx="2667718"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Extended Corey Model</a:t>
            </a:r>
          </a:p>
        </p:txBody>
      </p:sp>
      <p:sp>
        <p:nvSpPr>
          <p:cNvPr id="36" name="Oval 35">
            <a:extLst>
              <a:ext uri="{FF2B5EF4-FFF2-40B4-BE49-F238E27FC236}">
                <a16:creationId xmlns:a16="http://schemas.microsoft.com/office/drawing/2014/main" id="{1D5986BB-78B6-A414-EC8A-D1CF25686E9C}"/>
              </a:ext>
            </a:extLst>
          </p:cNvPr>
          <p:cNvSpPr/>
          <p:nvPr/>
        </p:nvSpPr>
        <p:spPr>
          <a:xfrm>
            <a:off x="2758090" y="4909164"/>
            <a:ext cx="570451" cy="5138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37" name="Arrow: Down 36">
            <a:extLst>
              <a:ext uri="{FF2B5EF4-FFF2-40B4-BE49-F238E27FC236}">
                <a16:creationId xmlns:a16="http://schemas.microsoft.com/office/drawing/2014/main" id="{2696F8A9-F2A9-8E1D-EDBE-A05B160243C2}"/>
              </a:ext>
            </a:extLst>
          </p:cNvPr>
          <p:cNvSpPr/>
          <p:nvPr/>
        </p:nvSpPr>
        <p:spPr>
          <a:xfrm>
            <a:off x="2797728" y="2814503"/>
            <a:ext cx="268448" cy="218114"/>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38" name="TextBox 37">
            <a:extLst>
              <a:ext uri="{FF2B5EF4-FFF2-40B4-BE49-F238E27FC236}">
                <a16:creationId xmlns:a16="http://schemas.microsoft.com/office/drawing/2014/main" id="{697C3395-99DA-4B72-DEF6-29EE0E86D089}"/>
              </a:ext>
            </a:extLst>
          </p:cNvPr>
          <p:cNvSpPr txBox="1"/>
          <p:nvPr/>
        </p:nvSpPr>
        <p:spPr bwMode="auto">
          <a:xfrm>
            <a:off x="2632454" y="2415809"/>
            <a:ext cx="520976"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fixed</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4F55D69-C5AC-9C66-5C79-6D9F99B096C2}"/>
                  </a:ext>
                </a:extLst>
              </p:cNvPr>
              <p:cNvSpPr txBox="1"/>
              <p:nvPr/>
            </p:nvSpPr>
            <p:spPr bwMode="auto">
              <a:xfrm>
                <a:off x="9874911" y="3237520"/>
                <a:ext cx="1989327" cy="313399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Differences </a:t>
                </a:r>
              </a:p>
              <a:p>
                <a:pPr defTabSz="357708">
                  <a:lnSpc>
                    <a:spcPct val="140000"/>
                  </a:lnSpc>
                  <a:buClr>
                    <a:schemeClr val="accent2"/>
                  </a:buClr>
                  <a:buSzPct val="75000"/>
                </a:pPr>
                <a:r>
                  <a:rPr lang="en-US" sz="1800" dirty="0"/>
                  <a:t>NOT significant</a:t>
                </a:r>
              </a:p>
              <a:p>
                <a:pPr defTabSz="357708">
                  <a:lnSpc>
                    <a:spcPct val="140000"/>
                  </a:lnSpc>
                  <a:buClr>
                    <a:schemeClr val="accent2"/>
                  </a:buClr>
                  <a:buSzPct val="75000"/>
                </a:pPr>
                <a:r>
                  <a:rPr lang="en-US" sz="1800" dirty="0"/>
                  <a:t>(cross correlations)</a:t>
                </a:r>
              </a:p>
              <a:p>
                <a:pPr defTabSz="357708">
                  <a:lnSpc>
                    <a:spcPct val="140000"/>
                  </a:lnSpc>
                  <a:buClr>
                    <a:schemeClr val="accent2"/>
                  </a:buClr>
                  <a:buSzPct val="75000"/>
                </a:pPr>
                <a:endParaRPr lang="en-US" sz="1800" dirty="0"/>
              </a:p>
              <a:p>
                <a:pPr defTabSz="357708">
                  <a:lnSpc>
                    <a:spcPct val="140000"/>
                  </a:lnSpc>
                  <a:buClr>
                    <a:schemeClr val="accent2"/>
                  </a:buClr>
                  <a:buSzPct val="75000"/>
                </a:pPr>
                <a:r>
                  <a:rPr lang="en-US" sz="1800" dirty="0"/>
                  <a:t>General </a:t>
                </a:r>
                <a14:m>
                  <m:oMath xmlns:m="http://schemas.openxmlformats.org/officeDocument/2006/math">
                    <m:sSub>
                      <m:sSubPr>
                        <m:ctrlPr>
                          <a:rPr lang="en-US" sz="1800" b="0" i="1" dirty="0" smtClean="0">
                            <a:latin typeface="Cambria Math" panose="02040503050406030204" pitchFamily="18" charset="0"/>
                          </a:rPr>
                        </m:ctrlPr>
                      </m:sSubPr>
                      <m:e>
                        <m:r>
                          <a:rPr lang="en-US" sz="1800" i="1" dirty="0" smtClean="0">
                            <a:latin typeface="Cambria Math" panose="02040503050406030204" pitchFamily="18" charset="0"/>
                          </a:rPr>
                          <m:t>𝑆</m:t>
                        </m:r>
                      </m:e>
                      <m:sub>
                        <m:r>
                          <a:rPr lang="en-US" sz="1800" b="0" i="1" dirty="0" smtClean="0">
                            <a:latin typeface="Cambria Math" panose="02040503050406030204" pitchFamily="18" charset="0"/>
                          </a:rPr>
                          <m:t>𝑔</m:t>
                        </m:r>
                        <m:r>
                          <a:rPr lang="en-US" sz="1800" b="0" i="1" dirty="0" smtClean="0">
                            <a:latin typeface="Cambria Math" panose="02040503050406030204" pitchFamily="18" charset="0"/>
                          </a:rPr>
                          <m:t>,</m:t>
                        </m:r>
                        <m:r>
                          <a:rPr lang="en-US" sz="1800" b="0" i="1" dirty="0" smtClean="0">
                            <a:latin typeface="Cambria Math" panose="02040503050406030204" pitchFamily="18" charset="0"/>
                          </a:rPr>
                          <m:t>𝑟</m:t>
                        </m:r>
                      </m:sub>
                    </m:sSub>
                  </m:oMath>
                </a14:m>
                <a:r>
                  <a:rPr lang="en-US" sz="1800" dirty="0"/>
                  <a:t> </a:t>
                </a:r>
                <a:br>
                  <a:rPr lang="en-US" sz="1800" dirty="0"/>
                </a:br>
                <a:r>
                  <a:rPr lang="en-US" sz="1800" dirty="0"/>
                  <a:t>reproducibility</a:t>
                </a:r>
              </a:p>
              <a:p>
                <a:pPr defTabSz="357708">
                  <a:lnSpc>
                    <a:spcPct val="140000"/>
                  </a:lnSpc>
                  <a:buClr>
                    <a:schemeClr val="accent2"/>
                  </a:buClr>
                  <a:buSzPct val="75000"/>
                </a:pPr>
                <a:r>
                  <a:rPr lang="en-US" sz="1800" dirty="0"/>
                  <a:t>in </a:t>
                </a:r>
                <a:r>
                  <a:rPr lang="en-US" sz="1800" dirty="0" err="1">
                    <a:latin typeface="Symbol" panose="05050102010706020507" pitchFamily="18" charset="2"/>
                  </a:rPr>
                  <a:t>m</a:t>
                </a:r>
                <a:r>
                  <a:rPr lang="en-US" sz="1800" dirty="0" err="1"/>
                  <a:t>CT</a:t>
                </a:r>
                <a:r>
                  <a:rPr lang="en-US" sz="1800" dirty="0"/>
                  <a:t> flow exp. </a:t>
                </a:r>
                <a:br>
                  <a:rPr lang="en-US" sz="1800" dirty="0"/>
                </a:b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≈±0.1</m:t>
                      </m:r>
                    </m:oMath>
                  </m:oMathPara>
                </a14:m>
                <a:endParaRPr lang="en-US" sz="1800" dirty="0"/>
              </a:p>
            </p:txBody>
          </p:sp>
        </mc:Choice>
        <mc:Fallback xmlns="">
          <p:sp>
            <p:nvSpPr>
              <p:cNvPr id="39" name="TextBox 38">
                <a:extLst>
                  <a:ext uri="{FF2B5EF4-FFF2-40B4-BE49-F238E27FC236}">
                    <a16:creationId xmlns:a16="http://schemas.microsoft.com/office/drawing/2014/main" id="{A4F55D69-C5AC-9C66-5C79-6D9F99B096C2}"/>
                  </a:ext>
                </a:extLst>
              </p:cNvPr>
              <p:cNvSpPr txBox="1">
                <a:spLocks noRot="1" noChangeAspect="1" noMove="1" noResize="1" noEditPoints="1" noAdjustHandles="1" noChangeArrowheads="1" noChangeShapeType="1" noTextEdit="1"/>
              </p:cNvSpPr>
              <p:nvPr/>
            </p:nvSpPr>
            <p:spPr bwMode="auto">
              <a:xfrm>
                <a:off x="9874911" y="3237520"/>
                <a:ext cx="1989327" cy="3133999"/>
              </a:xfrm>
              <a:prstGeom prst="rect">
                <a:avLst/>
              </a:prstGeom>
              <a:blipFill>
                <a:blip r:embed="rId5"/>
                <a:stretch>
                  <a:fillRect l="-7362" t="-389" r="-6748"/>
                </a:stretch>
              </a:blipFill>
              <a:ln w="9525" algn="ctr">
                <a:noFill/>
                <a:miter lim="800000"/>
                <a:headEnd/>
                <a:tailEnd/>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D7CBB113-2B7F-236D-6C26-F9163741B4CC}"/>
              </a:ext>
            </a:extLst>
          </p:cNvPr>
          <p:cNvSpPr/>
          <p:nvPr/>
        </p:nvSpPr>
        <p:spPr>
          <a:xfrm>
            <a:off x="6663690" y="3032617"/>
            <a:ext cx="937260" cy="3161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6" name="Rectangle 5">
            <a:extLst>
              <a:ext uri="{FF2B5EF4-FFF2-40B4-BE49-F238E27FC236}">
                <a16:creationId xmlns:a16="http://schemas.microsoft.com/office/drawing/2014/main" id="{8D604C6E-7E81-CF1B-8EC2-90496133F8D2}"/>
              </a:ext>
            </a:extLst>
          </p:cNvPr>
          <p:cNvSpPr/>
          <p:nvPr/>
        </p:nvSpPr>
        <p:spPr>
          <a:xfrm>
            <a:off x="5620209" y="3029858"/>
            <a:ext cx="937260" cy="3161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7" name="TextBox 6">
            <a:extLst>
              <a:ext uri="{FF2B5EF4-FFF2-40B4-BE49-F238E27FC236}">
                <a16:creationId xmlns:a16="http://schemas.microsoft.com/office/drawing/2014/main" id="{0AE78A5D-7FBE-5EB8-AC0E-DCDA9D575AEC}"/>
              </a:ext>
            </a:extLst>
          </p:cNvPr>
          <p:cNvSpPr txBox="1"/>
          <p:nvPr/>
        </p:nvSpPr>
        <p:spPr bwMode="auto">
          <a:xfrm>
            <a:off x="4926330" y="6252289"/>
            <a:ext cx="3965829"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No significant difference in wettability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8A52A6-F068-7CD1-ED53-FB757FBA561B}"/>
                  </a:ext>
                </a:extLst>
              </p:cNvPr>
              <p:cNvSpPr txBox="1"/>
              <p:nvPr/>
            </p:nvSpPr>
            <p:spPr bwMode="auto">
              <a:xfrm>
                <a:off x="5553418" y="2634976"/>
                <a:ext cx="2220544" cy="389466"/>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𝑤</m:t>
                        </m:r>
                      </m:sub>
                    </m:sSub>
                    <m:r>
                      <a:rPr lang="en-US" sz="1800" b="0" i="1" smtClean="0">
                        <a:latin typeface="Cambria Math" panose="02040503050406030204" pitchFamily="18" charset="0"/>
                      </a:rPr>
                      <m:t>&gt;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𝑔</m:t>
                        </m:r>
                      </m:sub>
                    </m:sSub>
                  </m:oMath>
                </a14:m>
                <a:r>
                  <a:rPr lang="en-US" sz="1800" dirty="0"/>
                  <a:t> </a:t>
                </a:r>
                <a:r>
                  <a:rPr lang="en-US" sz="1800" dirty="0">
                    <a:sym typeface="Wingdings" panose="05000000000000000000" pitchFamily="2" charset="2"/>
                  </a:rPr>
                  <a:t> water-wet</a:t>
                </a:r>
                <a:endParaRPr lang="en-US" sz="1800" dirty="0"/>
              </a:p>
            </p:txBody>
          </p:sp>
        </mc:Choice>
        <mc:Fallback xmlns="">
          <p:sp>
            <p:nvSpPr>
              <p:cNvPr id="8" name="TextBox 7">
                <a:extLst>
                  <a:ext uri="{FF2B5EF4-FFF2-40B4-BE49-F238E27FC236}">
                    <a16:creationId xmlns:a16="http://schemas.microsoft.com/office/drawing/2014/main" id="{CA8A52A6-F068-7CD1-ED53-FB757FBA561B}"/>
                  </a:ext>
                </a:extLst>
              </p:cNvPr>
              <p:cNvSpPr txBox="1">
                <a:spLocks noRot="1" noChangeAspect="1" noMove="1" noResize="1" noEditPoints="1" noAdjustHandles="1" noChangeArrowheads="1" noChangeShapeType="1" noTextEdit="1"/>
              </p:cNvSpPr>
              <p:nvPr/>
            </p:nvSpPr>
            <p:spPr bwMode="auto">
              <a:xfrm>
                <a:off x="5553418" y="2634976"/>
                <a:ext cx="2220544" cy="389466"/>
              </a:xfrm>
              <a:prstGeom prst="rect">
                <a:avLst/>
              </a:prstGeom>
              <a:blipFill>
                <a:blip r:embed="rId6"/>
                <a:stretch>
                  <a:fillRect l="-2747" r="-5769" b="-29688"/>
                </a:stretch>
              </a:blipFill>
              <a:ln w="9525" algn="ctr">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3296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3DDB-C95D-1F29-04F2-A6316DA0A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F74B1-07D6-1056-FC1B-955820C64BBC}"/>
              </a:ext>
            </a:extLst>
          </p:cNvPr>
          <p:cNvSpPr>
            <a:spLocks noGrp="1"/>
          </p:cNvSpPr>
          <p:nvPr>
            <p:ph type="title"/>
          </p:nvPr>
        </p:nvSpPr>
        <p:spPr>
          <a:xfrm>
            <a:off x="466422" y="663860"/>
            <a:ext cx="10942606"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CF2E7F0C-1B9D-8380-7410-9C60DFD3DE7B}"/>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A674C0BB-A4D5-65E9-47D7-21671BA44E66}"/>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23</a:t>
            </a:fld>
            <a:endParaRPr lang="en-GB" noProof="1"/>
          </a:p>
        </p:txBody>
      </p:sp>
      <p:pic>
        <p:nvPicPr>
          <p:cNvPr id="15" name="Picture 14">
            <a:extLst>
              <a:ext uri="{FF2B5EF4-FFF2-40B4-BE49-F238E27FC236}">
                <a16:creationId xmlns:a16="http://schemas.microsoft.com/office/drawing/2014/main" id="{0F135181-1F3F-445C-1CC5-CB9E3B7C8119}"/>
              </a:ext>
            </a:extLst>
          </p:cNvPr>
          <p:cNvPicPr>
            <a:picLocks noChangeAspect="1"/>
          </p:cNvPicPr>
          <p:nvPr/>
        </p:nvPicPr>
        <p:blipFill>
          <a:blip r:embed="rId2">
            <a:extLst>
              <a:ext uri="{28A0092B-C50C-407E-A947-70E740481C1C}">
                <a14:useLocalDpi xmlns:a14="http://schemas.microsoft.com/office/drawing/2010/main" val="0"/>
              </a:ext>
            </a:extLst>
          </a:blip>
          <a:srcRect r="13203"/>
          <a:stretch/>
        </p:blipFill>
        <p:spPr>
          <a:xfrm>
            <a:off x="343229" y="999331"/>
            <a:ext cx="5346133" cy="5332791"/>
          </a:xfrm>
          <a:prstGeom prst="rect">
            <a:avLst/>
          </a:prstGeom>
        </p:spPr>
      </p:pic>
      <p:pic>
        <p:nvPicPr>
          <p:cNvPr id="16" name="Picture 15" descr="A screenshot of a graph&#10;&#10;AI-generated content may be incorrect.">
            <a:extLst>
              <a:ext uri="{FF2B5EF4-FFF2-40B4-BE49-F238E27FC236}">
                <a16:creationId xmlns:a16="http://schemas.microsoft.com/office/drawing/2014/main" id="{8AB710EC-820F-CFF3-C6FF-BDD69A00B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168" y="999332"/>
            <a:ext cx="6159410" cy="5332791"/>
          </a:xfrm>
          <a:prstGeom prst="rect">
            <a:avLst/>
          </a:prstGeom>
        </p:spPr>
      </p:pic>
      <p:sp>
        <p:nvSpPr>
          <p:cNvPr id="17" name="Oval 16">
            <a:extLst>
              <a:ext uri="{FF2B5EF4-FFF2-40B4-BE49-F238E27FC236}">
                <a16:creationId xmlns:a16="http://schemas.microsoft.com/office/drawing/2014/main" id="{1C12D13A-ABAF-DAF7-92A9-D275CFDDFED1}"/>
              </a:ext>
            </a:extLst>
          </p:cNvPr>
          <p:cNvSpPr/>
          <p:nvPr/>
        </p:nvSpPr>
        <p:spPr>
          <a:xfrm>
            <a:off x="650174" y="3029098"/>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18" name="Oval 17">
            <a:extLst>
              <a:ext uri="{FF2B5EF4-FFF2-40B4-BE49-F238E27FC236}">
                <a16:creationId xmlns:a16="http://schemas.microsoft.com/office/drawing/2014/main" id="{5291607B-41E7-73ED-DCAF-D7C21EB73F83}"/>
              </a:ext>
            </a:extLst>
          </p:cNvPr>
          <p:cNvSpPr/>
          <p:nvPr/>
        </p:nvSpPr>
        <p:spPr>
          <a:xfrm>
            <a:off x="1581794" y="5079137"/>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19" name="Oval 18">
            <a:extLst>
              <a:ext uri="{FF2B5EF4-FFF2-40B4-BE49-F238E27FC236}">
                <a16:creationId xmlns:a16="http://schemas.microsoft.com/office/drawing/2014/main" id="{EF89A035-E8AC-A563-DDE9-209A07801B86}"/>
              </a:ext>
            </a:extLst>
          </p:cNvPr>
          <p:cNvSpPr/>
          <p:nvPr/>
        </p:nvSpPr>
        <p:spPr>
          <a:xfrm>
            <a:off x="3573981" y="5079137"/>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0" name="Oval 19">
            <a:extLst>
              <a:ext uri="{FF2B5EF4-FFF2-40B4-BE49-F238E27FC236}">
                <a16:creationId xmlns:a16="http://schemas.microsoft.com/office/drawing/2014/main" id="{70AFD98A-7D0D-3347-36CD-D689F49ECC95}"/>
              </a:ext>
            </a:extLst>
          </p:cNvPr>
          <p:cNvSpPr/>
          <p:nvPr/>
        </p:nvSpPr>
        <p:spPr>
          <a:xfrm>
            <a:off x="5873113" y="3081707"/>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1" name="Oval 20">
            <a:extLst>
              <a:ext uri="{FF2B5EF4-FFF2-40B4-BE49-F238E27FC236}">
                <a16:creationId xmlns:a16="http://schemas.microsoft.com/office/drawing/2014/main" id="{358ADEB9-B692-25A3-B9BE-2235600650FF}"/>
              </a:ext>
            </a:extLst>
          </p:cNvPr>
          <p:cNvSpPr/>
          <p:nvPr/>
        </p:nvSpPr>
        <p:spPr>
          <a:xfrm>
            <a:off x="6855897" y="4067359"/>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2" name="Oval 21">
            <a:extLst>
              <a:ext uri="{FF2B5EF4-FFF2-40B4-BE49-F238E27FC236}">
                <a16:creationId xmlns:a16="http://schemas.microsoft.com/office/drawing/2014/main" id="{41F94D3B-E24D-102B-5043-3A0535440E2B}"/>
              </a:ext>
            </a:extLst>
          </p:cNvPr>
          <p:cNvSpPr/>
          <p:nvPr/>
        </p:nvSpPr>
        <p:spPr>
          <a:xfrm>
            <a:off x="6838256" y="5079137"/>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3" name="Oval 22">
            <a:extLst>
              <a:ext uri="{FF2B5EF4-FFF2-40B4-BE49-F238E27FC236}">
                <a16:creationId xmlns:a16="http://schemas.microsoft.com/office/drawing/2014/main" id="{0AF57C0E-3AD4-CEF1-7EE2-E5C0E2235E39}"/>
              </a:ext>
            </a:extLst>
          </p:cNvPr>
          <p:cNvSpPr/>
          <p:nvPr/>
        </p:nvSpPr>
        <p:spPr>
          <a:xfrm>
            <a:off x="8830443" y="5071330"/>
            <a:ext cx="1009403" cy="985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4" name="TextBox 23">
            <a:extLst>
              <a:ext uri="{FF2B5EF4-FFF2-40B4-BE49-F238E27FC236}">
                <a16:creationId xmlns:a16="http://schemas.microsoft.com/office/drawing/2014/main" id="{E8E78B97-9A95-378F-E309-F342EA3AF764}"/>
              </a:ext>
            </a:extLst>
          </p:cNvPr>
          <p:cNvSpPr txBox="1"/>
          <p:nvPr/>
        </p:nvSpPr>
        <p:spPr bwMode="auto">
          <a:xfrm>
            <a:off x="2650906" y="1931572"/>
            <a:ext cx="431208"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CH</a:t>
            </a:r>
            <a:r>
              <a:rPr lang="en-US" sz="1800" baseline="-25000" dirty="0"/>
              <a:t>4</a:t>
            </a:r>
          </a:p>
        </p:txBody>
      </p:sp>
      <p:sp>
        <p:nvSpPr>
          <p:cNvPr id="25" name="TextBox 24">
            <a:extLst>
              <a:ext uri="{FF2B5EF4-FFF2-40B4-BE49-F238E27FC236}">
                <a16:creationId xmlns:a16="http://schemas.microsoft.com/office/drawing/2014/main" id="{8B086C4D-84B7-DA7C-7836-111135A95D43}"/>
              </a:ext>
            </a:extLst>
          </p:cNvPr>
          <p:cNvSpPr txBox="1"/>
          <p:nvPr/>
        </p:nvSpPr>
        <p:spPr bwMode="auto">
          <a:xfrm>
            <a:off x="8664333" y="1931572"/>
            <a:ext cx="294953"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N</a:t>
            </a:r>
            <a:r>
              <a:rPr lang="en-US" sz="1800" baseline="-25000" dirty="0"/>
              <a:t>4</a:t>
            </a:r>
          </a:p>
        </p:txBody>
      </p:sp>
      <p:sp>
        <p:nvSpPr>
          <p:cNvPr id="26" name="TextBox 25">
            <a:extLst>
              <a:ext uri="{FF2B5EF4-FFF2-40B4-BE49-F238E27FC236}">
                <a16:creationId xmlns:a16="http://schemas.microsoft.com/office/drawing/2014/main" id="{61F958DC-02E1-D8D6-B9AA-407E436823E0}"/>
              </a:ext>
            </a:extLst>
          </p:cNvPr>
          <p:cNvSpPr txBox="1"/>
          <p:nvPr/>
        </p:nvSpPr>
        <p:spPr bwMode="auto">
          <a:xfrm>
            <a:off x="3641697" y="6281120"/>
            <a:ext cx="4927631" cy="30687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600" dirty="0"/>
              <a:t>E. Parente, MSc Thesis, </a:t>
            </a:r>
            <a:r>
              <a:rPr lang="en-US" sz="1600" dirty="0" err="1"/>
              <a:t>Politecnico</a:t>
            </a:r>
            <a:r>
              <a:rPr lang="en-US" sz="1600" dirty="0"/>
              <a:t> die Milano, 2025.</a:t>
            </a:r>
          </a:p>
        </p:txBody>
      </p:sp>
      <p:sp>
        <p:nvSpPr>
          <p:cNvPr id="27" name="TextBox 26">
            <a:extLst>
              <a:ext uri="{FF2B5EF4-FFF2-40B4-BE49-F238E27FC236}">
                <a16:creationId xmlns:a16="http://schemas.microsoft.com/office/drawing/2014/main" id="{73CB50CB-A958-6882-1E04-4DC56B0257CC}"/>
              </a:ext>
            </a:extLst>
          </p:cNvPr>
          <p:cNvSpPr txBox="1"/>
          <p:nvPr/>
        </p:nvSpPr>
        <p:spPr bwMode="auto">
          <a:xfrm>
            <a:off x="1848002" y="986186"/>
            <a:ext cx="7436331"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Individual errors impacted by cross correlations between fit parameters</a:t>
            </a:r>
            <a:endParaRPr lang="en-US" sz="1800" baseline="-25000" dirty="0"/>
          </a:p>
        </p:txBody>
      </p:sp>
    </p:spTree>
    <p:extLst>
      <p:ext uri="{BB962C8B-B14F-4D97-AF65-F5344CB8AC3E}">
        <p14:creationId xmlns:p14="http://schemas.microsoft.com/office/powerpoint/2010/main" val="1585372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2972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E1EA295A-2D80-3BF2-C4FD-EDF5CD4EDFA7}"/>
              </a:ext>
            </a:extLst>
          </p:cNvPr>
          <p:cNvPicPr>
            <a:picLocks noChangeAspect="1"/>
          </p:cNvPicPr>
          <p:nvPr/>
        </p:nvPicPr>
        <p:blipFill>
          <a:blip r:embed="rId2"/>
          <a:stretch>
            <a:fillRect/>
          </a:stretch>
        </p:blipFill>
        <p:spPr>
          <a:xfrm>
            <a:off x="466422" y="746058"/>
            <a:ext cx="8796059" cy="5620473"/>
          </a:xfrm>
          <a:prstGeom prst="rect">
            <a:avLst/>
          </a:prstGeom>
        </p:spPr>
      </p:pic>
      <p:sp>
        <p:nvSpPr>
          <p:cNvPr id="2" name="Title 1">
            <a:extLst>
              <a:ext uri="{FF2B5EF4-FFF2-40B4-BE49-F238E27FC236}">
                <a16:creationId xmlns:a16="http://schemas.microsoft.com/office/drawing/2014/main" id="{A06DAA31-A64E-F6DB-3AF0-0563B2A5AC53}"/>
              </a:ext>
            </a:extLst>
          </p:cNvPr>
          <p:cNvSpPr>
            <a:spLocks noGrp="1"/>
          </p:cNvSpPr>
          <p:nvPr>
            <p:ph type="title"/>
          </p:nvPr>
        </p:nvSpPr>
        <p:spPr>
          <a:xfrm>
            <a:off x="466422" y="663860"/>
            <a:ext cx="8695634" cy="808025"/>
          </a:xfrm>
        </p:spPr>
        <p:txBody>
          <a:bodyPr wrap="square" anchor="t">
            <a:normAutofit/>
          </a:bodyPr>
          <a:lstStyle/>
          <a:p>
            <a:r>
              <a:rPr lang="en-US" dirty="0"/>
              <a:t>Underground Storage of Hydrogen</a:t>
            </a:r>
          </a:p>
        </p:txBody>
      </p:sp>
      <p:sp>
        <p:nvSpPr>
          <p:cNvPr id="4" name="Date Placeholder 3">
            <a:extLst>
              <a:ext uri="{FF2B5EF4-FFF2-40B4-BE49-F238E27FC236}">
                <a16:creationId xmlns:a16="http://schemas.microsoft.com/office/drawing/2014/main" id="{E1BC72C2-AB93-F536-C120-8DEC82FFF4FC}"/>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583D6941-A14B-11C1-A5AE-E292FC39F51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3</a:t>
            </a:fld>
            <a:endParaRPr lang="en-GB" noProof="1"/>
          </a:p>
        </p:txBody>
      </p:sp>
      <p:cxnSp>
        <p:nvCxnSpPr>
          <p:cNvPr id="67" name="Straight Arrow Connector 66">
            <a:extLst>
              <a:ext uri="{FF2B5EF4-FFF2-40B4-BE49-F238E27FC236}">
                <a16:creationId xmlns:a16="http://schemas.microsoft.com/office/drawing/2014/main" id="{6D933E52-17DB-D59B-832D-A0CA82B86ED5}"/>
              </a:ext>
            </a:extLst>
          </p:cNvPr>
          <p:cNvCxnSpPr>
            <a:cxnSpLocks/>
          </p:cNvCxnSpPr>
          <p:nvPr/>
        </p:nvCxnSpPr>
        <p:spPr>
          <a:xfrm flipH="1">
            <a:off x="6734755" y="2942993"/>
            <a:ext cx="2234077" cy="1549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DA79E14-DEEC-B4C9-0DF6-F6C85E40525D}"/>
                  </a:ext>
                </a:extLst>
              </p:cNvPr>
              <p:cNvSpPr txBox="1"/>
              <p:nvPr/>
            </p:nvSpPr>
            <p:spPr bwMode="auto">
              <a:xfrm>
                <a:off x="8968832" y="2537524"/>
                <a:ext cx="2843022" cy="1508618"/>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Gridded reservoir model</a:t>
                </a:r>
              </a:p>
              <a:p>
                <a:pPr marL="230400" indent="-230400" defTabSz="357708">
                  <a:lnSpc>
                    <a:spcPct val="140000"/>
                  </a:lnSpc>
                  <a:buClr>
                    <a:schemeClr val="accent2"/>
                  </a:buClr>
                  <a:buSzPct val="75000"/>
                  <a:buFont typeface="Wingdings" panose="05000000000000000000" pitchFamily="2" charset="2"/>
                  <a:buChar char=""/>
                </a:pPr>
                <a:r>
                  <a:rPr lang="en-US" sz="1800" dirty="0"/>
                  <a:t>Porosity </a:t>
                </a:r>
                <a14:m>
                  <m:oMath xmlns:m="http://schemas.openxmlformats.org/officeDocument/2006/math">
                    <m:r>
                      <a:rPr lang="en-US" sz="1800" b="0" i="1" smtClean="0">
                        <a:latin typeface="Cambria Math" panose="02040503050406030204" pitchFamily="18" charset="0"/>
                      </a:rPr>
                      <m:t>𝜙</m:t>
                    </m:r>
                  </m:oMath>
                </a14:m>
                <a:endParaRPr lang="en-US" sz="1800" dirty="0"/>
              </a:p>
              <a:p>
                <a:pPr marL="230400" indent="-230400" defTabSz="357708">
                  <a:lnSpc>
                    <a:spcPct val="140000"/>
                  </a:lnSpc>
                  <a:buClr>
                    <a:schemeClr val="accent2"/>
                  </a:buClr>
                  <a:buSzPct val="75000"/>
                  <a:buFont typeface="Wingdings" panose="05000000000000000000" pitchFamily="2" charset="2"/>
                  <a:buChar char=""/>
                </a:pPr>
                <a:r>
                  <a:rPr lang="en-US" sz="1800" dirty="0"/>
                  <a:t>Permeability </a:t>
                </a:r>
                <a14:m>
                  <m:oMath xmlns:m="http://schemas.openxmlformats.org/officeDocument/2006/math">
                    <m:r>
                      <a:rPr lang="en-US" sz="1800" b="0" i="1" smtClean="0">
                        <a:latin typeface="Cambria Math" panose="02040503050406030204" pitchFamily="18" charset="0"/>
                      </a:rPr>
                      <m:t>𝐾</m:t>
                    </m:r>
                  </m:oMath>
                </a14:m>
                <a:endParaRPr lang="en-US" sz="1800" dirty="0"/>
              </a:p>
              <a:p>
                <a:pPr marL="230400" indent="-230400" defTabSz="357708">
                  <a:lnSpc>
                    <a:spcPct val="140000"/>
                  </a:lnSpc>
                  <a:buClr>
                    <a:schemeClr val="accent2"/>
                  </a:buClr>
                  <a:buSzPct val="75000"/>
                  <a:buFont typeface="Wingdings" panose="05000000000000000000" pitchFamily="2" charset="2"/>
                  <a:buChar char=""/>
                </a:pPr>
                <a:r>
                  <a:rPr lang="en-US" sz="1800" dirty="0"/>
                  <a:t>Relative permeability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𝑘</m:t>
                        </m:r>
                      </m:e>
                      <m:sub>
                        <m:r>
                          <a:rPr lang="en-US" sz="1800" b="0" i="1" smtClean="0">
                            <a:latin typeface="Cambria Math" panose="02040503050406030204" pitchFamily="18" charset="0"/>
                          </a:rPr>
                          <m:t>𝑟</m:t>
                        </m:r>
                      </m:sub>
                    </m:sSub>
                  </m:oMath>
                </a14:m>
                <a:endParaRPr lang="en-US" sz="1800" dirty="0" err="1"/>
              </a:p>
            </p:txBody>
          </p:sp>
        </mc:Choice>
        <mc:Fallback xmlns="">
          <p:sp>
            <p:nvSpPr>
              <p:cNvPr id="68" name="TextBox 67">
                <a:extLst>
                  <a:ext uri="{FF2B5EF4-FFF2-40B4-BE49-F238E27FC236}">
                    <a16:creationId xmlns:a16="http://schemas.microsoft.com/office/drawing/2014/main" id="{9DA79E14-DEEC-B4C9-0DF6-F6C85E40525D}"/>
                  </a:ext>
                </a:extLst>
              </p:cNvPr>
              <p:cNvSpPr txBox="1">
                <a:spLocks noRot="1" noChangeAspect="1" noMove="1" noResize="1" noEditPoints="1" noAdjustHandles="1" noChangeArrowheads="1" noChangeShapeType="1" noTextEdit="1"/>
              </p:cNvSpPr>
              <p:nvPr/>
            </p:nvSpPr>
            <p:spPr bwMode="auto">
              <a:xfrm>
                <a:off x="8968832" y="2537524"/>
                <a:ext cx="2843022" cy="1508618"/>
              </a:xfrm>
              <a:prstGeom prst="rect">
                <a:avLst/>
              </a:prstGeom>
              <a:blipFill>
                <a:blip r:embed="rId3"/>
                <a:stretch>
                  <a:fillRect l="-4925" t="-806" b="-8468"/>
                </a:stretch>
              </a:blipFill>
              <a:ln w="9525" algn="ctr">
                <a:noFill/>
                <a:miter lim="800000"/>
                <a:headEnd/>
                <a:tailEnd/>
              </a:ln>
            </p:spPr>
            <p:txBody>
              <a:bodyPr/>
              <a:lstStyle/>
              <a:p>
                <a:r>
                  <a:rPr lang="en-US">
                    <a:noFill/>
                  </a:rPr>
                  <a:t> </a:t>
                </a:r>
              </a:p>
            </p:txBody>
          </p:sp>
        </mc:Fallback>
      </mc:AlternateContent>
      <p:sp>
        <p:nvSpPr>
          <p:cNvPr id="3" name="Text Box 11" descr="&lt;COMPANY_NAME&gt;&#10;">
            <a:extLst>
              <a:ext uri="{FF2B5EF4-FFF2-40B4-BE49-F238E27FC236}">
                <a16:creationId xmlns:a16="http://schemas.microsoft.com/office/drawing/2014/main" id="{326458CC-9706-263A-A7DE-F9E8CB7E5BE6}"/>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ShellMedium" panose="00000600000000000000" pitchFamily="50" charset="0"/>
                <a:cs typeface="Arial" pitchFamily="34" charset="0"/>
              </a:rPr>
              <a:t>Copyright of Shell Global Solutions International B.V.</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3A3D6E8-1C7C-218A-F5A2-7044D420B184}"/>
                  </a:ext>
                </a:extLst>
              </p:cNvPr>
              <p:cNvSpPr txBox="1"/>
              <p:nvPr/>
            </p:nvSpPr>
            <p:spPr bwMode="auto">
              <a:xfrm>
                <a:off x="9438968" y="4343767"/>
                <a:ext cx="1551835" cy="60926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𝑣</m:t>
                        </m:r>
                      </m:e>
                      <m:sub>
                        <m:r>
                          <a:rPr lang="en-GB" sz="1800" b="0" i="1" smtClean="0">
                            <a:latin typeface="Cambria Math" panose="02040503050406030204" pitchFamily="18" charset="0"/>
                          </a:rPr>
                          <m:t>𝑖</m:t>
                        </m:r>
                      </m:sub>
                    </m:sSub>
                    <m:r>
                      <a:rPr lang="en-GB" sz="1800" b="0" i="1" smtClean="0">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𝑘</m:t>
                        </m:r>
                      </m:e>
                      <m:sub>
                        <m:r>
                          <a:rPr lang="en-GB" sz="1800" i="1">
                            <a:latin typeface="Cambria Math" panose="02040503050406030204" pitchFamily="18" charset="0"/>
                          </a:rPr>
                          <m:t>𝑟</m:t>
                        </m:r>
                        <m:r>
                          <a:rPr lang="en-GB" sz="1800" i="1">
                            <a:latin typeface="Cambria Math" panose="02040503050406030204" pitchFamily="18" charset="0"/>
                          </a:rPr>
                          <m:t>,</m:t>
                        </m:r>
                        <m:r>
                          <a:rPr lang="en-GB" sz="1800" i="1">
                            <a:latin typeface="Cambria Math" panose="02040503050406030204" pitchFamily="18" charset="0"/>
                          </a:rPr>
                          <m:t>𝑖</m:t>
                        </m:r>
                      </m:sub>
                    </m:sSub>
                    <m:f>
                      <m:fPr>
                        <m:ctrlPr>
                          <a:rPr lang="en-GB" sz="1800" b="0" i="1" smtClean="0">
                            <a:latin typeface="Cambria Math" panose="02040503050406030204" pitchFamily="18" charset="0"/>
                          </a:rPr>
                        </m:ctrlPr>
                      </m:fPr>
                      <m:num>
                        <m:r>
                          <a:rPr lang="en-GB" sz="1800" b="0" i="1" smtClean="0">
                            <a:latin typeface="Cambria Math" panose="02040503050406030204" pitchFamily="18" charset="0"/>
                          </a:rPr>
                          <m:t>𝐾</m:t>
                        </m:r>
                      </m:num>
                      <m:den>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𝜇</m:t>
                            </m:r>
                          </m:e>
                          <m:sub>
                            <m:r>
                              <a:rPr lang="en-GB" sz="1800" b="0" i="1" smtClean="0">
                                <a:latin typeface="Cambria Math" panose="02040503050406030204" pitchFamily="18" charset="0"/>
                              </a:rPr>
                              <m:t>𝑖</m:t>
                            </m:r>
                          </m:sub>
                        </m:sSub>
                      </m:den>
                    </m:f>
                  </m:oMath>
                </a14:m>
                <a:r>
                  <a:rPr lang="en-GB" sz="1800" dirty="0"/>
                  <a:t> </a:t>
                </a:r>
                <a14:m>
                  <m:oMath xmlns:m="http://schemas.openxmlformats.org/officeDocument/2006/math">
                    <m:f>
                      <m:fPr>
                        <m:ctrlPr>
                          <a:rPr lang="en-GB" sz="1800" i="1">
                            <a:latin typeface="Cambria Math" panose="02040503050406030204" pitchFamily="18" charset="0"/>
                          </a:rPr>
                        </m:ctrlPr>
                      </m:fPr>
                      <m:num>
                        <m:r>
                          <a:rPr lang="en-GB" sz="1800" b="0" i="1" smtClean="0">
                            <a:latin typeface="Cambria Math" panose="02040503050406030204" pitchFamily="18" charset="0"/>
                          </a:rPr>
                          <m:t>𝑑</m:t>
                        </m:r>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𝑝</m:t>
                            </m:r>
                          </m:e>
                          <m:sub>
                            <m:r>
                              <a:rPr lang="en-GB" sz="1800" b="0" i="1" smtClean="0">
                                <a:latin typeface="Cambria Math" panose="02040503050406030204" pitchFamily="18" charset="0"/>
                              </a:rPr>
                              <m:t>𝑖</m:t>
                            </m:r>
                          </m:sub>
                        </m:sSub>
                      </m:num>
                      <m:den>
                        <m:r>
                          <a:rPr lang="en-GB" sz="1800" b="0" i="1" smtClean="0">
                            <a:latin typeface="Cambria Math" panose="02040503050406030204" pitchFamily="18" charset="0"/>
                          </a:rPr>
                          <m:t>𝑑𝑥</m:t>
                        </m:r>
                      </m:den>
                    </m:f>
                  </m:oMath>
                </a14:m>
                <a:endParaRPr lang="en-US" sz="1800" dirty="0" err="1"/>
              </a:p>
            </p:txBody>
          </p:sp>
        </mc:Choice>
        <mc:Fallback>
          <p:sp>
            <p:nvSpPr>
              <p:cNvPr id="6" name="TextBox 5">
                <a:extLst>
                  <a:ext uri="{FF2B5EF4-FFF2-40B4-BE49-F238E27FC236}">
                    <a16:creationId xmlns:a16="http://schemas.microsoft.com/office/drawing/2014/main" id="{23A3D6E8-1C7C-218A-F5A2-7044D420B184}"/>
                  </a:ext>
                </a:extLst>
              </p:cNvPr>
              <p:cNvSpPr txBox="1">
                <a:spLocks noRot="1" noChangeAspect="1" noMove="1" noResize="1" noEditPoints="1" noAdjustHandles="1" noChangeArrowheads="1" noChangeShapeType="1" noTextEdit="1"/>
              </p:cNvSpPr>
              <p:nvPr/>
            </p:nvSpPr>
            <p:spPr bwMode="auto">
              <a:xfrm>
                <a:off x="9438968" y="4343767"/>
                <a:ext cx="1551835" cy="609269"/>
              </a:xfrm>
              <a:prstGeom prst="rect">
                <a:avLst/>
              </a:prstGeom>
              <a:blipFill>
                <a:blip r:embed="rId4"/>
                <a:stretch>
                  <a:fillRect l="-3922" r="-1961" b="-7000"/>
                </a:stretch>
              </a:blipFill>
              <a:ln w="9525" algn="ctr">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121EB040-EFEA-2A44-9025-93A441F8EE90}"/>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5"/>
              </a:rPr>
              <a:t>International Journal of Hydrogen Energy 229, 154730, 2026.</a:t>
            </a:r>
            <a:endParaRPr lang="en-US" sz="1400" dirty="0"/>
          </a:p>
        </p:txBody>
      </p:sp>
    </p:spTree>
    <p:extLst>
      <p:ext uri="{BB962C8B-B14F-4D97-AF65-F5344CB8AC3E}">
        <p14:creationId xmlns:p14="http://schemas.microsoft.com/office/powerpoint/2010/main" val="3144684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72CD-68AD-8B40-8D33-CF81F0F77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5111B-6D0D-C08D-9AF0-87414D64FBF8}"/>
              </a:ext>
            </a:extLst>
          </p:cNvPr>
          <p:cNvSpPr>
            <a:spLocks noGrp="1"/>
          </p:cNvSpPr>
          <p:nvPr>
            <p:ph type="title"/>
          </p:nvPr>
        </p:nvSpPr>
        <p:spPr>
          <a:xfrm>
            <a:off x="466422" y="663860"/>
            <a:ext cx="8695634" cy="808025"/>
          </a:xfrm>
        </p:spPr>
        <p:txBody>
          <a:bodyPr wrap="square" anchor="t">
            <a:normAutofit/>
          </a:bodyPr>
          <a:lstStyle/>
          <a:p>
            <a:r>
              <a:rPr lang="en-US" dirty="0"/>
              <a:t>Relative Permeability Data in the Literature</a:t>
            </a:r>
          </a:p>
        </p:txBody>
      </p:sp>
      <p:sp>
        <p:nvSpPr>
          <p:cNvPr id="4" name="Date Placeholder 3">
            <a:extLst>
              <a:ext uri="{FF2B5EF4-FFF2-40B4-BE49-F238E27FC236}">
                <a16:creationId xmlns:a16="http://schemas.microsoft.com/office/drawing/2014/main" id="{A5EEBC18-E3DD-92FA-76FA-567CDD350670}"/>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75B84E10-8F42-4D67-7308-24BD4C528D3E}"/>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4</a:t>
            </a:fld>
            <a:endParaRPr lang="en-GB" noProof="1"/>
          </a:p>
        </p:txBody>
      </p:sp>
      <p:sp>
        <p:nvSpPr>
          <p:cNvPr id="7" name="TextBox 6">
            <a:extLst>
              <a:ext uri="{FF2B5EF4-FFF2-40B4-BE49-F238E27FC236}">
                <a16:creationId xmlns:a16="http://schemas.microsoft.com/office/drawing/2014/main" id="{A6B351A7-E89F-69FC-5A96-717AAE7D3E21}"/>
              </a:ext>
            </a:extLst>
          </p:cNvPr>
          <p:cNvSpPr txBox="1"/>
          <p:nvPr/>
        </p:nvSpPr>
        <p:spPr bwMode="auto">
          <a:xfrm>
            <a:off x="4261013" y="5736178"/>
            <a:ext cx="3534942" cy="733021"/>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Inconsistency in protocols</a:t>
            </a:r>
          </a:p>
          <a:p>
            <a:pPr marL="230400" indent="-230400" defTabSz="357708">
              <a:lnSpc>
                <a:spcPct val="140000"/>
              </a:lnSpc>
              <a:buClr>
                <a:schemeClr val="accent2"/>
              </a:buClr>
              <a:buSzPct val="75000"/>
              <a:buFont typeface="Wingdings" panose="05000000000000000000" pitchFamily="2" charset="2"/>
              <a:buChar char=""/>
            </a:pPr>
            <a:r>
              <a:rPr lang="en-US" sz="1800" dirty="0"/>
              <a:t>Limited mobile saturation range</a:t>
            </a:r>
          </a:p>
        </p:txBody>
      </p:sp>
      <p:grpSp>
        <p:nvGrpSpPr>
          <p:cNvPr id="12" name="Group 11">
            <a:extLst>
              <a:ext uri="{FF2B5EF4-FFF2-40B4-BE49-F238E27FC236}">
                <a16:creationId xmlns:a16="http://schemas.microsoft.com/office/drawing/2014/main" id="{1B7FBFCA-A7AE-EFC3-6B56-196AAC535757}"/>
              </a:ext>
            </a:extLst>
          </p:cNvPr>
          <p:cNvGrpSpPr/>
          <p:nvPr/>
        </p:nvGrpSpPr>
        <p:grpSpPr>
          <a:xfrm>
            <a:off x="111327" y="1331005"/>
            <a:ext cx="11704064" cy="4323252"/>
            <a:chOff x="-32256" y="1315891"/>
            <a:chExt cx="11704064" cy="4323252"/>
          </a:xfrm>
        </p:grpSpPr>
        <p:pic>
          <p:nvPicPr>
            <p:cNvPr id="6" name="Picture 5" descr="A graph of different colored lines&#10;&#10;AI-generated content may be incorrect.">
              <a:extLst>
                <a:ext uri="{FF2B5EF4-FFF2-40B4-BE49-F238E27FC236}">
                  <a16:creationId xmlns:a16="http://schemas.microsoft.com/office/drawing/2014/main" id="{C7F73511-0242-489A-DAF1-D42D98E91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07" y="1323448"/>
              <a:ext cx="5946101" cy="4211103"/>
            </a:xfrm>
            <a:prstGeom prst="rect">
              <a:avLst/>
            </a:prstGeom>
          </p:spPr>
        </p:pic>
        <p:pic>
          <p:nvPicPr>
            <p:cNvPr id="3" name="Picture 2" descr="A graph of different colors and lines&#10;&#10;AI-generated content may be incorrect.">
              <a:extLst>
                <a:ext uri="{FF2B5EF4-FFF2-40B4-BE49-F238E27FC236}">
                  <a16:creationId xmlns:a16="http://schemas.microsoft.com/office/drawing/2014/main" id="{CA65F101-8BF9-8574-9125-ED7C95EC0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59" y="1315891"/>
              <a:ext cx="5967441" cy="4226217"/>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C53DC7D-61E9-0550-DBB4-2854F6CB5218}"/>
                    </a:ext>
                  </a:extLst>
                </p:cNvPr>
                <p:cNvSpPr txBox="1"/>
                <p:nvPr/>
              </p:nvSpPr>
              <p:spPr bwMode="auto">
                <a:xfrm rot="16200000">
                  <a:off x="-993929" y="3101585"/>
                  <a:ext cx="2230226" cy="306879"/>
                </a:xfrm>
                <a:prstGeom prst="rect">
                  <a:avLst/>
                </a:prstGeom>
                <a:solidFill>
                  <a:schemeClr val="bg1"/>
                </a:solid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600" dirty="0"/>
                    <a:t>Relative permeability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𝑘</m:t>
                          </m:r>
                        </m:e>
                        <m:sub>
                          <m:r>
                            <a:rPr lang="en-GB" sz="1600" b="0" i="1" smtClean="0">
                              <a:latin typeface="Cambria Math" panose="02040503050406030204" pitchFamily="18" charset="0"/>
                            </a:rPr>
                            <m:t>𝑟</m:t>
                          </m:r>
                        </m:sub>
                      </m:sSub>
                    </m:oMath>
                  </a14:m>
                  <a:endParaRPr lang="en-US" sz="1600" dirty="0" err="1"/>
                </a:p>
              </p:txBody>
            </p:sp>
          </mc:Choice>
          <mc:Fallback>
            <p:sp>
              <p:nvSpPr>
                <p:cNvPr id="8" name="TextBox 7">
                  <a:extLst>
                    <a:ext uri="{FF2B5EF4-FFF2-40B4-BE49-F238E27FC236}">
                      <a16:creationId xmlns:a16="http://schemas.microsoft.com/office/drawing/2014/main" id="{FC53DC7D-61E9-0550-DBB4-2854F6CB5218}"/>
                    </a:ext>
                  </a:extLst>
                </p:cNvPr>
                <p:cNvSpPr txBox="1">
                  <a:spLocks noRot="1" noChangeAspect="1" noMove="1" noResize="1" noEditPoints="1" noAdjustHandles="1" noChangeArrowheads="1" noChangeShapeType="1" noTextEdit="1"/>
                </p:cNvSpPr>
                <p:nvPr/>
              </p:nvSpPr>
              <p:spPr bwMode="auto">
                <a:xfrm rot="16200000">
                  <a:off x="-993929" y="3101585"/>
                  <a:ext cx="2230226" cy="306879"/>
                </a:xfrm>
                <a:prstGeom prst="rect">
                  <a:avLst/>
                </a:prstGeom>
                <a:blipFill>
                  <a:blip r:embed="rId4"/>
                  <a:stretch>
                    <a:fillRect t="-274" r="-39216" b="-5753"/>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6896002-8D17-C4D0-DC99-D7D23F2B35A2}"/>
                    </a:ext>
                  </a:extLst>
                </p:cNvPr>
                <p:cNvSpPr txBox="1"/>
                <p:nvPr/>
              </p:nvSpPr>
              <p:spPr bwMode="auto">
                <a:xfrm>
                  <a:off x="2725318" y="5332264"/>
                  <a:ext cx="1261627" cy="306879"/>
                </a:xfrm>
                <a:prstGeom prst="rect">
                  <a:avLst/>
                </a:prstGeom>
                <a:solidFill>
                  <a:schemeClr val="bg1"/>
                </a:solid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600" dirty="0"/>
                    <a:t>Saturation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𝑤</m:t>
                          </m:r>
                        </m:sub>
                      </m:sSub>
                    </m:oMath>
                  </a14:m>
                  <a:endParaRPr lang="en-US" sz="1600" dirty="0" err="1"/>
                </a:p>
              </p:txBody>
            </p:sp>
          </mc:Choice>
          <mc:Fallback>
            <p:sp>
              <p:nvSpPr>
                <p:cNvPr id="9" name="TextBox 8">
                  <a:extLst>
                    <a:ext uri="{FF2B5EF4-FFF2-40B4-BE49-F238E27FC236}">
                      <a16:creationId xmlns:a16="http://schemas.microsoft.com/office/drawing/2014/main" id="{16896002-8D17-C4D0-DC99-D7D23F2B35A2}"/>
                    </a:ext>
                  </a:extLst>
                </p:cNvPr>
                <p:cNvSpPr txBox="1">
                  <a:spLocks noRot="1" noChangeAspect="1" noMove="1" noResize="1" noEditPoints="1" noAdjustHandles="1" noChangeArrowheads="1" noChangeShapeType="1" noTextEdit="1"/>
                </p:cNvSpPr>
                <p:nvPr/>
              </p:nvSpPr>
              <p:spPr bwMode="auto">
                <a:xfrm>
                  <a:off x="2725318" y="5332264"/>
                  <a:ext cx="1261627" cy="306879"/>
                </a:xfrm>
                <a:prstGeom prst="rect">
                  <a:avLst/>
                </a:prstGeom>
                <a:blipFill>
                  <a:blip r:embed="rId5"/>
                  <a:stretch>
                    <a:fillRect l="-10145" r="-966" b="-39216"/>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6B2974D-80BA-2874-C6A2-AE5F8C4AD73E}"/>
                    </a:ext>
                  </a:extLst>
                </p:cNvPr>
                <p:cNvSpPr txBox="1"/>
                <p:nvPr/>
              </p:nvSpPr>
              <p:spPr bwMode="auto">
                <a:xfrm>
                  <a:off x="8205057" y="5318752"/>
                  <a:ext cx="1261627" cy="306879"/>
                </a:xfrm>
                <a:prstGeom prst="rect">
                  <a:avLst/>
                </a:prstGeom>
                <a:solidFill>
                  <a:schemeClr val="bg1"/>
                </a:solid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600" dirty="0"/>
                    <a:t>Saturation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𝑤</m:t>
                          </m:r>
                        </m:sub>
                      </m:sSub>
                    </m:oMath>
                  </a14:m>
                  <a:endParaRPr lang="en-US" sz="1600" dirty="0" err="1"/>
                </a:p>
              </p:txBody>
            </p:sp>
          </mc:Choice>
          <mc:Fallback>
            <p:sp>
              <p:nvSpPr>
                <p:cNvPr id="11" name="TextBox 10">
                  <a:extLst>
                    <a:ext uri="{FF2B5EF4-FFF2-40B4-BE49-F238E27FC236}">
                      <a16:creationId xmlns:a16="http://schemas.microsoft.com/office/drawing/2014/main" id="{16B2974D-80BA-2874-C6A2-AE5F8C4AD73E}"/>
                    </a:ext>
                  </a:extLst>
                </p:cNvPr>
                <p:cNvSpPr txBox="1">
                  <a:spLocks noRot="1" noChangeAspect="1" noMove="1" noResize="1" noEditPoints="1" noAdjustHandles="1" noChangeArrowheads="1" noChangeShapeType="1" noTextEdit="1"/>
                </p:cNvSpPr>
                <p:nvPr/>
              </p:nvSpPr>
              <p:spPr bwMode="auto">
                <a:xfrm>
                  <a:off x="8205057" y="5318752"/>
                  <a:ext cx="1261627" cy="306879"/>
                </a:xfrm>
                <a:prstGeom prst="rect">
                  <a:avLst/>
                </a:prstGeom>
                <a:blipFill>
                  <a:blip r:embed="rId6"/>
                  <a:stretch>
                    <a:fillRect l="-10194" t="-2000" r="-1456" b="-40000"/>
                  </a:stretch>
                </a:blipFill>
                <a:ln w="9525" algn="ctr">
                  <a:noFill/>
                  <a:miter lim="800000"/>
                  <a:headEnd/>
                  <a:tailEnd/>
                </a:ln>
              </p:spPr>
              <p:txBody>
                <a:bodyPr/>
                <a:lstStyle/>
                <a:p>
                  <a:r>
                    <a:rPr lang="en-US">
                      <a:noFill/>
                    </a:rPr>
                    <a:t> </a:t>
                  </a:r>
                </a:p>
              </p:txBody>
            </p:sp>
          </mc:Fallback>
        </mc:AlternateContent>
      </p:grpSp>
    </p:spTree>
    <p:extLst>
      <p:ext uri="{BB962C8B-B14F-4D97-AF65-F5344CB8AC3E}">
        <p14:creationId xmlns:p14="http://schemas.microsoft.com/office/powerpoint/2010/main" val="6532402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27CD6-83C3-E03D-E0E3-A5D03E01B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06085-BEB7-3217-92B8-57DEDBA4A78E}"/>
              </a:ext>
            </a:extLst>
          </p:cNvPr>
          <p:cNvSpPr>
            <a:spLocks noGrp="1"/>
          </p:cNvSpPr>
          <p:nvPr>
            <p:ph type="title"/>
          </p:nvPr>
        </p:nvSpPr>
        <p:spPr>
          <a:xfrm>
            <a:off x="466421" y="663860"/>
            <a:ext cx="9522309" cy="808025"/>
          </a:xfrm>
        </p:spPr>
        <p:txBody>
          <a:bodyPr wrap="square" anchor="t">
            <a:normAutofit/>
          </a:bodyPr>
          <a:lstStyle/>
          <a:p>
            <a:r>
              <a:rPr lang="en-US" dirty="0"/>
              <a:t>Classical Unsteady-State vs. Micro-CT Flow Experiment</a:t>
            </a:r>
          </a:p>
        </p:txBody>
      </p:sp>
      <p:sp>
        <p:nvSpPr>
          <p:cNvPr id="4" name="Date Placeholder 3">
            <a:extLst>
              <a:ext uri="{FF2B5EF4-FFF2-40B4-BE49-F238E27FC236}">
                <a16:creationId xmlns:a16="http://schemas.microsoft.com/office/drawing/2014/main" id="{ABDB9FE8-68E5-FA82-09B7-0D1FDE534A6F}"/>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9774CC5D-CA97-DC5B-25EF-76C8610AD10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5</a:t>
            </a:fld>
            <a:endParaRPr lang="en-GB" noProof="1"/>
          </a:p>
        </p:txBody>
      </p:sp>
      <p:pic>
        <p:nvPicPr>
          <p:cNvPr id="9" name="Picture 8">
            <a:extLst>
              <a:ext uri="{FF2B5EF4-FFF2-40B4-BE49-F238E27FC236}">
                <a16:creationId xmlns:a16="http://schemas.microsoft.com/office/drawing/2014/main" id="{B966A34F-66ED-777B-9D70-9F306FDC2046}"/>
              </a:ext>
            </a:extLst>
          </p:cNvPr>
          <p:cNvPicPr>
            <a:picLocks noChangeAspect="1"/>
          </p:cNvPicPr>
          <p:nvPr/>
        </p:nvPicPr>
        <p:blipFill>
          <a:blip r:embed="rId3"/>
          <a:stretch>
            <a:fillRect/>
          </a:stretch>
        </p:blipFill>
        <p:spPr>
          <a:xfrm>
            <a:off x="6208056" y="1046282"/>
            <a:ext cx="3303270" cy="2503170"/>
          </a:xfrm>
          <a:prstGeom prst="rect">
            <a:avLst/>
          </a:prstGeom>
        </p:spPr>
      </p:pic>
      <p:cxnSp>
        <p:nvCxnSpPr>
          <p:cNvPr id="10" name="Straight Connector 9">
            <a:extLst>
              <a:ext uri="{FF2B5EF4-FFF2-40B4-BE49-F238E27FC236}">
                <a16:creationId xmlns:a16="http://schemas.microsoft.com/office/drawing/2014/main" id="{AECE9CA0-C6A7-0A04-4F38-52608B966A58}"/>
              </a:ext>
            </a:extLst>
          </p:cNvPr>
          <p:cNvCxnSpPr>
            <a:cxnSpLocks/>
          </p:cNvCxnSpPr>
          <p:nvPr/>
        </p:nvCxnSpPr>
        <p:spPr>
          <a:xfrm flipV="1">
            <a:off x="6480312" y="2085946"/>
            <a:ext cx="2282338" cy="2"/>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4A99A3D-1274-B7EE-37CA-E08A6C8AFB14}"/>
              </a:ext>
            </a:extLst>
          </p:cNvPr>
          <p:cNvCxnSpPr>
            <a:cxnSpLocks/>
          </p:cNvCxnSpPr>
          <p:nvPr/>
        </p:nvCxnSpPr>
        <p:spPr>
          <a:xfrm>
            <a:off x="6480312" y="1941168"/>
            <a:ext cx="2282338" cy="0"/>
          </a:xfrm>
          <a:prstGeom prst="lin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2969549F-DF45-2045-CB31-CC978B862372}"/>
              </a:ext>
            </a:extLst>
          </p:cNvPr>
          <p:cNvSpPr/>
          <p:nvPr/>
        </p:nvSpPr>
        <p:spPr>
          <a:xfrm>
            <a:off x="8787122" y="1941168"/>
            <a:ext cx="134723" cy="14477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1D97A00-2936-D275-583E-DEB5F138DF1E}"/>
                  </a:ext>
                </a:extLst>
              </p:cNvPr>
              <p:cNvSpPr txBox="1"/>
              <p:nvPr/>
            </p:nvSpPr>
            <p:spPr>
              <a:xfrm rot="16200000">
                <a:off x="8610042" y="1902266"/>
                <a:ext cx="746999" cy="276999"/>
              </a:xfrm>
              <a:prstGeom prst="rect">
                <a:avLst/>
              </a:prstGeom>
              <a:noFill/>
            </p:spPr>
            <p:txBody>
              <a:bodyPr wrap="none" rtlCol="0">
                <a:spAutoFit/>
              </a:bodyPr>
              <a:lstStyle/>
              <a:p>
                <a14:m>
                  <m:oMath xmlns:m="http://schemas.openxmlformats.org/officeDocument/2006/math">
                    <m:sSub>
                      <m:sSubPr>
                        <m:ctrlPr>
                          <a:rPr lang="en-US" sz="1200" b="0" i="1" dirty="0" smtClean="0">
                            <a:solidFill>
                              <a:schemeClr val="accent1"/>
                            </a:solidFill>
                            <a:latin typeface="Cambria Math" panose="02040503050406030204" pitchFamily="18" charset="0"/>
                          </a:rPr>
                        </m:ctrlPr>
                      </m:sSubPr>
                      <m:e>
                        <m:r>
                          <a:rPr lang="en-US" sz="1200" i="1" dirty="0" smtClean="0">
                            <a:solidFill>
                              <a:schemeClr val="accent1"/>
                            </a:solidFill>
                            <a:latin typeface="Cambria Math" panose="02040503050406030204" pitchFamily="18" charset="0"/>
                          </a:rPr>
                          <m:t>𝑆</m:t>
                        </m:r>
                      </m:e>
                      <m:sub>
                        <m:r>
                          <a:rPr lang="en-US" sz="1200" b="0" i="1" dirty="0" smtClean="0">
                            <a:solidFill>
                              <a:schemeClr val="accent1"/>
                            </a:solidFill>
                            <a:latin typeface="Cambria Math" panose="02040503050406030204" pitchFamily="18" charset="0"/>
                          </a:rPr>
                          <m:t>𝑤</m:t>
                        </m:r>
                      </m:sub>
                    </m:sSub>
                  </m:oMath>
                </a14:m>
                <a:r>
                  <a:rPr lang="en-US" sz="1200" dirty="0">
                    <a:solidFill>
                      <a:schemeClr val="accent1"/>
                    </a:solidFill>
                  </a:rPr>
                  <a:t> range</a:t>
                </a:r>
              </a:p>
            </p:txBody>
          </p:sp>
        </mc:Choice>
        <mc:Fallback>
          <p:sp>
            <p:nvSpPr>
              <p:cNvPr id="19" name="TextBox 18">
                <a:extLst>
                  <a:ext uri="{FF2B5EF4-FFF2-40B4-BE49-F238E27FC236}">
                    <a16:creationId xmlns:a16="http://schemas.microsoft.com/office/drawing/2014/main" id="{71D97A00-2936-D275-583E-DEB5F138DF1E}"/>
                  </a:ext>
                </a:extLst>
              </p:cNvPr>
              <p:cNvSpPr txBox="1">
                <a:spLocks noRot="1" noChangeAspect="1" noMove="1" noResize="1" noEditPoints="1" noAdjustHandles="1" noChangeArrowheads="1" noChangeShapeType="1" noTextEdit="1"/>
              </p:cNvSpPr>
              <p:nvPr/>
            </p:nvSpPr>
            <p:spPr>
              <a:xfrm rot="16200000">
                <a:off x="8610042" y="1902266"/>
                <a:ext cx="746999" cy="276999"/>
              </a:xfrm>
              <a:prstGeom prst="rect">
                <a:avLst/>
              </a:prstGeom>
              <a:blipFill>
                <a:blip r:embed="rId4"/>
                <a:stretch>
                  <a:fillRect l="-2222" t="-9016" r="-17778"/>
                </a:stretch>
              </a:blipFill>
            </p:spPr>
            <p:txBody>
              <a:bodyPr/>
              <a:lstStyle/>
              <a:p>
                <a:r>
                  <a:rPr lang="en-US">
                    <a:noFill/>
                  </a:rPr>
                  <a:t> </a:t>
                </a:r>
              </a:p>
            </p:txBody>
          </p:sp>
        </mc:Fallback>
      </mc:AlternateContent>
      <p:sp>
        <p:nvSpPr>
          <p:cNvPr id="154" name="TextBox 153">
            <a:extLst>
              <a:ext uri="{FF2B5EF4-FFF2-40B4-BE49-F238E27FC236}">
                <a16:creationId xmlns:a16="http://schemas.microsoft.com/office/drawing/2014/main" id="{615C7861-BC2D-761F-565C-EB64587C5F44}"/>
              </a:ext>
            </a:extLst>
          </p:cNvPr>
          <p:cNvSpPr txBox="1"/>
          <p:nvPr/>
        </p:nvSpPr>
        <p:spPr bwMode="auto">
          <a:xfrm>
            <a:off x="694712" y="1164499"/>
            <a:ext cx="3100208"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Unsteady-state (USS) Method</a:t>
            </a:r>
          </a:p>
        </p:txBody>
      </p:sp>
      <p:grpSp>
        <p:nvGrpSpPr>
          <p:cNvPr id="155" name="Group 154">
            <a:extLst>
              <a:ext uri="{FF2B5EF4-FFF2-40B4-BE49-F238E27FC236}">
                <a16:creationId xmlns:a16="http://schemas.microsoft.com/office/drawing/2014/main" id="{AEDD5CF9-0093-6912-BE63-160D8A0D8417}"/>
              </a:ext>
            </a:extLst>
          </p:cNvPr>
          <p:cNvGrpSpPr/>
          <p:nvPr/>
        </p:nvGrpSpPr>
        <p:grpSpPr>
          <a:xfrm>
            <a:off x="342642" y="1614634"/>
            <a:ext cx="3721256" cy="1332474"/>
            <a:chOff x="2764174" y="2998220"/>
            <a:chExt cx="3721256" cy="1332474"/>
          </a:xfrm>
        </p:grpSpPr>
        <p:sp>
          <p:nvSpPr>
            <p:cNvPr id="156" name="Rectangle 173">
              <a:extLst>
                <a:ext uri="{FF2B5EF4-FFF2-40B4-BE49-F238E27FC236}">
                  <a16:creationId xmlns:a16="http://schemas.microsoft.com/office/drawing/2014/main" id="{A8561EEA-8573-76AE-7A9B-A5D838E488E0}"/>
                </a:ext>
              </a:extLst>
            </p:cNvPr>
            <p:cNvSpPr>
              <a:spLocks noChangeArrowheads="1"/>
            </p:cNvSpPr>
            <p:nvPr/>
          </p:nvSpPr>
          <p:spPr bwMode="auto">
            <a:xfrm>
              <a:off x="2764174" y="3832042"/>
              <a:ext cx="573428" cy="277000"/>
            </a:xfrm>
            <a:prstGeom prst="rect">
              <a:avLst/>
            </a:prstGeom>
            <a:noFill/>
            <a:ln w="9525">
              <a:noFill/>
              <a:miter lim="800000"/>
              <a:headEnd/>
              <a:tailEnd/>
            </a:ln>
          </p:spPr>
          <p:txBody>
            <a:bodyPr wrap="none" lIns="0" tIns="0" rIns="0" bIns="0">
              <a:spAutoFit/>
            </a:bodyPr>
            <a:lstStyle/>
            <a:p>
              <a:r>
                <a:rPr lang="en-US" sz="1800" dirty="0">
                  <a:solidFill>
                    <a:srgbClr val="003399"/>
                  </a:solidFill>
                  <a:latin typeface="Tahoma" panose="020B0604030504040204" pitchFamily="34" charset="0"/>
                  <a:ea typeface="Tahoma" panose="020B0604030504040204" pitchFamily="34" charset="0"/>
                  <a:cs typeface="Tahoma" panose="020B0604030504040204" pitchFamily="34" charset="0"/>
                </a:rPr>
                <a:t>water</a:t>
              </a:r>
              <a:endParaRPr lang="en-US" sz="12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grpSp>
          <p:nvGrpSpPr>
            <p:cNvPr id="157" name="Group 156">
              <a:extLst>
                <a:ext uri="{FF2B5EF4-FFF2-40B4-BE49-F238E27FC236}">
                  <a16:creationId xmlns:a16="http://schemas.microsoft.com/office/drawing/2014/main" id="{B49C819A-3EDA-8832-B381-1865509FD095}"/>
                </a:ext>
              </a:extLst>
            </p:cNvPr>
            <p:cNvGrpSpPr/>
            <p:nvPr/>
          </p:nvGrpSpPr>
          <p:grpSpPr>
            <a:xfrm>
              <a:off x="3468981" y="2998220"/>
              <a:ext cx="3016449" cy="1332474"/>
              <a:chOff x="3468981" y="2998220"/>
              <a:chExt cx="3016449" cy="1332474"/>
            </a:xfrm>
          </p:grpSpPr>
          <p:grpSp>
            <p:nvGrpSpPr>
              <p:cNvPr id="158" name="Group 20">
                <a:extLst>
                  <a:ext uri="{FF2B5EF4-FFF2-40B4-BE49-F238E27FC236}">
                    <a16:creationId xmlns:a16="http://schemas.microsoft.com/office/drawing/2014/main" id="{814ECC8E-52C2-D6CC-0A34-4B82B085BB28}"/>
                  </a:ext>
                </a:extLst>
              </p:cNvPr>
              <p:cNvGrpSpPr>
                <a:grpSpLocks/>
              </p:cNvGrpSpPr>
              <p:nvPr/>
            </p:nvGrpSpPr>
            <p:grpSpPr bwMode="auto">
              <a:xfrm>
                <a:off x="4522376" y="3546600"/>
                <a:ext cx="882963" cy="784094"/>
                <a:chOff x="3583" y="1228"/>
                <a:chExt cx="576" cy="392"/>
              </a:xfrm>
            </p:grpSpPr>
            <p:sp>
              <p:nvSpPr>
                <p:cNvPr id="280" name="Rectangle 21">
                  <a:extLst>
                    <a:ext uri="{FF2B5EF4-FFF2-40B4-BE49-F238E27FC236}">
                      <a16:creationId xmlns:a16="http://schemas.microsoft.com/office/drawing/2014/main" id="{825203C2-735B-FEEF-AA67-761E74D16567}"/>
                    </a:ext>
                  </a:extLst>
                </p:cNvPr>
                <p:cNvSpPr>
                  <a:spLocks noChangeArrowheads="1"/>
                </p:cNvSpPr>
                <p:nvPr/>
              </p:nvSpPr>
              <p:spPr bwMode="auto">
                <a:xfrm>
                  <a:off x="3583" y="1228"/>
                  <a:ext cx="576" cy="392"/>
                </a:xfrm>
                <a:prstGeom prst="rect">
                  <a:avLst/>
                </a:prstGeom>
                <a:solidFill>
                  <a:srgbClr val="500093"/>
                </a:solidFill>
                <a:ln w="9525">
                  <a:noFill/>
                  <a:miter lim="800000"/>
                  <a:headEnd/>
                  <a:tailEnd/>
                </a:ln>
              </p:spPr>
              <p:txBody>
                <a:bodyPr/>
                <a:lstStyle/>
                <a:p>
                  <a:endParaRPr lang="en-US" sz="2000"/>
                </a:p>
              </p:txBody>
            </p:sp>
            <p:sp>
              <p:nvSpPr>
                <p:cNvPr id="281" name="Rectangle 22">
                  <a:extLst>
                    <a:ext uri="{FF2B5EF4-FFF2-40B4-BE49-F238E27FC236}">
                      <a16:creationId xmlns:a16="http://schemas.microsoft.com/office/drawing/2014/main" id="{A957AF33-CCEA-CDB3-7F30-153C1F587EAE}"/>
                    </a:ext>
                  </a:extLst>
                </p:cNvPr>
                <p:cNvSpPr>
                  <a:spLocks noChangeArrowheads="1"/>
                </p:cNvSpPr>
                <p:nvPr/>
              </p:nvSpPr>
              <p:spPr bwMode="auto">
                <a:xfrm>
                  <a:off x="3583" y="1228"/>
                  <a:ext cx="576" cy="392"/>
                </a:xfrm>
                <a:prstGeom prst="rect">
                  <a:avLst/>
                </a:prstGeom>
                <a:noFill/>
                <a:ln w="19050" cap="rnd">
                  <a:solidFill>
                    <a:srgbClr val="003399"/>
                  </a:solidFill>
                  <a:miter lim="800000"/>
                  <a:headEnd/>
                  <a:tailEnd/>
                </a:ln>
              </p:spPr>
              <p:txBody>
                <a:bodyPr/>
                <a:lstStyle/>
                <a:p>
                  <a:endParaRPr lang="en-US" sz="2000"/>
                </a:p>
              </p:txBody>
            </p:sp>
          </p:grpSp>
          <p:grpSp>
            <p:nvGrpSpPr>
              <p:cNvPr id="159" name="Group 23">
                <a:extLst>
                  <a:ext uri="{FF2B5EF4-FFF2-40B4-BE49-F238E27FC236}">
                    <a16:creationId xmlns:a16="http://schemas.microsoft.com/office/drawing/2014/main" id="{95221E09-BA4C-5AFC-E7AD-CE6D253E8841}"/>
                  </a:ext>
                </a:extLst>
              </p:cNvPr>
              <p:cNvGrpSpPr>
                <a:grpSpLocks/>
              </p:cNvGrpSpPr>
              <p:nvPr/>
            </p:nvGrpSpPr>
            <p:grpSpPr bwMode="auto">
              <a:xfrm>
                <a:off x="5243122" y="3546600"/>
                <a:ext cx="330597" cy="784094"/>
                <a:chOff x="4053" y="1228"/>
                <a:chExt cx="216" cy="392"/>
              </a:xfrm>
            </p:grpSpPr>
            <p:sp>
              <p:nvSpPr>
                <p:cNvPr id="278" name="Oval 24">
                  <a:extLst>
                    <a:ext uri="{FF2B5EF4-FFF2-40B4-BE49-F238E27FC236}">
                      <a16:creationId xmlns:a16="http://schemas.microsoft.com/office/drawing/2014/main" id="{57A8BE0A-C6D6-DDB3-95A9-FB9F6C5246D9}"/>
                    </a:ext>
                  </a:extLst>
                </p:cNvPr>
                <p:cNvSpPr>
                  <a:spLocks noChangeArrowheads="1"/>
                </p:cNvSpPr>
                <p:nvPr/>
              </p:nvSpPr>
              <p:spPr bwMode="auto">
                <a:xfrm>
                  <a:off x="4053" y="1228"/>
                  <a:ext cx="216" cy="392"/>
                </a:xfrm>
                <a:prstGeom prst="ellipse">
                  <a:avLst/>
                </a:prstGeom>
                <a:solidFill>
                  <a:srgbClr val="500093"/>
                </a:solidFill>
                <a:ln w="0">
                  <a:solidFill>
                    <a:srgbClr val="000000"/>
                  </a:solidFill>
                  <a:round/>
                  <a:headEnd/>
                  <a:tailEnd/>
                </a:ln>
              </p:spPr>
              <p:txBody>
                <a:bodyPr/>
                <a:lstStyle/>
                <a:p>
                  <a:endParaRPr lang="en-US" sz="2000"/>
                </a:p>
              </p:txBody>
            </p:sp>
            <p:sp>
              <p:nvSpPr>
                <p:cNvPr id="279" name="Oval 25">
                  <a:extLst>
                    <a:ext uri="{FF2B5EF4-FFF2-40B4-BE49-F238E27FC236}">
                      <a16:creationId xmlns:a16="http://schemas.microsoft.com/office/drawing/2014/main" id="{D6EDADB0-9348-D50A-FC9A-04F047CB2FFA}"/>
                    </a:ext>
                  </a:extLst>
                </p:cNvPr>
                <p:cNvSpPr>
                  <a:spLocks noChangeArrowheads="1"/>
                </p:cNvSpPr>
                <p:nvPr/>
              </p:nvSpPr>
              <p:spPr bwMode="auto">
                <a:xfrm>
                  <a:off x="4053" y="1228"/>
                  <a:ext cx="216" cy="392"/>
                </a:xfrm>
                <a:prstGeom prst="ellipse">
                  <a:avLst/>
                </a:prstGeom>
                <a:noFill/>
                <a:ln w="19050" cap="rnd">
                  <a:solidFill>
                    <a:srgbClr val="003399"/>
                  </a:solidFill>
                  <a:round/>
                  <a:headEnd/>
                  <a:tailEnd/>
                </a:ln>
              </p:spPr>
              <p:txBody>
                <a:bodyPr/>
                <a:lstStyle/>
                <a:p>
                  <a:endParaRPr lang="en-US" sz="2000"/>
                </a:p>
              </p:txBody>
            </p:sp>
          </p:grpSp>
          <p:grpSp>
            <p:nvGrpSpPr>
              <p:cNvPr id="160" name="Group 159">
                <a:extLst>
                  <a:ext uri="{FF2B5EF4-FFF2-40B4-BE49-F238E27FC236}">
                    <a16:creationId xmlns:a16="http://schemas.microsoft.com/office/drawing/2014/main" id="{4C41DFC7-C4E7-793F-34F8-B67416F4A382}"/>
                  </a:ext>
                </a:extLst>
              </p:cNvPr>
              <p:cNvGrpSpPr>
                <a:grpSpLocks/>
              </p:cNvGrpSpPr>
              <p:nvPr/>
            </p:nvGrpSpPr>
            <p:grpSpPr bwMode="auto">
              <a:xfrm>
                <a:off x="4358104" y="3546600"/>
                <a:ext cx="326492" cy="784094"/>
                <a:chOff x="3476" y="1228"/>
                <a:chExt cx="213" cy="392"/>
              </a:xfrm>
            </p:grpSpPr>
            <p:sp>
              <p:nvSpPr>
                <p:cNvPr id="276" name="Oval 27">
                  <a:extLst>
                    <a:ext uri="{FF2B5EF4-FFF2-40B4-BE49-F238E27FC236}">
                      <a16:creationId xmlns:a16="http://schemas.microsoft.com/office/drawing/2014/main" id="{85232A19-7E55-49F5-9450-A558D400F95A}"/>
                    </a:ext>
                  </a:extLst>
                </p:cNvPr>
                <p:cNvSpPr>
                  <a:spLocks noChangeArrowheads="1"/>
                </p:cNvSpPr>
                <p:nvPr/>
              </p:nvSpPr>
              <p:spPr bwMode="auto">
                <a:xfrm>
                  <a:off x="3476" y="1228"/>
                  <a:ext cx="213" cy="392"/>
                </a:xfrm>
                <a:prstGeom prst="ellipse">
                  <a:avLst/>
                </a:prstGeom>
                <a:solidFill>
                  <a:srgbClr val="9234DB"/>
                </a:solidFill>
                <a:ln w="0">
                  <a:solidFill>
                    <a:srgbClr val="000000"/>
                  </a:solidFill>
                  <a:round/>
                  <a:headEnd/>
                  <a:tailEnd/>
                </a:ln>
              </p:spPr>
              <p:txBody>
                <a:bodyPr/>
                <a:lstStyle/>
                <a:p>
                  <a:endParaRPr lang="en-US" sz="2000"/>
                </a:p>
              </p:txBody>
            </p:sp>
            <p:sp>
              <p:nvSpPr>
                <p:cNvPr id="277" name="Oval 28">
                  <a:extLst>
                    <a:ext uri="{FF2B5EF4-FFF2-40B4-BE49-F238E27FC236}">
                      <a16:creationId xmlns:a16="http://schemas.microsoft.com/office/drawing/2014/main" id="{DCECB69A-D915-827A-4D42-0DA7ACCD0AA0}"/>
                    </a:ext>
                  </a:extLst>
                </p:cNvPr>
                <p:cNvSpPr>
                  <a:spLocks noChangeArrowheads="1"/>
                </p:cNvSpPr>
                <p:nvPr/>
              </p:nvSpPr>
              <p:spPr bwMode="auto">
                <a:xfrm>
                  <a:off x="3476" y="1228"/>
                  <a:ext cx="213" cy="392"/>
                </a:xfrm>
                <a:prstGeom prst="ellipse">
                  <a:avLst/>
                </a:prstGeom>
                <a:noFill/>
                <a:ln w="19050" cap="rnd">
                  <a:solidFill>
                    <a:srgbClr val="003399"/>
                  </a:solidFill>
                  <a:round/>
                  <a:headEnd/>
                  <a:tailEnd/>
                </a:ln>
              </p:spPr>
              <p:txBody>
                <a:bodyPr/>
                <a:lstStyle/>
                <a:p>
                  <a:endParaRPr lang="en-US" sz="2000"/>
                </a:p>
              </p:txBody>
            </p:sp>
          </p:grpSp>
          <p:grpSp>
            <p:nvGrpSpPr>
              <p:cNvPr id="161" name="Group 65">
                <a:extLst>
                  <a:ext uri="{FF2B5EF4-FFF2-40B4-BE49-F238E27FC236}">
                    <a16:creationId xmlns:a16="http://schemas.microsoft.com/office/drawing/2014/main" id="{A84956DC-92F3-61EE-4DA1-C15296E6D8A2}"/>
                  </a:ext>
                </a:extLst>
              </p:cNvPr>
              <p:cNvGrpSpPr>
                <a:grpSpLocks/>
              </p:cNvGrpSpPr>
              <p:nvPr/>
            </p:nvGrpSpPr>
            <p:grpSpPr bwMode="auto">
              <a:xfrm>
                <a:off x="6035735" y="3860684"/>
                <a:ext cx="30800" cy="135879"/>
                <a:chOff x="4570" y="1385"/>
                <a:chExt cx="21" cy="68"/>
              </a:xfrm>
            </p:grpSpPr>
            <p:sp>
              <p:nvSpPr>
                <p:cNvPr id="274" name="Freeform 66">
                  <a:extLst>
                    <a:ext uri="{FF2B5EF4-FFF2-40B4-BE49-F238E27FC236}">
                      <a16:creationId xmlns:a16="http://schemas.microsoft.com/office/drawing/2014/main" id="{DDE0AFB0-EAF3-973D-3778-7EF4FE9B7C4D}"/>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75" name="Freeform 67">
                  <a:extLst>
                    <a:ext uri="{FF2B5EF4-FFF2-40B4-BE49-F238E27FC236}">
                      <a16:creationId xmlns:a16="http://schemas.microsoft.com/office/drawing/2014/main" id="{5678408C-79DC-0EE1-9807-2494C57E7718}"/>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2" name="Group 68">
                <a:extLst>
                  <a:ext uri="{FF2B5EF4-FFF2-40B4-BE49-F238E27FC236}">
                    <a16:creationId xmlns:a16="http://schemas.microsoft.com/office/drawing/2014/main" id="{11E25EB5-8779-46A1-DAEB-8000D83C0C5D}"/>
                  </a:ext>
                </a:extLst>
              </p:cNvPr>
              <p:cNvGrpSpPr>
                <a:grpSpLocks/>
              </p:cNvGrpSpPr>
              <p:nvPr/>
            </p:nvGrpSpPr>
            <p:grpSpPr bwMode="auto">
              <a:xfrm>
                <a:off x="5684603" y="3860684"/>
                <a:ext cx="792614" cy="325221"/>
                <a:chOff x="4341" y="1385"/>
                <a:chExt cx="517" cy="162"/>
              </a:xfrm>
            </p:grpSpPr>
            <p:sp>
              <p:nvSpPr>
                <p:cNvPr id="272" name="Freeform 69">
                  <a:extLst>
                    <a:ext uri="{FF2B5EF4-FFF2-40B4-BE49-F238E27FC236}">
                      <a16:creationId xmlns:a16="http://schemas.microsoft.com/office/drawing/2014/main" id="{E05BDDAA-2104-993D-E25E-73A0B90CE357}"/>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73" name="Freeform 70">
                  <a:extLst>
                    <a:ext uri="{FF2B5EF4-FFF2-40B4-BE49-F238E27FC236}">
                      <a16:creationId xmlns:a16="http://schemas.microsoft.com/office/drawing/2014/main" id="{6074B0B2-98EF-474C-7002-06BBB471FC53}"/>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3" name="Group 71">
                <a:extLst>
                  <a:ext uri="{FF2B5EF4-FFF2-40B4-BE49-F238E27FC236}">
                    <a16:creationId xmlns:a16="http://schemas.microsoft.com/office/drawing/2014/main" id="{84131CB1-D2C9-50D0-6FF5-BBBC7BFADFEE}"/>
                  </a:ext>
                </a:extLst>
              </p:cNvPr>
              <p:cNvGrpSpPr>
                <a:grpSpLocks/>
              </p:cNvGrpSpPr>
              <p:nvPr/>
            </p:nvGrpSpPr>
            <p:grpSpPr bwMode="auto">
              <a:xfrm>
                <a:off x="6208221" y="4023294"/>
                <a:ext cx="268995" cy="238347"/>
                <a:chOff x="4683" y="1466"/>
                <a:chExt cx="175" cy="119"/>
              </a:xfrm>
            </p:grpSpPr>
            <p:sp>
              <p:nvSpPr>
                <p:cNvPr id="270" name="Freeform 72">
                  <a:extLst>
                    <a:ext uri="{FF2B5EF4-FFF2-40B4-BE49-F238E27FC236}">
                      <a16:creationId xmlns:a16="http://schemas.microsoft.com/office/drawing/2014/main" id="{0BB80728-E497-DB69-81D8-8A4E1F767633}"/>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71" name="Freeform 73">
                  <a:extLst>
                    <a:ext uri="{FF2B5EF4-FFF2-40B4-BE49-F238E27FC236}">
                      <a16:creationId xmlns:a16="http://schemas.microsoft.com/office/drawing/2014/main" id="{4FCD342F-C569-BD4F-81D2-C2D786694519}"/>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64" name="Group 74">
                <a:extLst>
                  <a:ext uri="{FF2B5EF4-FFF2-40B4-BE49-F238E27FC236}">
                    <a16:creationId xmlns:a16="http://schemas.microsoft.com/office/drawing/2014/main" id="{5F984E02-C812-1911-A67B-5E960D582D24}"/>
                  </a:ext>
                </a:extLst>
              </p:cNvPr>
              <p:cNvGrpSpPr>
                <a:grpSpLocks/>
              </p:cNvGrpSpPr>
              <p:nvPr/>
            </p:nvGrpSpPr>
            <p:grpSpPr bwMode="auto">
              <a:xfrm>
                <a:off x="6173313" y="4116850"/>
                <a:ext cx="32854" cy="144791"/>
                <a:chOff x="4661" y="1513"/>
                <a:chExt cx="21" cy="72"/>
              </a:xfrm>
            </p:grpSpPr>
            <p:sp>
              <p:nvSpPr>
                <p:cNvPr id="268" name="Freeform 75">
                  <a:extLst>
                    <a:ext uri="{FF2B5EF4-FFF2-40B4-BE49-F238E27FC236}">
                      <a16:creationId xmlns:a16="http://schemas.microsoft.com/office/drawing/2014/main" id="{4977F7A7-1723-040A-14EC-6A9C08422B3A}"/>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69" name="Freeform 76">
                  <a:extLst>
                    <a:ext uri="{FF2B5EF4-FFF2-40B4-BE49-F238E27FC236}">
                      <a16:creationId xmlns:a16="http://schemas.microsoft.com/office/drawing/2014/main" id="{218D5D16-E454-0254-4204-DC30B3233B48}"/>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65" name="Group 77">
                <a:extLst>
                  <a:ext uri="{FF2B5EF4-FFF2-40B4-BE49-F238E27FC236}">
                    <a16:creationId xmlns:a16="http://schemas.microsoft.com/office/drawing/2014/main" id="{E166CC57-8BA2-DBF2-FCE1-AACE0B7419EF}"/>
                  </a:ext>
                </a:extLst>
              </p:cNvPr>
              <p:cNvGrpSpPr>
                <a:grpSpLocks/>
              </p:cNvGrpSpPr>
              <p:nvPr/>
            </p:nvGrpSpPr>
            <p:grpSpPr bwMode="auto">
              <a:xfrm>
                <a:off x="5731832" y="4116850"/>
                <a:ext cx="441481" cy="73510"/>
                <a:chOff x="4373" y="1513"/>
                <a:chExt cx="287" cy="37"/>
              </a:xfrm>
            </p:grpSpPr>
            <p:sp>
              <p:nvSpPr>
                <p:cNvPr id="266" name="Rectangle 78">
                  <a:extLst>
                    <a:ext uri="{FF2B5EF4-FFF2-40B4-BE49-F238E27FC236}">
                      <a16:creationId xmlns:a16="http://schemas.microsoft.com/office/drawing/2014/main" id="{34727197-13E7-4B80-0C17-3A329686441D}"/>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67" name="Rectangle 79">
                  <a:extLst>
                    <a:ext uri="{FF2B5EF4-FFF2-40B4-BE49-F238E27FC236}">
                      <a16:creationId xmlns:a16="http://schemas.microsoft.com/office/drawing/2014/main" id="{FF9F0CA8-85BC-4C9E-0D3B-3CE934D99AEB}"/>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66" name="Group 80">
                <a:extLst>
                  <a:ext uri="{FF2B5EF4-FFF2-40B4-BE49-F238E27FC236}">
                    <a16:creationId xmlns:a16="http://schemas.microsoft.com/office/drawing/2014/main" id="{AD27724D-18A7-8E54-6830-44DEE6EAC24E}"/>
                  </a:ext>
                </a:extLst>
              </p:cNvPr>
              <p:cNvGrpSpPr>
                <a:grpSpLocks/>
              </p:cNvGrpSpPr>
              <p:nvPr/>
            </p:nvGrpSpPr>
            <p:grpSpPr bwMode="auto">
              <a:xfrm>
                <a:off x="5684603" y="3929737"/>
                <a:ext cx="47229" cy="256168"/>
                <a:chOff x="4341" y="1419"/>
                <a:chExt cx="31" cy="128"/>
              </a:xfrm>
            </p:grpSpPr>
            <p:sp>
              <p:nvSpPr>
                <p:cNvPr id="264" name="Freeform 81">
                  <a:extLst>
                    <a:ext uri="{FF2B5EF4-FFF2-40B4-BE49-F238E27FC236}">
                      <a16:creationId xmlns:a16="http://schemas.microsoft.com/office/drawing/2014/main" id="{80DE75EE-F7C1-BB38-44EC-69E3003433A6}"/>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65" name="Freeform 82">
                  <a:extLst>
                    <a:ext uri="{FF2B5EF4-FFF2-40B4-BE49-F238E27FC236}">
                      <a16:creationId xmlns:a16="http://schemas.microsoft.com/office/drawing/2014/main" id="{ABEF9732-E0A6-448B-B0D1-9F5F9C234DED}"/>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7" name="Group 83">
                <a:extLst>
                  <a:ext uri="{FF2B5EF4-FFF2-40B4-BE49-F238E27FC236}">
                    <a16:creationId xmlns:a16="http://schemas.microsoft.com/office/drawing/2014/main" id="{EF2E09C9-15A3-F759-B6D6-9050EC7BD542}"/>
                  </a:ext>
                </a:extLst>
              </p:cNvPr>
              <p:cNvGrpSpPr>
                <a:grpSpLocks/>
              </p:cNvGrpSpPr>
              <p:nvPr/>
            </p:nvGrpSpPr>
            <p:grpSpPr bwMode="auto">
              <a:xfrm>
                <a:off x="6035735" y="3860684"/>
                <a:ext cx="30800" cy="135879"/>
                <a:chOff x="4570" y="1385"/>
                <a:chExt cx="21" cy="68"/>
              </a:xfrm>
            </p:grpSpPr>
            <p:sp>
              <p:nvSpPr>
                <p:cNvPr id="262" name="Freeform 84">
                  <a:extLst>
                    <a:ext uri="{FF2B5EF4-FFF2-40B4-BE49-F238E27FC236}">
                      <a16:creationId xmlns:a16="http://schemas.microsoft.com/office/drawing/2014/main" id="{A12E956F-C7B2-49DF-B6E1-C51B07A75FA5}"/>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63" name="Freeform 85">
                  <a:extLst>
                    <a:ext uri="{FF2B5EF4-FFF2-40B4-BE49-F238E27FC236}">
                      <a16:creationId xmlns:a16="http://schemas.microsoft.com/office/drawing/2014/main" id="{AA65D079-0469-6D87-667A-5C595E81B50B}"/>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8" name="Group 86">
                <a:extLst>
                  <a:ext uri="{FF2B5EF4-FFF2-40B4-BE49-F238E27FC236}">
                    <a16:creationId xmlns:a16="http://schemas.microsoft.com/office/drawing/2014/main" id="{E52587D9-4604-34DA-81CF-A779405114B0}"/>
                  </a:ext>
                </a:extLst>
              </p:cNvPr>
              <p:cNvGrpSpPr>
                <a:grpSpLocks/>
              </p:cNvGrpSpPr>
              <p:nvPr/>
            </p:nvGrpSpPr>
            <p:grpSpPr bwMode="auto">
              <a:xfrm>
                <a:off x="5684603" y="3860684"/>
                <a:ext cx="792614" cy="325221"/>
                <a:chOff x="4341" y="1385"/>
                <a:chExt cx="517" cy="162"/>
              </a:xfrm>
            </p:grpSpPr>
            <p:sp>
              <p:nvSpPr>
                <p:cNvPr id="260" name="Freeform 87">
                  <a:extLst>
                    <a:ext uri="{FF2B5EF4-FFF2-40B4-BE49-F238E27FC236}">
                      <a16:creationId xmlns:a16="http://schemas.microsoft.com/office/drawing/2014/main" id="{01188F7A-0744-0842-7443-2C32898AF390}"/>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61" name="Freeform 88">
                  <a:extLst>
                    <a:ext uri="{FF2B5EF4-FFF2-40B4-BE49-F238E27FC236}">
                      <a16:creationId xmlns:a16="http://schemas.microsoft.com/office/drawing/2014/main" id="{86E68B84-AE13-6850-0AE0-167A12F773CE}"/>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9" name="Group 89">
                <a:extLst>
                  <a:ext uri="{FF2B5EF4-FFF2-40B4-BE49-F238E27FC236}">
                    <a16:creationId xmlns:a16="http://schemas.microsoft.com/office/drawing/2014/main" id="{4DBEF895-0D08-EABC-E4A3-FFF54F1E8541}"/>
                  </a:ext>
                </a:extLst>
              </p:cNvPr>
              <p:cNvGrpSpPr>
                <a:grpSpLocks/>
              </p:cNvGrpSpPr>
              <p:nvPr/>
            </p:nvGrpSpPr>
            <p:grpSpPr bwMode="auto">
              <a:xfrm>
                <a:off x="6208221" y="4023294"/>
                <a:ext cx="268995" cy="238347"/>
                <a:chOff x="4683" y="1466"/>
                <a:chExt cx="175" cy="119"/>
              </a:xfrm>
            </p:grpSpPr>
            <p:sp>
              <p:nvSpPr>
                <p:cNvPr id="258" name="Freeform 90">
                  <a:extLst>
                    <a:ext uri="{FF2B5EF4-FFF2-40B4-BE49-F238E27FC236}">
                      <a16:creationId xmlns:a16="http://schemas.microsoft.com/office/drawing/2014/main" id="{6A31318E-DF7F-2214-2F09-9F026148D2AE}"/>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59" name="Freeform 91">
                  <a:extLst>
                    <a:ext uri="{FF2B5EF4-FFF2-40B4-BE49-F238E27FC236}">
                      <a16:creationId xmlns:a16="http://schemas.microsoft.com/office/drawing/2014/main" id="{CD08090D-0A9F-4AB6-D5B5-03ACD9714215}"/>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0" name="Group 92">
                <a:extLst>
                  <a:ext uri="{FF2B5EF4-FFF2-40B4-BE49-F238E27FC236}">
                    <a16:creationId xmlns:a16="http://schemas.microsoft.com/office/drawing/2014/main" id="{BC4BD17C-2A94-2C2E-3424-55E3A8F5A0FC}"/>
                  </a:ext>
                </a:extLst>
              </p:cNvPr>
              <p:cNvGrpSpPr>
                <a:grpSpLocks/>
              </p:cNvGrpSpPr>
              <p:nvPr/>
            </p:nvGrpSpPr>
            <p:grpSpPr bwMode="auto">
              <a:xfrm>
                <a:off x="6173313" y="4116850"/>
                <a:ext cx="32854" cy="144791"/>
                <a:chOff x="4661" y="1513"/>
                <a:chExt cx="21" cy="72"/>
              </a:xfrm>
            </p:grpSpPr>
            <p:sp>
              <p:nvSpPr>
                <p:cNvPr id="256" name="Freeform 93">
                  <a:extLst>
                    <a:ext uri="{FF2B5EF4-FFF2-40B4-BE49-F238E27FC236}">
                      <a16:creationId xmlns:a16="http://schemas.microsoft.com/office/drawing/2014/main" id="{C5A922CE-1FF3-8DED-AC68-00F3D9A52C8E}"/>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57" name="Freeform 94">
                  <a:extLst>
                    <a:ext uri="{FF2B5EF4-FFF2-40B4-BE49-F238E27FC236}">
                      <a16:creationId xmlns:a16="http://schemas.microsoft.com/office/drawing/2014/main" id="{0B48F32C-12F6-2C99-E388-7A252E63DCC0}"/>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71" name="Group 95">
                <a:extLst>
                  <a:ext uri="{FF2B5EF4-FFF2-40B4-BE49-F238E27FC236}">
                    <a16:creationId xmlns:a16="http://schemas.microsoft.com/office/drawing/2014/main" id="{50112764-AFFC-F970-3A1D-6C3CBCEABD59}"/>
                  </a:ext>
                </a:extLst>
              </p:cNvPr>
              <p:cNvGrpSpPr>
                <a:grpSpLocks/>
              </p:cNvGrpSpPr>
              <p:nvPr/>
            </p:nvGrpSpPr>
            <p:grpSpPr bwMode="auto">
              <a:xfrm>
                <a:off x="5731832" y="4116850"/>
                <a:ext cx="441481" cy="73510"/>
                <a:chOff x="4373" y="1513"/>
                <a:chExt cx="287" cy="37"/>
              </a:xfrm>
            </p:grpSpPr>
            <p:sp>
              <p:nvSpPr>
                <p:cNvPr id="254" name="Rectangle 96">
                  <a:extLst>
                    <a:ext uri="{FF2B5EF4-FFF2-40B4-BE49-F238E27FC236}">
                      <a16:creationId xmlns:a16="http://schemas.microsoft.com/office/drawing/2014/main" id="{23A0D72B-57CA-2EFD-06B7-647A68813F11}"/>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55" name="Rectangle 97">
                  <a:extLst>
                    <a:ext uri="{FF2B5EF4-FFF2-40B4-BE49-F238E27FC236}">
                      <a16:creationId xmlns:a16="http://schemas.microsoft.com/office/drawing/2014/main" id="{01617EE1-2E6E-522C-8B60-27A125280360}"/>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72" name="Group 98">
                <a:extLst>
                  <a:ext uri="{FF2B5EF4-FFF2-40B4-BE49-F238E27FC236}">
                    <a16:creationId xmlns:a16="http://schemas.microsoft.com/office/drawing/2014/main" id="{CF0CFB83-5DD8-8B6E-64CA-043A5727D057}"/>
                  </a:ext>
                </a:extLst>
              </p:cNvPr>
              <p:cNvGrpSpPr>
                <a:grpSpLocks/>
              </p:cNvGrpSpPr>
              <p:nvPr/>
            </p:nvGrpSpPr>
            <p:grpSpPr bwMode="auto">
              <a:xfrm>
                <a:off x="5684603" y="3929737"/>
                <a:ext cx="47229" cy="256168"/>
                <a:chOff x="4341" y="1419"/>
                <a:chExt cx="31" cy="128"/>
              </a:xfrm>
            </p:grpSpPr>
            <p:sp>
              <p:nvSpPr>
                <p:cNvPr id="252" name="Freeform 99">
                  <a:extLst>
                    <a:ext uri="{FF2B5EF4-FFF2-40B4-BE49-F238E27FC236}">
                      <a16:creationId xmlns:a16="http://schemas.microsoft.com/office/drawing/2014/main" id="{09B4DD51-F43C-61CA-A50F-008D21E11865}"/>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53" name="Freeform 100">
                  <a:extLst>
                    <a:ext uri="{FF2B5EF4-FFF2-40B4-BE49-F238E27FC236}">
                      <a16:creationId xmlns:a16="http://schemas.microsoft.com/office/drawing/2014/main" id="{DB73DDAC-BBC5-EE0D-9B8A-A170578A7476}"/>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3" name="Group 101">
                <a:extLst>
                  <a:ext uri="{FF2B5EF4-FFF2-40B4-BE49-F238E27FC236}">
                    <a16:creationId xmlns:a16="http://schemas.microsoft.com/office/drawing/2014/main" id="{23DAF97B-AB2E-2063-1FE4-97E9DE623701}"/>
                  </a:ext>
                </a:extLst>
              </p:cNvPr>
              <p:cNvGrpSpPr>
                <a:grpSpLocks/>
              </p:cNvGrpSpPr>
              <p:nvPr/>
            </p:nvGrpSpPr>
            <p:grpSpPr bwMode="auto">
              <a:xfrm>
                <a:off x="3820112" y="3762894"/>
                <a:ext cx="32854" cy="140334"/>
                <a:chOff x="3125" y="1244"/>
                <a:chExt cx="21" cy="71"/>
              </a:xfrm>
            </p:grpSpPr>
            <p:sp>
              <p:nvSpPr>
                <p:cNvPr id="250" name="Freeform 102">
                  <a:extLst>
                    <a:ext uri="{FF2B5EF4-FFF2-40B4-BE49-F238E27FC236}">
                      <a16:creationId xmlns:a16="http://schemas.microsoft.com/office/drawing/2014/main" id="{EE97B4F7-850B-D530-9B99-D6B1D543EE18}"/>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51" name="Freeform 103">
                  <a:extLst>
                    <a:ext uri="{FF2B5EF4-FFF2-40B4-BE49-F238E27FC236}">
                      <a16:creationId xmlns:a16="http://schemas.microsoft.com/office/drawing/2014/main" id="{062C1432-211C-5812-4BB7-1D66B0D4BCE5}"/>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4" name="Group 104">
                <a:extLst>
                  <a:ext uri="{FF2B5EF4-FFF2-40B4-BE49-F238E27FC236}">
                    <a16:creationId xmlns:a16="http://schemas.microsoft.com/office/drawing/2014/main" id="{88265223-9843-1590-696D-828A06B74B8F}"/>
                  </a:ext>
                </a:extLst>
              </p:cNvPr>
              <p:cNvGrpSpPr>
                <a:grpSpLocks/>
              </p:cNvGrpSpPr>
              <p:nvPr/>
            </p:nvGrpSpPr>
            <p:grpSpPr bwMode="auto">
              <a:xfrm>
                <a:off x="3468981" y="3762894"/>
                <a:ext cx="792614" cy="329676"/>
                <a:chOff x="2896" y="1244"/>
                <a:chExt cx="517" cy="165"/>
              </a:xfrm>
            </p:grpSpPr>
            <p:sp>
              <p:nvSpPr>
                <p:cNvPr id="248" name="Freeform 105">
                  <a:extLst>
                    <a:ext uri="{FF2B5EF4-FFF2-40B4-BE49-F238E27FC236}">
                      <a16:creationId xmlns:a16="http://schemas.microsoft.com/office/drawing/2014/main" id="{B05BA1CC-ECE8-BD9C-7295-2F12EB69D800}"/>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49" name="Freeform 106">
                  <a:extLst>
                    <a:ext uri="{FF2B5EF4-FFF2-40B4-BE49-F238E27FC236}">
                      <a16:creationId xmlns:a16="http://schemas.microsoft.com/office/drawing/2014/main" id="{BE98547F-9EF6-ADEE-FE5C-3D9509BDCE24}"/>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75" name="Group 107">
                <a:extLst>
                  <a:ext uri="{FF2B5EF4-FFF2-40B4-BE49-F238E27FC236}">
                    <a16:creationId xmlns:a16="http://schemas.microsoft.com/office/drawing/2014/main" id="{4EEF5A8B-DC3A-62C1-7DB4-0C251231445B}"/>
                  </a:ext>
                </a:extLst>
              </p:cNvPr>
              <p:cNvGrpSpPr>
                <a:grpSpLocks/>
              </p:cNvGrpSpPr>
              <p:nvPr/>
            </p:nvGrpSpPr>
            <p:grpSpPr bwMode="auto">
              <a:xfrm>
                <a:off x="3992598" y="3929959"/>
                <a:ext cx="268996" cy="238347"/>
                <a:chOff x="3238" y="1328"/>
                <a:chExt cx="175" cy="119"/>
              </a:xfrm>
            </p:grpSpPr>
            <p:sp>
              <p:nvSpPr>
                <p:cNvPr id="246" name="Freeform 108">
                  <a:extLst>
                    <a:ext uri="{FF2B5EF4-FFF2-40B4-BE49-F238E27FC236}">
                      <a16:creationId xmlns:a16="http://schemas.microsoft.com/office/drawing/2014/main" id="{368732F3-853C-B312-1F12-5567DB58E1A7}"/>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47" name="Freeform 109">
                  <a:extLst>
                    <a:ext uri="{FF2B5EF4-FFF2-40B4-BE49-F238E27FC236}">
                      <a16:creationId xmlns:a16="http://schemas.microsoft.com/office/drawing/2014/main" id="{52AA8C7F-67CA-CCC4-9B8C-5EC6ABD01DA1}"/>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6" name="Group 110">
                <a:extLst>
                  <a:ext uri="{FF2B5EF4-FFF2-40B4-BE49-F238E27FC236}">
                    <a16:creationId xmlns:a16="http://schemas.microsoft.com/office/drawing/2014/main" id="{674B7F29-F24E-512F-C7E7-D96CF1C4C621}"/>
                  </a:ext>
                </a:extLst>
              </p:cNvPr>
              <p:cNvGrpSpPr>
                <a:grpSpLocks/>
              </p:cNvGrpSpPr>
              <p:nvPr/>
            </p:nvGrpSpPr>
            <p:grpSpPr bwMode="auto">
              <a:xfrm>
                <a:off x="3959744" y="4023515"/>
                <a:ext cx="32854" cy="144791"/>
                <a:chOff x="3216" y="1375"/>
                <a:chExt cx="21" cy="72"/>
              </a:xfrm>
            </p:grpSpPr>
            <p:sp>
              <p:nvSpPr>
                <p:cNvPr id="244" name="Freeform 111">
                  <a:extLst>
                    <a:ext uri="{FF2B5EF4-FFF2-40B4-BE49-F238E27FC236}">
                      <a16:creationId xmlns:a16="http://schemas.microsoft.com/office/drawing/2014/main" id="{5F46BA05-2456-607A-501D-FDFB399E05C1}"/>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45" name="Freeform 112">
                  <a:extLst>
                    <a:ext uri="{FF2B5EF4-FFF2-40B4-BE49-F238E27FC236}">
                      <a16:creationId xmlns:a16="http://schemas.microsoft.com/office/drawing/2014/main" id="{7E348921-C54C-D97C-7F39-176E34E9CE33}"/>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77" name="Group 113">
                <a:extLst>
                  <a:ext uri="{FF2B5EF4-FFF2-40B4-BE49-F238E27FC236}">
                    <a16:creationId xmlns:a16="http://schemas.microsoft.com/office/drawing/2014/main" id="{28F6CEC9-01DD-8995-ED55-863859A2C305}"/>
                  </a:ext>
                </a:extLst>
              </p:cNvPr>
              <p:cNvGrpSpPr>
                <a:grpSpLocks/>
              </p:cNvGrpSpPr>
              <p:nvPr/>
            </p:nvGrpSpPr>
            <p:grpSpPr bwMode="auto">
              <a:xfrm>
                <a:off x="3516209" y="4023515"/>
                <a:ext cx="441482" cy="73510"/>
                <a:chOff x="2927" y="1375"/>
                <a:chExt cx="288" cy="37"/>
              </a:xfrm>
            </p:grpSpPr>
            <p:sp>
              <p:nvSpPr>
                <p:cNvPr id="242" name="Rectangle 114">
                  <a:extLst>
                    <a:ext uri="{FF2B5EF4-FFF2-40B4-BE49-F238E27FC236}">
                      <a16:creationId xmlns:a16="http://schemas.microsoft.com/office/drawing/2014/main" id="{00368063-388A-E489-CC37-EE980FD4AA14}"/>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43" name="Rectangle 115">
                  <a:extLst>
                    <a:ext uri="{FF2B5EF4-FFF2-40B4-BE49-F238E27FC236}">
                      <a16:creationId xmlns:a16="http://schemas.microsoft.com/office/drawing/2014/main" id="{46A89DA9-8469-7B33-8200-85BB426C9977}"/>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78" name="Group 177">
                <a:extLst>
                  <a:ext uri="{FF2B5EF4-FFF2-40B4-BE49-F238E27FC236}">
                    <a16:creationId xmlns:a16="http://schemas.microsoft.com/office/drawing/2014/main" id="{03665302-5749-09DE-E358-229A036CF4DD}"/>
                  </a:ext>
                </a:extLst>
              </p:cNvPr>
              <p:cNvGrpSpPr>
                <a:grpSpLocks/>
              </p:cNvGrpSpPr>
              <p:nvPr/>
            </p:nvGrpSpPr>
            <p:grpSpPr bwMode="auto">
              <a:xfrm>
                <a:off x="3468981" y="3829720"/>
                <a:ext cx="45175" cy="262850"/>
                <a:chOff x="2896" y="1278"/>
                <a:chExt cx="30" cy="131"/>
              </a:xfrm>
            </p:grpSpPr>
            <p:sp>
              <p:nvSpPr>
                <p:cNvPr id="240" name="Freeform 117">
                  <a:extLst>
                    <a:ext uri="{FF2B5EF4-FFF2-40B4-BE49-F238E27FC236}">
                      <a16:creationId xmlns:a16="http://schemas.microsoft.com/office/drawing/2014/main" id="{0D01EA8E-C6F5-9B83-153E-5D84CD9B3908}"/>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41" name="Freeform 118">
                  <a:extLst>
                    <a:ext uri="{FF2B5EF4-FFF2-40B4-BE49-F238E27FC236}">
                      <a16:creationId xmlns:a16="http://schemas.microsoft.com/office/drawing/2014/main" id="{104F0985-02A0-3502-7B2C-5E4600A01298}"/>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9" name="Group 119">
                <a:extLst>
                  <a:ext uri="{FF2B5EF4-FFF2-40B4-BE49-F238E27FC236}">
                    <a16:creationId xmlns:a16="http://schemas.microsoft.com/office/drawing/2014/main" id="{B2AAE672-EFD3-3536-95BF-22F2AD4712FC}"/>
                  </a:ext>
                </a:extLst>
              </p:cNvPr>
              <p:cNvGrpSpPr>
                <a:grpSpLocks/>
              </p:cNvGrpSpPr>
              <p:nvPr/>
            </p:nvGrpSpPr>
            <p:grpSpPr bwMode="auto">
              <a:xfrm>
                <a:off x="3820112" y="3762894"/>
                <a:ext cx="32854" cy="140334"/>
                <a:chOff x="3125" y="1244"/>
                <a:chExt cx="21" cy="71"/>
              </a:xfrm>
            </p:grpSpPr>
            <p:sp>
              <p:nvSpPr>
                <p:cNvPr id="238" name="Freeform 120">
                  <a:extLst>
                    <a:ext uri="{FF2B5EF4-FFF2-40B4-BE49-F238E27FC236}">
                      <a16:creationId xmlns:a16="http://schemas.microsoft.com/office/drawing/2014/main" id="{2D4661C0-FCBB-F95D-6253-4152C94B5DE2}"/>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39" name="Freeform 121">
                  <a:extLst>
                    <a:ext uri="{FF2B5EF4-FFF2-40B4-BE49-F238E27FC236}">
                      <a16:creationId xmlns:a16="http://schemas.microsoft.com/office/drawing/2014/main" id="{CD81C814-C686-FA34-AEC5-9CD2EAF59CBA}"/>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0" name="Group 122">
                <a:extLst>
                  <a:ext uri="{FF2B5EF4-FFF2-40B4-BE49-F238E27FC236}">
                    <a16:creationId xmlns:a16="http://schemas.microsoft.com/office/drawing/2014/main" id="{3D35E588-5EDD-E8CB-36BC-E3B268D127E2}"/>
                  </a:ext>
                </a:extLst>
              </p:cNvPr>
              <p:cNvGrpSpPr>
                <a:grpSpLocks/>
              </p:cNvGrpSpPr>
              <p:nvPr/>
            </p:nvGrpSpPr>
            <p:grpSpPr bwMode="auto">
              <a:xfrm>
                <a:off x="3468981" y="3762894"/>
                <a:ext cx="792614" cy="329676"/>
                <a:chOff x="2896" y="1244"/>
                <a:chExt cx="517" cy="165"/>
              </a:xfrm>
            </p:grpSpPr>
            <p:sp>
              <p:nvSpPr>
                <p:cNvPr id="236" name="Freeform 123">
                  <a:extLst>
                    <a:ext uri="{FF2B5EF4-FFF2-40B4-BE49-F238E27FC236}">
                      <a16:creationId xmlns:a16="http://schemas.microsoft.com/office/drawing/2014/main" id="{2A77469E-4F1C-DD5E-6BEE-852A17F0E6BC}"/>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37" name="Freeform 124">
                  <a:extLst>
                    <a:ext uri="{FF2B5EF4-FFF2-40B4-BE49-F238E27FC236}">
                      <a16:creationId xmlns:a16="http://schemas.microsoft.com/office/drawing/2014/main" id="{F7868C2E-9105-8062-7953-232D46DD2FA6}"/>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1" name="Group 125">
                <a:extLst>
                  <a:ext uri="{FF2B5EF4-FFF2-40B4-BE49-F238E27FC236}">
                    <a16:creationId xmlns:a16="http://schemas.microsoft.com/office/drawing/2014/main" id="{E54806F3-4AD1-9ECB-6A9E-839B3AF98925}"/>
                  </a:ext>
                </a:extLst>
              </p:cNvPr>
              <p:cNvGrpSpPr>
                <a:grpSpLocks/>
              </p:cNvGrpSpPr>
              <p:nvPr/>
            </p:nvGrpSpPr>
            <p:grpSpPr bwMode="auto">
              <a:xfrm>
                <a:off x="3992598" y="3929959"/>
                <a:ext cx="268996" cy="238347"/>
                <a:chOff x="3238" y="1328"/>
                <a:chExt cx="175" cy="119"/>
              </a:xfrm>
            </p:grpSpPr>
            <p:sp>
              <p:nvSpPr>
                <p:cNvPr id="234" name="Freeform 126">
                  <a:extLst>
                    <a:ext uri="{FF2B5EF4-FFF2-40B4-BE49-F238E27FC236}">
                      <a16:creationId xmlns:a16="http://schemas.microsoft.com/office/drawing/2014/main" id="{E0EA5376-31C9-F3D5-1574-48BC67E1B6FF}"/>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35" name="Freeform 127">
                  <a:extLst>
                    <a:ext uri="{FF2B5EF4-FFF2-40B4-BE49-F238E27FC236}">
                      <a16:creationId xmlns:a16="http://schemas.microsoft.com/office/drawing/2014/main" id="{2B650C4B-07B7-BB39-6256-21DD562F6501}"/>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2" name="Group 128">
                <a:extLst>
                  <a:ext uri="{FF2B5EF4-FFF2-40B4-BE49-F238E27FC236}">
                    <a16:creationId xmlns:a16="http://schemas.microsoft.com/office/drawing/2014/main" id="{B13F24A4-60A7-99E4-CF62-58C191E2C9D2}"/>
                  </a:ext>
                </a:extLst>
              </p:cNvPr>
              <p:cNvGrpSpPr>
                <a:grpSpLocks/>
              </p:cNvGrpSpPr>
              <p:nvPr/>
            </p:nvGrpSpPr>
            <p:grpSpPr bwMode="auto">
              <a:xfrm>
                <a:off x="3959744" y="4023515"/>
                <a:ext cx="32854" cy="144791"/>
                <a:chOff x="3216" y="1375"/>
                <a:chExt cx="21" cy="72"/>
              </a:xfrm>
            </p:grpSpPr>
            <p:sp>
              <p:nvSpPr>
                <p:cNvPr id="232" name="Freeform 129">
                  <a:extLst>
                    <a:ext uri="{FF2B5EF4-FFF2-40B4-BE49-F238E27FC236}">
                      <a16:creationId xmlns:a16="http://schemas.microsoft.com/office/drawing/2014/main" id="{C72E349B-2B54-F911-BBAD-481EDEC44E33}"/>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33" name="Freeform 130">
                  <a:extLst>
                    <a:ext uri="{FF2B5EF4-FFF2-40B4-BE49-F238E27FC236}">
                      <a16:creationId xmlns:a16="http://schemas.microsoft.com/office/drawing/2014/main" id="{C3CDE41E-FB6A-58B4-9B42-7D6492DA811E}"/>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83" name="Group 131">
                <a:extLst>
                  <a:ext uri="{FF2B5EF4-FFF2-40B4-BE49-F238E27FC236}">
                    <a16:creationId xmlns:a16="http://schemas.microsoft.com/office/drawing/2014/main" id="{99DA2863-9321-B149-B500-2DB61B5CF9DA}"/>
                  </a:ext>
                </a:extLst>
              </p:cNvPr>
              <p:cNvGrpSpPr>
                <a:grpSpLocks/>
              </p:cNvGrpSpPr>
              <p:nvPr/>
            </p:nvGrpSpPr>
            <p:grpSpPr bwMode="auto">
              <a:xfrm>
                <a:off x="3516209" y="4023515"/>
                <a:ext cx="441482" cy="73510"/>
                <a:chOff x="2927" y="1375"/>
                <a:chExt cx="288" cy="37"/>
              </a:xfrm>
            </p:grpSpPr>
            <p:sp>
              <p:nvSpPr>
                <p:cNvPr id="230" name="Rectangle 132">
                  <a:extLst>
                    <a:ext uri="{FF2B5EF4-FFF2-40B4-BE49-F238E27FC236}">
                      <a16:creationId xmlns:a16="http://schemas.microsoft.com/office/drawing/2014/main" id="{7609118F-A985-C521-E923-5A40001C8915}"/>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31" name="Rectangle 133">
                  <a:extLst>
                    <a:ext uri="{FF2B5EF4-FFF2-40B4-BE49-F238E27FC236}">
                      <a16:creationId xmlns:a16="http://schemas.microsoft.com/office/drawing/2014/main" id="{25D76745-DB4E-70CE-9086-EDCA479F55D2}"/>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84" name="Group 134">
                <a:extLst>
                  <a:ext uri="{FF2B5EF4-FFF2-40B4-BE49-F238E27FC236}">
                    <a16:creationId xmlns:a16="http://schemas.microsoft.com/office/drawing/2014/main" id="{9B965DC2-FB37-5F17-ECE2-FBF32864AF19}"/>
                  </a:ext>
                </a:extLst>
              </p:cNvPr>
              <p:cNvGrpSpPr>
                <a:grpSpLocks/>
              </p:cNvGrpSpPr>
              <p:nvPr/>
            </p:nvGrpSpPr>
            <p:grpSpPr bwMode="auto">
              <a:xfrm>
                <a:off x="3468981" y="3829720"/>
                <a:ext cx="45175" cy="262850"/>
                <a:chOff x="2896" y="1278"/>
                <a:chExt cx="30" cy="131"/>
              </a:xfrm>
            </p:grpSpPr>
            <p:sp>
              <p:nvSpPr>
                <p:cNvPr id="228" name="Freeform 135">
                  <a:extLst>
                    <a:ext uri="{FF2B5EF4-FFF2-40B4-BE49-F238E27FC236}">
                      <a16:creationId xmlns:a16="http://schemas.microsoft.com/office/drawing/2014/main" id="{3D0CAA5F-4220-4CC0-C343-36345710307A}"/>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29" name="Freeform 136">
                  <a:extLst>
                    <a:ext uri="{FF2B5EF4-FFF2-40B4-BE49-F238E27FC236}">
                      <a16:creationId xmlns:a16="http://schemas.microsoft.com/office/drawing/2014/main" id="{A04A5340-F77D-BA97-1316-AAAF83AD3122}"/>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5" name="Group 137">
                <a:extLst>
                  <a:ext uri="{FF2B5EF4-FFF2-40B4-BE49-F238E27FC236}">
                    <a16:creationId xmlns:a16="http://schemas.microsoft.com/office/drawing/2014/main" id="{83AFA10B-05AE-6F56-4F52-0430FC75F8AB}"/>
                  </a:ext>
                </a:extLst>
              </p:cNvPr>
              <p:cNvGrpSpPr>
                <a:grpSpLocks/>
              </p:cNvGrpSpPr>
              <p:nvPr/>
            </p:nvGrpSpPr>
            <p:grpSpPr bwMode="auto">
              <a:xfrm>
                <a:off x="6043949" y="3580014"/>
                <a:ext cx="39014" cy="142563"/>
                <a:chOff x="4576" y="1244"/>
                <a:chExt cx="25" cy="72"/>
              </a:xfrm>
            </p:grpSpPr>
            <p:sp>
              <p:nvSpPr>
                <p:cNvPr id="226" name="Freeform 138">
                  <a:extLst>
                    <a:ext uri="{FF2B5EF4-FFF2-40B4-BE49-F238E27FC236}">
                      <a16:creationId xmlns:a16="http://schemas.microsoft.com/office/drawing/2014/main" id="{B9E91D14-D408-0175-D74C-97885BC150DF}"/>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27" name="Freeform 139">
                  <a:extLst>
                    <a:ext uri="{FF2B5EF4-FFF2-40B4-BE49-F238E27FC236}">
                      <a16:creationId xmlns:a16="http://schemas.microsoft.com/office/drawing/2014/main" id="{21C050E5-5463-14F7-20ED-B3F431AADAF7}"/>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6" name="Group 140">
                <a:extLst>
                  <a:ext uri="{FF2B5EF4-FFF2-40B4-BE49-F238E27FC236}">
                    <a16:creationId xmlns:a16="http://schemas.microsoft.com/office/drawing/2014/main" id="{1FEFBF04-A643-BEE3-A8FF-E72BD0A091F1}"/>
                  </a:ext>
                </a:extLst>
              </p:cNvPr>
              <p:cNvGrpSpPr>
                <a:grpSpLocks/>
              </p:cNvGrpSpPr>
              <p:nvPr/>
            </p:nvGrpSpPr>
            <p:grpSpPr bwMode="auto">
              <a:xfrm>
                <a:off x="5696923" y="3580014"/>
                <a:ext cx="788507" cy="331903"/>
                <a:chOff x="4350" y="1244"/>
                <a:chExt cx="514" cy="166"/>
              </a:xfrm>
            </p:grpSpPr>
            <p:sp>
              <p:nvSpPr>
                <p:cNvPr id="224" name="Freeform 141">
                  <a:extLst>
                    <a:ext uri="{FF2B5EF4-FFF2-40B4-BE49-F238E27FC236}">
                      <a16:creationId xmlns:a16="http://schemas.microsoft.com/office/drawing/2014/main" id="{72B625B0-39EC-7639-D90E-36F3FA326EC9}"/>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25" name="Freeform 142">
                  <a:extLst>
                    <a:ext uri="{FF2B5EF4-FFF2-40B4-BE49-F238E27FC236}">
                      <a16:creationId xmlns:a16="http://schemas.microsoft.com/office/drawing/2014/main" id="{6E693FB7-B8E1-315F-0BAB-A5163DC234C2}"/>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7" name="Group 143">
                <a:extLst>
                  <a:ext uri="{FF2B5EF4-FFF2-40B4-BE49-F238E27FC236}">
                    <a16:creationId xmlns:a16="http://schemas.microsoft.com/office/drawing/2014/main" id="{D4FBA9A4-DC4E-27E5-5B2A-929A93485783}"/>
                  </a:ext>
                </a:extLst>
              </p:cNvPr>
              <p:cNvGrpSpPr>
                <a:grpSpLocks/>
              </p:cNvGrpSpPr>
              <p:nvPr/>
            </p:nvGrpSpPr>
            <p:grpSpPr bwMode="auto">
              <a:xfrm>
                <a:off x="6216435" y="3747079"/>
                <a:ext cx="268995" cy="238347"/>
                <a:chOff x="4689" y="1328"/>
                <a:chExt cx="175" cy="119"/>
              </a:xfrm>
            </p:grpSpPr>
            <p:sp>
              <p:nvSpPr>
                <p:cNvPr id="222" name="Freeform 144">
                  <a:extLst>
                    <a:ext uri="{FF2B5EF4-FFF2-40B4-BE49-F238E27FC236}">
                      <a16:creationId xmlns:a16="http://schemas.microsoft.com/office/drawing/2014/main" id="{A0F0C97B-1AC9-E43F-54E2-A1F928A4B7DF}"/>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23" name="Freeform 145">
                  <a:extLst>
                    <a:ext uri="{FF2B5EF4-FFF2-40B4-BE49-F238E27FC236}">
                      <a16:creationId xmlns:a16="http://schemas.microsoft.com/office/drawing/2014/main" id="{3AA31930-50F9-167B-85AE-80B9156A4517}"/>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8" name="Group 146">
                <a:extLst>
                  <a:ext uri="{FF2B5EF4-FFF2-40B4-BE49-F238E27FC236}">
                    <a16:creationId xmlns:a16="http://schemas.microsoft.com/office/drawing/2014/main" id="{CF25C698-8341-308C-64CA-27BB81084467}"/>
                  </a:ext>
                </a:extLst>
              </p:cNvPr>
              <p:cNvGrpSpPr>
                <a:grpSpLocks/>
              </p:cNvGrpSpPr>
              <p:nvPr/>
            </p:nvGrpSpPr>
            <p:grpSpPr bwMode="auto">
              <a:xfrm>
                <a:off x="6183580" y="3842863"/>
                <a:ext cx="32854" cy="142563"/>
                <a:chOff x="4667" y="1376"/>
                <a:chExt cx="21" cy="71"/>
              </a:xfrm>
            </p:grpSpPr>
            <p:sp>
              <p:nvSpPr>
                <p:cNvPr id="220" name="Freeform 147">
                  <a:extLst>
                    <a:ext uri="{FF2B5EF4-FFF2-40B4-BE49-F238E27FC236}">
                      <a16:creationId xmlns:a16="http://schemas.microsoft.com/office/drawing/2014/main" id="{6E82CD89-E861-E192-C192-61B603245519}"/>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21" name="Freeform 148">
                  <a:extLst>
                    <a:ext uri="{FF2B5EF4-FFF2-40B4-BE49-F238E27FC236}">
                      <a16:creationId xmlns:a16="http://schemas.microsoft.com/office/drawing/2014/main" id="{8EF17191-6F2A-2640-618C-D014ED7164CC}"/>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89" name="Group 149">
                <a:extLst>
                  <a:ext uri="{FF2B5EF4-FFF2-40B4-BE49-F238E27FC236}">
                    <a16:creationId xmlns:a16="http://schemas.microsoft.com/office/drawing/2014/main" id="{B0B55A62-4D5B-6B46-A1E6-9256130F6CFE}"/>
                  </a:ext>
                </a:extLst>
              </p:cNvPr>
              <p:cNvGrpSpPr>
                <a:grpSpLocks/>
              </p:cNvGrpSpPr>
              <p:nvPr/>
            </p:nvGrpSpPr>
            <p:grpSpPr bwMode="auto">
              <a:xfrm>
                <a:off x="5746205" y="3842863"/>
                <a:ext cx="435322" cy="73508"/>
                <a:chOff x="4382" y="1376"/>
                <a:chExt cx="284" cy="37"/>
              </a:xfrm>
            </p:grpSpPr>
            <p:sp>
              <p:nvSpPr>
                <p:cNvPr id="218" name="Rectangle 150">
                  <a:extLst>
                    <a:ext uri="{FF2B5EF4-FFF2-40B4-BE49-F238E27FC236}">
                      <a16:creationId xmlns:a16="http://schemas.microsoft.com/office/drawing/2014/main" id="{F9ED220D-AD40-ED75-1339-36FDB22C30FA}"/>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19" name="Rectangle 151">
                  <a:extLst>
                    <a:ext uri="{FF2B5EF4-FFF2-40B4-BE49-F238E27FC236}">
                      <a16:creationId xmlns:a16="http://schemas.microsoft.com/office/drawing/2014/main" id="{508BC533-EE14-4392-18A4-78F1E1506598}"/>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0" name="Group 152">
                <a:extLst>
                  <a:ext uri="{FF2B5EF4-FFF2-40B4-BE49-F238E27FC236}">
                    <a16:creationId xmlns:a16="http://schemas.microsoft.com/office/drawing/2014/main" id="{756F40A8-1A48-CF1E-030B-D847DAEB6537}"/>
                  </a:ext>
                </a:extLst>
              </p:cNvPr>
              <p:cNvGrpSpPr>
                <a:grpSpLocks/>
              </p:cNvGrpSpPr>
              <p:nvPr/>
            </p:nvGrpSpPr>
            <p:grpSpPr bwMode="auto">
              <a:xfrm>
                <a:off x="5696923" y="3646840"/>
                <a:ext cx="47229" cy="265077"/>
                <a:chOff x="4350" y="1278"/>
                <a:chExt cx="31" cy="132"/>
              </a:xfrm>
            </p:grpSpPr>
            <p:sp>
              <p:nvSpPr>
                <p:cNvPr id="216" name="Freeform 153">
                  <a:extLst>
                    <a:ext uri="{FF2B5EF4-FFF2-40B4-BE49-F238E27FC236}">
                      <a16:creationId xmlns:a16="http://schemas.microsoft.com/office/drawing/2014/main" id="{9452445E-E751-07CF-6112-971121AA7E6F}"/>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17" name="Freeform 154">
                  <a:extLst>
                    <a:ext uri="{FF2B5EF4-FFF2-40B4-BE49-F238E27FC236}">
                      <a16:creationId xmlns:a16="http://schemas.microsoft.com/office/drawing/2014/main" id="{F62F0B13-3468-F6F5-937D-DF74B1CFBE63}"/>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1" name="Group 155">
                <a:extLst>
                  <a:ext uri="{FF2B5EF4-FFF2-40B4-BE49-F238E27FC236}">
                    <a16:creationId xmlns:a16="http://schemas.microsoft.com/office/drawing/2014/main" id="{9EF27F80-48F8-0E2C-23BD-0DF1F2694131}"/>
                  </a:ext>
                </a:extLst>
              </p:cNvPr>
              <p:cNvGrpSpPr>
                <a:grpSpLocks/>
              </p:cNvGrpSpPr>
              <p:nvPr/>
            </p:nvGrpSpPr>
            <p:grpSpPr bwMode="auto">
              <a:xfrm>
                <a:off x="6043949" y="3580014"/>
                <a:ext cx="39014" cy="142563"/>
                <a:chOff x="4576" y="1244"/>
                <a:chExt cx="25" cy="72"/>
              </a:xfrm>
            </p:grpSpPr>
            <p:sp>
              <p:nvSpPr>
                <p:cNvPr id="214" name="Freeform 156">
                  <a:extLst>
                    <a:ext uri="{FF2B5EF4-FFF2-40B4-BE49-F238E27FC236}">
                      <a16:creationId xmlns:a16="http://schemas.microsoft.com/office/drawing/2014/main" id="{86B4DAA7-1C70-F435-87BD-DDAEA040F84C}"/>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15" name="Freeform 157">
                  <a:extLst>
                    <a:ext uri="{FF2B5EF4-FFF2-40B4-BE49-F238E27FC236}">
                      <a16:creationId xmlns:a16="http://schemas.microsoft.com/office/drawing/2014/main" id="{73C607F2-75ED-841E-9CD5-A7A9654A83AD}"/>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2" name="Group 158">
                <a:extLst>
                  <a:ext uri="{FF2B5EF4-FFF2-40B4-BE49-F238E27FC236}">
                    <a16:creationId xmlns:a16="http://schemas.microsoft.com/office/drawing/2014/main" id="{66DB18EF-B048-9E26-BDE9-306483F67983}"/>
                  </a:ext>
                </a:extLst>
              </p:cNvPr>
              <p:cNvGrpSpPr>
                <a:grpSpLocks/>
              </p:cNvGrpSpPr>
              <p:nvPr/>
            </p:nvGrpSpPr>
            <p:grpSpPr bwMode="auto">
              <a:xfrm>
                <a:off x="5696923" y="3580014"/>
                <a:ext cx="788507" cy="331903"/>
                <a:chOff x="4350" y="1244"/>
                <a:chExt cx="514" cy="166"/>
              </a:xfrm>
            </p:grpSpPr>
            <p:sp>
              <p:nvSpPr>
                <p:cNvPr id="212" name="Freeform 159">
                  <a:extLst>
                    <a:ext uri="{FF2B5EF4-FFF2-40B4-BE49-F238E27FC236}">
                      <a16:creationId xmlns:a16="http://schemas.microsoft.com/office/drawing/2014/main" id="{8AFA755A-93DA-29B6-CC94-E1D2502F08DD}"/>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13" name="Freeform 160">
                  <a:extLst>
                    <a:ext uri="{FF2B5EF4-FFF2-40B4-BE49-F238E27FC236}">
                      <a16:creationId xmlns:a16="http://schemas.microsoft.com/office/drawing/2014/main" id="{816DC09C-0FE0-A65B-6250-17AF8AC2E147}"/>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93" name="Group 161">
                <a:extLst>
                  <a:ext uri="{FF2B5EF4-FFF2-40B4-BE49-F238E27FC236}">
                    <a16:creationId xmlns:a16="http://schemas.microsoft.com/office/drawing/2014/main" id="{5EA2ED02-C5F3-0D19-604C-5B8AFF56F062}"/>
                  </a:ext>
                </a:extLst>
              </p:cNvPr>
              <p:cNvGrpSpPr>
                <a:grpSpLocks/>
              </p:cNvGrpSpPr>
              <p:nvPr/>
            </p:nvGrpSpPr>
            <p:grpSpPr bwMode="auto">
              <a:xfrm>
                <a:off x="6216435" y="3747079"/>
                <a:ext cx="268995" cy="238347"/>
                <a:chOff x="4689" y="1328"/>
                <a:chExt cx="175" cy="119"/>
              </a:xfrm>
            </p:grpSpPr>
            <p:sp>
              <p:nvSpPr>
                <p:cNvPr id="210" name="Freeform 162">
                  <a:extLst>
                    <a:ext uri="{FF2B5EF4-FFF2-40B4-BE49-F238E27FC236}">
                      <a16:creationId xmlns:a16="http://schemas.microsoft.com/office/drawing/2014/main" id="{36E98464-22FB-3F69-FD6F-72B8E084E05B}"/>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11" name="Freeform 163">
                  <a:extLst>
                    <a:ext uri="{FF2B5EF4-FFF2-40B4-BE49-F238E27FC236}">
                      <a16:creationId xmlns:a16="http://schemas.microsoft.com/office/drawing/2014/main" id="{A8BD5FFA-74DC-2F7A-4BBA-1DA6FD8F9524}"/>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94" name="Group 164">
                <a:extLst>
                  <a:ext uri="{FF2B5EF4-FFF2-40B4-BE49-F238E27FC236}">
                    <a16:creationId xmlns:a16="http://schemas.microsoft.com/office/drawing/2014/main" id="{5B3FD278-45F6-04AE-62F1-45C907450143}"/>
                  </a:ext>
                </a:extLst>
              </p:cNvPr>
              <p:cNvGrpSpPr>
                <a:grpSpLocks/>
              </p:cNvGrpSpPr>
              <p:nvPr/>
            </p:nvGrpSpPr>
            <p:grpSpPr bwMode="auto">
              <a:xfrm>
                <a:off x="6183580" y="3842863"/>
                <a:ext cx="32854" cy="142563"/>
                <a:chOff x="4667" y="1376"/>
                <a:chExt cx="21" cy="71"/>
              </a:xfrm>
            </p:grpSpPr>
            <p:sp>
              <p:nvSpPr>
                <p:cNvPr id="208" name="Freeform 165">
                  <a:extLst>
                    <a:ext uri="{FF2B5EF4-FFF2-40B4-BE49-F238E27FC236}">
                      <a16:creationId xmlns:a16="http://schemas.microsoft.com/office/drawing/2014/main" id="{1F41F373-2905-8E3C-7F6D-9D346CBE081B}"/>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09" name="Freeform 166">
                  <a:extLst>
                    <a:ext uri="{FF2B5EF4-FFF2-40B4-BE49-F238E27FC236}">
                      <a16:creationId xmlns:a16="http://schemas.microsoft.com/office/drawing/2014/main" id="{DBCEA8AF-0346-0F08-BA78-9C8F44467C4D}"/>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95" name="Group 167">
                <a:extLst>
                  <a:ext uri="{FF2B5EF4-FFF2-40B4-BE49-F238E27FC236}">
                    <a16:creationId xmlns:a16="http://schemas.microsoft.com/office/drawing/2014/main" id="{167C1E41-8E47-60BC-6053-9D721AE7355B}"/>
                  </a:ext>
                </a:extLst>
              </p:cNvPr>
              <p:cNvGrpSpPr>
                <a:grpSpLocks/>
              </p:cNvGrpSpPr>
              <p:nvPr/>
            </p:nvGrpSpPr>
            <p:grpSpPr bwMode="auto">
              <a:xfrm>
                <a:off x="5746205" y="3842863"/>
                <a:ext cx="435322" cy="73508"/>
                <a:chOff x="4382" y="1376"/>
                <a:chExt cx="284" cy="37"/>
              </a:xfrm>
            </p:grpSpPr>
            <p:sp>
              <p:nvSpPr>
                <p:cNvPr id="206" name="Rectangle 168">
                  <a:extLst>
                    <a:ext uri="{FF2B5EF4-FFF2-40B4-BE49-F238E27FC236}">
                      <a16:creationId xmlns:a16="http://schemas.microsoft.com/office/drawing/2014/main" id="{2576E856-68B5-28BD-0FEA-F22ACE40510F}"/>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07" name="Rectangle 169">
                  <a:extLst>
                    <a:ext uri="{FF2B5EF4-FFF2-40B4-BE49-F238E27FC236}">
                      <a16:creationId xmlns:a16="http://schemas.microsoft.com/office/drawing/2014/main" id="{E3E1C009-951E-0F53-4A16-5369930104D2}"/>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6" name="Group 170">
                <a:extLst>
                  <a:ext uri="{FF2B5EF4-FFF2-40B4-BE49-F238E27FC236}">
                    <a16:creationId xmlns:a16="http://schemas.microsoft.com/office/drawing/2014/main" id="{3A2B1C2B-16A5-190A-89A9-A782485E1D3D}"/>
                  </a:ext>
                </a:extLst>
              </p:cNvPr>
              <p:cNvGrpSpPr>
                <a:grpSpLocks/>
              </p:cNvGrpSpPr>
              <p:nvPr/>
            </p:nvGrpSpPr>
            <p:grpSpPr bwMode="auto">
              <a:xfrm>
                <a:off x="5696923" y="3646840"/>
                <a:ext cx="47229" cy="265077"/>
                <a:chOff x="4350" y="1278"/>
                <a:chExt cx="31" cy="132"/>
              </a:xfrm>
            </p:grpSpPr>
            <p:sp>
              <p:nvSpPr>
                <p:cNvPr id="204" name="Freeform 171">
                  <a:extLst>
                    <a:ext uri="{FF2B5EF4-FFF2-40B4-BE49-F238E27FC236}">
                      <a16:creationId xmlns:a16="http://schemas.microsoft.com/office/drawing/2014/main" id="{5B7726FA-A17E-367B-1AD7-EE53CD892674}"/>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05" name="Freeform 172">
                  <a:extLst>
                    <a:ext uri="{FF2B5EF4-FFF2-40B4-BE49-F238E27FC236}">
                      <a16:creationId xmlns:a16="http://schemas.microsoft.com/office/drawing/2014/main" id="{8CA7EBDD-6AE2-A0AF-E2C7-474F509346BD}"/>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sp>
            <p:nvSpPr>
              <p:cNvPr id="197" name="Rectangle 173">
                <a:extLst>
                  <a:ext uri="{FF2B5EF4-FFF2-40B4-BE49-F238E27FC236}">
                    <a16:creationId xmlns:a16="http://schemas.microsoft.com/office/drawing/2014/main" id="{7FE7DB66-6A13-0FA6-19FA-37EBB8279F96}"/>
                  </a:ext>
                </a:extLst>
              </p:cNvPr>
              <p:cNvSpPr>
                <a:spLocks noChangeArrowheads="1"/>
              </p:cNvSpPr>
              <p:nvPr/>
            </p:nvSpPr>
            <p:spPr bwMode="auto">
              <a:xfrm>
                <a:off x="4810081" y="3745865"/>
                <a:ext cx="556243" cy="307777"/>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core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98" name="Group 197">
                <a:extLst>
                  <a:ext uri="{FF2B5EF4-FFF2-40B4-BE49-F238E27FC236}">
                    <a16:creationId xmlns:a16="http://schemas.microsoft.com/office/drawing/2014/main" id="{593BEF91-552E-6443-94DF-1E31034631D5}"/>
                  </a:ext>
                </a:extLst>
              </p:cNvPr>
              <p:cNvGrpSpPr/>
              <p:nvPr/>
            </p:nvGrpSpPr>
            <p:grpSpPr>
              <a:xfrm>
                <a:off x="4316957" y="2998220"/>
                <a:ext cx="1271148" cy="771706"/>
                <a:chOff x="1761459" y="474366"/>
                <a:chExt cx="680193" cy="412941"/>
              </a:xfrm>
            </p:grpSpPr>
            <p:cxnSp>
              <p:nvCxnSpPr>
                <p:cNvPr id="199" name="Straight Connector 198">
                  <a:extLst>
                    <a:ext uri="{FF2B5EF4-FFF2-40B4-BE49-F238E27FC236}">
                      <a16:creationId xmlns:a16="http://schemas.microsoft.com/office/drawing/2014/main" id="{7519809C-069A-51F1-903D-6F6FECA34A24}"/>
                    </a:ext>
                  </a:extLst>
                </p:cNvPr>
                <p:cNvCxnSpPr/>
                <p:nvPr/>
              </p:nvCxnSpPr>
              <p:spPr>
                <a:xfrm flipV="1">
                  <a:off x="1761459" y="609600"/>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F717812-A017-F766-EFDA-2EF262412C12}"/>
                    </a:ext>
                  </a:extLst>
                </p:cNvPr>
                <p:cNvCxnSpPr/>
                <p:nvPr/>
              </p:nvCxnSpPr>
              <p:spPr>
                <a:xfrm flipV="1">
                  <a:off x="2441652" y="609599"/>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99791A8-D92C-0A48-1D07-62133CB4EC42}"/>
                    </a:ext>
                  </a:extLst>
                </p:cNvPr>
                <p:cNvCxnSpPr>
                  <a:cxnSpLocks/>
                </p:cNvCxnSpPr>
                <p:nvPr/>
              </p:nvCxnSpPr>
              <p:spPr>
                <a:xfrm flipH="1">
                  <a:off x="1761459" y="609600"/>
                  <a:ext cx="68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A2C36E68-9591-3D18-FDC6-37D50D06D9A0}"/>
                    </a:ext>
                  </a:extLst>
                </p:cNvPr>
                <p:cNvSpPr/>
                <p:nvPr/>
              </p:nvSpPr>
              <p:spPr>
                <a:xfrm>
                  <a:off x="1951710" y="474366"/>
                  <a:ext cx="270934" cy="26599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03" name="TextBox 202">
                  <a:extLst>
                    <a:ext uri="{FF2B5EF4-FFF2-40B4-BE49-F238E27FC236}">
                      <a16:creationId xmlns:a16="http://schemas.microsoft.com/office/drawing/2014/main" id="{F4752CCB-B69A-911A-065B-32E61454D5EF}"/>
                    </a:ext>
                  </a:extLst>
                </p:cNvPr>
                <p:cNvSpPr txBox="1"/>
                <p:nvPr/>
              </p:nvSpPr>
              <p:spPr>
                <a:xfrm>
                  <a:off x="1943321" y="481291"/>
                  <a:ext cx="259218" cy="214099"/>
                </a:xfrm>
                <a:prstGeom prst="rect">
                  <a:avLst/>
                </a:prstGeom>
                <a:noFill/>
              </p:spPr>
              <p:txBody>
                <a:bodyPr wrap="none" rtlCol="0">
                  <a:spAutoFit/>
                </a:bodyPr>
                <a:lstStyle/>
                <a:p>
                  <a:r>
                    <a:rPr lang="en-GB" sz="2000" dirty="0" err="1">
                      <a:latin typeface="Symbol" panose="05050102010706020507" pitchFamily="18" charset="2"/>
                    </a:rPr>
                    <a:t>D</a:t>
                  </a:r>
                  <a:r>
                    <a:rPr lang="en-GB" sz="2000" dirty="0" err="1"/>
                    <a:t>p</a:t>
                  </a:r>
                  <a:endParaRPr lang="en-GB" sz="2000" dirty="0"/>
                </a:p>
              </p:txBody>
            </p:sp>
          </p:grpSp>
        </p:grpSp>
      </p:grpSp>
      <p:grpSp>
        <p:nvGrpSpPr>
          <p:cNvPr id="26" name="Group 25">
            <a:extLst>
              <a:ext uri="{FF2B5EF4-FFF2-40B4-BE49-F238E27FC236}">
                <a16:creationId xmlns:a16="http://schemas.microsoft.com/office/drawing/2014/main" id="{E2E5B143-6675-E878-14B8-8CD24C0069D5}"/>
              </a:ext>
            </a:extLst>
          </p:cNvPr>
          <p:cNvGrpSpPr>
            <a:grpSpLocks noChangeAspect="1"/>
          </p:cNvGrpSpPr>
          <p:nvPr/>
        </p:nvGrpSpPr>
        <p:grpSpPr>
          <a:xfrm>
            <a:off x="4519911" y="3616791"/>
            <a:ext cx="7044462" cy="3014401"/>
            <a:chOff x="159599" y="981495"/>
            <a:chExt cx="11753850" cy="5029596"/>
          </a:xfrm>
        </p:grpSpPr>
        <p:pic>
          <p:nvPicPr>
            <p:cNvPr id="27" name="Picture 26">
              <a:extLst>
                <a:ext uri="{FF2B5EF4-FFF2-40B4-BE49-F238E27FC236}">
                  <a16:creationId xmlns:a16="http://schemas.microsoft.com/office/drawing/2014/main" id="{7FE37DF3-3254-0974-D5C2-D9C40B385D5A}"/>
                </a:ext>
              </a:extLst>
            </p:cNvPr>
            <p:cNvPicPr>
              <a:picLocks noChangeAspect="1"/>
            </p:cNvPicPr>
            <p:nvPr/>
          </p:nvPicPr>
          <p:blipFill>
            <a:blip r:embed="rId5"/>
            <a:stretch>
              <a:fillRect/>
            </a:stretch>
          </p:blipFill>
          <p:spPr>
            <a:xfrm>
              <a:off x="159599" y="1947109"/>
              <a:ext cx="11753850" cy="3543299"/>
            </a:xfrm>
            <a:prstGeom prst="rect">
              <a:avLst/>
            </a:prstGeom>
          </p:spPr>
        </p:pic>
        <p:cxnSp>
          <p:nvCxnSpPr>
            <p:cNvPr id="28" name="Straight Connector 27">
              <a:extLst>
                <a:ext uri="{FF2B5EF4-FFF2-40B4-BE49-F238E27FC236}">
                  <a16:creationId xmlns:a16="http://schemas.microsoft.com/office/drawing/2014/main" id="{46DDD60B-72A4-0F03-7AA7-45EB8A3A9768}"/>
                </a:ext>
              </a:extLst>
            </p:cNvPr>
            <p:cNvCxnSpPr>
              <a:cxnSpLocks/>
            </p:cNvCxnSpPr>
            <p:nvPr/>
          </p:nvCxnSpPr>
          <p:spPr>
            <a:xfrm>
              <a:off x="731983" y="4520594"/>
              <a:ext cx="532617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DBA824-1575-38D3-A889-793CDEFCDD69}"/>
                </a:ext>
              </a:extLst>
            </p:cNvPr>
            <p:cNvCxnSpPr>
              <a:cxnSpLocks/>
            </p:cNvCxnSpPr>
            <p:nvPr/>
          </p:nvCxnSpPr>
          <p:spPr>
            <a:xfrm flipV="1">
              <a:off x="8235770" y="1762443"/>
              <a:ext cx="0" cy="325413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C89D42-61B2-7122-2A23-74C537CAA1A0}"/>
                </a:ext>
              </a:extLst>
            </p:cNvPr>
            <p:cNvCxnSpPr>
              <a:cxnSpLocks/>
            </p:cNvCxnSpPr>
            <p:nvPr/>
          </p:nvCxnSpPr>
          <p:spPr>
            <a:xfrm flipV="1">
              <a:off x="6074699" y="2027033"/>
              <a:ext cx="0" cy="295507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C2203D-500E-256C-479C-4BF69C40B5A5}"/>
                </a:ext>
              </a:extLst>
            </p:cNvPr>
            <p:cNvCxnSpPr>
              <a:cxnSpLocks/>
            </p:cNvCxnSpPr>
            <p:nvPr/>
          </p:nvCxnSpPr>
          <p:spPr>
            <a:xfrm flipV="1">
              <a:off x="3902957" y="1777513"/>
              <a:ext cx="8768" cy="321966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F291C0E-9128-E64F-C388-A8A91F008628}"/>
                </a:ext>
              </a:extLst>
            </p:cNvPr>
            <p:cNvSpPr txBox="1"/>
            <p:nvPr/>
          </p:nvSpPr>
          <p:spPr>
            <a:xfrm>
              <a:off x="5017857" y="4443172"/>
              <a:ext cx="1838019" cy="513533"/>
            </a:xfrm>
            <a:prstGeom prst="rect">
              <a:avLst/>
            </a:prstGeom>
            <a:noFill/>
          </p:spPr>
          <p:txBody>
            <a:bodyPr wrap="none" rtlCol="0">
              <a:spAutoFit/>
            </a:bodyPr>
            <a:lstStyle/>
            <a:p>
              <a:r>
                <a:rPr lang="en-US" sz="1400" dirty="0"/>
                <a:t>Shock front</a:t>
              </a:r>
            </a:p>
          </p:txBody>
        </p:sp>
        <p:sp>
          <p:nvSpPr>
            <p:cNvPr id="33" name="Right Brace 32">
              <a:extLst>
                <a:ext uri="{FF2B5EF4-FFF2-40B4-BE49-F238E27FC236}">
                  <a16:creationId xmlns:a16="http://schemas.microsoft.com/office/drawing/2014/main" id="{0D727A46-5D42-9182-925C-453F5240617E}"/>
                </a:ext>
              </a:extLst>
            </p:cNvPr>
            <p:cNvSpPr/>
            <p:nvPr/>
          </p:nvSpPr>
          <p:spPr>
            <a:xfrm rot="16200000">
              <a:off x="5932890" y="-612701"/>
              <a:ext cx="272939" cy="433280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4" name="TextBox 33">
              <a:extLst>
                <a:ext uri="{FF2B5EF4-FFF2-40B4-BE49-F238E27FC236}">
                  <a16:creationId xmlns:a16="http://schemas.microsoft.com/office/drawing/2014/main" id="{6FC0D2B6-F6A6-282E-9D12-E33B71738738}"/>
                </a:ext>
              </a:extLst>
            </p:cNvPr>
            <p:cNvSpPr txBox="1"/>
            <p:nvPr/>
          </p:nvSpPr>
          <p:spPr>
            <a:xfrm>
              <a:off x="3902956" y="981495"/>
              <a:ext cx="4751197" cy="513533"/>
            </a:xfrm>
            <a:prstGeom prst="rect">
              <a:avLst/>
            </a:prstGeom>
            <a:noFill/>
          </p:spPr>
          <p:txBody>
            <a:bodyPr wrap="square" rtlCol="0">
              <a:spAutoFit/>
            </a:bodyPr>
            <a:lstStyle/>
            <a:p>
              <a:pPr algn="ctr"/>
              <a:r>
                <a:rPr lang="en-US" sz="1400" dirty="0">
                  <a:solidFill>
                    <a:srgbClr val="FF0000"/>
                  </a:solidFill>
                </a:rPr>
                <a:t>Capillary dispersion zone</a:t>
              </a:r>
            </a:p>
          </p:txBody>
        </p: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D925D661-941C-D015-3B17-9F7649E01017}"/>
                    </a:ext>
                  </a:extLst>
                </p:cNvPr>
                <p:cNvSpPr txBox="1"/>
                <p:nvPr/>
              </p:nvSpPr>
              <p:spPr>
                <a:xfrm>
                  <a:off x="1624132" y="1836886"/>
                  <a:ext cx="1365676" cy="564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𝑝</m:t>
                            </m:r>
                          </m:e>
                          <m:sub>
                            <m:r>
                              <a:rPr lang="en-US" sz="1600" b="0" i="1" smtClean="0">
                                <a:solidFill>
                                  <a:srgbClr val="0000FF"/>
                                </a:solidFill>
                                <a:latin typeface="Cambria Math" panose="02040503050406030204" pitchFamily="18" charset="0"/>
                              </a:rPr>
                              <m:t>𝑐</m:t>
                            </m:r>
                          </m:sub>
                        </m:sSub>
                        <m:r>
                          <a:rPr lang="en-US" sz="1600" b="0" i="1" smtClean="0">
                            <a:solidFill>
                              <a:srgbClr val="0000FF"/>
                            </a:solidFill>
                            <a:latin typeface="Cambria Math" panose="02040503050406030204" pitchFamily="18" charset="0"/>
                          </a:rPr>
                          <m:t>=0</m:t>
                        </m:r>
                      </m:oMath>
                    </m:oMathPara>
                  </a14:m>
                  <a:endParaRPr lang="en-US" sz="1600" dirty="0">
                    <a:solidFill>
                      <a:srgbClr val="0000FF"/>
                    </a:solidFill>
                  </a:endParaRPr>
                </a:p>
              </p:txBody>
            </p:sp>
          </mc:Choice>
          <mc:Fallback>
            <p:sp>
              <p:nvSpPr>
                <p:cNvPr id="35" name="TextBox 34">
                  <a:extLst>
                    <a:ext uri="{FF2B5EF4-FFF2-40B4-BE49-F238E27FC236}">
                      <a16:creationId xmlns:a16="http://schemas.microsoft.com/office/drawing/2014/main" id="{D925D661-941C-D015-3B17-9F7649E01017}"/>
                    </a:ext>
                  </a:extLst>
                </p:cNvPr>
                <p:cNvSpPr txBox="1">
                  <a:spLocks noRot="1" noChangeAspect="1" noMove="1" noResize="1" noEditPoints="1" noAdjustHandles="1" noChangeArrowheads="1" noChangeShapeType="1" noTextEdit="1"/>
                </p:cNvSpPr>
                <p:nvPr/>
              </p:nvSpPr>
              <p:spPr>
                <a:xfrm>
                  <a:off x="1624132" y="1836886"/>
                  <a:ext cx="1365676" cy="564885"/>
                </a:xfrm>
                <a:prstGeom prst="rect">
                  <a:avLst/>
                </a:prstGeom>
                <a:blipFill>
                  <a:blip r:embed="rId6"/>
                  <a:stretch>
                    <a:fillRect b="-53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C89D39B3-91C4-F1F1-55E0-D0499ED4E07C}"/>
                    </a:ext>
                  </a:extLst>
                </p:cNvPr>
                <p:cNvSpPr txBox="1"/>
                <p:nvPr/>
              </p:nvSpPr>
              <p:spPr>
                <a:xfrm>
                  <a:off x="1546269" y="2668967"/>
                  <a:ext cx="1365676" cy="564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𝑝</m:t>
                            </m:r>
                          </m:e>
                          <m:sub>
                            <m:r>
                              <a:rPr lang="en-US" sz="1600" b="0" i="1" smtClean="0">
                                <a:solidFill>
                                  <a:srgbClr val="FF0000"/>
                                </a:solidFill>
                                <a:latin typeface="Cambria Math" panose="02040503050406030204" pitchFamily="18" charset="0"/>
                              </a:rPr>
                              <m:t>𝑐</m:t>
                            </m:r>
                          </m:sub>
                        </m:sSub>
                        <m:r>
                          <a:rPr lang="en-US" sz="1600" b="0" i="1" smtClean="0">
                            <a:solidFill>
                              <a:srgbClr val="FF0000"/>
                            </a:solidFill>
                            <a:latin typeface="Cambria Math" panose="02040503050406030204" pitchFamily="18" charset="0"/>
                          </a:rPr>
                          <m:t>≠0</m:t>
                        </m:r>
                      </m:oMath>
                    </m:oMathPara>
                  </a14:m>
                  <a:endParaRPr lang="en-US" sz="1600" dirty="0">
                    <a:solidFill>
                      <a:srgbClr val="FF0000"/>
                    </a:solidFill>
                  </a:endParaRPr>
                </a:p>
              </p:txBody>
            </p:sp>
          </mc:Choice>
          <mc:Fallback>
            <p:sp>
              <p:nvSpPr>
                <p:cNvPr id="36" name="TextBox 35">
                  <a:extLst>
                    <a:ext uri="{FF2B5EF4-FFF2-40B4-BE49-F238E27FC236}">
                      <a16:creationId xmlns:a16="http://schemas.microsoft.com/office/drawing/2014/main" id="{C89D39B3-91C4-F1F1-55E0-D0499ED4E07C}"/>
                    </a:ext>
                  </a:extLst>
                </p:cNvPr>
                <p:cNvSpPr txBox="1">
                  <a:spLocks noRot="1" noChangeAspect="1" noMove="1" noResize="1" noEditPoints="1" noAdjustHandles="1" noChangeArrowheads="1" noChangeShapeType="1" noTextEdit="1"/>
                </p:cNvSpPr>
                <p:nvPr/>
              </p:nvSpPr>
              <p:spPr>
                <a:xfrm>
                  <a:off x="1546269" y="2668967"/>
                  <a:ext cx="1365676" cy="564885"/>
                </a:xfrm>
                <a:prstGeom prst="rect">
                  <a:avLst/>
                </a:prstGeom>
                <a:blipFill>
                  <a:blip r:embed="rId7"/>
                  <a:stretch>
                    <a:fillRect b="-5357"/>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632DEBAB-8822-B63A-3CB9-8BB03B6831B4}"/>
                </a:ext>
              </a:extLst>
            </p:cNvPr>
            <p:cNvSpPr/>
            <p:nvPr/>
          </p:nvSpPr>
          <p:spPr>
            <a:xfrm>
              <a:off x="3187582" y="2024351"/>
              <a:ext cx="5702947" cy="296116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00B050"/>
                  </a:solidFill>
                </a:ln>
              </a:endParaRPr>
            </a:p>
          </p:txBody>
        </p:sp>
        <p:sp>
          <p:nvSpPr>
            <p:cNvPr id="38" name="TextBox 37">
              <a:extLst>
                <a:ext uri="{FF2B5EF4-FFF2-40B4-BE49-F238E27FC236}">
                  <a16:creationId xmlns:a16="http://schemas.microsoft.com/office/drawing/2014/main" id="{312683BA-2135-1633-9FD0-8E23E686CF05}"/>
                </a:ext>
              </a:extLst>
            </p:cNvPr>
            <p:cNvSpPr txBox="1"/>
            <p:nvPr/>
          </p:nvSpPr>
          <p:spPr>
            <a:xfrm>
              <a:off x="4147707" y="1547374"/>
              <a:ext cx="4114677" cy="513533"/>
            </a:xfrm>
            <a:prstGeom prst="rect">
              <a:avLst/>
            </a:prstGeom>
            <a:noFill/>
          </p:spPr>
          <p:txBody>
            <a:bodyPr wrap="square" rtlCol="0">
              <a:spAutoFit/>
            </a:bodyPr>
            <a:lstStyle/>
            <a:p>
              <a:pPr algn="ctr"/>
              <a:r>
                <a:rPr lang="en-US" sz="1400" dirty="0" err="1">
                  <a:solidFill>
                    <a:srgbClr val="00B050"/>
                  </a:solidFill>
                  <a:latin typeface="Symbol" panose="05050102010706020507" pitchFamily="18" charset="2"/>
                </a:rPr>
                <a:t>m</a:t>
              </a:r>
              <a:r>
                <a:rPr lang="en-US" sz="1400" dirty="0" err="1">
                  <a:solidFill>
                    <a:srgbClr val="00B050"/>
                  </a:solidFill>
                </a:rPr>
                <a:t>CT</a:t>
              </a:r>
              <a:r>
                <a:rPr lang="en-US" sz="1400" dirty="0">
                  <a:solidFill>
                    <a:srgbClr val="00B050"/>
                  </a:solidFill>
                </a:rPr>
                <a:t> sample length</a:t>
              </a:r>
            </a:p>
          </p:txBody>
        </p:sp>
        <p:cxnSp>
          <p:nvCxnSpPr>
            <p:cNvPr id="39" name="Straight Arrow Connector 38">
              <a:extLst>
                <a:ext uri="{FF2B5EF4-FFF2-40B4-BE49-F238E27FC236}">
                  <a16:creationId xmlns:a16="http://schemas.microsoft.com/office/drawing/2014/main" id="{6C9E945C-AA52-0DCE-CF1F-E48C671D2114}"/>
                </a:ext>
              </a:extLst>
            </p:cNvPr>
            <p:cNvCxnSpPr/>
            <p:nvPr/>
          </p:nvCxnSpPr>
          <p:spPr>
            <a:xfrm>
              <a:off x="731983" y="5698383"/>
              <a:ext cx="11136209"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F3A8BA9-1D55-201D-504A-B804DF48E89B}"/>
                </a:ext>
              </a:extLst>
            </p:cNvPr>
            <p:cNvSpPr txBox="1"/>
            <p:nvPr/>
          </p:nvSpPr>
          <p:spPr>
            <a:xfrm>
              <a:off x="3187582" y="5446206"/>
              <a:ext cx="6260642" cy="564885"/>
            </a:xfrm>
            <a:prstGeom prst="rect">
              <a:avLst/>
            </a:prstGeom>
            <a:solidFill>
              <a:schemeClr val="bg1"/>
            </a:solidFill>
          </p:spPr>
          <p:txBody>
            <a:bodyPr wrap="square" rtlCol="0">
              <a:spAutoFit/>
            </a:bodyPr>
            <a:lstStyle/>
            <a:p>
              <a:pPr algn="ctr"/>
              <a:r>
                <a:rPr lang="en-US" sz="1600" dirty="0"/>
                <a:t>Conventional USS-SCAL sample length</a:t>
              </a:r>
            </a:p>
          </p:txBody>
        </p:sp>
        <p:sp>
          <p:nvSpPr>
            <p:cNvPr id="41" name="Arrow: Right 40">
              <a:extLst>
                <a:ext uri="{FF2B5EF4-FFF2-40B4-BE49-F238E27FC236}">
                  <a16:creationId xmlns:a16="http://schemas.microsoft.com/office/drawing/2014/main" id="{8A83F241-4A24-25F0-32F3-E9EB56C6A510}"/>
                </a:ext>
              </a:extLst>
            </p:cNvPr>
            <p:cNvSpPr/>
            <p:nvPr/>
          </p:nvSpPr>
          <p:spPr>
            <a:xfrm>
              <a:off x="6175298" y="3578370"/>
              <a:ext cx="1087599" cy="564885"/>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time</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7C472ECE-5BA8-DDEF-E13D-F20741B37CCA}"/>
                    </a:ext>
                  </a:extLst>
                </p:cNvPr>
                <p:cNvSpPr txBox="1"/>
                <p:nvPr/>
              </p:nvSpPr>
              <p:spPr>
                <a:xfrm>
                  <a:off x="911604" y="4229166"/>
                  <a:ext cx="942654" cy="5828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C000"/>
                                </a:solidFill>
                                <a:latin typeface="Cambria Math" panose="02040503050406030204" pitchFamily="18" charset="0"/>
                              </a:rPr>
                            </m:ctrlPr>
                          </m:sSubPr>
                          <m:e>
                            <m:r>
                              <a:rPr lang="en-US" sz="1600" b="0" i="1" smtClean="0">
                                <a:solidFill>
                                  <a:srgbClr val="FFC000"/>
                                </a:solidFill>
                                <a:latin typeface="Cambria Math" panose="02040503050406030204" pitchFamily="18" charset="0"/>
                              </a:rPr>
                              <m:t>𝑆</m:t>
                            </m:r>
                          </m:e>
                          <m:sub>
                            <m:r>
                              <a:rPr lang="en-US" sz="1600" b="0" i="1" smtClean="0">
                                <a:solidFill>
                                  <a:srgbClr val="FFC000"/>
                                </a:solidFill>
                                <a:latin typeface="Cambria Math" panose="02040503050406030204" pitchFamily="18" charset="0"/>
                              </a:rPr>
                              <m:t>𝑤</m:t>
                            </m:r>
                            <m:r>
                              <a:rPr lang="en-US" sz="1600" b="0" i="1" smtClean="0">
                                <a:solidFill>
                                  <a:srgbClr val="FFC000"/>
                                </a:solidFill>
                                <a:latin typeface="Cambria Math" panose="02040503050406030204" pitchFamily="18" charset="0"/>
                              </a:rPr>
                              <m:t>,</m:t>
                            </m:r>
                            <m:r>
                              <a:rPr lang="en-US" sz="1600" b="0" i="1" smtClean="0">
                                <a:solidFill>
                                  <a:srgbClr val="FFC000"/>
                                </a:solidFill>
                                <a:latin typeface="Cambria Math" panose="02040503050406030204" pitchFamily="18" charset="0"/>
                              </a:rPr>
                              <m:t>𝑖</m:t>
                            </m:r>
                          </m:sub>
                        </m:sSub>
                      </m:oMath>
                    </m:oMathPara>
                  </a14:m>
                  <a:endParaRPr lang="en-US" sz="1600" dirty="0">
                    <a:solidFill>
                      <a:srgbClr val="FFC000"/>
                    </a:solidFill>
                  </a:endParaRPr>
                </a:p>
              </p:txBody>
            </p:sp>
          </mc:Choice>
          <mc:Fallback>
            <p:sp>
              <p:nvSpPr>
                <p:cNvPr id="42" name="TextBox 41">
                  <a:extLst>
                    <a:ext uri="{FF2B5EF4-FFF2-40B4-BE49-F238E27FC236}">
                      <a16:creationId xmlns:a16="http://schemas.microsoft.com/office/drawing/2014/main" id="{7C472ECE-5BA8-DDEF-E13D-F20741B37CCA}"/>
                    </a:ext>
                  </a:extLst>
                </p:cNvPr>
                <p:cNvSpPr txBox="1">
                  <a:spLocks noRot="1" noChangeAspect="1" noMove="1" noResize="1" noEditPoints="1" noAdjustHandles="1" noChangeArrowheads="1" noChangeShapeType="1" noTextEdit="1"/>
                </p:cNvSpPr>
                <p:nvPr/>
              </p:nvSpPr>
              <p:spPr>
                <a:xfrm>
                  <a:off x="911604" y="4229166"/>
                  <a:ext cx="942654" cy="582858"/>
                </a:xfrm>
                <a:prstGeom prst="rect">
                  <a:avLst/>
                </a:prstGeom>
                <a:blipFill>
                  <a:blip r:embed="rId8"/>
                  <a:stretch>
                    <a:fillRect/>
                  </a:stretch>
                </a:blipFill>
              </p:spPr>
              <p:txBody>
                <a:bodyPr/>
                <a:lstStyle/>
                <a:p>
                  <a:r>
                    <a:rPr lang="en-US">
                      <a:noFill/>
                    </a:rPr>
                    <a:t> </a:t>
                  </a:r>
                </a:p>
              </p:txBody>
            </p:sp>
          </mc:Fallback>
        </mc:AlternateContent>
      </p:grpSp>
      <p:pic>
        <p:nvPicPr>
          <p:cNvPr id="3" name="Picture 2">
            <a:extLst>
              <a:ext uri="{FF2B5EF4-FFF2-40B4-BE49-F238E27FC236}">
                <a16:creationId xmlns:a16="http://schemas.microsoft.com/office/drawing/2014/main" id="{BF02EED3-CA64-319B-25EE-9E2058FF92FA}"/>
              </a:ext>
            </a:extLst>
          </p:cNvPr>
          <p:cNvPicPr>
            <a:picLocks noChangeAspect="1"/>
          </p:cNvPicPr>
          <p:nvPr/>
        </p:nvPicPr>
        <p:blipFill>
          <a:blip r:embed="rId9"/>
          <a:stretch>
            <a:fillRect/>
          </a:stretch>
        </p:blipFill>
        <p:spPr>
          <a:xfrm>
            <a:off x="-10581" y="3429000"/>
            <a:ext cx="4489117" cy="3080441"/>
          </a:xfrm>
          <a:prstGeom prst="rect">
            <a:avLst/>
          </a:prstGeom>
        </p:spPr>
      </p:pic>
      <p:sp>
        <p:nvSpPr>
          <p:cNvPr id="48" name="TextBox 47">
            <a:extLst>
              <a:ext uri="{FF2B5EF4-FFF2-40B4-BE49-F238E27FC236}">
                <a16:creationId xmlns:a16="http://schemas.microsoft.com/office/drawing/2014/main" id="{856043D4-FD12-FA41-82F3-D460826F10B4}"/>
              </a:ext>
            </a:extLst>
          </p:cNvPr>
          <p:cNvSpPr txBox="1"/>
          <p:nvPr/>
        </p:nvSpPr>
        <p:spPr bwMode="auto">
          <a:xfrm>
            <a:off x="9709474" y="1674254"/>
            <a:ext cx="1967939" cy="73302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Limited mobile saturation range</a:t>
            </a:r>
          </a:p>
        </p:txBody>
      </p:sp>
    </p:spTree>
    <p:extLst>
      <p:ext uri="{BB962C8B-B14F-4D97-AF65-F5344CB8AC3E}">
        <p14:creationId xmlns:p14="http://schemas.microsoft.com/office/powerpoint/2010/main" val="27041819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E17D-D611-4791-4BB5-3565AD1B9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78B1B-669C-D620-C57C-914BE9749D3C}"/>
              </a:ext>
            </a:extLst>
          </p:cNvPr>
          <p:cNvSpPr>
            <a:spLocks noGrp="1"/>
          </p:cNvSpPr>
          <p:nvPr>
            <p:ph type="title"/>
          </p:nvPr>
        </p:nvSpPr>
        <p:spPr>
          <a:xfrm>
            <a:off x="466421" y="663860"/>
            <a:ext cx="9522309" cy="808025"/>
          </a:xfrm>
        </p:spPr>
        <p:txBody>
          <a:bodyPr wrap="square" anchor="t">
            <a:normAutofit/>
          </a:bodyPr>
          <a:lstStyle/>
          <a:p>
            <a:r>
              <a:rPr lang="en-US" dirty="0"/>
              <a:t>Classical Unsteady-State vs. Micro-CT Flow Experiment</a:t>
            </a:r>
          </a:p>
        </p:txBody>
      </p:sp>
      <p:sp>
        <p:nvSpPr>
          <p:cNvPr id="4" name="Date Placeholder 3">
            <a:extLst>
              <a:ext uri="{FF2B5EF4-FFF2-40B4-BE49-F238E27FC236}">
                <a16:creationId xmlns:a16="http://schemas.microsoft.com/office/drawing/2014/main" id="{7B648775-6D41-5079-BB92-3008FF14CC09}"/>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71DACA63-4B21-DCE3-9955-2C82E4DF4B07}"/>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6</a:t>
            </a:fld>
            <a:endParaRPr lang="en-GB" noProof="1"/>
          </a:p>
        </p:txBody>
      </p:sp>
      <p:pic>
        <p:nvPicPr>
          <p:cNvPr id="9" name="Picture 8">
            <a:extLst>
              <a:ext uri="{FF2B5EF4-FFF2-40B4-BE49-F238E27FC236}">
                <a16:creationId xmlns:a16="http://schemas.microsoft.com/office/drawing/2014/main" id="{6C667AD9-D539-B8B2-3748-6469CAD05BAC}"/>
              </a:ext>
            </a:extLst>
          </p:cNvPr>
          <p:cNvPicPr>
            <a:picLocks noChangeAspect="1"/>
          </p:cNvPicPr>
          <p:nvPr/>
        </p:nvPicPr>
        <p:blipFill>
          <a:blip r:embed="rId3"/>
          <a:stretch>
            <a:fillRect/>
          </a:stretch>
        </p:blipFill>
        <p:spPr>
          <a:xfrm>
            <a:off x="6208056" y="1046282"/>
            <a:ext cx="3303270" cy="2503170"/>
          </a:xfrm>
          <a:prstGeom prst="rect">
            <a:avLst/>
          </a:prstGeom>
        </p:spPr>
      </p:pic>
      <p:cxnSp>
        <p:nvCxnSpPr>
          <p:cNvPr id="10" name="Straight Connector 9">
            <a:extLst>
              <a:ext uri="{FF2B5EF4-FFF2-40B4-BE49-F238E27FC236}">
                <a16:creationId xmlns:a16="http://schemas.microsoft.com/office/drawing/2014/main" id="{7F70DDF3-B761-E91F-D7DD-C9DC1BB3C7D4}"/>
              </a:ext>
            </a:extLst>
          </p:cNvPr>
          <p:cNvCxnSpPr>
            <a:cxnSpLocks/>
          </p:cNvCxnSpPr>
          <p:nvPr/>
        </p:nvCxnSpPr>
        <p:spPr>
          <a:xfrm flipV="1">
            <a:off x="6480312" y="2085946"/>
            <a:ext cx="2282338" cy="2"/>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D358393-D474-34F1-FCA5-AE171EB19F52}"/>
              </a:ext>
            </a:extLst>
          </p:cNvPr>
          <p:cNvCxnSpPr>
            <a:cxnSpLocks/>
          </p:cNvCxnSpPr>
          <p:nvPr/>
        </p:nvCxnSpPr>
        <p:spPr>
          <a:xfrm>
            <a:off x="6480312" y="1941168"/>
            <a:ext cx="2282338" cy="0"/>
          </a:xfrm>
          <a:prstGeom prst="lin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EBF31018-2047-82EE-B232-71351E04D51B}"/>
              </a:ext>
            </a:extLst>
          </p:cNvPr>
          <p:cNvSpPr/>
          <p:nvPr/>
        </p:nvSpPr>
        <p:spPr>
          <a:xfrm>
            <a:off x="8787122" y="1941168"/>
            <a:ext cx="134723" cy="14477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0FB10A6-3A39-481F-4182-1546EE81CC1C}"/>
                  </a:ext>
                </a:extLst>
              </p:cNvPr>
              <p:cNvSpPr txBox="1"/>
              <p:nvPr/>
            </p:nvSpPr>
            <p:spPr>
              <a:xfrm rot="16200000">
                <a:off x="8610042" y="1902266"/>
                <a:ext cx="746999" cy="276999"/>
              </a:xfrm>
              <a:prstGeom prst="rect">
                <a:avLst/>
              </a:prstGeom>
              <a:noFill/>
            </p:spPr>
            <p:txBody>
              <a:bodyPr wrap="none" rtlCol="0">
                <a:spAutoFit/>
              </a:bodyPr>
              <a:lstStyle/>
              <a:p>
                <a14:m>
                  <m:oMath xmlns:m="http://schemas.openxmlformats.org/officeDocument/2006/math">
                    <m:sSub>
                      <m:sSubPr>
                        <m:ctrlPr>
                          <a:rPr lang="en-US" sz="1200" b="0" i="1" dirty="0" smtClean="0">
                            <a:solidFill>
                              <a:schemeClr val="accent1"/>
                            </a:solidFill>
                            <a:latin typeface="Cambria Math" panose="02040503050406030204" pitchFamily="18" charset="0"/>
                          </a:rPr>
                        </m:ctrlPr>
                      </m:sSubPr>
                      <m:e>
                        <m:r>
                          <a:rPr lang="en-US" sz="1200" i="1" dirty="0" smtClean="0">
                            <a:solidFill>
                              <a:schemeClr val="accent1"/>
                            </a:solidFill>
                            <a:latin typeface="Cambria Math" panose="02040503050406030204" pitchFamily="18" charset="0"/>
                          </a:rPr>
                          <m:t>𝑆</m:t>
                        </m:r>
                      </m:e>
                      <m:sub>
                        <m:r>
                          <a:rPr lang="en-US" sz="1200" b="0" i="1" dirty="0" smtClean="0">
                            <a:solidFill>
                              <a:schemeClr val="accent1"/>
                            </a:solidFill>
                            <a:latin typeface="Cambria Math" panose="02040503050406030204" pitchFamily="18" charset="0"/>
                          </a:rPr>
                          <m:t>𝑤</m:t>
                        </m:r>
                      </m:sub>
                    </m:sSub>
                  </m:oMath>
                </a14:m>
                <a:r>
                  <a:rPr lang="en-US" sz="1200" dirty="0">
                    <a:solidFill>
                      <a:schemeClr val="accent1"/>
                    </a:solidFill>
                  </a:rPr>
                  <a:t> range</a:t>
                </a:r>
              </a:p>
            </p:txBody>
          </p:sp>
        </mc:Choice>
        <mc:Fallback>
          <p:sp>
            <p:nvSpPr>
              <p:cNvPr id="19" name="TextBox 18">
                <a:extLst>
                  <a:ext uri="{FF2B5EF4-FFF2-40B4-BE49-F238E27FC236}">
                    <a16:creationId xmlns:a16="http://schemas.microsoft.com/office/drawing/2014/main" id="{50FB10A6-3A39-481F-4182-1546EE81CC1C}"/>
                  </a:ext>
                </a:extLst>
              </p:cNvPr>
              <p:cNvSpPr txBox="1">
                <a:spLocks noRot="1" noChangeAspect="1" noMove="1" noResize="1" noEditPoints="1" noAdjustHandles="1" noChangeArrowheads="1" noChangeShapeType="1" noTextEdit="1"/>
              </p:cNvSpPr>
              <p:nvPr/>
            </p:nvSpPr>
            <p:spPr>
              <a:xfrm rot="16200000">
                <a:off x="8610042" y="1902266"/>
                <a:ext cx="746999" cy="276999"/>
              </a:xfrm>
              <a:prstGeom prst="rect">
                <a:avLst/>
              </a:prstGeom>
              <a:blipFill>
                <a:blip r:embed="rId4"/>
                <a:stretch>
                  <a:fillRect l="-2222" t="-9016" r="-17778"/>
                </a:stretch>
              </a:blipFill>
            </p:spPr>
            <p:txBody>
              <a:bodyPr/>
              <a:lstStyle/>
              <a:p>
                <a:r>
                  <a:rPr lang="en-US">
                    <a:noFill/>
                  </a:rPr>
                  <a:t> </a:t>
                </a:r>
              </a:p>
            </p:txBody>
          </p:sp>
        </mc:Fallback>
      </mc:AlternateContent>
      <p:sp>
        <p:nvSpPr>
          <p:cNvPr id="154" name="TextBox 153">
            <a:extLst>
              <a:ext uri="{FF2B5EF4-FFF2-40B4-BE49-F238E27FC236}">
                <a16:creationId xmlns:a16="http://schemas.microsoft.com/office/drawing/2014/main" id="{58306873-709C-6AD5-95CB-9627ACF58A40}"/>
              </a:ext>
            </a:extLst>
          </p:cNvPr>
          <p:cNvSpPr txBox="1"/>
          <p:nvPr/>
        </p:nvSpPr>
        <p:spPr bwMode="auto">
          <a:xfrm>
            <a:off x="694712" y="1164499"/>
            <a:ext cx="3100208" cy="345223"/>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a:t>Unsteady-state (USS) Method</a:t>
            </a:r>
          </a:p>
        </p:txBody>
      </p:sp>
      <p:grpSp>
        <p:nvGrpSpPr>
          <p:cNvPr id="155" name="Group 154">
            <a:extLst>
              <a:ext uri="{FF2B5EF4-FFF2-40B4-BE49-F238E27FC236}">
                <a16:creationId xmlns:a16="http://schemas.microsoft.com/office/drawing/2014/main" id="{78EE88CC-5977-A50D-299F-52CA417661DB}"/>
              </a:ext>
            </a:extLst>
          </p:cNvPr>
          <p:cNvGrpSpPr/>
          <p:nvPr/>
        </p:nvGrpSpPr>
        <p:grpSpPr>
          <a:xfrm>
            <a:off x="342642" y="1614634"/>
            <a:ext cx="3721256" cy="1332474"/>
            <a:chOff x="2764174" y="2998220"/>
            <a:chExt cx="3721256" cy="1332474"/>
          </a:xfrm>
        </p:grpSpPr>
        <p:sp>
          <p:nvSpPr>
            <p:cNvPr id="156" name="Rectangle 173">
              <a:extLst>
                <a:ext uri="{FF2B5EF4-FFF2-40B4-BE49-F238E27FC236}">
                  <a16:creationId xmlns:a16="http://schemas.microsoft.com/office/drawing/2014/main" id="{DB43C3A1-F462-38BF-5A3B-1233245B5257}"/>
                </a:ext>
              </a:extLst>
            </p:cNvPr>
            <p:cNvSpPr>
              <a:spLocks noChangeArrowheads="1"/>
            </p:cNvSpPr>
            <p:nvPr/>
          </p:nvSpPr>
          <p:spPr bwMode="auto">
            <a:xfrm>
              <a:off x="2764174" y="3832042"/>
              <a:ext cx="573428" cy="277000"/>
            </a:xfrm>
            <a:prstGeom prst="rect">
              <a:avLst/>
            </a:prstGeom>
            <a:noFill/>
            <a:ln w="9525">
              <a:noFill/>
              <a:miter lim="800000"/>
              <a:headEnd/>
              <a:tailEnd/>
            </a:ln>
          </p:spPr>
          <p:txBody>
            <a:bodyPr wrap="none" lIns="0" tIns="0" rIns="0" bIns="0">
              <a:spAutoFit/>
            </a:bodyPr>
            <a:lstStyle/>
            <a:p>
              <a:r>
                <a:rPr lang="en-US" sz="1800" dirty="0">
                  <a:solidFill>
                    <a:srgbClr val="003399"/>
                  </a:solidFill>
                  <a:latin typeface="Tahoma" panose="020B0604030504040204" pitchFamily="34" charset="0"/>
                  <a:ea typeface="Tahoma" panose="020B0604030504040204" pitchFamily="34" charset="0"/>
                  <a:cs typeface="Tahoma" panose="020B0604030504040204" pitchFamily="34" charset="0"/>
                </a:rPr>
                <a:t>water</a:t>
              </a:r>
              <a:endParaRPr lang="en-US" sz="12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grpSp>
          <p:nvGrpSpPr>
            <p:cNvPr id="157" name="Group 156">
              <a:extLst>
                <a:ext uri="{FF2B5EF4-FFF2-40B4-BE49-F238E27FC236}">
                  <a16:creationId xmlns:a16="http://schemas.microsoft.com/office/drawing/2014/main" id="{E36B33F5-518B-A746-1FF8-999FB98D05D1}"/>
                </a:ext>
              </a:extLst>
            </p:cNvPr>
            <p:cNvGrpSpPr/>
            <p:nvPr/>
          </p:nvGrpSpPr>
          <p:grpSpPr>
            <a:xfrm>
              <a:off x="3468981" y="2998220"/>
              <a:ext cx="3016449" cy="1332474"/>
              <a:chOff x="3468981" y="2998220"/>
              <a:chExt cx="3016449" cy="1332474"/>
            </a:xfrm>
          </p:grpSpPr>
          <p:grpSp>
            <p:nvGrpSpPr>
              <p:cNvPr id="158" name="Group 20">
                <a:extLst>
                  <a:ext uri="{FF2B5EF4-FFF2-40B4-BE49-F238E27FC236}">
                    <a16:creationId xmlns:a16="http://schemas.microsoft.com/office/drawing/2014/main" id="{8611AD9E-7EFB-85CB-DFA3-527BE5A4B544}"/>
                  </a:ext>
                </a:extLst>
              </p:cNvPr>
              <p:cNvGrpSpPr>
                <a:grpSpLocks/>
              </p:cNvGrpSpPr>
              <p:nvPr/>
            </p:nvGrpSpPr>
            <p:grpSpPr bwMode="auto">
              <a:xfrm>
                <a:off x="4522376" y="3546600"/>
                <a:ext cx="882963" cy="784094"/>
                <a:chOff x="3583" y="1228"/>
                <a:chExt cx="576" cy="392"/>
              </a:xfrm>
            </p:grpSpPr>
            <p:sp>
              <p:nvSpPr>
                <p:cNvPr id="280" name="Rectangle 21">
                  <a:extLst>
                    <a:ext uri="{FF2B5EF4-FFF2-40B4-BE49-F238E27FC236}">
                      <a16:creationId xmlns:a16="http://schemas.microsoft.com/office/drawing/2014/main" id="{DA75B5A4-DDDE-9086-EF90-22BED3866CFF}"/>
                    </a:ext>
                  </a:extLst>
                </p:cNvPr>
                <p:cNvSpPr>
                  <a:spLocks noChangeArrowheads="1"/>
                </p:cNvSpPr>
                <p:nvPr/>
              </p:nvSpPr>
              <p:spPr bwMode="auto">
                <a:xfrm>
                  <a:off x="3583" y="1228"/>
                  <a:ext cx="576" cy="392"/>
                </a:xfrm>
                <a:prstGeom prst="rect">
                  <a:avLst/>
                </a:prstGeom>
                <a:solidFill>
                  <a:srgbClr val="500093"/>
                </a:solidFill>
                <a:ln w="9525">
                  <a:noFill/>
                  <a:miter lim="800000"/>
                  <a:headEnd/>
                  <a:tailEnd/>
                </a:ln>
              </p:spPr>
              <p:txBody>
                <a:bodyPr/>
                <a:lstStyle/>
                <a:p>
                  <a:endParaRPr lang="en-US" sz="2000"/>
                </a:p>
              </p:txBody>
            </p:sp>
            <p:sp>
              <p:nvSpPr>
                <p:cNvPr id="281" name="Rectangle 22">
                  <a:extLst>
                    <a:ext uri="{FF2B5EF4-FFF2-40B4-BE49-F238E27FC236}">
                      <a16:creationId xmlns:a16="http://schemas.microsoft.com/office/drawing/2014/main" id="{0D6870A9-FC87-11CD-7201-0AEFEDD3A08E}"/>
                    </a:ext>
                  </a:extLst>
                </p:cNvPr>
                <p:cNvSpPr>
                  <a:spLocks noChangeArrowheads="1"/>
                </p:cNvSpPr>
                <p:nvPr/>
              </p:nvSpPr>
              <p:spPr bwMode="auto">
                <a:xfrm>
                  <a:off x="3583" y="1228"/>
                  <a:ext cx="576" cy="392"/>
                </a:xfrm>
                <a:prstGeom prst="rect">
                  <a:avLst/>
                </a:prstGeom>
                <a:noFill/>
                <a:ln w="19050" cap="rnd">
                  <a:solidFill>
                    <a:srgbClr val="003399"/>
                  </a:solidFill>
                  <a:miter lim="800000"/>
                  <a:headEnd/>
                  <a:tailEnd/>
                </a:ln>
              </p:spPr>
              <p:txBody>
                <a:bodyPr/>
                <a:lstStyle/>
                <a:p>
                  <a:endParaRPr lang="en-US" sz="2000"/>
                </a:p>
              </p:txBody>
            </p:sp>
          </p:grpSp>
          <p:grpSp>
            <p:nvGrpSpPr>
              <p:cNvPr id="159" name="Group 23">
                <a:extLst>
                  <a:ext uri="{FF2B5EF4-FFF2-40B4-BE49-F238E27FC236}">
                    <a16:creationId xmlns:a16="http://schemas.microsoft.com/office/drawing/2014/main" id="{6A4DDD52-E2EF-E962-3072-62AC14C61696}"/>
                  </a:ext>
                </a:extLst>
              </p:cNvPr>
              <p:cNvGrpSpPr>
                <a:grpSpLocks/>
              </p:cNvGrpSpPr>
              <p:nvPr/>
            </p:nvGrpSpPr>
            <p:grpSpPr bwMode="auto">
              <a:xfrm>
                <a:off x="5243122" y="3546600"/>
                <a:ext cx="330597" cy="784094"/>
                <a:chOff x="4053" y="1228"/>
                <a:chExt cx="216" cy="392"/>
              </a:xfrm>
            </p:grpSpPr>
            <p:sp>
              <p:nvSpPr>
                <p:cNvPr id="278" name="Oval 24">
                  <a:extLst>
                    <a:ext uri="{FF2B5EF4-FFF2-40B4-BE49-F238E27FC236}">
                      <a16:creationId xmlns:a16="http://schemas.microsoft.com/office/drawing/2014/main" id="{56D0CDD5-44D4-30FA-496A-F02FD55D0D07}"/>
                    </a:ext>
                  </a:extLst>
                </p:cNvPr>
                <p:cNvSpPr>
                  <a:spLocks noChangeArrowheads="1"/>
                </p:cNvSpPr>
                <p:nvPr/>
              </p:nvSpPr>
              <p:spPr bwMode="auto">
                <a:xfrm>
                  <a:off x="4053" y="1228"/>
                  <a:ext cx="216" cy="392"/>
                </a:xfrm>
                <a:prstGeom prst="ellipse">
                  <a:avLst/>
                </a:prstGeom>
                <a:solidFill>
                  <a:srgbClr val="500093"/>
                </a:solidFill>
                <a:ln w="0">
                  <a:solidFill>
                    <a:srgbClr val="000000"/>
                  </a:solidFill>
                  <a:round/>
                  <a:headEnd/>
                  <a:tailEnd/>
                </a:ln>
              </p:spPr>
              <p:txBody>
                <a:bodyPr/>
                <a:lstStyle/>
                <a:p>
                  <a:endParaRPr lang="en-US" sz="2000"/>
                </a:p>
              </p:txBody>
            </p:sp>
            <p:sp>
              <p:nvSpPr>
                <p:cNvPr id="279" name="Oval 25">
                  <a:extLst>
                    <a:ext uri="{FF2B5EF4-FFF2-40B4-BE49-F238E27FC236}">
                      <a16:creationId xmlns:a16="http://schemas.microsoft.com/office/drawing/2014/main" id="{B1AE6545-69A6-D00B-C8E3-BB9A335A9284}"/>
                    </a:ext>
                  </a:extLst>
                </p:cNvPr>
                <p:cNvSpPr>
                  <a:spLocks noChangeArrowheads="1"/>
                </p:cNvSpPr>
                <p:nvPr/>
              </p:nvSpPr>
              <p:spPr bwMode="auto">
                <a:xfrm>
                  <a:off x="4053" y="1228"/>
                  <a:ext cx="216" cy="392"/>
                </a:xfrm>
                <a:prstGeom prst="ellipse">
                  <a:avLst/>
                </a:prstGeom>
                <a:noFill/>
                <a:ln w="19050" cap="rnd">
                  <a:solidFill>
                    <a:srgbClr val="003399"/>
                  </a:solidFill>
                  <a:round/>
                  <a:headEnd/>
                  <a:tailEnd/>
                </a:ln>
              </p:spPr>
              <p:txBody>
                <a:bodyPr/>
                <a:lstStyle/>
                <a:p>
                  <a:endParaRPr lang="en-US" sz="2000"/>
                </a:p>
              </p:txBody>
            </p:sp>
          </p:grpSp>
          <p:grpSp>
            <p:nvGrpSpPr>
              <p:cNvPr id="160" name="Group 159">
                <a:extLst>
                  <a:ext uri="{FF2B5EF4-FFF2-40B4-BE49-F238E27FC236}">
                    <a16:creationId xmlns:a16="http://schemas.microsoft.com/office/drawing/2014/main" id="{1C67E705-1F43-942E-FC8C-17FA7A7880EF}"/>
                  </a:ext>
                </a:extLst>
              </p:cNvPr>
              <p:cNvGrpSpPr>
                <a:grpSpLocks/>
              </p:cNvGrpSpPr>
              <p:nvPr/>
            </p:nvGrpSpPr>
            <p:grpSpPr bwMode="auto">
              <a:xfrm>
                <a:off x="4358104" y="3546600"/>
                <a:ext cx="326492" cy="784094"/>
                <a:chOff x="3476" y="1228"/>
                <a:chExt cx="213" cy="392"/>
              </a:xfrm>
            </p:grpSpPr>
            <p:sp>
              <p:nvSpPr>
                <p:cNvPr id="276" name="Oval 27">
                  <a:extLst>
                    <a:ext uri="{FF2B5EF4-FFF2-40B4-BE49-F238E27FC236}">
                      <a16:creationId xmlns:a16="http://schemas.microsoft.com/office/drawing/2014/main" id="{ED4A773F-B5F7-9BB1-8FB5-9E1C2B769463}"/>
                    </a:ext>
                  </a:extLst>
                </p:cNvPr>
                <p:cNvSpPr>
                  <a:spLocks noChangeArrowheads="1"/>
                </p:cNvSpPr>
                <p:nvPr/>
              </p:nvSpPr>
              <p:spPr bwMode="auto">
                <a:xfrm>
                  <a:off x="3476" y="1228"/>
                  <a:ext cx="213" cy="392"/>
                </a:xfrm>
                <a:prstGeom prst="ellipse">
                  <a:avLst/>
                </a:prstGeom>
                <a:solidFill>
                  <a:srgbClr val="9234DB"/>
                </a:solidFill>
                <a:ln w="0">
                  <a:solidFill>
                    <a:srgbClr val="000000"/>
                  </a:solidFill>
                  <a:round/>
                  <a:headEnd/>
                  <a:tailEnd/>
                </a:ln>
              </p:spPr>
              <p:txBody>
                <a:bodyPr/>
                <a:lstStyle/>
                <a:p>
                  <a:endParaRPr lang="en-US" sz="2000"/>
                </a:p>
              </p:txBody>
            </p:sp>
            <p:sp>
              <p:nvSpPr>
                <p:cNvPr id="277" name="Oval 28">
                  <a:extLst>
                    <a:ext uri="{FF2B5EF4-FFF2-40B4-BE49-F238E27FC236}">
                      <a16:creationId xmlns:a16="http://schemas.microsoft.com/office/drawing/2014/main" id="{FF646A81-047F-7EF7-1CE2-478725492ADF}"/>
                    </a:ext>
                  </a:extLst>
                </p:cNvPr>
                <p:cNvSpPr>
                  <a:spLocks noChangeArrowheads="1"/>
                </p:cNvSpPr>
                <p:nvPr/>
              </p:nvSpPr>
              <p:spPr bwMode="auto">
                <a:xfrm>
                  <a:off x="3476" y="1228"/>
                  <a:ext cx="213" cy="392"/>
                </a:xfrm>
                <a:prstGeom prst="ellipse">
                  <a:avLst/>
                </a:prstGeom>
                <a:noFill/>
                <a:ln w="19050" cap="rnd">
                  <a:solidFill>
                    <a:srgbClr val="003399"/>
                  </a:solidFill>
                  <a:round/>
                  <a:headEnd/>
                  <a:tailEnd/>
                </a:ln>
              </p:spPr>
              <p:txBody>
                <a:bodyPr/>
                <a:lstStyle/>
                <a:p>
                  <a:endParaRPr lang="en-US" sz="2000"/>
                </a:p>
              </p:txBody>
            </p:sp>
          </p:grpSp>
          <p:grpSp>
            <p:nvGrpSpPr>
              <p:cNvPr id="161" name="Group 65">
                <a:extLst>
                  <a:ext uri="{FF2B5EF4-FFF2-40B4-BE49-F238E27FC236}">
                    <a16:creationId xmlns:a16="http://schemas.microsoft.com/office/drawing/2014/main" id="{DAF66B48-4991-DFE6-2E7C-870890346AC1}"/>
                  </a:ext>
                </a:extLst>
              </p:cNvPr>
              <p:cNvGrpSpPr>
                <a:grpSpLocks/>
              </p:cNvGrpSpPr>
              <p:nvPr/>
            </p:nvGrpSpPr>
            <p:grpSpPr bwMode="auto">
              <a:xfrm>
                <a:off x="6035735" y="3860684"/>
                <a:ext cx="30800" cy="135879"/>
                <a:chOff x="4570" y="1385"/>
                <a:chExt cx="21" cy="68"/>
              </a:xfrm>
            </p:grpSpPr>
            <p:sp>
              <p:nvSpPr>
                <p:cNvPr id="274" name="Freeform 66">
                  <a:extLst>
                    <a:ext uri="{FF2B5EF4-FFF2-40B4-BE49-F238E27FC236}">
                      <a16:creationId xmlns:a16="http://schemas.microsoft.com/office/drawing/2014/main" id="{4DFB425A-1D35-75EA-0D03-573192FB4BEA}"/>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75" name="Freeform 67">
                  <a:extLst>
                    <a:ext uri="{FF2B5EF4-FFF2-40B4-BE49-F238E27FC236}">
                      <a16:creationId xmlns:a16="http://schemas.microsoft.com/office/drawing/2014/main" id="{41861707-D81C-DFE6-367E-DD7E42AECB23}"/>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2" name="Group 68">
                <a:extLst>
                  <a:ext uri="{FF2B5EF4-FFF2-40B4-BE49-F238E27FC236}">
                    <a16:creationId xmlns:a16="http://schemas.microsoft.com/office/drawing/2014/main" id="{4F0C2330-3E2A-75DF-751E-622DCCEA1E38}"/>
                  </a:ext>
                </a:extLst>
              </p:cNvPr>
              <p:cNvGrpSpPr>
                <a:grpSpLocks/>
              </p:cNvGrpSpPr>
              <p:nvPr/>
            </p:nvGrpSpPr>
            <p:grpSpPr bwMode="auto">
              <a:xfrm>
                <a:off x="5684603" y="3860684"/>
                <a:ext cx="792614" cy="325221"/>
                <a:chOff x="4341" y="1385"/>
                <a:chExt cx="517" cy="162"/>
              </a:xfrm>
            </p:grpSpPr>
            <p:sp>
              <p:nvSpPr>
                <p:cNvPr id="272" name="Freeform 69">
                  <a:extLst>
                    <a:ext uri="{FF2B5EF4-FFF2-40B4-BE49-F238E27FC236}">
                      <a16:creationId xmlns:a16="http://schemas.microsoft.com/office/drawing/2014/main" id="{3310A299-6C62-86B1-18A5-209ADAF1EB62}"/>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73" name="Freeform 70">
                  <a:extLst>
                    <a:ext uri="{FF2B5EF4-FFF2-40B4-BE49-F238E27FC236}">
                      <a16:creationId xmlns:a16="http://schemas.microsoft.com/office/drawing/2014/main" id="{C8E16F76-A266-D4BE-3D11-F04BE646F5BD}"/>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3" name="Group 71">
                <a:extLst>
                  <a:ext uri="{FF2B5EF4-FFF2-40B4-BE49-F238E27FC236}">
                    <a16:creationId xmlns:a16="http://schemas.microsoft.com/office/drawing/2014/main" id="{B8D51687-ABF5-781F-8711-C3A1B3F81833}"/>
                  </a:ext>
                </a:extLst>
              </p:cNvPr>
              <p:cNvGrpSpPr>
                <a:grpSpLocks/>
              </p:cNvGrpSpPr>
              <p:nvPr/>
            </p:nvGrpSpPr>
            <p:grpSpPr bwMode="auto">
              <a:xfrm>
                <a:off x="6208221" y="4023294"/>
                <a:ext cx="268995" cy="238347"/>
                <a:chOff x="4683" y="1466"/>
                <a:chExt cx="175" cy="119"/>
              </a:xfrm>
            </p:grpSpPr>
            <p:sp>
              <p:nvSpPr>
                <p:cNvPr id="270" name="Freeform 72">
                  <a:extLst>
                    <a:ext uri="{FF2B5EF4-FFF2-40B4-BE49-F238E27FC236}">
                      <a16:creationId xmlns:a16="http://schemas.microsoft.com/office/drawing/2014/main" id="{855DD7AD-680E-3528-3EDE-F85C587E988A}"/>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71" name="Freeform 73">
                  <a:extLst>
                    <a:ext uri="{FF2B5EF4-FFF2-40B4-BE49-F238E27FC236}">
                      <a16:creationId xmlns:a16="http://schemas.microsoft.com/office/drawing/2014/main" id="{471D5AF6-7219-6F6E-3F08-49F42B32E77A}"/>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64" name="Group 74">
                <a:extLst>
                  <a:ext uri="{FF2B5EF4-FFF2-40B4-BE49-F238E27FC236}">
                    <a16:creationId xmlns:a16="http://schemas.microsoft.com/office/drawing/2014/main" id="{E6929AB9-3C5F-B5DA-36D6-5C0C5752EAA7}"/>
                  </a:ext>
                </a:extLst>
              </p:cNvPr>
              <p:cNvGrpSpPr>
                <a:grpSpLocks/>
              </p:cNvGrpSpPr>
              <p:nvPr/>
            </p:nvGrpSpPr>
            <p:grpSpPr bwMode="auto">
              <a:xfrm>
                <a:off x="6173313" y="4116850"/>
                <a:ext cx="32854" cy="144791"/>
                <a:chOff x="4661" y="1513"/>
                <a:chExt cx="21" cy="72"/>
              </a:xfrm>
            </p:grpSpPr>
            <p:sp>
              <p:nvSpPr>
                <p:cNvPr id="268" name="Freeform 75">
                  <a:extLst>
                    <a:ext uri="{FF2B5EF4-FFF2-40B4-BE49-F238E27FC236}">
                      <a16:creationId xmlns:a16="http://schemas.microsoft.com/office/drawing/2014/main" id="{AA81F9DB-400A-F090-3F24-DE26E40BF48E}"/>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69" name="Freeform 76">
                  <a:extLst>
                    <a:ext uri="{FF2B5EF4-FFF2-40B4-BE49-F238E27FC236}">
                      <a16:creationId xmlns:a16="http://schemas.microsoft.com/office/drawing/2014/main" id="{AFA6C7E7-8131-DBB6-A6A8-3D8B0B2A65CC}"/>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65" name="Group 77">
                <a:extLst>
                  <a:ext uri="{FF2B5EF4-FFF2-40B4-BE49-F238E27FC236}">
                    <a16:creationId xmlns:a16="http://schemas.microsoft.com/office/drawing/2014/main" id="{C9A9BFB5-BE9E-8C67-F0D7-A468D5A444DC}"/>
                  </a:ext>
                </a:extLst>
              </p:cNvPr>
              <p:cNvGrpSpPr>
                <a:grpSpLocks/>
              </p:cNvGrpSpPr>
              <p:nvPr/>
            </p:nvGrpSpPr>
            <p:grpSpPr bwMode="auto">
              <a:xfrm>
                <a:off x="5731832" y="4116850"/>
                <a:ext cx="441481" cy="73510"/>
                <a:chOff x="4373" y="1513"/>
                <a:chExt cx="287" cy="37"/>
              </a:xfrm>
            </p:grpSpPr>
            <p:sp>
              <p:nvSpPr>
                <p:cNvPr id="266" name="Rectangle 78">
                  <a:extLst>
                    <a:ext uri="{FF2B5EF4-FFF2-40B4-BE49-F238E27FC236}">
                      <a16:creationId xmlns:a16="http://schemas.microsoft.com/office/drawing/2014/main" id="{F1CEE00B-6AE9-8058-6164-C054A618D345}"/>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67" name="Rectangle 79">
                  <a:extLst>
                    <a:ext uri="{FF2B5EF4-FFF2-40B4-BE49-F238E27FC236}">
                      <a16:creationId xmlns:a16="http://schemas.microsoft.com/office/drawing/2014/main" id="{AE91EEB9-0855-634B-1BD3-EBF54FF36C61}"/>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66" name="Group 80">
                <a:extLst>
                  <a:ext uri="{FF2B5EF4-FFF2-40B4-BE49-F238E27FC236}">
                    <a16:creationId xmlns:a16="http://schemas.microsoft.com/office/drawing/2014/main" id="{402CB3A9-5C07-965A-219F-D58CE8E37FD4}"/>
                  </a:ext>
                </a:extLst>
              </p:cNvPr>
              <p:cNvGrpSpPr>
                <a:grpSpLocks/>
              </p:cNvGrpSpPr>
              <p:nvPr/>
            </p:nvGrpSpPr>
            <p:grpSpPr bwMode="auto">
              <a:xfrm>
                <a:off x="5684603" y="3929737"/>
                <a:ext cx="47229" cy="256168"/>
                <a:chOff x="4341" y="1419"/>
                <a:chExt cx="31" cy="128"/>
              </a:xfrm>
            </p:grpSpPr>
            <p:sp>
              <p:nvSpPr>
                <p:cNvPr id="264" name="Freeform 81">
                  <a:extLst>
                    <a:ext uri="{FF2B5EF4-FFF2-40B4-BE49-F238E27FC236}">
                      <a16:creationId xmlns:a16="http://schemas.microsoft.com/office/drawing/2014/main" id="{0B68AD3F-5EB2-EDA2-A311-C89D4462EB13}"/>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65" name="Freeform 82">
                  <a:extLst>
                    <a:ext uri="{FF2B5EF4-FFF2-40B4-BE49-F238E27FC236}">
                      <a16:creationId xmlns:a16="http://schemas.microsoft.com/office/drawing/2014/main" id="{9B83B4D0-A17D-5C3E-EED9-B3AC32B3C51D}"/>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7" name="Group 83">
                <a:extLst>
                  <a:ext uri="{FF2B5EF4-FFF2-40B4-BE49-F238E27FC236}">
                    <a16:creationId xmlns:a16="http://schemas.microsoft.com/office/drawing/2014/main" id="{F117D562-B416-A2EC-AA86-2FB98808FC88}"/>
                  </a:ext>
                </a:extLst>
              </p:cNvPr>
              <p:cNvGrpSpPr>
                <a:grpSpLocks/>
              </p:cNvGrpSpPr>
              <p:nvPr/>
            </p:nvGrpSpPr>
            <p:grpSpPr bwMode="auto">
              <a:xfrm>
                <a:off x="6035735" y="3860684"/>
                <a:ext cx="30800" cy="135879"/>
                <a:chOff x="4570" y="1385"/>
                <a:chExt cx="21" cy="68"/>
              </a:xfrm>
            </p:grpSpPr>
            <p:sp>
              <p:nvSpPr>
                <p:cNvPr id="262" name="Freeform 84">
                  <a:extLst>
                    <a:ext uri="{FF2B5EF4-FFF2-40B4-BE49-F238E27FC236}">
                      <a16:creationId xmlns:a16="http://schemas.microsoft.com/office/drawing/2014/main" id="{9E2919A8-F469-8142-CE8F-F335327FF496}"/>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close/>
                    </a:path>
                  </a:pathLst>
                </a:custGeom>
                <a:solidFill>
                  <a:srgbClr val="FF0000"/>
                </a:solidFill>
                <a:ln w="9525">
                  <a:noFill/>
                  <a:round/>
                  <a:headEnd/>
                  <a:tailEnd/>
                </a:ln>
              </p:spPr>
              <p:txBody>
                <a:bodyPr/>
                <a:lstStyle/>
                <a:p>
                  <a:endParaRPr lang="en-US" sz="2000"/>
                </a:p>
              </p:txBody>
            </p:sp>
            <p:sp>
              <p:nvSpPr>
                <p:cNvPr id="263" name="Freeform 85">
                  <a:extLst>
                    <a:ext uri="{FF2B5EF4-FFF2-40B4-BE49-F238E27FC236}">
                      <a16:creationId xmlns:a16="http://schemas.microsoft.com/office/drawing/2014/main" id="{9F3463A5-0902-63B8-F3E6-AB832D8AF1B1}"/>
                    </a:ext>
                  </a:extLst>
                </p:cNvPr>
                <p:cNvSpPr>
                  <a:spLocks/>
                </p:cNvSpPr>
                <p:nvPr/>
              </p:nvSpPr>
              <p:spPr bwMode="auto">
                <a:xfrm>
                  <a:off x="4570" y="1385"/>
                  <a:ext cx="21" cy="68"/>
                </a:xfrm>
                <a:custGeom>
                  <a:avLst/>
                  <a:gdLst>
                    <a:gd name="T0" fmla="*/ 0 w 21"/>
                    <a:gd name="T1" fmla="*/ 0 h 68"/>
                    <a:gd name="T2" fmla="*/ 21 w 21"/>
                    <a:gd name="T3" fmla="*/ 34 h 68"/>
                    <a:gd name="T4" fmla="*/ 21 w 21"/>
                    <a:gd name="T5" fmla="*/ 68 h 68"/>
                    <a:gd name="T6" fmla="*/ 0 w 21"/>
                    <a:gd name="T7" fmla="*/ 26 h 68"/>
                    <a:gd name="T8" fmla="*/ 0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0" y="0"/>
                      </a:moveTo>
                      <a:lnTo>
                        <a:pt x="21" y="34"/>
                      </a:lnTo>
                      <a:lnTo>
                        <a:pt x="21" y="68"/>
                      </a:lnTo>
                      <a:lnTo>
                        <a:pt x="0" y="26"/>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68" name="Group 86">
                <a:extLst>
                  <a:ext uri="{FF2B5EF4-FFF2-40B4-BE49-F238E27FC236}">
                    <a16:creationId xmlns:a16="http://schemas.microsoft.com/office/drawing/2014/main" id="{B78626D6-D7AB-36B3-5975-A73AEFAE5EBF}"/>
                  </a:ext>
                </a:extLst>
              </p:cNvPr>
              <p:cNvGrpSpPr>
                <a:grpSpLocks/>
              </p:cNvGrpSpPr>
              <p:nvPr/>
            </p:nvGrpSpPr>
            <p:grpSpPr bwMode="auto">
              <a:xfrm>
                <a:off x="5684603" y="3860684"/>
                <a:ext cx="792614" cy="325221"/>
                <a:chOff x="4341" y="1385"/>
                <a:chExt cx="517" cy="162"/>
              </a:xfrm>
            </p:grpSpPr>
            <p:sp>
              <p:nvSpPr>
                <p:cNvPr id="260" name="Freeform 87">
                  <a:extLst>
                    <a:ext uri="{FF2B5EF4-FFF2-40B4-BE49-F238E27FC236}">
                      <a16:creationId xmlns:a16="http://schemas.microsoft.com/office/drawing/2014/main" id="{73F0C400-B3BF-3B7E-9F7B-DD36E2577FA3}"/>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close/>
                    </a:path>
                  </a:pathLst>
                </a:custGeom>
                <a:solidFill>
                  <a:srgbClr val="FF0000"/>
                </a:solidFill>
                <a:ln w="9525">
                  <a:noFill/>
                  <a:round/>
                  <a:headEnd/>
                  <a:tailEnd/>
                </a:ln>
              </p:spPr>
              <p:txBody>
                <a:bodyPr/>
                <a:lstStyle/>
                <a:p>
                  <a:endParaRPr lang="en-US" sz="2000"/>
                </a:p>
              </p:txBody>
            </p:sp>
            <p:sp>
              <p:nvSpPr>
                <p:cNvPr id="261" name="Freeform 88">
                  <a:extLst>
                    <a:ext uri="{FF2B5EF4-FFF2-40B4-BE49-F238E27FC236}">
                      <a16:creationId xmlns:a16="http://schemas.microsoft.com/office/drawing/2014/main" id="{246A1B19-D747-D29F-841E-B321B6E4DF43}"/>
                    </a:ext>
                  </a:extLst>
                </p:cNvPr>
                <p:cNvSpPr>
                  <a:spLocks/>
                </p:cNvSpPr>
                <p:nvPr/>
              </p:nvSpPr>
              <p:spPr bwMode="auto">
                <a:xfrm>
                  <a:off x="4341" y="1385"/>
                  <a:ext cx="517" cy="162"/>
                </a:xfrm>
                <a:custGeom>
                  <a:avLst/>
                  <a:gdLst>
                    <a:gd name="T0" fmla="*/ 228 w 517"/>
                    <a:gd name="T1" fmla="*/ 0 h 162"/>
                    <a:gd name="T2" fmla="*/ 517 w 517"/>
                    <a:gd name="T3" fmla="*/ 81 h 162"/>
                    <a:gd name="T4" fmla="*/ 341 w 517"/>
                    <a:gd name="T5" fmla="*/ 162 h 162"/>
                    <a:gd name="T6" fmla="*/ 319 w 517"/>
                    <a:gd name="T7" fmla="*/ 128 h 162"/>
                    <a:gd name="T8" fmla="*/ 30 w 517"/>
                    <a:gd name="T9" fmla="*/ 128 h 162"/>
                    <a:gd name="T10" fmla="*/ 0 w 517"/>
                    <a:gd name="T11" fmla="*/ 34 h 162"/>
                    <a:gd name="T12" fmla="*/ 250 w 517"/>
                    <a:gd name="T13" fmla="*/ 34 h 162"/>
                    <a:gd name="T14" fmla="*/ 228 w 51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2"/>
                    <a:gd name="T26" fmla="*/ 517 w 51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2">
                      <a:moveTo>
                        <a:pt x="228" y="0"/>
                      </a:moveTo>
                      <a:lnTo>
                        <a:pt x="517" y="81"/>
                      </a:lnTo>
                      <a:lnTo>
                        <a:pt x="341" y="162"/>
                      </a:lnTo>
                      <a:lnTo>
                        <a:pt x="319" y="128"/>
                      </a:lnTo>
                      <a:lnTo>
                        <a:pt x="30" y="128"/>
                      </a:lnTo>
                      <a:lnTo>
                        <a:pt x="0" y="34"/>
                      </a:lnTo>
                      <a:lnTo>
                        <a:pt x="250" y="34"/>
                      </a:lnTo>
                      <a:lnTo>
                        <a:pt x="228" y="0"/>
                      </a:lnTo>
                    </a:path>
                  </a:pathLst>
                </a:custGeom>
                <a:noFill/>
                <a:ln w="19050" cap="rnd">
                  <a:solidFill>
                    <a:srgbClr val="000000"/>
                  </a:solidFill>
                  <a:prstDash val="solid"/>
                  <a:round/>
                  <a:headEnd/>
                  <a:tailEnd/>
                </a:ln>
              </p:spPr>
              <p:txBody>
                <a:bodyPr/>
                <a:lstStyle/>
                <a:p>
                  <a:endParaRPr lang="en-US" sz="2000"/>
                </a:p>
              </p:txBody>
            </p:sp>
          </p:grpSp>
          <p:grpSp>
            <p:nvGrpSpPr>
              <p:cNvPr id="169" name="Group 89">
                <a:extLst>
                  <a:ext uri="{FF2B5EF4-FFF2-40B4-BE49-F238E27FC236}">
                    <a16:creationId xmlns:a16="http://schemas.microsoft.com/office/drawing/2014/main" id="{D5A5CD30-610B-50E8-8B74-AE3E697332F4}"/>
                  </a:ext>
                </a:extLst>
              </p:cNvPr>
              <p:cNvGrpSpPr>
                <a:grpSpLocks/>
              </p:cNvGrpSpPr>
              <p:nvPr/>
            </p:nvGrpSpPr>
            <p:grpSpPr bwMode="auto">
              <a:xfrm>
                <a:off x="6208221" y="4023294"/>
                <a:ext cx="268995" cy="238347"/>
                <a:chOff x="4683" y="1466"/>
                <a:chExt cx="175" cy="119"/>
              </a:xfrm>
            </p:grpSpPr>
            <p:sp>
              <p:nvSpPr>
                <p:cNvPr id="258" name="Freeform 90">
                  <a:extLst>
                    <a:ext uri="{FF2B5EF4-FFF2-40B4-BE49-F238E27FC236}">
                      <a16:creationId xmlns:a16="http://schemas.microsoft.com/office/drawing/2014/main" id="{F1BE38B0-64B2-371A-E812-1D802F5A95BC}"/>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FF0000"/>
                </a:solidFill>
                <a:ln w="9525">
                  <a:noFill/>
                  <a:round/>
                  <a:headEnd/>
                  <a:tailEnd/>
                </a:ln>
              </p:spPr>
              <p:txBody>
                <a:bodyPr/>
                <a:lstStyle/>
                <a:p>
                  <a:endParaRPr lang="en-US" sz="2000"/>
                </a:p>
              </p:txBody>
            </p:sp>
            <p:sp>
              <p:nvSpPr>
                <p:cNvPr id="259" name="Freeform 91">
                  <a:extLst>
                    <a:ext uri="{FF2B5EF4-FFF2-40B4-BE49-F238E27FC236}">
                      <a16:creationId xmlns:a16="http://schemas.microsoft.com/office/drawing/2014/main" id="{EB862321-6CB2-0A39-2C9B-E3BC5B0C2411}"/>
                    </a:ext>
                  </a:extLst>
                </p:cNvPr>
                <p:cNvSpPr>
                  <a:spLocks/>
                </p:cNvSpPr>
                <p:nvPr/>
              </p:nvSpPr>
              <p:spPr bwMode="auto">
                <a:xfrm>
                  <a:off x="4683" y="1466"/>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0" name="Group 92">
                <a:extLst>
                  <a:ext uri="{FF2B5EF4-FFF2-40B4-BE49-F238E27FC236}">
                    <a16:creationId xmlns:a16="http://schemas.microsoft.com/office/drawing/2014/main" id="{81F46675-90BB-BE93-CD83-D21DF0383739}"/>
                  </a:ext>
                </a:extLst>
              </p:cNvPr>
              <p:cNvGrpSpPr>
                <a:grpSpLocks/>
              </p:cNvGrpSpPr>
              <p:nvPr/>
            </p:nvGrpSpPr>
            <p:grpSpPr bwMode="auto">
              <a:xfrm>
                <a:off x="6173313" y="4116850"/>
                <a:ext cx="32854" cy="144791"/>
                <a:chOff x="4661" y="1513"/>
                <a:chExt cx="21" cy="72"/>
              </a:xfrm>
            </p:grpSpPr>
            <p:sp>
              <p:nvSpPr>
                <p:cNvPr id="256" name="Freeform 93">
                  <a:extLst>
                    <a:ext uri="{FF2B5EF4-FFF2-40B4-BE49-F238E27FC236}">
                      <a16:creationId xmlns:a16="http://schemas.microsoft.com/office/drawing/2014/main" id="{D254B95E-7016-B13D-A788-83CD7641139C}"/>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close/>
                    </a:path>
                  </a:pathLst>
                </a:custGeom>
                <a:solidFill>
                  <a:srgbClr val="FF0000"/>
                </a:solidFill>
                <a:ln w="9525">
                  <a:noFill/>
                  <a:round/>
                  <a:headEnd/>
                  <a:tailEnd/>
                </a:ln>
              </p:spPr>
              <p:txBody>
                <a:bodyPr/>
                <a:lstStyle/>
                <a:p>
                  <a:endParaRPr lang="en-US" sz="2000"/>
                </a:p>
              </p:txBody>
            </p:sp>
            <p:sp>
              <p:nvSpPr>
                <p:cNvPr id="257" name="Freeform 94">
                  <a:extLst>
                    <a:ext uri="{FF2B5EF4-FFF2-40B4-BE49-F238E27FC236}">
                      <a16:creationId xmlns:a16="http://schemas.microsoft.com/office/drawing/2014/main" id="{CF8A2E68-DE3C-5ED4-E43D-F0AA05FFE7EE}"/>
                    </a:ext>
                  </a:extLst>
                </p:cNvPr>
                <p:cNvSpPr>
                  <a:spLocks/>
                </p:cNvSpPr>
                <p:nvPr/>
              </p:nvSpPr>
              <p:spPr bwMode="auto">
                <a:xfrm>
                  <a:off x="4661" y="1513"/>
                  <a:ext cx="21" cy="72"/>
                </a:xfrm>
                <a:custGeom>
                  <a:avLst/>
                  <a:gdLst>
                    <a:gd name="T0" fmla="*/ 21 w 21"/>
                    <a:gd name="T1" fmla="*/ 36 h 72"/>
                    <a:gd name="T2" fmla="*/ 0 w 21"/>
                    <a:gd name="T3" fmla="*/ 0 h 72"/>
                    <a:gd name="T4" fmla="*/ 0 w 21"/>
                    <a:gd name="T5" fmla="*/ 36 h 72"/>
                    <a:gd name="T6" fmla="*/ 21 w 21"/>
                    <a:gd name="T7" fmla="*/ 72 h 72"/>
                    <a:gd name="T8" fmla="*/ 21 w 21"/>
                    <a:gd name="T9" fmla="*/ 36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6"/>
                      </a:moveTo>
                      <a:lnTo>
                        <a:pt x="0" y="0"/>
                      </a:lnTo>
                      <a:lnTo>
                        <a:pt x="0" y="36"/>
                      </a:lnTo>
                      <a:lnTo>
                        <a:pt x="21" y="72"/>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71" name="Group 95">
                <a:extLst>
                  <a:ext uri="{FF2B5EF4-FFF2-40B4-BE49-F238E27FC236}">
                    <a16:creationId xmlns:a16="http://schemas.microsoft.com/office/drawing/2014/main" id="{63893D76-AE34-D723-A921-D2B40288D607}"/>
                  </a:ext>
                </a:extLst>
              </p:cNvPr>
              <p:cNvGrpSpPr>
                <a:grpSpLocks/>
              </p:cNvGrpSpPr>
              <p:nvPr/>
            </p:nvGrpSpPr>
            <p:grpSpPr bwMode="auto">
              <a:xfrm>
                <a:off x="5731832" y="4116850"/>
                <a:ext cx="441481" cy="73510"/>
                <a:chOff x="4373" y="1513"/>
                <a:chExt cx="287" cy="37"/>
              </a:xfrm>
            </p:grpSpPr>
            <p:sp>
              <p:nvSpPr>
                <p:cNvPr id="254" name="Rectangle 96">
                  <a:extLst>
                    <a:ext uri="{FF2B5EF4-FFF2-40B4-BE49-F238E27FC236}">
                      <a16:creationId xmlns:a16="http://schemas.microsoft.com/office/drawing/2014/main" id="{FC4BEBA7-CF17-942B-0AFD-224833E5149F}"/>
                    </a:ext>
                  </a:extLst>
                </p:cNvPr>
                <p:cNvSpPr>
                  <a:spLocks noChangeArrowheads="1"/>
                </p:cNvSpPr>
                <p:nvPr/>
              </p:nvSpPr>
              <p:spPr bwMode="auto">
                <a:xfrm>
                  <a:off x="4373" y="1513"/>
                  <a:ext cx="287" cy="37"/>
                </a:xfrm>
                <a:prstGeom prst="rect">
                  <a:avLst/>
                </a:prstGeom>
                <a:solidFill>
                  <a:srgbClr val="FF0000"/>
                </a:solidFill>
                <a:ln w="9525">
                  <a:noFill/>
                  <a:miter lim="800000"/>
                  <a:headEnd/>
                  <a:tailEnd/>
                </a:ln>
              </p:spPr>
              <p:txBody>
                <a:bodyPr/>
                <a:lstStyle/>
                <a:p>
                  <a:endParaRPr lang="en-US" sz="2000"/>
                </a:p>
              </p:txBody>
            </p:sp>
            <p:sp>
              <p:nvSpPr>
                <p:cNvPr id="255" name="Rectangle 97">
                  <a:extLst>
                    <a:ext uri="{FF2B5EF4-FFF2-40B4-BE49-F238E27FC236}">
                      <a16:creationId xmlns:a16="http://schemas.microsoft.com/office/drawing/2014/main" id="{86C685F4-5DC2-3BA6-4CA2-4B4AB8FAB4D4}"/>
                    </a:ext>
                  </a:extLst>
                </p:cNvPr>
                <p:cNvSpPr>
                  <a:spLocks noChangeArrowheads="1"/>
                </p:cNvSpPr>
                <p:nvPr/>
              </p:nvSpPr>
              <p:spPr bwMode="auto">
                <a:xfrm>
                  <a:off x="4373" y="1513"/>
                  <a:ext cx="287" cy="37"/>
                </a:xfrm>
                <a:prstGeom prst="rect">
                  <a:avLst/>
                </a:prstGeom>
                <a:noFill/>
                <a:ln w="19050" cap="rnd">
                  <a:solidFill>
                    <a:srgbClr val="000000"/>
                  </a:solidFill>
                  <a:round/>
                  <a:headEnd/>
                  <a:tailEnd/>
                </a:ln>
              </p:spPr>
              <p:txBody>
                <a:bodyPr/>
                <a:lstStyle/>
                <a:p>
                  <a:endParaRPr lang="en-US" sz="2000"/>
                </a:p>
              </p:txBody>
            </p:sp>
          </p:grpSp>
          <p:grpSp>
            <p:nvGrpSpPr>
              <p:cNvPr id="172" name="Group 98">
                <a:extLst>
                  <a:ext uri="{FF2B5EF4-FFF2-40B4-BE49-F238E27FC236}">
                    <a16:creationId xmlns:a16="http://schemas.microsoft.com/office/drawing/2014/main" id="{BFDBD948-7EC0-5D4F-68C5-6A43430903C2}"/>
                  </a:ext>
                </a:extLst>
              </p:cNvPr>
              <p:cNvGrpSpPr>
                <a:grpSpLocks/>
              </p:cNvGrpSpPr>
              <p:nvPr/>
            </p:nvGrpSpPr>
            <p:grpSpPr bwMode="auto">
              <a:xfrm>
                <a:off x="5684603" y="3929737"/>
                <a:ext cx="47229" cy="256168"/>
                <a:chOff x="4341" y="1419"/>
                <a:chExt cx="31" cy="128"/>
              </a:xfrm>
            </p:grpSpPr>
            <p:sp>
              <p:nvSpPr>
                <p:cNvPr id="252" name="Freeform 99">
                  <a:extLst>
                    <a:ext uri="{FF2B5EF4-FFF2-40B4-BE49-F238E27FC236}">
                      <a16:creationId xmlns:a16="http://schemas.microsoft.com/office/drawing/2014/main" id="{AF82559D-4A6D-5FAF-1739-3CFACAA3CA3E}"/>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close/>
                    </a:path>
                  </a:pathLst>
                </a:custGeom>
                <a:solidFill>
                  <a:srgbClr val="FF0000"/>
                </a:solidFill>
                <a:ln w="9525">
                  <a:noFill/>
                  <a:round/>
                  <a:headEnd/>
                  <a:tailEnd/>
                </a:ln>
              </p:spPr>
              <p:txBody>
                <a:bodyPr/>
                <a:lstStyle/>
                <a:p>
                  <a:endParaRPr lang="en-US" sz="2000"/>
                </a:p>
              </p:txBody>
            </p:sp>
            <p:sp>
              <p:nvSpPr>
                <p:cNvPr id="253" name="Freeform 100">
                  <a:extLst>
                    <a:ext uri="{FF2B5EF4-FFF2-40B4-BE49-F238E27FC236}">
                      <a16:creationId xmlns:a16="http://schemas.microsoft.com/office/drawing/2014/main" id="{BB02DC94-6D6A-658A-C0C1-A48DFCAC5DB0}"/>
                    </a:ext>
                  </a:extLst>
                </p:cNvPr>
                <p:cNvSpPr>
                  <a:spLocks/>
                </p:cNvSpPr>
                <p:nvPr/>
              </p:nvSpPr>
              <p:spPr bwMode="auto">
                <a:xfrm>
                  <a:off x="4341" y="1419"/>
                  <a:ext cx="31" cy="128"/>
                </a:xfrm>
                <a:custGeom>
                  <a:avLst/>
                  <a:gdLst>
                    <a:gd name="T0" fmla="*/ 0 w 31"/>
                    <a:gd name="T1" fmla="*/ 0 h 128"/>
                    <a:gd name="T2" fmla="*/ 31 w 31"/>
                    <a:gd name="T3" fmla="*/ 94 h 128"/>
                    <a:gd name="T4" fmla="*/ 31 w 31"/>
                    <a:gd name="T5" fmla="*/ 128 h 128"/>
                    <a:gd name="T6" fmla="*/ 0 w 31"/>
                    <a:gd name="T7" fmla="*/ 34 h 128"/>
                    <a:gd name="T8" fmla="*/ 0 w 31"/>
                    <a:gd name="T9" fmla="*/ 0 h 128"/>
                    <a:gd name="T10" fmla="*/ 0 60000 65536"/>
                    <a:gd name="T11" fmla="*/ 0 60000 65536"/>
                    <a:gd name="T12" fmla="*/ 0 60000 65536"/>
                    <a:gd name="T13" fmla="*/ 0 60000 65536"/>
                    <a:gd name="T14" fmla="*/ 0 60000 65536"/>
                    <a:gd name="T15" fmla="*/ 0 w 31"/>
                    <a:gd name="T16" fmla="*/ 0 h 128"/>
                    <a:gd name="T17" fmla="*/ 31 w 31"/>
                    <a:gd name="T18" fmla="*/ 128 h 128"/>
                  </a:gdLst>
                  <a:ahLst/>
                  <a:cxnLst>
                    <a:cxn ang="T10">
                      <a:pos x="T0" y="T1"/>
                    </a:cxn>
                    <a:cxn ang="T11">
                      <a:pos x="T2" y="T3"/>
                    </a:cxn>
                    <a:cxn ang="T12">
                      <a:pos x="T4" y="T5"/>
                    </a:cxn>
                    <a:cxn ang="T13">
                      <a:pos x="T6" y="T7"/>
                    </a:cxn>
                    <a:cxn ang="T14">
                      <a:pos x="T8" y="T9"/>
                    </a:cxn>
                  </a:cxnLst>
                  <a:rect l="T15" t="T16" r="T17" b="T18"/>
                  <a:pathLst>
                    <a:path w="31" h="128">
                      <a:moveTo>
                        <a:pt x="0" y="0"/>
                      </a:moveTo>
                      <a:lnTo>
                        <a:pt x="31" y="94"/>
                      </a:lnTo>
                      <a:lnTo>
                        <a:pt x="31" y="128"/>
                      </a:lnTo>
                      <a:lnTo>
                        <a:pt x="0" y="34"/>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3" name="Group 101">
                <a:extLst>
                  <a:ext uri="{FF2B5EF4-FFF2-40B4-BE49-F238E27FC236}">
                    <a16:creationId xmlns:a16="http://schemas.microsoft.com/office/drawing/2014/main" id="{54EE61F2-1E85-A9F7-FB08-305E4436AC62}"/>
                  </a:ext>
                </a:extLst>
              </p:cNvPr>
              <p:cNvGrpSpPr>
                <a:grpSpLocks/>
              </p:cNvGrpSpPr>
              <p:nvPr/>
            </p:nvGrpSpPr>
            <p:grpSpPr bwMode="auto">
              <a:xfrm>
                <a:off x="3820112" y="3762894"/>
                <a:ext cx="32854" cy="140334"/>
                <a:chOff x="3125" y="1244"/>
                <a:chExt cx="21" cy="71"/>
              </a:xfrm>
            </p:grpSpPr>
            <p:sp>
              <p:nvSpPr>
                <p:cNvPr id="250" name="Freeform 102">
                  <a:extLst>
                    <a:ext uri="{FF2B5EF4-FFF2-40B4-BE49-F238E27FC236}">
                      <a16:creationId xmlns:a16="http://schemas.microsoft.com/office/drawing/2014/main" id="{A480A18B-C84B-BD23-D868-5623B5B9BF38}"/>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51" name="Freeform 103">
                  <a:extLst>
                    <a:ext uri="{FF2B5EF4-FFF2-40B4-BE49-F238E27FC236}">
                      <a16:creationId xmlns:a16="http://schemas.microsoft.com/office/drawing/2014/main" id="{600D9720-71FF-E0FE-3B15-E2EE5B78D316}"/>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4" name="Group 104">
                <a:extLst>
                  <a:ext uri="{FF2B5EF4-FFF2-40B4-BE49-F238E27FC236}">
                    <a16:creationId xmlns:a16="http://schemas.microsoft.com/office/drawing/2014/main" id="{616C60C4-8E64-9A92-1B3E-1D9FD3D96A66}"/>
                  </a:ext>
                </a:extLst>
              </p:cNvPr>
              <p:cNvGrpSpPr>
                <a:grpSpLocks/>
              </p:cNvGrpSpPr>
              <p:nvPr/>
            </p:nvGrpSpPr>
            <p:grpSpPr bwMode="auto">
              <a:xfrm>
                <a:off x="3468981" y="3762894"/>
                <a:ext cx="792614" cy="329676"/>
                <a:chOff x="2896" y="1244"/>
                <a:chExt cx="517" cy="165"/>
              </a:xfrm>
            </p:grpSpPr>
            <p:sp>
              <p:nvSpPr>
                <p:cNvPr id="248" name="Freeform 105">
                  <a:extLst>
                    <a:ext uri="{FF2B5EF4-FFF2-40B4-BE49-F238E27FC236}">
                      <a16:creationId xmlns:a16="http://schemas.microsoft.com/office/drawing/2014/main" id="{910E6741-0ABE-94C2-29E2-5A0D6ED4BA6C}"/>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49" name="Freeform 106">
                  <a:extLst>
                    <a:ext uri="{FF2B5EF4-FFF2-40B4-BE49-F238E27FC236}">
                      <a16:creationId xmlns:a16="http://schemas.microsoft.com/office/drawing/2014/main" id="{AC35D283-4FEF-BE25-63DE-D17CF978CE88}"/>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75" name="Group 107">
                <a:extLst>
                  <a:ext uri="{FF2B5EF4-FFF2-40B4-BE49-F238E27FC236}">
                    <a16:creationId xmlns:a16="http://schemas.microsoft.com/office/drawing/2014/main" id="{780D98F4-DBE8-4942-ECC5-455B847A7D5D}"/>
                  </a:ext>
                </a:extLst>
              </p:cNvPr>
              <p:cNvGrpSpPr>
                <a:grpSpLocks/>
              </p:cNvGrpSpPr>
              <p:nvPr/>
            </p:nvGrpSpPr>
            <p:grpSpPr bwMode="auto">
              <a:xfrm>
                <a:off x="3992598" y="3929959"/>
                <a:ext cx="268996" cy="238347"/>
                <a:chOff x="3238" y="1328"/>
                <a:chExt cx="175" cy="119"/>
              </a:xfrm>
            </p:grpSpPr>
            <p:sp>
              <p:nvSpPr>
                <p:cNvPr id="246" name="Freeform 108">
                  <a:extLst>
                    <a:ext uri="{FF2B5EF4-FFF2-40B4-BE49-F238E27FC236}">
                      <a16:creationId xmlns:a16="http://schemas.microsoft.com/office/drawing/2014/main" id="{E05D3A9B-08A7-40A2-F598-218B5F57AA53}"/>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47" name="Freeform 109">
                  <a:extLst>
                    <a:ext uri="{FF2B5EF4-FFF2-40B4-BE49-F238E27FC236}">
                      <a16:creationId xmlns:a16="http://schemas.microsoft.com/office/drawing/2014/main" id="{4AF32E27-AB40-67DC-4803-2661208AD955}"/>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76" name="Group 110">
                <a:extLst>
                  <a:ext uri="{FF2B5EF4-FFF2-40B4-BE49-F238E27FC236}">
                    <a16:creationId xmlns:a16="http://schemas.microsoft.com/office/drawing/2014/main" id="{F176BAA0-E863-2FE0-DDDE-3462E2A37189}"/>
                  </a:ext>
                </a:extLst>
              </p:cNvPr>
              <p:cNvGrpSpPr>
                <a:grpSpLocks/>
              </p:cNvGrpSpPr>
              <p:nvPr/>
            </p:nvGrpSpPr>
            <p:grpSpPr bwMode="auto">
              <a:xfrm>
                <a:off x="3959744" y="4023515"/>
                <a:ext cx="32854" cy="144791"/>
                <a:chOff x="3216" y="1375"/>
                <a:chExt cx="21" cy="72"/>
              </a:xfrm>
            </p:grpSpPr>
            <p:sp>
              <p:nvSpPr>
                <p:cNvPr id="244" name="Freeform 111">
                  <a:extLst>
                    <a:ext uri="{FF2B5EF4-FFF2-40B4-BE49-F238E27FC236}">
                      <a16:creationId xmlns:a16="http://schemas.microsoft.com/office/drawing/2014/main" id="{2CE1CFC7-C72A-C8A1-8824-F1D62BBC4632}"/>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45" name="Freeform 112">
                  <a:extLst>
                    <a:ext uri="{FF2B5EF4-FFF2-40B4-BE49-F238E27FC236}">
                      <a16:creationId xmlns:a16="http://schemas.microsoft.com/office/drawing/2014/main" id="{7D04FE88-9150-8232-C051-2E1C15D2DFE2}"/>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77" name="Group 113">
                <a:extLst>
                  <a:ext uri="{FF2B5EF4-FFF2-40B4-BE49-F238E27FC236}">
                    <a16:creationId xmlns:a16="http://schemas.microsoft.com/office/drawing/2014/main" id="{0771BC28-231E-8332-3E4F-2E8F9B100A9C}"/>
                  </a:ext>
                </a:extLst>
              </p:cNvPr>
              <p:cNvGrpSpPr>
                <a:grpSpLocks/>
              </p:cNvGrpSpPr>
              <p:nvPr/>
            </p:nvGrpSpPr>
            <p:grpSpPr bwMode="auto">
              <a:xfrm>
                <a:off x="3516209" y="4023515"/>
                <a:ext cx="441482" cy="73510"/>
                <a:chOff x="2927" y="1375"/>
                <a:chExt cx="288" cy="37"/>
              </a:xfrm>
            </p:grpSpPr>
            <p:sp>
              <p:nvSpPr>
                <p:cNvPr id="242" name="Rectangle 114">
                  <a:extLst>
                    <a:ext uri="{FF2B5EF4-FFF2-40B4-BE49-F238E27FC236}">
                      <a16:creationId xmlns:a16="http://schemas.microsoft.com/office/drawing/2014/main" id="{0E795178-7D8A-C75E-BA0F-677BB4C26146}"/>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43" name="Rectangle 115">
                  <a:extLst>
                    <a:ext uri="{FF2B5EF4-FFF2-40B4-BE49-F238E27FC236}">
                      <a16:creationId xmlns:a16="http://schemas.microsoft.com/office/drawing/2014/main" id="{8D5EBF1D-26B3-6FDA-376C-8F005C3A612D}"/>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78" name="Group 177">
                <a:extLst>
                  <a:ext uri="{FF2B5EF4-FFF2-40B4-BE49-F238E27FC236}">
                    <a16:creationId xmlns:a16="http://schemas.microsoft.com/office/drawing/2014/main" id="{841E41E5-0DE0-F0ED-B3D3-AE705CD2AA3B}"/>
                  </a:ext>
                </a:extLst>
              </p:cNvPr>
              <p:cNvGrpSpPr>
                <a:grpSpLocks/>
              </p:cNvGrpSpPr>
              <p:nvPr/>
            </p:nvGrpSpPr>
            <p:grpSpPr bwMode="auto">
              <a:xfrm>
                <a:off x="3468981" y="3829720"/>
                <a:ext cx="45175" cy="262850"/>
                <a:chOff x="2896" y="1278"/>
                <a:chExt cx="30" cy="131"/>
              </a:xfrm>
            </p:grpSpPr>
            <p:sp>
              <p:nvSpPr>
                <p:cNvPr id="240" name="Freeform 117">
                  <a:extLst>
                    <a:ext uri="{FF2B5EF4-FFF2-40B4-BE49-F238E27FC236}">
                      <a16:creationId xmlns:a16="http://schemas.microsoft.com/office/drawing/2014/main" id="{0FA7869B-E9F1-3934-5692-5EA2EF6C3495}"/>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41" name="Freeform 118">
                  <a:extLst>
                    <a:ext uri="{FF2B5EF4-FFF2-40B4-BE49-F238E27FC236}">
                      <a16:creationId xmlns:a16="http://schemas.microsoft.com/office/drawing/2014/main" id="{AA5A83F3-952F-DDF4-660E-2EFB66A4A3D9}"/>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79" name="Group 119">
                <a:extLst>
                  <a:ext uri="{FF2B5EF4-FFF2-40B4-BE49-F238E27FC236}">
                    <a16:creationId xmlns:a16="http://schemas.microsoft.com/office/drawing/2014/main" id="{5169DB42-9E55-3DE6-DA4E-BC7B99D5D3CD}"/>
                  </a:ext>
                </a:extLst>
              </p:cNvPr>
              <p:cNvGrpSpPr>
                <a:grpSpLocks/>
              </p:cNvGrpSpPr>
              <p:nvPr/>
            </p:nvGrpSpPr>
            <p:grpSpPr bwMode="auto">
              <a:xfrm>
                <a:off x="3820112" y="3762894"/>
                <a:ext cx="32854" cy="140334"/>
                <a:chOff x="3125" y="1244"/>
                <a:chExt cx="21" cy="71"/>
              </a:xfrm>
            </p:grpSpPr>
            <p:sp>
              <p:nvSpPr>
                <p:cNvPr id="238" name="Freeform 120">
                  <a:extLst>
                    <a:ext uri="{FF2B5EF4-FFF2-40B4-BE49-F238E27FC236}">
                      <a16:creationId xmlns:a16="http://schemas.microsoft.com/office/drawing/2014/main" id="{D4205337-9334-A189-0771-CFAB2343A1A9}"/>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close/>
                    </a:path>
                  </a:pathLst>
                </a:custGeom>
                <a:solidFill>
                  <a:srgbClr val="003399"/>
                </a:solidFill>
                <a:ln w="9525">
                  <a:noFill/>
                  <a:round/>
                  <a:headEnd/>
                  <a:tailEnd/>
                </a:ln>
              </p:spPr>
              <p:txBody>
                <a:bodyPr/>
                <a:lstStyle/>
                <a:p>
                  <a:endParaRPr lang="en-US" sz="2000"/>
                </a:p>
              </p:txBody>
            </p:sp>
            <p:sp>
              <p:nvSpPr>
                <p:cNvPr id="239" name="Freeform 121">
                  <a:extLst>
                    <a:ext uri="{FF2B5EF4-FFF2-40B4-BE49-F238E27FC236}">
                      <a16:creationId xmlns:a16="http://schemas.microsoft.com/office/drawing/2014/main" id="{38F02BCA-EB36-BDE7-CE1A-B19217C5385F}"/>
                    </a:ext>
                  </a:extLst>
                </p:cNvPr>
                <p:cNvSpPr>
                  <a:spLocks/>
                </p:cNvSpPr>
                <p:nvPr/>
              </p:nvSpPr>
              <p:spPr bwMode="auto">
                <a:xfrm>
                  <a:off x="3125" y="1244"/>
                  <a:ext cx="21" cy="71"/>
                </a:xfrm>
                <a:custGeom>
                  <a:avLst/>
                  <a:gdLst>
                    <a:gd name="T0" fmla="*/ 0 w 21"/>
                    <a:gd name="T1" fmla="*/ 0 h 71"/>
                    <a:gd name="T2" fmla="*/ 21 w 21"/>
                    <a:gd name="T3" fmla="*/ 35 h 71"/>
                    <a:gd name="T4" fmla="*/ 21 w 21"/>
                    <a:gd name="T5" fmla="*/ 71 h 71"/>
                    <a:gd name="T6" fmla="*/ 0 w 21"/>
                    <a:gd name="T7" fmla="*/ 27 h 71"/>
                    <a:gd name="T8" fmla="*/ 0 w 21"/>
                    <a:gd name="T9" fmla="*/ 0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0" y="0"/>
                      </a:moveTo>
                      <a:lnTo>
                        <a:pt x="21" y="35"/>
                      </a:lnTo>
                      <a:lnTo>
                        <a:pt x="21" y="71"/>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0" name="Group 122">
                <a:extLst>
                  <a:ext uri="{FF2B5EF4-FFF2-40B4-BE49-F238E27FC236}">
                    <a16:creationId xmlns:a16="http://schemas.microsoft.com/office/drawing/2014/main" id="{2BE0CBE8-2AEA-B653-EB63-92F95546D53B}"/>
                  </a:ext>
                </a:extLst>
              </p:cNvPr>
              <p:cNvGrpSpPr>
                <a:grpSpLocks/>
              </p:cNvGrpSpPr>
              <p:nvPr/>
            </p:nvGrpSpPr>
            <p:grpSpPr bwMode="auto">
              <a:xfrm>
                <a:off x="3468981" y="3762894"/>
                <a:ext cx="792614" cy="329676"/>
                <a:chOff x="2896" y="1244"/>
                <a:chExt cx="517" cy="165"/>
              </a:xfrm>
            </p:grpSpPr>
            <p:sp>
              <p:nvSpPr>
                <p:cNvPr id="236" name="Freeform 123">
                  <a:extLst>
                    <a:ext uri="{FF2B5EF4-FFF2-40B4-BE49-F238E27FC236}">
                      <a16:creationId xmlns:a16="http://schemas.microsoft.com/office/drawing/2014/main" id="{A59970AE-B68E-1F58-70BF-1663A73D0595}"/>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close/>
                    </a:path>
                  </a:pathLst>
                </a:custGeom>
                <a:solidFill>
                  <a:srgbClr val="003399"/>
                </a:solidFill>
                <a:ln w="9525">
                  <a:noFill/>
                  <a:round/>
                  <a:headEnd/>
                  <a:tailEnd/>
                </a:ln>
              </p:spPr>
              <p:txBody>
                <a:bodyPr/>
                <a:lstStyle/>
                <a:p>
                  <a:endParaRPr lang="en-US" sz="2000"/>
                </a:p>
              </p:txBody>
            </p:sp>
            <p:sp>
              <p:nvSpPr>
                <p:cNvPr id="237" name="Freeform 124">
                  <a:extLst>
                    <a:ext uri="{FF2B5EF4-FFF2-40B4-BE49-F238E27FC236}">
                      <a16:creationId xmlns:a16="http://schemas.microsoft.com/office/drawing/2014/main" id="{5F1C8C63-DAE0-4194-C509-C0C9D5DE2967}"/>
                    </a:ext>
                  </a:extLst>
                </p:cNvPr>
                <p:cNvSpPr>
                  <a:spLocks/>
                </p:cNvSpPr>
                <p:nvPr/>
              </p:nvSpPr>
              <p:spPr bwMode="auto">
                <a:xfrm>
                  <a:off x="2896" y="1244"/>
                  <a:ext cx="517" cy="165"/>
                </a:xfrm>
                <a:custGeom>
                  <a:avLst/>
                  <a:gdLst>
                    <a:gd name="T0" fmla="*/ 227 w 517"/>
                    <a:gd name="T1" fmla="*/ 0 h 165"/>
                    <a:gd name="T2" fmla="*/ 517 w 517"/>
                    <a:gd name="T3" fmla="*/ 82 h 165"/>
                    <a:gd name="T4" fmla="*/ 341 w 517"/>
                    <a:gd name="T5" fmla="*/ 165 h 165"/>
                    <a:gd name="T6" fmla="*/ 318 w 517"/>
                    <a:gd name="T7" fmla="*/ 130 h 165"/>
                    <a:gd name="T8" fmla="*/ 30 w 517"/>
                    <a:gd name="T9" fmla="*/ 130 h 165"/>
                    <a:gd name="T10" fmla="*/ 0 w 517"/>
                    <a:gd name="T11" fmla="*/ 35 h 165"/>
                    <a:gd name="T12" fmla="*/ 250 w 517"/>
                    <a:gd name="T13" fmla="*/ 35 h 165"/>
                    <a:gd name="T14" fmla="*/ 227 w 51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65"/>
                    <a:gd name="T26" fmla="*/ 517 w 51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65">
                      <a:moveTo>
                        <a:pt x="227" y="0"/>
                      </a:moveTo>
                      <a:lnTo>
                        <a:pt x="517" y="82"/>
                      </a:lnTo>
                      <a:lnTo>
                        <a:pt x="341" y="165"/>
                      </a:lnTo>
                      <a:lnTo>
                        <a:pt x="318" y="130"/>
                      </a:lnTo>
                      <a:lnTo>
                        <a:pt x="30" y="130"/>
                      </a:lnTo>
                      <a:lnTo>
                        <a:pt x="0" y="35"/>
                      </a:lnTo>
                      <a:lnTo>
                        <a:pt x="250"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1" name="Group 125">
                <a:extLst>
                  <a:ext uri="{FF2B5EF4-FFF2-40B4-BE49-F238E27FC236}">
                    <a16:creationId xmlns:a16="http://schemas.microsoft.com/office/drawing/2014/main" id="{4E0F338A-DEF1-D245-9E26-5B2391D91D6E}"/>
                  </a:ext>
                </a:extLst>
              </p:cNvPr>
              <p:cNvGrpSpPr>
                <a:grpSpLocks/>
              </p:cNvGrpSpPr>
              <p:nvPr/>
            </p:nvGrpSpPr>
            <p:grpSpPr bwMode="auto">
              <a:xfrm>
                <a:off x="3992598" y="3929959"/>
                <a:ext cx="268996" cy="238347"/>
                <a:chOff x="3238" y="1328"/>
                <a:chExt cx="175" cy="119"/>
              </a:xfrm>
            </p:grpSpPr>
            <p:sp>
              <p:nvSpPr>
                <p:cNvPr id="234" name="Freeform 126">
                  <a:extLst>
                    <a:ext uri="{FF2B5EF4-FFF2-40B4-BE49-F238E27FC236}">
                      <a16:creationId xmlns:a16="http://schemas.microsoft.com/office/drawing/2014/main" id="{E13AA602-C4C8-E4FF-C09D-11FB2B9103D7}"/>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35" name="Freeform 127">
                  <a:extLst>
                    <a:ext uri="{FF2B5EF4-FFF2-40B4-BE49-F238E27FC236}">
                      <a16:creationId xmlns:a16="http://schemas.microsoft.com/office/drawing/2014/main" id="{F0789117-C20D-7CE4-2A6C-3D5101F89517}"/>
                    </a:ext>
                  </a:extLst>
                </p:cNvPr>
                <p:cNvSpPr>
                  <a:spLocks/>
                </p:cNvSpPr>
                <p:nvPr/>
              </p:nvSpPr>
              <p:spPr bwMode="auto">
                <a:xfrm>
                  <a:off x="3238"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2" name="Group 128">
                <a:extLst>
                  <a:ext uri="{FF2B5EF4-FFF2-40B4-BE49-F238E27FC236}">
                    <a16:creationId xmlns:a16="http://schemas.microsoft.com/office/drawing/2014/main" id="{4A5F1E7F-9690-78D2-CDCB-D60286D9432C}"/>
                  </a:ext>
                </a:extLst>
              </p:cNvPr>
              <p:cNvGrpSpPr>
                <a:grpSpLocks/>
              </p:cNvGrpSpPr>
              <p:nvPr/>
            </p:nvGrpSpPr>
            <p:grpSpPr bwMode="auto">
              <a:xfrm>
                <a:off x="3959744" y="4023515"/>
                <a:ext cx="32854" cy="144791"/>
                <a:chOff x="3216" y="1375"/>
                <a:chExt cx="21" cy="72"/>
              </a:xfrm>
            </p:grpSpPr>
            <p:sp>
              <p:nvSpPr>
                <p:cNvPr id="232" name="Freeform 129">
                  <a:extLst>
                    <a:ext uri="{FF2B5EF4-FFF2-40B4-BE49-F238E27FC236}">
                      <a16:creationId xmlns:a16="http://schemas.microsoft.com/office/drawing/2014/main" id="{7E397550-3150-7D92-55A7-728A99779F23}"/>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close/>
                    </a:path>
                  </a:pathLst>
                </a:custGeom>
                <a:solidFill>
                  <a:srgbClr val="003399"/>
                </a:solidFill>
                <a:ln w="9525">
                  <a:noFill/>
                  <a:round/>
                  <a:headEnd/>
                  <a:tailEnd/>
                </a:ln>
              </p:spPr>
              <p:txBody>
                <a:bodyPr/>
                <a:lstStyle/>
                <a:p>
                  <a:endParaRPr lang="en-US" sz="2000"/>
                </a:p>
              </p:txBody>
            </p:sp>
            <p:sp>
              <p:nvSpPr>
                <p:cNvPr id="233" name="Freeform 130">
                  <a:extLst>
                    <a:ext uri="{FF2B5EF4-FFF2-40B4-BE49-F238E27FC236}">
                      <a16:creationId xmlns:a16="http://schemas.microsoft.com/office/drawing/2014/main" id="{9AA18443-6866-610B-44A9-2AF683B6B7F8}"/>
                    </a:ext>
                  </a:extLst>
                </p:cNvPr>
                <p:cNvSpPr>
                  <a:spLocks/>
                </p:cNvSpPr>
                <p:nvPr/>
              </p:nvSpPr>
              <p:spPr bwMode="auto">
                <a:xfrm>
                  <a:off x="3216" y="1375"/>
                  <a:ext cx="21" cy="72"/>
                </a:xfrm>
                <a:custGeom>
                  <a:avLst/>
                  <a:gdLst>
                    <a:gd name="T0" fmla="*/ 21 w 21"/>
                    <a:gd name="T1" fmla="*/ 37 h 72"/>
                    <a:gd name="T2" fmla="*/ 0 w 21"/>
                    <a:gd name="T3" fmla="*/ 0 h 72"/>
                    <a:gd name="T4" fmla="*/ 0 w 21"/>
                    <a:gd name="T5" fmla="*/ 37 h 72"/>
                    <a:gd name="T6" fmla="*/ 21 w 21"/>
                    <a:gd name="T7" fmla="*/ 72 h 72"/>
                    <a:gd name="T8" fmla="*/ 21 w 21"/>
                    <a:gd name="T9" fmla="*/ 37 h 72"/>
                    <a:gd name="T10" fmla="*/ 0 60000 65536"/>
                    <a:gd name="T11" fmla="*/ 0 60000 65536"/>
                    <a:gd name="T12" fmla="*/ 0 60000 65536"/>
                    <a:gd name="T13" fmla="*/ 0 60000 65536"/>
                    <a:gd name="T14" fmla="*/ 0 60000 65536"/>
                    <a:gd name="T15" fmla="*/ 0 w 21"/>
                    <a:gd name="T16" fmla="*/ 0 h 72"/>
                    <a:gd name="T17" fmla="*/ 21 w 21"/>
                    <a:gd name="T18" fmla="*/ 72 h 72"/>
                  </a:gdLst>
                  <a:ahLst/>
                  <a:cxnLst>
                    <a:cxn ang="T10">
                      <a:pos x="T0" y="T1"/>
                    </a:cxn>
                    <a:cxn ang="T11">
                      <a:pos x="T2" y="T3"/>
                    </a:cxn>
                    <a:cxn ang="T12">
                      <a:pos x="T4" y="T5"/>
                    </a:cxn>
                    <a:cxn ang="T13">
                      <a:pos x="T6" y="T7"/>
                    </a:cxn>
                    <a:cxn ang="T14">
                      <a:pos x="T8" y="T9"/>
                    </a:cxn>
                  </a:cxnLst>
                  <a:rect l="T15" t="T16" r="T17" b="T18"/>
                  <a:pathLst>
                    <a:path w="21" h="72">
                      <a:moveTo>
                        <a:pt x="21" y="37"/>
                      </a:moveTo>
                      <a:lnTo>
                        <a:pt x="0" y="0"/>
                      </a:lnTo>
                      <a:lnTo>
                        <a:pt x="0" y="37"/>
                      </a:lnTo>
                      <a:lnTo>
                        <a:pt x="21" y="72"/>
                      </a:lnTo>
                      <a:lnTo>
                        <a:pt x="21" y="37"/>
                      </a:lnTo>
                    </a:path>
                  </a:pathLst>
                </a:custGeom>
                <a:noFill/>
                <a:ln w="19050" cap="rnd">
                  <a:solidFill>
                    <a:srgbClr val="000000"/>
                  </a:solidFill>
                  <a:prstDash val="solid"/>
                  <a:round/>
                  <a:headEnd/>
                  <a:tailEnd/>
                </a:ln>
              </p:spPr>
              <p:txBody>
                <a:bodyPr/>
                <a:lstStyle/>
                <a:p>
                  <a:endParaRPr lang="en-US" sz="2000"/>
                </a:p>
              </p:txBody>
            </p:sp>
          </p:grpSp>
          <p:grpSp>
            <p:nvGrpSpPr>
              <p:cNvPr id="183" name="Group 131">
                <a:extLst>
                  <a:ext uri="{FF2B5EF4-FFF2-40B4-BE49-F238E27FC236}">
                    <a16:creationId xmlns:a16="http://schemas.microsoft.com/office/drawing/2014/main" id="{2A0A78CB-B117-ED32-9469-12EE3B928DDF}"/>
                  </a:ext>
                </a:extLst>
              </p:cNvPr>
              <p:cNvGrpSpPr>
                <a:grpSpLocks/>
              </p:cNvGrpSpPr>
              <p:nvPr/>
            </p:nvGrpSpPr>
            <p:grpSpPr bwMode="auto">
              <a:xfrm>
                <a:off x="3516209" y="4023515"/>
                <a:ext cx="441482" cy="73510"/>
                <a:chOff x="2927" y="1375"/>
                <a:chExt cx="288" cy="37"/>
              </a:xfrm>
            </p:grpSpPr>
            <p:sp>
              <p:nvSpPr>
                <p:cNvPr id="230" name="Rectangle 132">
                  <a:extLst>
                    <a:ext uri="{FF2B5EF4-FFF2-40B4-BE49-F238E27FC236}">
                      <a16:creationId xmlns:a16="http://schemas.microsoft.com/office/drawing/2014/main" id="{80DA4E67-D7C5-0393-07B6-95D1B61FC93C}"/>
                    </a:ext>
                  </a:extLst>
                </p:cNvPr>
                <p:cNvSpPr>
                  <a:spLocks noChangeArrowheads="1"/>
                </p:cNvSpPr>
                <p:nvPr/>
              </p:nvSpPr>
              <p:spPr bwMode="auto">
                <a:xfrm>
                  <a:off x="2927" y="1375"/>
                  <a:ext cx="288" cy="37"/>
                </a:xfrm>
                <a:prstGeom prst="rect">
                  <a:avLst/>
                </a:prstGeom>
                <a:solidFill>
                  <a:srgbClr val="003399"/>
                </a:solidFill>
                <a:ln w="9525">
                  <a:noFill/>
                  <a:miter lim="800000"/>
                  <a:headEnd/>
                  <a:tailEnd/>
                </a:ln>
              </p:spPr>
              <p:txBody>
                <a:bodyPr/>
                <a:lstStyle/>
                <a:p>
                  <a:endParaRPr lang="en-US" sz="2000"/>
                </a:p>
              </p:txBody>
            </p:sp>
            <p:sp>
              <p:nvSpPr>
                <p:cNvPr id="231" name="Rectangle 133">
                  <a:extLst>
                    <a:ext uri="{FF2B5EF4-FFF2-40B4-BE49-F238E27FC236}">
                      <a16:creationId xmlns:a16="http://schemas.microsoft.com/office/drawing/2014/main" id="{CFF09F2C-62D1-E270-F84C-9FB4A9B8259A}"/>
                    </a:ext>
                  </a:extLst>
                </p:cNvPr>
                <p:cNvSpPr>
                  <a:spLocks noChangeArrowheads="1"/>
                </p:cNvSpPr>
                <p:nvPr/>
              </p:nvSpPr>
              <p:spPr bwMode="auto">
                <a:xfrm>
                  <a:off x="2927" y="1375"/>
                  <a:ext cx="288" cy="37"/>
                </a:xfrm>
                <a:prstGeom prst="rect">
                  <a:avLst/>
                </a:prstGeom>
                <a:noFill/>
                <a:ln w="19050" cap="rnd">
                  <a:solidFill>
                    <a:srgbClr val="000000"/>
                  </a:solidFill>
                  <a:round/>
                  <a:headEnd/>
                  <a:tailEnd/>
                </a:ln>
              </p:spPr>
              <p:txBody>
                <a:bodyPr/>
                <a:lstStyle/>
                <a:p>
                  <a:endParaRPr lang="en-US" sz="2000"/>
                </a:p>
              </p:txBody>
            </p:sp>
          </p:grpSp>
          <p:grpSp>
            <p:nvGrpSpPr>
              <p:cNvPr id="184" name="Group 134">
                <a:extLst>
                  <a:ext uri="{FF2B5EF4-FFF2-40B4-BE49-F238E27FC236}">
                    <a16:creationId xmlns:a16="http://schemas.microsoft.com/office/drawing/2014/main" id="{DB35CB76-142C-4AD9-6511-C21138DA8E85}"/>
                  </a:ext>
                </a:extLst>
              </p:cNvPr>
              <p:cNvGrpSpPr>
                <a:grpSpLocks/>
              </p:cNvGrpSpPr>
              <p:nvPr/>
            </p:nvGrpSpPr>
            <p:grpSpPr bwMode="auto">
              <a:xfrm>
                <a:off x="3468981" y="3829720"/>
                <a:ext cx="45175" cy="262850"/>
                <a:chOff x="2896" y="1278"/>
                <a:chExt cx="30" cy="131"/>
              </a:xfrm>
            </p:grpSpPr>
            <p:sp>
              <p:nvSpPr>
                <p:cNvPr id="228" name="Freeform 135">
                  <a:extLst>
                    <a:ext uri="{FF2B5EF4-FFF2-40B4-BE49-F238E27FC236}">
                      <a16:creationId xmlns:a16="http://schemas.microsoft.com/office/drawing/2014/main" id="{3DE3B113-65D2-24FD-9BDC-0E729EF6F15B}"/>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close/>
                    </a:path>
                  </a:pathLst>
                </a:custGeom>
                <a:solidFill>
                  <a:srgbClr val="003399"/>
                </a:solidFill>
                <a:ln w="9525">
                  <a:noFill/>
                  <a:round/>
                  <a:headEnd/>
                  <a:tailEnd/>
                </a:ln>
              </p:spPr>
              <p:txBody>
                <a:bodyPr/>
                <a:lstStyle/>
                <a:p>
                  <a:endParaRPr lang="en-US" sz="2000"/>
                </a:p>
              </p:txBody>
            </p:sp>
            <p:sp>
              <p:nvSpPr>
                <p:cNvPr id="229" name="Freeform 136">
                  <a:extLst>
                    <a:ext uri="{FF2B5EF4-FFF2-40B4-BE49-F238E27FC236}">
                      <a16:creationId xmlns:a16="http://schemas.microsoft.com/office/drawing/2014/main" id="{66BFA03D-6205-2492-5446-B2FD0E347969}"/>
                    </a:ext>
                  </a:extLst>
                </p:cNvPr>
                <p:cNvSpPr>
                  <a:spLocks/>
                </p:cNvSpPr>
                <p:nvPr/>
              </p:nvSpPr>
              <p:spPr bwMode="auto">
                <a:xfrm>
                  <a:off x="2896" y="1278"/>
                  <a:ext cx="30" cy="131"/>
                </a:xfrm>
                <a:custGeom>
                  <a:avLst/>
                  <a:gdLst>
                    <a:gd name="T0" fmla="*/ 0 w 30"/>
                    <a:gd name="T1" fmla="*/ 0 h 131"/>
                    <a:gd name="T2" fmla="*/ 30 w 30"/>
                    <a:gd name="T3" fmla="*/ 96 h 131"/>
                    <a:gd name="T4" fmla="*/ 30 w 30"/>
                    <a:gd name="T5" fmla="*/ 131 h 131"/>
                    <a:gd name="T6" fmla="*/ 0 w 30"/>
                    <a:gd name="T7" fmla="*/ 35 h 131"/>
                    <a:gd name="T8" fmla="*/ 0 w 30"/>
                    <a:gd name="T9" fmla="*/ 0 h 131"/>
                    <a:gd name="T10" fmla="*/ 0 60000 65536"/>
                    <a:gd name="T11" fmla="*/ 0 60000 65536"/>
                    <a:gd name="T12" fmla="*/ 0 60000 65536"/>
                    <a:gd name="T13" fmla="*/ 0 60000 65536"/>
                    <a:gd name="T14" fmla="*/ 0 60000 65536"/>
                    <a:gd name="T15" fmla="*/ 0 w 30"/>
                    <a:gd name="T16" fmla="*/ 0 h 131"/>
                    <a:gd name="T17" fmla="*/ 30 w 30"/>
                    <a:gd name="T18" fmla="*/ 131 h 131"/>
                  </a:gdLst>
                  <a:ahLst/>
                  <a:cxnLst>
                    <a:cxn ang="T10">
                      <a:pos x="T0" y="T1"/>
                    </a:cxn>
                    <a:cxn ang="T11">
                      <a:pos x="T2" y="T3"/>
                    </a:cxn>
                    <a:cxn ang="T12">
                      <a:pos x="T4" y="T5"/>
                    </a:cxn>
                    <a:cxn ang="T13">
                      <a:pos x="T6" y="T7"/>
                    </a:cxn>
                    <a:cxn ang="T14">
                      <a:pos x="T8" y="T9"/>
                    </a:cxn>
                  </a:cxnLst>
                  <a:rect l="T15" t="T16" r="T17" b="T18"/>
                  <a:pathLst>
                    <a:path w="30" h="131">
                      <a:moveTo>
                        <a:pt x="0" y="0"/>
                      </a:moveTo>
                      <a:lnTo>
                        <a:pt x="30" y="96"/>
                      </a:lnTo>
                      <a:lnTo>
                        <a:pt x="30" y="131"/>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5" name="Group 137">
                <a:extLst>
                  <a:ext uri="{FF2B5EF4-FFF2-40B4-BE49-F238E27FC236}">
                    <a16:creationId xmlns:a16="http://schemas.microsoft.com/office/drawing/2014/main" id="{5053B390-0363-CEC5-2D2F-1F8ABCC9CB39}"/>
                  </a:ext>
                </a:extLst>
              </p:cNvPr>
              <p:cNvGrpSpPr>
                <a:grpSpLocks/>
              </p:cNvGrpSpPr>
              <p:nvPr/>
            </p:nvGrpSpPr>
            <p:grpSpPr bwMode="auto">
              <a:xfrm>
                <a:off x="6043949" y="3580014"/>
                <a:ext cx="39014" cy="142563"/>
                <a:chOff x="4576" y="1244"/>
                <a:chExt cx="25" cy="72"/>
              </a:xfrm>
            </p:grpSpPr>
            <p:sp>
              <p:nvSpPr>
                <p:cNvPr id="226" name="Freeform 138">
                  <a:extLst>
                    <a:ext uri="{FF2B5EF4-FFF2-40B4-BE49-F238E27FC236}">
                      <a16:creationId xmlns:a16="http://schemas.microsoft.com/office/drawing/2014/main" id="{E8654830-860B-BEE6-5DC9-D61836D5FB02}"/>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27" name="Freeform 139">
                  <a:extLst>
                    <a:ext uri="{FF2B5EF4-FFF2-40B4-BE49-F238E27FC236}">
                      <a16:creationId xmlns:a16="http://schemas.microsoft.com/office/drawing/2014/main" id="{28E35DBC-1AD3-3326-43EE-C910A520ECFD}"/>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86" name="Group 140">
                <a:extLst>
                  <a:ext uri="{FF2B5EF4-FFF2-40B4-BE49-F238E27FC236}">
                    <a16:creationId xmlns:a16="http://schemas.microsoft.com/office/drawing/2014/main" id="{92D99660-EA4E-5227-3E6E-0D2C2AB8630D}"/>
                  </a:ext>
                </a:extLst>
              </p:cNvPr>
              <p:cNvGrpSpPr>
                <a:grpSpLocks/>
              </p:cNvGrpSpPr>
              <p:nvPr/>
            </p:nvGrpSpPr>
            <p:grpSpPr bwMode="auto">
              <a:xfrm>
                <a:off x="5696923" y="3580014"/>
                <a:ext cx="788507" cy="331903"/>
                <a:chOff x="4350" y="1244"/>
                <a:chExt cx="514" cy="166"/>
              </a:xfrm>
            </p:grpSpPr>
            <p:sp>
              <p:nvSpPr>
                <p:cNvPr id="224" name="Freeform 141">
                  <a:extLst>
                    <a:ext uri="{FF2B5EF4-FFF2-40B4-BE49-F238E27FC236}">
                      <a16:creationId xmlns:a16="http://schemas.microsoft.com/office/drawing/2014/main" id="{3C381A11-0917-2C7D-462E-D41CF7342834}"/>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25" name="Freeform 142">
                  <a:extLst>
                    <a:ext uri="{FF2B5EF4-FFF2-40B4-BE49-F238E27FC236}">
                      <a16:creationId xmlns:a16="http://schemas.microsoft.com/office/drawing/2014/main" id="{6BB67506-3541-1130-779A-773D6771E542}"/>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87" name="Group 143">
                <a:extLst>
                  <a:ext uri="{FF2B5EF4-FFF2-40B4-BE49-F238E27FC236}">
                    <a16:creationId xmlns:a16="http://schemas.microsoft.com/office/drawing/2014/main" id="{30FBD498-91BC-C4C9-A0A8-83F01EE3577E}"/>
                  </a:ext>
                </a:extLst>
              </p:cNvPr>
              <p:cNvGrpSpPr>
                <a:grpSpLocks/>
              </p:cNvGrpSpPr>
              <p:nvPr/>
            </p:nvGrpSpPr>
            <p:grpSpPr bwMode="auto">
              <a:xfrm>
                <a:off x="6216435" y="3747079"/>
                <a:ext cx="268995" cy="238347"/>
                <a:chOff x="4689" y="1328"/>
                <a:chExt cx="175" cy="119"/>
              </a:xfrm>
            </p:grpSpPr>
            <p:sp>
              <p:nvSpPr>
                <p:cNvPr id="222" name="Freeform 144">
                  <a:extLst>
                    <a:ext uri="{FF2B5EF4-FFF2-40B4-BE49-F238E27FC236}">
                      <a16:creationId xmlns:a16="http://schemas.microsoft.com/office/drawing/2014/main" id="{84AE11F4-322C-5D70-3E94-DED30438A634}"/>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23" name="Freeform 145">
                  <a:extLst>
                    <a:ext uri="{FF2B5EF4-FFF2-40B4-BE49-F238E27FC236}">
                      <a16:creationId xmlns:a16="http://schemas.microsoft.com/office/drawing/2014/main" id="{8CCF8418-AA83-66CE-8EA8-6A7FE76E37C7}"/>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88" name="Group 146">
                <a:extLst>
                  <a:ext uri="{FF2B5EF4-FFF2-40B4-BE49-F238E27FC236}">
                    <a16:creationId xmlns:a16="http://schemas.microsoft.com/office/drawing/2014/main" id="{FB2095F7-D649-D6ED-48E6-5590B0C57673}"/>
                  </a:ext>
                </a:extLst>
              </p:cNvPr>
              <p:cNvGrpSpPr>
                <a:grpSpLocks/>
              </p:cNvGrpSpPr>
              <p:nvPr/>
            </p:nvGrpSpPr>
            <p:grpSpPr bwMode="auto">
              <a:xfrm>
                <a:off x="6183580" y="3842863"/>
                <a:ext cx="32854" cy="142563"/>
                <a:chOff x="4667" y="1376"/>
                <a:chExt cx="21" cy="71"/>
              </a:xfrm>
            </p:grpSpPr>
            <p:sp>
              <p:nvSpPr>
                <p:cNvPr id="220" name="Freeform 147">
                  <a:extLst>
                    <a:ext uri="{FF2B5EF4-FFF2-40B4-BE49-F238E27FC236}">
                      <a16:creationId xmlns:a16="http://schemas.microsoft.com/office/drawing/2014/main" id="{1B2FF599-5E6B-C018-E98D-2D5F38622FB2}"/>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21" name="Freeform 148">
                  <a:extLst>
                    <a:ext uri="{FF2B5EF4-FFF2-40B4-BE49-F238E27FC236}">
                      <a16:creationId xmlns:a16="http://schemas.microsoft.com/office/drawing/2014/main" id="{5CEDE67B-F0B2-EBDB-0B41-9DA4E824D84B}"/>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89" name="Group 149">
                <a:extLst>
                  <a:ext uri="{FF2B5EF4-FFF2-40B4-BE49-F238E27FC236}">
                    <a16:creationId xmlns:a16="http://schemas.microsoft.com/office/drawing/2014/main" id="{D43C68F6-07C2-355E-1B8B-09B2C0C28CA7}"/>
                  </a:ext>
                </a:extLst>
              </p:cNvPr>
              <p:cNvGrpSpPr>
                <a:grpSpLocks/>
              </p:cNvGrpSpPr>
              <p:nvPr/>
            </p:nvGrpSpPr>
            <p:grpSpPr bwMode="auto">
              <a:xfrm>
                <a:off x="5746205" y="3842863"/>
                <a:ext cx="435322" cy="73508"/>
                <a:chOff x="4382" y="1376"/>
                <a:chExt cx="284" cy="37"/>
              </a:xfrm>
            </p:grpSpPr>
            <p:sp>
              <p:nvSpPr>
                <p:cNvPr id="218" name="Rectangle 150">
                  <a:extLst>
                    <a:ext uri="{FF2B5EF4-FFF2-40B4-BE49-F238E27FC236}">
                      <a16:creationId xmlns:a16="http://schemas.microsoft.com/office/drawing/2014/main" id="{5C7FF885-CADB-26A3-C0E3-974B6DFEF7F3}"/>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19" name="Rectangle 151">
                  <a:extLst>
                    <a:ext uri="{FF2B5EF4-FFF2-40B4-BE49-F238E27FC236}">
                      <a16:creationId xmlns:a16="http://schemas.microsoft.com/office/drawing/2014/main" id="{6E221811-9DAF-B473-4271-2C3D145DA4BE}"/>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0" name="Group 152">
                <a:extLst>
                  <a:ext uri="{FF2B5EF4-FFF2-40B4-BE49-F238E27FC236}">
                    <a16:creationId xmlns:a16="http://schemas.microsoft.com/office/drawing/2014/main" id="{DFAB8163-1A9E-E272-554D-846F42EAD335}"/>
                  </a:ext>
                </a:extLst>
              </p:cNvPr>
              <p:cNvGrpSpPr>
                <a:grpSpLocks/>
              </p:cNvGrpSpPr>
              <p:nvPr/>
            </p:nvGrpSpPr>
            <p:grpSpPr bwMode="auto">
              <a:xfrm>
                <a:off x="5696923" y="3646840"/>
                <a:ext cx="47229" cy="265077"/>
                <a:chOff x="4350" y="1278"/>
                <a:chExt cx="31" cy="132"/>
              </a:xfrm>
            </p:grpSpPr>
            <p:sp>
              <p:nvSpPr>
                <p:cNvPr id="216" name="Freeform 153">
                  <a:extLst>
                    <a:ext uri="{FF2B5EF4-FFF2-40B4-BE49-F238E27FC236}">
                      <a16:creationId xmlns:a16="http://schemas.microsoft.com/office/drawing/2014/main" id="{B6647DF4-0C8D-0C48-E622-8B677E72A19D}"/>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17" name="Freeform 154">
                  <a:extLst>
                    <a:ext uri="{FF2B5EF4-FFF2-40B4-BE49-F238E27FC236}">
                      <a16:creationId xmlns:a16="http://schemas.microsoft.com/office/drawing/2014/main" id="{07D6F481-4880-29A8-AAC3-8832FC0CBA7E}"/>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1" name="Group 155">
                <a:extLst>
                  <a:ext uri="{FF2B5EF4-FFF2-40B4-BE49-F238E27FC236}">
                    <a16:creationId xmlns:a16="http://schemas.microsoft.com/office/drawing/2014/main" id="{921C0963-38F4-699C-1B92-B562FACF841F}"/>
                  </a:ext>
                </a:extLst>
              </p:cNvPr>
              <p:cNvGrpSpPr>
                <a:grpSpLocks/>
              </p:cNvGrpSpPr>
              <p:nvPr/>
            </p:nvGrpSpPr>
            <p:grpSpPr bwMode="auto">
              <a:xfrm>
                <a:off x="6043949" y="3580014"/>
                <a:ext cx="39014" cy="142563"/>
                <a:chOff x="4576" y="1244"/>
                <a:chExt cx="25" cy="72"/>
              </a:xfrm>
            </p:grpSpPr>
            <p:sp>
              <p:nvSpPr>
                <p:cNvPr id="214" name="Freeform 156">
                  <a:extLst>
                    <a:ext uri="{FF2B5EF4-FFF2-40B4-BE49-F238E27FC236}">
                      <a16:creationId xmlns:a16="http://schemas.microsoft.com/office/drawing/2014/main" id="{8356F6FA-39FE-F8FA-16D6-8A879D4B4E3B}"/>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close/>
                    </a:path>
                  </a:pathLst>
                </a:custGeom>
                <a:solidFill>
                  <a:srgbClr val="003399"/>
                </a:solidFill>
                <a:ln w="9525">
                  <a:noFill/>
                  <a:round/>
                  <a:headEnd/>
                  <a:tailEnd/>
                </a:ln>
              </p:spPr>
              <p:txBody>
                <a:bodyPr/>
                <a:lstStyle/>
                <a:p>
                  <a:endParaRPr lang="en-US" sz="2000"/>
                </a:p>
              </p:txBody>
            </p:sp>
            <p:sp>
              <p:nvSpPr>
                <p:cNvPr id="215" name="Freeform 157">
                  <a:extLst>
                    <a:ext uri="{FF2B5EF4-FFF2-40B4-BE49-F238E27FC236}">
                      <a16:creationId xmlns:a16="http://schemas.microsoft.com/office/drawing/2014/main" id="{7EE545A7-CF66-8348-B0AA-F70F234A572B}"/>
                    </a:ext>
                  </a:extLst>
                </p:cNvPr>
                <p:cNvSpPr>
                  <a:spLocks/>
                </p:cNvSpPr>
                <p:nvPr/>
              </p:nvSpPr>
              <p:spPr bwMode="auto">
                <a:xfrm>
                  <a:off x="4576" y="1244"/>
                  <a:ext cx="25" cy="72"/>
                </a:xfrm>
                <a:custGeom>
                  <a:avLst/>
                  <a:gdLst>
                    <a:gd name="T0" fmla="*/ 0 w 25"/>
                    <a:gd name="T1" fmla="*/ 0 h 72"/>
                    <a:gd name="T2" fmla="*/ 25 w 25"/>
                    <a:gd name="T3" fmla="*/ 36 h 72"/>
                    <a:gd name="T4" fmla="*/ 25 w 25"/>
                    <a:gd name="T5" fmla="*/ 72 h 72"/>
                    <a:gd name="T6" fmla="*/ 0 w 25"/>
                    <a:gd name="T7" fmla="*/ 27 h 72"/>
                    <a:gd name="T8" fmla="*/ 0 w 25"/>
                    <a:gd name="T9" fmla="*/ 0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0" y="0"/>
                      </a:moveTo>
                      <a:lnTo>
                        <a:pt x="25" y="36"/>
                      </a:lnTo>
                      <a:lnTo>
                        <a:pt x="25" y="72"/>
                      </a:lnTo>
                      <a:lnTo>
                        <a:pt x="0" y="27"/>
                      </a:lnTo>
                      <a:lnTo>
                        <a:pt x="0" y="0"/>
                      </a:lnTo>
                    </a:path>
                  </a:pathLst>
                </a:custGeom>
                <a:noFill/>
                <a:ln w="19050" cap="rnd">
                  <a:solidFill>
                    <a:srgbClr val="000000"/>
                  </a:solidFill>
                  <a:prstDash val="solid"/>
                  <a:round/>
                  <a:headEnd/>
                  <a:tailEnd/>
                </a:ln>
              </p:spPr>
              <p:txBody>
                <a:bodyPr/>
                <a:lstStyle/>
                <a:p>
                  <a:endParaRPr lang="en-US" sz="2000"/>
                </a:p>
              </p:txBody>
            </p:sp>
          </p:grpSp>
          <p:grpSp>
            <p:nvGrpSpPr>
              <p:cNvPr id="192" name="Group 158">
                <a:extLst>
                  <a:ext uri="{FF2B5EF4-FFF2-40B4-BE49-F238E27FC236}">
                    <a16:creationId xmlns:a16="http://schemas.microsoft.com/office/drawing/2014/main" id="{57990F71-86CC-56FD-F598-7EC9316509BE}"/>
                  </a:ext>
                </a:extLst>
              </p:cNvPr>
              <p:cNvGrpSpPr>
                <a:grpSpLocks/>
              </p:cNvGrpSpPr>
              <p:nvPr/>
            </p:nvGrpSpPr>
            <p:grpSpPr bwMode="auto">
              <a:xfrm>
                <a:off x="5696923" y="3580014"/>
                <a:ext cx="788507" cy="331903"/>
                <a:chOff x="4350" y="1244"/>
                <a:chExt cx="514" cy="166"/>
              </a:xfrm>
            </p:grpSpPr>
            <p:sp>
              <p:nvSpPr>
                <p:cNvPr id="212" name="Freeform 159">
                  <a:extLst>
                    <a:ext uri="{FF2B5EF4-FFF2-40B4-BE49-F238E27FC236}">
                      <a16:creationId xmlns:a16="http://schemas.microsoft.com/office/drawing/2014/main" id="{8783F556-43D9-0152-154F-A0C52E8D6136}"/>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close/>
                    </a:path>
                  </a:pathLst>
                </a:custGeom>
                <a:solidFill>
                  <a:srgbClr val="003399"/>
                </a:solidFill>
                <a:ln w="9525">
                  <a:noFill/>
                  <a:round/>
                  <a:headEnd/>
                  <a:tailEnd/>
                </a:ln>
              </p:spPr>
              <p:txBody>
                <a:bodyPr/>
                <a:lstStyle/>
                <a:p>
                  <a:endParaRPr lang="en-US" sz="2000"/>
                </a:p>
              </p:txBody>
            </p:sp>
            <p:sp>
              <p:nvSpPr>
                <p:cNvPr id="213" name="Freeform 160">
                  <a:extLst>
                    <a:ext uri="{FF2B5EF4-FFF2-40B4-BE49-F238E27FC236}">
                      <a16:creationId xmlns:a16="http://schemas.microsoft.com/office/drawing/2014/main" id="{F7A5F99E-582A-EEDB-D3AC-B74ED18E7217}"/>
                    </a:ext>
                  </a:extLst>
                </p:cNvPr>
                <p:cNvSpPr>
                  <a:spLocks/>
                </p:cNvSpPr>
                <p:nvPr/>
              </p:nvSpPr>
              <p:spPr bwMode="auto">
                <a:xfrm>
                  <a:off x="4350" y="1244"/>
                  <a:ext cx="514" cy="166"/>
                </a:xfrm>
                <a:custGeom>
                  <a:avLst/>
                  <a:gdLst>
                    <a:gd name="T0" fmla="*/ 227 w 514"/>
                    <a:gd name="T1" fmla="*/ 0 h 166"/>
                    <a:gd name="T2" fmla="*/ 514 w 514"/>
                    <a:gd name="T3" fmla="*/ 82 h 166"/>
                    <a:gd name="T4" fmla="*/ 340 w 514"/>
                    <a:gd name="T5" fmla="*/ 166 h 166"/>
                    <a:gd name="T6" fmla="*/ 318 w 514"/>
                    <a:gd name="T7" fmla="*/ 130 h 166"/>
                    <a:gd name="T8" fmla="*/ 31 w 514"/>
                    <a:gd name="T9" fmla="*/ 130 h 166"/>
                    <a:gd name="T10" fmla="*/ 0 w 514"/>
                    <a:gd name="T11" fmla="*/ 35 h 166"/>
                    <a:gd name="T12" fmla="*/ 249 w 514"/>
                    <a:gd name="T13" fmla="*/ 35 h 166"/>
                    <a:gd name="T14" fmla="*/ 227 w 514"/>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6"/>
                    <a:gd name="T26" fmla="*/ 514 w 514"/>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6">
                      <a:moveTo>
                        <a:pt x="227" y="0"/>
                      </a:moveTo>
                      <a:lnTo>
                        <a:pt x="514" y="82"/>
                      </a:lnTo>
                      <a:lnTo>
                        <a:pt x="340" y="166"/>
                      </a:lnTo>
                      <a:lnTo>
                        <a:pt x="318" y="130"/>
                      </a:lnTo>
                      <a:lnTo>
                        <a:pt x="31" y="130"/>
                      </a:lnTo>
                      <a:lnTo>
                        <a:pt x="0" y="35"/>
                      </a:lnTo>
                      <a:lnTo>
                        <a:pt x="249" y="35"/>
                      </a:lnTo>
                      <a:lnTo>
                        <a:pt x="227" y="0"/>
                      </a:lnTo>
                    </a:path>
                  </a:pathLst>
                </a:custGeom>
                <a:noFill/>
                <a:ln w="19050" cap="rnd">
                  <a:solidFill>
                    <a:srgbClr val="000000"/>
                  </a:solidFill>
                  <a:prstDash val="solid"/>
                  <a:round/>
                  <a:headEnd/>
                  <a:tailEnd/>
                </a:ln>
              </p:spPr>
              <p:txBody>
                <a:bodyPr/>
                <a:lstStyle/>
                <a:p>
                  <a:endParaRPr lang="en-US" sz="2000"/>
                </a:p>
              </p:txBody>
            </p:sp>
          </p:grpSp>
          <p:grpSp>
            <p:nvGrpSpPr>
              <p:cNvPr id="193" name="Group 161">
                <a:extLst>
                  <a:ext uri="{FF2B5EF4-FFF2-40B4-BE49-F238E27FC236}">
                    <a16:creationId xmlns:a16="http://schemas.microsoft.com/office/drawing/2014/main" id="{39005CD5-5FE9-A21B-2DC9-36F9F4EF1759}"/>
                  </a:ext>
                </a:extLst>
              </p:cNvPr>
              <p:cNvGrpSpPr>
                <a:grpSpLocks/>
              </p:cNvGrpSpPr>
              <p:nvPr/>
            </p:nvGrpSpPr>
            <p:grpSpPr bwMode="auto">
              <a:xfrm>
                <a:off x="6216435" y="3747079"/>
                <a:ext cx="268995" cy="238347"/>
                <a:chOff x="4689" y="1328"/>
                <a:chExt cx="175" cy="119"/>
              </a:xfrm>
            </p:grpSpPr>
            <p:sp>
              <p:nvSpPr>
                <p:cNvPr id="210" name="Freeform 162">
                  <a:extLst>
                    <a:ext uri="{FF2B5EF4-FFF2-40B4-BE49-F238E27FC236}">
                      <a16:creationId xmlns:a16="http://schemas.microsoft.com/office/drawing/2014/main" id="{53F0B529-2251-3EB0-BBD7-E75AEF8815DB}"/>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close/>
                    </a:path>
                  </a:pathLst>
                </a:custGeom>
                <a:solidFill>
                  <a:srgbClr val="003399"/>
                </a:solidFill>
                <a:ln w="9525">
                  <a:noFill/>
                  <a:round/>
                  <a:headEnd/>
                  <a:tailEnd/>
                </a:ln>
              </p:spPr>
              <p:txBody>
                <a:bodyPr/>
                <a:lstStyle/>
                <a:p>
                  <a:endParaRPr lang="en-US" sz="2000"/>
                </a:p>
              </p:txBody>
            </p:sp>
            <p:sp>
              <p:nvSpPr>
                <p:cNvPr id="211" name="Freeform 163">
                  <a:extLst>
                    <a:ext uri="{FF2B5EF4-FFF2-40B4-BE49-F238E27FC236}">
                      <a16:creationId xmlns:a16="http://schemas.microsoft.com/office/drawing/2014/main" id="{0015F7D0-6685-7B58-2D4A-2479EEC8E906}"/>
                    </a:ext>
                  </a:extLst>
                </p:cNvPr>
                <p:cNvSpPr>
                  <a:spLocks/>
                </p:cNvSpPr>
                <p:nvPr/>
              </p:nvSpPr>
              <p:spPr bwMode="auto">
                <a:xfrm>
                  <a:off x="4689" y="1328"/>
                  <a:ext cx="175" cy="119"/>
                </a:xfrm>
                <a:custGeom>
                  <a:avLst/>
                  <a:gdLst>
                    <a:gd name="T0" fmla="*/ 175 w 175"/>
                    <a:gd name="T1" fmla="*/ 0 h 119"/>
                    <a:gd name="T2" fmla="*/ 0 w 175"/>
                    <a:gd name="T3" fmla="*/ 83 h 119"/>
                    <a:gd name="T4" fmla="*/ 0 w 175"/>
                    <a:gd name="T5" fmla="*/ 119 h 119"/>
                    <a:gd name="T6" fmla="*/ 175 w 175"/>
                    <a:gd name="T7" fmla="*/ 35 h 119"/>
                    <a:gd name="T8" fmla="*/ 175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175" y="0"/>
                      </a:moveTo>
                      <a:lnTo>
                        <a:pt x="0" y="83"/>
                      </a:lnTo>
                      <a:lnTo>
                        <a:pt x="0" y="119"/>
                      </a:lnTo>
                      <a:lnTo>
                        <a:pt x="175" y="35"/>
                      </a:lnTo>
                      <a:lnTo>
                        <a:pt x="175" y="0"/>
                      </a:lnTo>
                    </a:path>
                  </a:pathLst>
                </a:custGeom>
                <a:noFill/>
                <a:ln w="19050" cap="rnd">
                  <a:solidFill>
                    <a:srgbClr val="000000"/>
                  </a:solidFill>
                  <a:prstDash val="solid"/>
                  <a:round/>
                  <a:headEnd/>
                  <a:tailEnd/>
                </a:ln>
              </p:spPr>
              <p:txBody>
                <a:bodyPr/>
                <a:lstStyle/>
                <a:p>
                  <a:endParaRPr lang="en-US" sz="2000"/>
                </a:p>
              </p:txBody>
            </p:sp>
          </p:grpSp>
          <p:grpSp>
            <p:nvGrpSpPr>
              <p:cNvPr id="194" name="Group 164">
                <a:extLst>
                  <a:ext uri="{FF2B5EF4-FFF2-40B4-BE49-F238E27FC236}">
                    <a16:creationId xmlns:a16="http://schemas.microsoft.com/office/drawing/2014/main" id="{2BB8EAE4-636E-14B8-C24D-A037F8DDEF7F}"/>
                  </a:ext>
                </a:extLst>
              </p:cNvPr>
              <p:cNvGrpSpPr>
                <a:grpSpLocks/>
              </p:cNvGrpSpPr>
              <p:nvPr/>
            </p:nvGrpSpPr>
            <p:grpSpPr bwMode="auto">
              <a:xfrm>
                <a:off x="6183580" y="3842863"/>
                <a:ext cx="32854" cy="142563"/>
                <a:chOff x="4667" y="1376"/>
                <a:chExt cx="21" cy="71"/>
              </a:xfrm>
            </p:grpSpPr>
            <p:sp>
              <p:nvSpPr>
                <p:cNvPr id="208" name="Freeform 165">
                  <a:extLst>
                    <a:ext uri="{FF2B5EF4-FFF2-40B4-BE49-F238E27FC236}">
                      <a16:creationId xmlns:a16="http://schemas.microsoft.com/office/drawing/2014/main" id="{23E805B1-3721-72C0-1A89-6308061202B6}"/>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close/>
                    </a:path>
                  </a:pathLst>
                </a:custGeom>
                <a:solidFill>
                  <a:srgbClr val="003399"/>
                </a:solidFill>
                <a:ln w="9525">
                  <a:noFill/>
                  <a:round/>
                  <a:headEnd/>
                  <a:tailEnd/>
                </a:ln>
              </p:spPr>
              <p:txBody>
                <a:bodyPr/>
                <a:lstStyle/>
                <a:p>
                  <a:endParaRPr lang="en-US" sz="2000"/>
                </a:p>
              </p:txBody>
            </p:sp>
            <p:sp>
              <p:nvSpPr>
                <p:cNvPr id="209" name="Freeform 166">
                  <a:extLst>
                    <a:ext uri="{FF2B5EF4-FFF2-40B4-BE49-F238E27FC236}">
                      <a16:creationId xmlns:a16="http://schemas.microsoft.com/office/drawing/2014/main" id="{1080A056-E014-809B-C158-E2AE2DFAE0E8}"/>
                    </a:ext>
                  </a:extLst>
                </p:cNvPr>
                <p:cNvSpPr>
                  <a:spLocks/>
                </p:cNvSpPr>
                <p:nvPr/>
              </p:nvSpPr>
              <p:spPr bwMode="auto">
                <a:xfrm>
                  <a:off x="4667" y="1376"/>
                  <a:ext cx="21" cy="71"/>
                </a:xfrm>
                <a:custGeom>
                  <a:avLst/>
                  <a:gdLst>
                    <a:gd name="T0" fmla="*/ 21 w 21"/>
                    <a:gd name="T1" fmla="*/ 36 h 71"/>
                    <a:gd name="T2" fmla="*/ 0 w 21"/>
                    <a:gd name="T3" fmla="*/ 0 h 71"/>
                    <a:gd name="T4" fmla="*/ 0 w 21"/>
                    <a:gd name="T5" fmla="*/ 36 h 71"/>
                    <a:gd name="T6" fmla="*/ 21 w 21"/>
                    <a:gd name="T7" fmla="*/ 71 h 71"/>
                    <a:gd name="T8" fmla="*/ 21 w 21"/>
                    <a:gd name="T9" fmla="*/ 36 h 71"/>
                    <a:gd name="T10" fmla="*/ 0 60000 65536"/>
                    <a:gd name="T11" fmla="*/ 0 60000 65536"/>
                    <a:gd name="T12" fmla="*/ 0 60000 65536"/>
                    <a:gd name="T13" fmla="*/ 0 60000 65536"/>
                    <a:gd name="T14" fmla="*/ 0 60000 65536"/>
                    <a:gd name="T15" fmla="*/ 0 w 21"/>
                    <a:gd name="T16" fmla="*/ 0 h 71"/>
                    <a:gd name="T17" fmla="*/ 21 w 21"/>
                    <a:gd name="T18" fmla="*/ 71 h 71"/>
                  </a:gdLst>
                  <a:ahLst/>
                  <a:cxnLst>
                    <a:cxn ang="T10">
                      <a:pos x="T0" y="T1"/>
                    </a:cxn>
                    <a:cxn ang="T11">
                      <a:pos x="T2" y="T3"/>
                    </a:cxn>
                    <a:cxn ang="T12">
                      <a:pos x="T4" y="T5"/>
                    </a:cxn>
                    <a:cxn ang="T13">
                      <a:pos x="T6" y="T7"/>
                    </a:cxn>
                    <a:cxn ang="T14">
                      <a:pos x="T8" y="T9"/>
                    </a:cxn>
                  </a:cxnLst>
                  <a:rect l="T15" t="T16" r="T17" b="T18"/>
                  <a:pathLst>
                    <a:path w="21" h="71">
                      <a:moveTo>
                        <a:pt x="21" y="36"/>
                      </a:moveTo>
                      <a:lnTo>
                        <a:pt x="0" y="0"/>
                      </a:lnTo>
                      <a:lnTo>
                        <a:pt x="0" y="36"/>
                      </a:lnTo>
                      <a:lnTo>
                        <a:pt x="21" y="71"/>
                      </a:lnTo>
                      <a:lnTo>
                        <a:pt x="21" y="36"/>
                      </a:lnTo>
                    </a:path>
                  </a:pathLst>
                </a:custGeom>
                <a:noFill/>
                <a:ln w="19050" cap="rnd">
                  <a:solidFill>
                    <a:srgbClr val="000000"/>
                  </a:solidFill>
                  <a:prstDash val="solid"/>
                  <a:round/>
                  <a:headEnd/>
                  <a:tailEnd/>
                </a:ln>
              </p:spPr>
              <p:txBody>
                <a:bodyPr/>
                <a:lstStyle/>
                <a:p>
                  <a:endParaRPr lang="en-US" sz="2000"/>
                </a:p>
              </p:txBody>
            </p:sp>
          </p:grpSp>
          <p:grpSp>
            <p:nvGrpSpPr>
              <p:cNvPr id="195" name="Group 167">
                <a:extLst>
                  <a:ext uri="{FF2B5EF4-FFF2-40B4-BE49-F238E27FC236}">
                    <a16:creationId xmlns:a16="http://schemas.microsoft.com/office/drawing/2014/main" id="{EC54614F-5F3E-EAEA-CC41-7CFBE36F24DB}"/>
                  </a:ext>
                </a:extLst>
              </p:cNvPr>
              <p:cNvGrpSpPr>
                <a:grpSpLocks/>
              </p:cNvGrpSpPr>
              <p:nvPr/>
            </p:nvGrpSpPr>
            <p:grpSpPr bwMode="auto">
              <a:xfrm>
                <a:off x="5746205" y="3842863"/>
                <a:ext cx="435322" cy="73508"/>
                <a:chOff x="4382" y="1376"/>
                <a:chExt cx="284" cy="37"/>
              </a:xfrm>
            </p:grpSpPr>
            <p:sp>
              <p:nvSpPr>
                <p:cNvPr id="206" name="Rectangle 168">
                  <a:extLst>
                    <a:ext uri="{FF2B5EF4-FFF2-40B4-BE49-F238E27FC236}">
                      <a16:creationId xmlns:a16="http://schemas.microsoft.com/office/drawing/2014/main" id="{955DF980-F7D4-6F90-175B-CACE20F110AA}"/>
                    </a:ext>
                  </a:extLst>
                </p:cNvPr>
                <p:cNvSpPr>
                  <a:spLocks noChangeArrowheads="1"/>
                </p:cNvSpPr>
                <p:nvPr/>
              </p:nvSpPr>
              <p:spPr bwMode="auto">
                <a:xfrm>
                  <a:off x="4382" y="1376"/>
                  <a:ext cx="284" cy="37"/>
                </a:xfrm>
                <a:prstGeom prst="rect">
                  <a:avLst/>
                </a:prstGeom>
                <a:solidFill>
                  <a:srgbClr val="003399"/>
                </a:solidFill>
                <a:ln w="9525">
                  <a:noFill/>
                  <a:miter lim="800000"/>
                  <a:headEnd/>
                  <a:tailEnd/>
                </a:ln>
              </p:spPr>
              <p:txBody>
                <a:bodyPr/>
                <a:lstStyle/>
                <a:p>
                  <a:endParaRPr lang="en-US" sz="2000"/>
                </a:p>
              </p:txBody>
            </p:sp>
            <p:sp>
              <p:nvSpPr>
                <p:cNvPr id="207" name="Rectangle 169">
                  <a:extLst>
                    <a:ext uri="{FF2B5EF4-FFF2-40B4-BE49-F238E27FC236}">
                      <a16:creationId xmlns:a16="http://schemas.microsoft.com/office/drawing/2014/main" id="{698094E4-37FA-B8CA-58C7-28DF090F97AE}"/>
                    </a:ext>
                  </a:extLst>
                </p:cNvPr>
                <p:cNvSpPr>
                  <a:spLocks noChangeArrowheads="1"/>
                </p:cNvSpPr>
                <p:nvPr/>
              </p:nvSpPr>
              <p:spPr bwMode="auto">
                <a:xfrm>
                  <a:off x="4382" y="1376"/>
                  <a:ext cx="284" cy="37"/>
                </a:xfrm>
                <a:prstGeom prst="rect">
                  <a:avLst/>
                </a:prstGeom>
                <a:noFill/>
                <a:ln w="19050" cap="rnd">
                  <a:solidFill>
                    <a:srgbClr val="000000"/>
                  </a:solidFill>
                  <a:round/>
                  <a:headEnd/>
                  <a:tailEnd/>
                </a:ln>
              </p:spPr>
              <p:txBody>
                <a:bodyPr/>
                <a:lstStyle/>
                <a:p>
                  <a:endParaRPr lang="en-US" sz="2000"/>
                </a:p>
              </p:txBody>
            </p:sp>
          </p:grpSp>
          <p:grpSp>
            <p:nvGrpSpPr>
              <p:cNvPr id="196" name="Group 170">
                <a:extLst>
                  <a:ext uri="{FF2B5EF4-FFF2-40B4-BE49-F238E27FC236}">
                    <a16:creationId xmlns:a16="http://schemas.microsoft.com/office/drawing/2014/main" id="{83CC7E5B-369D-D425-3DDC-2511D4DB5C08}"/>
                  </a:ext>
                </a:extLst>
              </p:cNvPr>
              <p:cNvGrpSpPr>
                <a:grpSpLocks/>
              </p:cNvGrpSpPr>
              <p:nvPr/>
            </p:nvGrpSpPr>
            <p:grpSpPr bwMode="auto">
              <a:xfrm>
                <a:off x="5696923" y="3646840"/>
                <a:ext cx="47229" cy="265077"/>
                <a:chOff x="4350" y="1278"/>
                <a:chExt cx="31" cy="132"/>
              </a:xfrm>
            </p:grpSpPr>
            <p:sp>
              <p:nvSpPr>
                <p:cNvPr id="204" name="Freeform 171">
                  <a:extLst>
                    <a:ext uri="{FF2B5EF4-FFF2-40B4-BE49-F238E27FC236}">
                      <a16:creationId xmlns:a16="http://schemas.microsoft.com/office/drawing/2014/main" id="{1D2D8465-DC9A-168B-F6A6-E1894D84C6C1}"/>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close/>
                    </a:path>
                  </a:pathLst>
                </a:custGeom>
                <a:solidFill>
                  <a:srgbClr val="003399"/>
                </a:solidFill>
                <a:ln w="9525">
                  <a:noFill/>
                  <a:round/>
                  <a:headEnd/>
                  <a:tailEnd/>
                </a:ln>
              </p:spPr>
              <p:txBody>
                <a:bodyPr/>
                <a:lstStyle/>
                <a:p>
                  <a:endParaRPr lang="en-US" sz="2000"/>
                </a:p>
              </p:txBody>
            </p:sp>
            <p:sp>
              <p:nvSpPr>
                <p:cNvPr id="205" name="Freeform 172">
                  <a:extLst>
                    <a:ext uri="{FF2B5EF4-FFF2-40B4-BE49-F238E27FC236}">
                      <a16:creationId xmlns:a16="http://schemas.microsoft.com/office/drawing/2014/main" id="{8A7EDCA3-30D5-1858-42D7-C783C80E6F81}"/>
                    </a:ext>
                  </a:extLst>
                </p:cNvPr>
                <p:cNvSpPr>
                  <a:spLocks/>
                </p:cNvSpPr>
                <p:nvPr/>
              </p:nvSpPr>
              <p:spPr bwMode="auto">
                <a:xfrm>
                  <a:off x="4350" y="1278"/>
                  <a:ext cx="31" cy="132"/>
                </a:xfrm>
                <a:custGeom>
                  <a:avLst/>
                  <a:gdLst>
                    <a:gd name="T0" fmla="*/ 0 w 31"/>
                    <a:gd name="T1" fmla="*/ 0 h 132"/>
                    <a:gd name="T2" fmla="*/ 31 w 31"/>
                    <a:gd name="T3" fmla="*/ 96 h 132"/>
                    <a:gd name="T4" fmla="*/ 31 w 31"/>
                    <a:gd name="T5" fmla="*/ 132 h 132"/>
                    <a:gd name="T6" fmla="*/ 0 w 31"/>
                    <a:gd name="T7" fmla="*/ 35 h 132"/>
                    <a:gd name="T8" fmla="*/ 0 w 31"/>
                    <a:gd name="T9" fmla="*/ 0 h 132"/>
                    <a:gd name="T10" fmla="*/ 0 60000 65536"/>
                    <a:gd name="T11" fmla="*/ 0 60000 65536"/>
                    <a:gd name="T12" fmla="*/ 0 60000 65536"/>
                    <a:gd name="T13" fmla="*/ 0 60000 65536"/>
                    <a:gd name="T14" fmla="*/ 0 60000 65536"/>
                    <a:gd name="T15" fmla="*/ 0 w 31"/>
                    <a:gd name="T16" fmla="*/ 0 h 132"/>
                    <a:gd name="T17" fmla="*/ 31 w 31"/>
                    <a:gd name="T18" fmla="*/ 132 h 132"/>
                  </a:gdLst>
                  <a:ahLst/>
                  <a:cxnLst>
                    <a:cxn ang="T10">
                      <a:pos x="T0" y="T1"/>
                    </a:cxn>
                    <a:cxn ang="T11">
                      <a:pos x="T2" y="T3"/>
                    </a:cxn>
                    <a:cxn ang="T12">
                      <a:pos x="T4" y="T5"/>
                    </a:cxn>
                    <a:cxn ang="T13">
                      <a:pos x="T6" y="T7"/>
                    </a:cxn>
                    <a:cxn ang="T14">
                      <a:pos x="T8" y="T9"/>
                    </a:cxn>
                  </a:cxnLst>
                  <a:rect l="T15" t="T16" r="T17" b="T18"/>
                  <a:pathLst>
                    <a:path w="31" h="132">
                      <a:moveTo>
                        <a:pt x="0" y="0"/>
                      </a:moveTo>
                      <a:lnTo>
                        <a:pt x="31" y="96"/>
                      </a:lnTo>
                      <a:lnTo>
                        <a:pt x="31" y="132"/>
                      </a:lnTo>
                      <a:lnTo>
                        <a:pt x="0" y="35"/>
                      </a:lnTo>
                      <a:lnTo>
                        <a:pt x="0" y="0"/>
                      </a:lnTo>
                    </a:path>
                  </a:pathLst>
                </a:custGeom>
                <a:noFill/>
                <a:ln w="19050" cap="rnd">
                  <a:solidFill>
                    <a:srgbClr val="000000"/>
                  </a:solidFill>
                  <a:prstDash val="solid"/>
                  <a:round/>
                  <a:headEnd/>
                  <a:tailEnd/>
                </a:ln>
              </p:spPr>
              <p:txBody>
                <a:bodyPr/>
                <a:lstStyle/>
                <a:p>
                  <a:endParaRPr lang="en-US" sz="2000"/>
                </a:p>
              </p:txBody>
            </p:sp>
          </p:grpSp>
          <p:sp>
            <p:nvSpPr>
              <p:cNvPr id="197" name="Rectangle 173">
                <a:extLst>
                  <a:ext uri="{FF2B5EF4-FFF2-40B4-BE49-F238E27FC236}">
                    <a16:creationId xmlns:a16="http://schemas.microsoft.com/office/drawing/2014/main" id="{B4F24C2E-A660-280C-43A5-E6ADF91D401D}"/>
                  </a:ext>
                </a:extLst>
              </p:cNvPr>
              <p:cNvSpPr>
                <a:spLocks noChangeArrowheads="1"/>
              </p:cNvSpPr>
              <p:nvPr/>
            </p:nvSpPr>
            <p:spPr bwMode="auto">
              <a:xfrm>
                <a:off x="4810081" y="3745865"/>
                <a:ext cx="556243" cy="307777"/>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core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98" name="Group 197">
                <a:extLst>
                  <a:ext uri="{FF2B5EF4-FFF2-40B4-BE49-F238E27FC236}">
                    <a16:creationId xmlns:a16="http://schemas.microsoft.com/office/drawing/2014/main" id="{4E58141A-4F1E-349D-E97E-8C5DD47E6FEF}"/>
                  </a:ext>
                </a:extLst>
              </p:cNvPr>
              <p:cNvGrpSpPr/>
              <p:nvPr/>
            </p:nvGrpSpPr>
            <p:grpSpPr>
              <a:xfrm>
                <a:off x="4316957" y="2998220"/>
                <a:ext cx="1271148" cy="771706"/>
                <a:chOff x="1761459" y="474366"/>
                <a:chExt cx="680193" cy="412941"/>
              </a:xfrm>
            </p:grpSpPr>
            <p:cxnSp>
              <p:nvCxnSpPr>
                <p:cNvPr id="199" name="Straight Connector 198">
                  <a:extLst>
                    <a:ext uri="{FF2B5EF4-FFF2-40B4-BE49-F238E27FC236}">
                      <a16:creationId xmlns:a16="http://schemas.microsoft.com/office/drawing/2014/main" id="{D6DF2FB9-C8FC-7B40-1B08-E0B32AC9492F}"/>
                    </a:ext>
                  </a:extLst>
                </p:cNvPr>
                <p:cNvCxnSpPr/>
                <p:nvPr/>
              </p:nvCxnSpPr>
              <p:spPr>
                <a:xfrm flipV="1">
                  <a:off x="1761459" y="609600"/>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3D0FB8E-52B1-5A78-F558-05AF957F9A21}"/>
                    </a:ext>
                  </a:extLst>
                </p:cNvPr>
                <p:cNvCxnSpPr/>
                <p:nvPr/>
              </p:nvCxnSpPr>
              <p:spPr>
                <a:xfrm flipV="1">
                  <a:off x="2441652" y="609599"/>
                  <a:ext cx="0" cy="277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C455065-9534-1183-3DAA-1D2992D44291}"/>
                    </a:ext>
                  </a:extLst>
                </p:cNvPr>
                <p:cNvCxnSpPr>
                  <a:cxnSpLocks/>
                </p:cNvCxnSpPr>
                <p:nvPr/>
              </p:nvCxnSpPr>
              <p:spPr>
                <a:xfrm flipH="1">
                  <a:off x="1761459" y="609600"/>
                  <a:ext cx="6801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C94EA065-4C6F-25A5-BF40-C27921DEEB32}"/>
                    </a:ext>
                  </a:extLst>
                </p:cNvPr>
                <p:cNvSpPr/>
                <p:nvPr/>
              </p:nvSpPr>
              <p:spPr>
                <a:xfrm>
                  <a:off x="1951710" y="474366"/>
                  <a:ext cx="270934" cy="26599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03" name="TextBox 202">
                  <a:extLst>
                    <a:ext uri="{FF2B5EF4-FFF2-40B4-BE49-F238E27FC236}">
                      <a16:creationId xmlns:a16="http://schemas.microsoft.com/office/drawing/2014/main" id="{216196C0-4069-8116-ED8F-91DDA2CB6A7C}"/>
                    </a:ext>
                  </a:extLst>
                </p:cNvPr>
                <p:cNvSpPr txBox="1"/>
                <p:nvPr/>
              </p:nvSpPr>
              <p:spPr>
                <a:xfrm>
                  <a:off x="1943321" y="481291"/>
                  <a:ext cx="259218" cy="214099"/>
                </a:xfrm>
                <a:prstGeom prst="rect">
                  <a:avLst/>
                </a:prstGeom>
                <a:noFill/>
              </p:spPr>
              <p:txBody>
                <a:bodyPr wrap="none" rtlCol="0">
                  <a:spAutoFit/>
                </a:bodyPr>
                <a:lstStyle/>
                <a:p>
                  <a:r>
                    <a:rPr lang="en-GB" sz="2000" dirty="0" err="1">
                      <a:latin typeface="Symbol" panose="05050102010706020507" pitchFamily="18" charset="2"/>
                    </a:rPr>
                    <a:t>D</a:t>
                  </a:r>
                  <a:r>
                    <a:rPr lang="en-GB" sz="2000" dirty="0" err="1"/>
                    <a:t>p</a:t>
                  </a:r>
                  <a:endParaRPr lang="en-GB" sz="2000" dirty="0"/>
                </a:p>
              </p:txBody>
            </p:sp>
          </p:grpSp>
        </p:grpSp>
      </p:grpSp>
      <p:grpSp>
        <p:nvGrpSpPr>
          <p:cNvPr id="26" name="Group 25">
            <a:extLst>
              <a:ext uri="{FF2B5EF4-FFF2-40B4-BE49-F238E27FC236}">
                <a16:creationId xmlns:a16="http://schemas.microsoft.com/office/drawing/2014/main" id="{69C95907-7268-6741-B178-8586FFF0AF05}"/>
              </a:ext>
            </a:extLst>
          </p:cNvPr>
          <p:cNvGrpSpPr>
            <a:grpSpLocks noChangeAspect="1"/>
          </p:cNvGrpSpPr>
          <p:nvPr/>
        </p:nvGrpSpPr>
        <p:grpSpPr>
          <a:xfrm>
            <a:off x="4519911" y="3616791"/>
            <a:ext cx="7044462" cy="3014401"/>
            <a:chOff x="159599" y="981495"/>
            <a:chExt cx="11753850" cy="5029596"/>
          </a:xfrm>
        </p:grpSpPr>
        <p:pic>
          <p:nvPicPr>
            <p:cNvPr id="27" name="Picture 26">
              <a:extLst>
                <a:ext uri="{FF2B5EF4-FFF2-40B4-BE49-F238E27FC236}">
                  <a16:creationId xmlns:a16="http://schemas.microsoft.com/office/drawing/2014/main" id="{97268F9E-5B57-76B0-1B96-FF4220869647}"/>
                </a:ext>
              </a:extLst>
            </p:cNvPr>
            <p:cNvPicPr>
              <a:picLocks noChangeAspect="1"/>
            </p:cNvPicPr>
            <p:nvPr/>
          </p:nvPicPr>
          <p:blipFill>
            <a:blip r:embed="rId5"/>
            <a:stretch>
              <a:fillRect/>
            </a:stretch>
          </p:blipFill>
          <p:spPr>
            <a:xfrm>
              <a:off x="159599" y="1947109"/>
              <a:ext cx="11753850" cy="3543299"/>
            </a:xfrm>
            <a:prstGeom prst="rect">
              <a:avLst/>
            </a:prstGeom>
          </p:spPr>
        </p:pic>
        <p:cxnSp>
          <p:nvCxnSpPr>
            <p:cNvPr id="28" name="Straight Connector 27">
              <a:extLst>
                <a:ext uri="{FF2B5EF4-FFF2-40B4-BE49-F238E27FC236}">
                  <a16:creationId xmlns:a16="http://schemas.microsoft.com/office/drawing/2014/main" id="{7BC81ED5-4A38-C104-3ACF-A128EB1487E0}"/>
                </a:ext>
              </a:extLst>
            </p:cNvPr>
            <p:cNvCxnSpPr>
              <a:cxnSpLocks/>
            </p:cNvCxnSpPr>
            <p:nvPr/>
          </p:nvCxnSpPr>
          <p:spPr>
            <a:xfrm>
              <a:off x="731983" y="4520594"/>
              <a:ext cx="532617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096250-D212-DF8C-06BB-DC6442B65603}"/>
                </a:ext>
              </a:extLst>
            </p:cNvPr>
            <p:cNvCxnSpPr>
              <a:cxnSpLocks/>
            </p:cNvCxnSpPr>
            <p:nvPr/>
          </p:nvCxnSpPr>
          <p:spPr>
            <a:xfrm flipV="1">
              <a:off x="8235770" y="1762443"/>
              <a:ext cx="0" cy="325413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4BAE58-167B-8F96-9D4B-D6365CF6E20E}"/>
                </a:ext>
              </a:extLst>
            </p:cNvPr>
            <p:cNvCxnSpPr>
              <a:cxnSpLocks/>
            </p:cNvCxnSpPr>
            <p:nvPr/>
          </p:nvCxnSpPr>
          <p:spPr>
            <a:xfrm flipV="1">
              <a:off x="6074699" y="2027033"/>
              <a:ext cx="0" cy="295507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6CFA61-F471-5029-AD12-7FC1B8B01D3D}"/>
                </a:ext>
              </a:extLst>
            </p:cNvPr>
            <p:cNvCxnSpPr>
              <a:cxnSpLocks/>
            </p:cNvCxnSpPr>
            <p:nvPr/>
          </p:nvCxnSpPr>
          <p:spPr>
            <a:xfrm flipV="1">
              <a:off x="3902957" y="1777513"/>
              <a:ext cx="8768" cy="321966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60A81A-A6CB-3310-99DA-0E26540F7D83}"/>
                </a:ext>
              </a:extLst>
            </p:cNvPr>
            <p:cNvSpPr txBox="1"/>
            <p:nvPr/>
          </p:nvSpPr>
          <p:spPr>
            <a:xfrm>
              <a:off x="5017857" y="4443172"/>
              <a:ext cx="1838019" cy="513533"/>
            </a:xfrm>
            <a:prstGeom prst="rect">
              <a:avLst/>
            </a:prstGeom>
            <a:noFill/>
          </p:spPr>
          <p:txBody>
            <a:bodyPr wrap="none" rtlCol="0">
              <a:spAutoFit/>
            </a:bodyPr>
            <a:lstStyle/>
            <a:p>
              <a:r>
                <a:rPr lang="en-US" sz="1400" dirty="0"/>
                <a:t>Shock front</a:t>
              </a:r>
            </a:p>
          </p:txBody>
        </p:sp>
        <p:sp>
          <p:nvSpPr>
            <p:cNvPr id="33" name="Right Brace 32">
              <a:extLst>
                <a:ext uri="{FF2B5EF4-FFF2-40B4-BE49-F238E27FC236}">
                  <a16:creationId xmlns:a16="http://schemas.microsoft.com/office/drawing/2014/main" id="{339F3D99-8422-DA9B-4763-29082224D12A}"/>
                </a:ext>
              </a:extLst>
            </p:cNvPr>
            <p:cNvSpPr/>
            <p:nvPr/>
          </p:nvSpPr>
          <p:spPr>
            <a:xfrm rot="16200000">
              <a:off x="5932890" y="-612701"/>
              <a:ext cx="272939" cy="433280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4" name="TextBox 33">
              <a:extLst>
                <a:ext uri="{FF2B5EF4-FFF2-40B4-BE49-F238E27FC236}">
                  <a16:creationId xmlns:a16="http://schemas.microsoft.com/office/drawing/2014/main" id="{E21B7F77-3A5C-59D1-2DA7-FF67735EF6F8}"/>
                </a:ext>
              </a:extLst>
            </p:cNvPr>
            <p:cNvSpPr txBox="1"/>
            <p:nvPr/>
          </p:nvSpPr>
          <p:spPr>
            <a:xfrm>
              <a:off x="3902956" y="981495"/>
              <a:ext cx="4751197" cy="513533"/>
            </a:xfrm>
            <a:prstGeom prst="rect">
              <a:avLst/>
            </a:prstGeom>
            <a:noFill/>
          </p:spPr>
          <p:txBody>
            <a:bodyPr wrap="square" rtlCol="0">
              <a:spAutoFit/>
            </a:bodyPr>
            <a:lstStyle/>
            <a:p>
              <a:pPr algn="ctr"/>
              <a:r>
                <a:rPr lang="en-US" sz="1400" dirty="0">
                  <a:solidFill>
                    <a:srgbClr val="FF0000"/>
                  </a:solidFill>
                </a:rPr>
                <a:t>Capillary dispersion zone</a:t>
              </a:r>
            </a:p>
          </p:txBody>
        </p: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DDEF65EC-250C-659D-7055-70623B0B43C5}"/>
                    </a:ext>
                  </a:extLst>
                </p:cNvPr>
                <p:cNvSpPr txBox="1"/>
                <p:nvPr/>
              </p:nvSpPr>
              <p:spPr>
                <a:xfrm>
                  <a:off x="1624132" y="1836886"/>
                  <a:ext cx="1365676" cy="564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𝑝</m:t>
                            </m:r>
                          </m:e>
                          <m:sub>
                            <m:r>
                              <a:rPr lang="en-US" sz="1600" b="0" i="1" smtClean="0">
                                <a:solidFill>
                                  <a:srgbClr val="0000FF"/>
                                </a:solidFill>
                                <a:latin typeface="Cambria Math" panose="02040503050406030204" pitchFamily="18" charset="0"/>
                              </a:rPr>
                              <m:t>𝑐</m:t>
                            </m:r>
                          </m:sub>
                        </m:sSub>
                        <m:r>
                          <a:rPr lang="en-US" sz="1600" b="0" i="1" smtClean="0">
                            <a:solidFill>
                              <a:srgbClr val="0000FF"/>
                            </a:solidFill>
                            <a:latin typeface="Cambria Math" panose="02040503050406030204" pitchFamily="18" charset="0"/>
                          </a:rPr>
                          <m:t>=0</m:t>
                        </m:r>
                      </m:oMath>
                    </m:oMathPara>
                  </a14:m>
                  <a:endParaRPr lang="en-US" sz="1600" dirty="0">
                    <a:solidFill>
                      <a:srgbClr val="0000FF"/>
                    </a:solidFill>
                  </a:endParaRPr>
                </a:p>
              </p:txBody>
            </p:sp>
          </mc:Choice>
          <mc:Fallback>
            <p:sp>
              <p:nvSpPr>
                <p:cNvPr id="35" name="TextBox 34">
                  <a:extLst>
                    <a:ext uri="{FF2B5EF4-FFF2-40B4-BE49-F238E27FC236}">
                      <a16:creationId xmlns:a16="http://schemas.microsoft.com/office/drawing/2014/main" id="{DDEF65EC-250C-659D-7055-70623B0B43C5}"/>
                    </a:ext>
                  </a:extLst>
                </p:cNvPr>
                <p:cNvSpPr txBox="1">
                  <a:spLocks noRot="1" noChangeAspect="1" noMove="1" noResize="1" noEditPoints="1" noAdjustHandles="1" noChangeArrowheads="1" noChangeShapeType="1" noTextEdit="1"/>
                </p:cNvSpPr>
                <p:nvPr/>
              </p:nvSpPr>
              <p:spPr>
                <a:xfrm>
                  <a:off x="1624132" y="1836886"/>
                  <a:ext cx="1365676" cy="564885"/>
                </a:xfrm>
                <a:prstGeom prst="rect">
                  <a:avLst/>
                </a:prstGeom>
                <a:blipFill>
                  <a:blip r:embed="rId6"/>
                  <a:stretch>
                    <a:fillRect b="-53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8D2C175B-DFAF-A900-57F6-61C0A5BE47EE}"/>
                    </a:ext>
                  </a:extLst>
                </p:cNvPr>
                <p:cNvSpPr txBox="1"/>
                <p:nvPr/>
              </p:nvSpPr>
              <p:spPr>
                <a:xfrm>
                  <a:off x="1546269" y="2668967"/>
                  <a:ext cx="1365676" cy="564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𝑝</m:t>
                            </m:r>
                          </m:e>
                          <m:sub>
                            <m:r>
                              <a:rPr lang="en-US" sz="1600" b="0" i="1" smtClean="0">
                                <a:solidFill>
                                  <a:srgbClr val="FF0000"/>
                                </a:solidFill>
                                <a:latin typeface="Cambria Math" panose="02040503050406030204" pitchFamily="18" charset="0"/>
                              </a:rPr>
                              <m:t>𝑐</m:t>
                            </m:r>
                          </m:sub>
                        </m:sSub>
                        <m:r>
                          <a:rPr lang="en-US" sz="1600" b="0" i="1" smtClean="0">
                            <a:solidFill>
                              <a:srgbClr val="FF0000"/>
                            </a:solidFill>
                            <a:latin typeface="Cambria Math" panose="02040503050406030204" pitchFamily="18" charset="0"/>
                          </a:rPr>
                          <m:t>≠0</m:t>
                        </m:r>
                      </m:oMath>
                    </m:oMathPara>
                  </a14:m>
                  <a:endParaRPr lang="en-US" sz="1600" dirty="0">
                    <a:solidFill>
                      <a:srgbClr val="FF0000"/>
                    </a:solidFill>
                  </a:endParaRPr>
                </a:p>
              </p:txBody>
            </p:sp>
          </mc:Choice>
          <mc:Fallback>
            <p:sp>
              <p:nvSpPr>
                <p:cNvPr id="36" name="TextBox 35">
                  <a:extLst>
                    <a:ext uri="{FF2B5EF4-FFF2-40B4-BE49-F238E27FC236}">
                      <a16:creationId xmlns:a16="http://schemas.microsoft.com/office/drawing/2014/main" id="{8D2C175B-DFAF-A900-57F6-61C0A5BE47EE}"/>
                    </a:ext>
                  </a:extLst>
                </p:cNvPr>
                <p:cNvSpPr txBox="1">
                  <a:spLocks noRot="1" noChangeAspect="1" noMove="1" noResize="1" noEditPoints="1" noAdjustHandles="1" noChangeArrowheads="1" noChangeShapeType="1" noTextEdit="1"/>
                </p:cNvSpPr>
                <p:nvPr/>
              </p:nvSpPr>
              <p:spPr>
                <a:xfrm>
                  <a:off x="1546269" y="2668967"/>
                  <a:ext cx="1365676" cy="564885"/>
                </a:xfrm>
                <a:prstGeom prst="rect">
                  <a:avLst/>
                </a:prstGeom>
                <a:blipFill>
                  <a:blip r:embed="rId7"/>
                  <a:stretch>
                    <a:fillRect b="-5357"/>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0355E16D-B46F-07F3-EA20-BB5AA622D50D}"/>
                </a:ext>
              </a:extLst>
            </p:cNvPr>
            <p:cNvSpPr/>
            <p:nvPr/>
          </p:nvSpPr>
          <p:spPr>
            <a:xfrm>
              <a:off x="3187582" y="2024351"/>
              <a:ext cx="5702947" cy="296116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n>
                  <a:solidFill>
                    <a:srgbClr val="00B050"/>
                  </a:solidFill>
                </a:ln>
              </a:endParaRPr>
            </a:p>
          </p:txBody>
        </p:sp>
        <p:sp>
          <p:nvSpPr>
            <p:cNvPr id="38" name="TextBox 37">
              <a:extLst>
                <a:ext uri="{FF2B5EF4-FFF2-40B4-BE49-F238E27FC236}">
                  <a16:creationId xmlns:a16="http://schemas.microsoft.com/office/drawing/2014/main" id="{FE96AC43-41A4-90BF-A69B-A6136027671A}"/>
                </a:ext>
              </a:extLst>
            </p:cNvPr>
            <p:cNvSpPr txBox="1"/>
            <p:nvPr/>
          </p:nvSpPr>
          <p:spPr>
            <a:xfrm>
              <a:off x="4147707" y="1547374"/>
              <a:ext cx="4114677" cy="513533"/>
            </a:xfrm>
            <a:prstGeom prst="rect">
              <a:avLst/>
            </a:prstGeom>
            <a:noFill/>
          </p:spPr>
          <p:txBody>
            <a:bodyPr wrap="square" rtlCol="0">
              <a:spAutoFit/>
            </a:bodyPr>
            <a:lstStyle/>
            <a:p>
              <a:pPr algn="ctr"/>
              <a:r>
                <a:rPr lang="en-US" sz="1400" dirty="0" err="1">
                  <a:solidFill>
                    <a:srgbClr val="00B050"/>
                  </a:solidFill>
                  <a:latin typeface="Symbol" panose="05050102010706020507" pitchFamily="18" charset="2"/>
                </a:rPr>
                <a:t>m</a:t>
              </a:r>
              <a:r>
                <a:rPr lang="en-US" sz="1400" dirty="0" err="1">
                  <a:solidFill>
                    <a:srgbClr val="00B050"/>
                  </a:solidFill>
                </a:rPr>
                <a:t>CT</a:t>
              </a:r>
              <a:r>
                <a:rPr lang="en-US" sz="1400" dirty="0">
                  <a:solidFill>
                    <a:srgbClr val="00B050"/>
                  </a:solidFill>
                </a:rPr>
                <a:t> sample length</a:t>
              </a:r>
            </a:p>
          </p:txBody>
        </p:sp>
        <p:cxnSp>
          <p:nvCxnSpPr>
            <p:cNvPr id="39" name="Straight Arrow Connector 38">
              <a:extLst>
                <a:ext uri="{FF2B5EF4-FFF2-40B4-BE49-F238E27FC236}">
                  <a16:creationId xmlns:a16="http://schemas.microsoft.com/office/drawing/2014/main" id="{50EDA948-F9CA-BDBD-B03B-3581DEEA4B9D}"/>
                </a:ext>
              </a:extLst>
            </p:cNvPr>
            <p:cNvCxnSpPr/>
            <p:nvPr/>
          </p:nvCxnSpPr>
          <p:spPr>
            <a:xfrm>
              <a:off x="731983" y="5698383"/>
              <a:ext cx="11136209"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09ECD5C-DFF4-E380-3A72-EEF2475F6477}"/>
                </a:ext>
              </a:extLst>
            </p:cNvPr>
            <p:cNvSpPr txBox="1"/>
            <p:nvPr/>
          </p:nvSpPr>
          <p:spPr>
            <a:xfrm>
              <a:off x="3187582" y="5446206"/>
              <a:ext cx="6260642" cy="564885"/>
            </a:xfrm>
            <a:prstGeom prst="rect">
              <a:avLst/>
            </a:prstGeom>
            <a:solidFill>
              <a:schemeClr val="bg1"/>
            </a:solidFill>
          </p:spPr>
          <p:txBody>
            <a:bodyPr wrap="square" rtlCol="0">
              <a:spAutoFit/>
            </a:bodyPr>
            <a:lstStyle/>
            <a:p>
              <a:pPr algn="ctr"/>
              <a:r>
                <a:rPr lang="en-US" sz="1600" dirty="0"/>
                <a:t>Conventional USS-SCAL sample length</a:t>
              </a:r>
            </a:p>
          </p:txBody>
        </p:sp>
        <p:sp>
          <p:nvSpPr>
            <p:cNvPr id="41" name="Arrow: Right 40">
              <a:extLst>
                <a:ext uri="{FF2B5EF4-FFF2-40B4-BE49-F238E27FC236}">
                  <a16:creationId xmlns:a16="http://schemas.microsoft.com/office/drawing/2014/main" id="{6104C688-04B0-8E4C-BD8D-D91A779F0BA3}"/>
                </a:ext>
              </a:extLst>
            </p:cNvPr>
            <p:cNvSpPr/>
            <p:nvPr/>
          </p:nvSpPr>
          <p:spPr>
            <a:xfrm>
              <a:off x="6175298" y="3578370"/>
              <a:ext cx="1087599" cy="564885"/>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time</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C93DC0F4-9D1A-FAFC-25D6-59D3F27E0C9E}"/>
                    </a:ext>
                  </a:extLst>
                </p:cNvPr>
                <p:cNvSpPr txBox="1"/>
                <p:nvPr/>
              </p:nvSpPr>
              <p:spPr>
                <a:xfrm>
                  <a:off x="911604" y="4229166"/>
                  <a:ext cx="942654" cy="5828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C000"/>
                                </a:solidFill>
                                <a:latin typeface="Cambria Math" panose="02040503050406030204" pitchFamily="18" charset="0"/>
                              </a:rPr>
                            </m:ctrlPr>
                          </m:sSubPr>
                          <m:e>
                            <m:r>
                              <a:rPr lang="en-US" sz="1600" b="0" i="1" smtClean="0">
                                <a:solidFill>
                                  <a:srgbClr val="FFC000"/>
                                </a:solidFill>
                                <a:latin typeface="Cambria Math" panose="02040503050406030204" pitchFamily="18" charset="0"/>
                              </a:rPr>
                              <m:t>𝑆</m:t>
                            </m:r>
                          </m:e>
                          <m:sub>
                            <m:r>
                              <a:rPr lang="en-US" sz="1600" b="0" i="1" smtClean="0">
                                <a:solidFill>
                                  <a:srgbClr val="FFC000"/>
                                </a:solidFill>
                                <a:latin typeface="Cambria Math" panose="02040503050406030204" pitchFamily="18" charset="0"/>
                              </a:rPr>
                              <m:t>𝑤</m:t>
                            </m:r>
                            <m:r>
                              <a:rPr lang="en-US" sz="1600" b="0" i="1" smtClean="0">
                                <a:solidFill>
                                  <a:srgbClr val="FFC000"/>
                                </a:solidFill>
                                <a:latin typeface="Cambria Math" panose="02040503050406030204" pitchFamily="18" charset="0"/>
                              </a:rPr>
                              <m:t>,</m:t>
                            </m:r>
                            <m:r>
                              <a:rPr lang="en-US" sz="1600" b="0" i="1" smtClean="0">
                                <a:solidFill>
                                  <a:srgbClr val="FFC000"/>
                                </a:solidFill>
                                <a:latin typeface="Cambria Math" panose="02040503050406030204" pitchFamily="18" charset="0"/>
                              </a:rPr>
                              <m:t>𝑖</m:t>
                            </m:r>
                          </m:sub>
                        </m:sSub>
                      </m:oMath>
                    </m:oMathPara>
                  </a14:m>
                  <a:endParaRPr lang="en-US" sz="1600" dirty="0">
                    <a:solidFill>
                      <a:srgbClr val="FFC000"/>
                    </a:solidFill>
                  </a:endParaRPr>
                </a:p>
              </p:txBody>
            </p:sp>
          </mc:Choice>
          <mc:Fallback>
            <p:sp>
              <p:nvSpPr>
                <p:cNvPr id="42" name="TextBox 41">
                  <a:extLst>
                    <a:ext uri="{FF2B5EF4-FFF2-40B4-BE49-F238E27FC236}">
                      <a16:creationId xmlns:a16="http://schemas.microsoft.com/office/drawing/2014/main" id="{C93DC0F4-9D1A-FAFC-25D6-59D3F27E0C9E}"/>
                    </a:ext>
                  </a:extLst>
                </p:cNvPr>
                <p:cNvSpPr txBox="1">
                  <a:spLocks noRot="1" noChangeAspect="1" noMove="1" noResize="1" noEditPoints="1" noAdjustHandles="1" noChangeArrowheads="1" noChangeShapeType="1" noTextEdit="1"/>
                </p:cNvSpPr>
                <p:nvPr/>
              </p:nvSpPr>
              <p:spPr>
                <a:xfrm>
                  <a:off x="911604" y="4229166"/>
                  <a:ext cx="942654" cy="582858"/>
                </a:xfrm>
                <a:prstGeom prst="rect">
                  <a:avLst/>
                </a:prstGeom>
                <a:blipFill>
                  <a:blip r:embed="rId8"/>
                  <a:stretch>
                    <a:fillRect/>
                  </a:stretch>
                </a:blipFill>
              </p:spPr>
              <p:txBody>
                <a:bodyPr/>
                <a:lstStyle/>
                <a:p>
                  <a:r>
                    <a:rPr lang="en-US">
                      <a:noFill/>
                    </a:rPr>
                    <a:t> </a:t>
                  </a:r>
                </a:p>
              </p:txBody>
            </p:sp>
          </mc:Fallback>
        </mc:AlternateContent>
      </p:grpSp>
      <p:pic>
        <p:nvPicPr>
          <p:cNvPr id="3" name="Picture 2">
            <a:extLst>
              <a:ext uri="{FF2B5EF4-FFF2-40B4-BE49-F238E27FC236}">
                <a16:creationId xmlns:a16="http://schemas.microsoft.com/office/drawing/2014/main" id="{F33B3D99-41A8-8437-602C-23CA761B5369}"/>
              </a:ext>
            </a:extLst>
          </p:cNvPr>
          <p:cNvPicPr>
            <a:picLocks noChangeAspect="1"/>
          </p:cNvPicPr>
          <p:nvPr/>
        </p:nvPicPr>
        <p:blipFill>
          <a:blip r:embed="rId9"/>
          <a:stretch>
            <a:fillRect/>
          </a:stretch>
        </p:blipFill>
        <p:spPr>
          <a:xfrm>
            <a:off x="-10581" y="3429000"/>
            <a:ext cx="4489117" cy="3080441"/>
          </a:xfrm>
          <a:prstGeom prst="rect">
            <a:avLst/>
          </a:prstGeom>
        </p:spPr>
      </p:pic>
      <p:sp>
        <p:nvSpPr>
          <p:cNvPr id="48" name="TextBox 47">
            <a:extLst>
              <a:ext uri="{FF2B5EF4-FFF2-40B4-BE49-F238E27FC236}">
                <a16:creationId xmlns:a16="http://schemas.microsoft.com/office/drawing/2014/main" id="{CEFB9DB3-F562-3349-B845-5913FE48259B}"/>
              </a:ext>
            </a:extLst>
          </p:cNvPr>
          <p:cNvSpPr txBox="1"/>
          <p:nvPr/>
        </p:nvSpPr>
        <p:spPr bwMode="auto">
          <a:xfrm>
            <a:off x="9709474" y="1674254"/>
            <a:ext cx="1967939" cy="73302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marL="230400" indent="-230400" defTabSz="357708">
              <a:lnSpc>
                <a:spcPct val="140000"/>
              </a:lnSpc>
              <a:buClr>
                <a:schemeClr val="accent2"/>
              </a:buClr>
              <a:buSzPct val="75000"/>
              <a:buFont typeface="Wingdings" panose="05000000000000000000" pitchFamily="2" charset="2"/>
              <a:buChar char=""/>
            </a:pPr>
            <a:r>
              <a:rPr lang="en-US" sz="1800" dirty="0"/>
              <a:t>Limited mobile saturation range</a:t>
            </a:r>
          </a:p>
        </p:txBody>
      </p:sp>
      <p:grpSp>
        <p:nvGrpSpPr>
          <p:cNvPr id="6" name="Group 5">
            <a:extLst>
              <a:ext uri="{FF2B5EF4-FFF2-40B4-BE49-F238E27FC236}">
                <a16:creationId xmlns:a16="http://schemas.microsoft.com/office/drawing/2014/main" id="{BED56297-86D0-36FB-9F98-4ECD3F9496A9}"/>
              </a:ext>
            </a:extLst>
          </p:cNvPr>
          <p:cNvGrpSpPr>
            <a:grpSpLocks noChangeAspect="1"/>
          </p:cNvGrpSpPr>
          <p:nvPr/>
        </p:nvGrpSpPr>
        <p:grpSpPr>
          <a:xfrm>
            <a:off x="4544433" y="601105"/>
            <a:ext cx="6565909" cy="5949170"/>
            <a:chOff x="7987936" y="3066425"/>
            <a:chExt cx="3365889" cy="3078775"/>
          </a:xfrm>
        </p:grpSpPr>
        <p:pic>
          <p:nvPicPr>
            <p:cNvPr id="7" name="Picture 2">
              <a:extLst>
                <a:ext uri="{FF2B5EF4-FFF2-40B4-BE49-F238E27FC236}">
                  <a16:creationId xmlns:a16="http://schemas.microsoft.com/office/drawing/2014/main" id="{61D63DB4-8643-B04E-C66B-DB53A62B7AC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726" t="33334" r="13612"/>
            <a:stretch/>
          </p:blipFill>
          <p:spPr bwMode="auto">
            <a:xfrm>
              <a:off x="7987936" y="3066425"/>
              <a:ext cx="3365889" cy="30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12AE78B-1A27-DB0F-7629-DCF7F51171DA}"/>
                </a:ext>
              </a:extLst>
            </p:cNvPr>
            <p:cNvSpPr/>
            <p:nvPr/>
          </p:nvSpPr>
          <p:spPr>
            <a:xfrm>
              <a:off x="7987936" y="4487771"/>
              <a:ext cx="701270" cy="24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X-ray</a:t>
              </a:r>
            </a:p>
          </p:txBody>
        </p:sp>
        <p:sp>
          <p:nvSpPr>
            <p:cNvPr id="11" name="Rectangle 10">
              <a:extLst>
                <a:ext uri="{FF2B5EF4-FFF2-40B4-BE49-F238E27FC236}">
                  <a16:creationId xmlns:a16="http://schemas.microsoft.com/office/drawing/2014/main" id="{FE089D49-FF27-F6DE-5EC4-96D3870CAE85}"/>
                </a:ext>
              </a:extLst>
            </p:cNvPr>
            <p:cNvSpPr/>
            <p:nvPr/>
          </p:nvSpPr>
          <p:spPr>
            <a:xfrm>
              <a:off x="10427785" y="5081056"/>
              <a:ext cx="926040" cy="2558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Detector</a:t>
              </a:r>
            </a:p>
          </p:txBody>
        </p:sp>
        <p:sp>
          <p:nvSpPr>
            <p:cNvPr id="12" name="Rectangle 11">
              <a:extLst>
                <a:ext uri="{FF2B5EF4-FFF2-40B4-BE49-F238E27FC236}">
                  <a16:creationId xmlns:a16="http://schemas.microsoft.com/office/drawing/2014/main" id="{5A49163E-F4CC-1007-DAEB-5D1C100F4F43}"/>
                </a:ext>
              </a:extLst>
            </p:cNvPr>
            <p:cNvSpPr/>
            <p:nvPr/>
          </p:nvSpPr>
          <p:spPr>
            <a:xfrm>
              <a:off x="8536949" y="5306720"/>
              <a:ext cx="1088635" cy="201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Core holder</a:t>
              </a:r>
            </a:p>
          </p:txBody>
        </p:sp>
        <p:cxnSp>
          <p:nvCxnSpPr>
            <p:cNvPr id="13" name="Straight Arrow Connector 12">
              <a:extLst>
                <a:ext uri="{FF2B5EF4-FFF2-40B4-BE49-F238E27FC236}">
                  <a16:creationId xmlns:a16="http://schemas.microsoft.com/office/drawing/2014/main" id="{5FAA8CD4-E41A-FD56-31D0-45FDCFAEE382}"/>
                </a:ext>
              </a:extLst>
            </p:cNvPr>
            <p:cNvCxnSpPr>
              <a:cxnSpLocks/>
            </p:cNvCxnSpPr>
            <p:nvPr/>
          </p:nvCxnSpPr>
          <p:spPr>
            <a:xfrm flipV="1">
              <a:off x="9135407" y="4462401"/>
              <a:ext cx="1" cy="180000"/>
            </a:xfrm>
            <a:prstGeom prst="straightConnector1">
              <a:avLst/>
            </a:prstGeom>
            <a:ln w="63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710FB1-F309-54CE-AB36-04603D101C34}"/>
                </a:ext>
              </a:extLst>
            </p:cNvPr>
            <p:cNvSpPr txBox="1"/>
            <p:nvPr/>
          </p:nvSpPr>
          <p:spPr bwMode="auto">
            <a:xfrm>
              <a:off x="9214832" y="4430943"/>
              <a:ext cx="410753" cy="17615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solidFill>
                    <a:srgbClr val="FFC000"/>
                  </a:solidFill>
                </a:rPr>
                <a:t>2cm</a:t>
              </a:r>
            </a:p>
          </p:txBody>
        </p:sp>
        <p:sp>
          <p:nvSpPr>
            <p:cNvPr id="15" name="TextBox 14">
              <a:extLst>
                <a:ext uri="{FF2B5EF4-FFF2-40B4-BE49-F238E27FC236}">
                  <a16:creationId xmlns:a16="http://schemas.microsoft.com/office/drawing/2014/main" id="{C12671E0-EE40-56B4-E6B1-A82ED3247E4D}"/>
                </a:ext>
              </a:extLst>
            </p:cNvPr>
            <p:cNvSpPr txBox="1"/>
            <p:nvPr/>
          </p:nvSpPr>
          <p:spPr bwMode="auto">
            <a:xfrm>
              <a:off x="9248803" y="4736273"/>
              <a:ext cx="902310" cy="13209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200" dirty="0">
                  <a:solidFill>
                    <a:srgbClr val="FF0000"/>
                  </a:solidFill>
                </a:rPr>
                <a:t>Injection line</a:t>
              </a:r>
            </a:p>
          </p:txBody>
        </p:sp>
        <p:sp>
          <p:nvSpPr>
            <p:cNvPr id="17" name="TextBox 16">
              <a:extLst>
                <a:ext uri="{FF2B5EF4-FFF2-40B4-BE49-F238E27FC236}">
                  <a16:creationId xmlns:a16="http://schemas.microsoft.com/office/drawing/2014/main" id="{D66FF5A1-F54C-DB21-8676-3FAFE55F13A8}"/>
                </a:ext>
              </a:extLst>
            </p:cNvPr>
            <p:cNvSpPr txBox="1"/>
            <p:nvPr/>
          </p:nvSpPr>
          <p:spPr bwMode="auto">
            <a:xfrm>
              <a:off x="9098536" y="4135368"/>
              <a:ext cx="1183668" cy="132096"/>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200" dirty="0">
                  <a:solidFill>
                    <a:srgbClr val="FF0000"/>
                  </a:solidFill>
                </a:rPr>
                <a:t>Production line</a:t>
              </a:r>
            </a:p>
          </p:txBody>
        </p:sp>
        <p:sp>
          <p:nvSpPr>
            <p:cNvPr id="20" name="Rectangle 19">
              <a:extLst>
                <a:ext uri="{FF2B5EF4-FFF2-40B4-BE49-F238E27FC236}">
                  <a16:creationId xmlns:a16="http://schemas.microsoft.com/office/drawing/2014/main" id="{8EE78F11-B2C8-F4FE-E742-33DFE80BF43A}"/>
                </a:ext>
              </a:extLst>
            </p:cNvPr>
            <p:cNvSpPr/>
            <p:nvPr/>
          </p:nvSpPr>
          <p:spPr>
            <a:xfrm>
              <a:off x="8521541" y="5888726"/>
              <a:ext cx="961147" cy="240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Flow lines</a:t>
              </a:r>
            </a:p>
          </p:txBody>
        </p:sp>
      </p:grpSp>
    </p:spTree>
    <p:extLst>
      <p:ext uri="{BB962C8B-B14F-4D97-AF65-F5344CB8AC3E}">
        <p14:creationId xmlns:p14="http://schemas.microsoft.com/office/powerpoint/2010/main" val="3089358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9699-99C2-7DBA-21D9-ECC7F74E8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E779CE-B4D9-3A56-79B3-5C0D62461DAA}"/>
              </a:ext>
            </a:extLst>
          </p:cNvPr>
          <p:cNvSpPr>
            <a:spLocks noGrp="1"/>
          </p:cNvSpPr>
          <p:nvPr>
            <p:ph type="title"/>
          </p:nvPr>
        </p:nvSpPr>
        <p:spPr>
          <a:xfrm>
            <a:off x="466421" y="663860"/>
            <a:ext cx="10246319" cy="808025"/>
          </a:xfrm>
        </p:spPr>
        <p:txBody>
          <a:bodyPr wrap="square" anchor="t">
            <a:normAutofit/>
          </a:bodyPr>
          <a:lstStyle/>
          <a:p>
            <a:r>
              <a:rPr lang="en-US" dirty="0"/>
              <a:t>Relative Permeability from Stokes Flow Simulations on Imaging Data</a:t>
            </a:r>
          </a:p>
        </p:txBody>
      </p:sp>
      <p:sp>
        <p:nvSpPr>
          <p:cNvPr id="4" name="Date Placeholder 3">
            <a:extLst>
              <a:ext uri="{FF2B5EF4-FFF2-40B4-BE49-F238E27FC236}">
                <a16:creationId xmlns:a16="http://schemas.microsoft.com/office/drawing/2014/main" id="{19D91C3F-5175-28E5-CEC9-EBF5F6597FE4}"/>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63CED642-C2C3-08BF-3D7B-6F8A1523D41F}"/>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7</a:t>
            </a:fld>
            <a:endParaRPr lang="en-GB" noProof="1"/>
          </a:p>
        </p:txBody>
      </p:sp>
      <p:sp>
        <p:nvSpPr>
          <p:cNvPr id="180" name="Arrow: Down 179">
            <a:extLst>
              <a:ext uri="{FF2B5EF4-FFF2-40B4-BE49-F238E27FC236}">
                <a16:creationId xmlns:a16="http://schemas.microsoft.com/office/drawing/2014/main" id="{A7E572C8-5A56-281D-B5BE-DCA3F18D8292}"/>
              </a:ext>
            </a:extLst>
          </p:cNvPr>
          <p:cNvSpPr/>
          <p:nvPr/>
        </p:nvSpPr>
        <p:spPr>
          <a:xfrm rot="16200000">
            <a:off x="3735860" y="3486408"/>
            <a:ext cx="878374" cy="401968"/>
          </a:xfrm>
          <a:prstGeom prst="downArrow">
            <a:avLst/>
          </a:prstGeom>
          <a:solidFill>
            <a:srgbClr val="ED7D31"/>
          </a:solidFill>
          <a:ln w="12700" cap="flat" cmpd="sng" algn="ctr">
            <a:solidFill>
              <a:srgbClr val="4472C4">
                <a:lumMod val="25000"/>
                <a:lumOff val="75000"/>
                <a:alpha val="2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81" name="Group 180">
            <a:extLst>
              <a:ext uri="{FF2B5EF4-FFF2-40B4-BE49-F238E27FC236}">
                <a16:creationId xmlns:a16="http://schemas.microsoft.com/office/drawing/2014/main" id="{79546D3D-E9F8-9CA3-19AA-78408067AC39}"/>
              </a:ext>
            </a:extLst>
          </p:cNvPr>
          <p:cNvGrpSpPr/>
          <p:nvPr/>
        </p:nvGrpSpPr>
        <p:grpSpPr>
          <a:xfrm>
            <a:off x="4510389" y="2300129"/>
            <a:ext cx="1102181" cy="2885880"/>
            <a:chOff x="4356770" y="964492"/>
            <a:chExt cx="1102181" cy="2885880"/>
          </a:xfrm>
        </p:grpSpPr>
        <p:grpSp>
          <p:nvGrpSpPr>
            <p:cNvPr id="182" name="Group 181">
              <a:extLst>
                <a:ext uri="{FF2B5EF4-FFF2-40B4-BE49-F238E27FC236}">
                  <a16:creationId xmlns:a16="http://schemas.microsoft.com/office/drawing/2014/main" id="{10169891-6ABC-DE71-F02D-2429100BA9F1}"/>
                </a:ext>
              </a:extLst>
            </p:cNvPr>
            <p:cNvGrpSpPr/>
            <p:nvPr/>
          </p:nvGrpSpPr>
          <p:grpSpPr>
            <a:xfrm>
              <a:off x="4361303" y="964492"/>
              <a:ext cx="1091349" cy="2885880"/>
              <a:chOff x="3651052" y="1466380"/>
              <a:chExt cx="829733" cy="2543640"/>
            </a:xfrm>
          </p:grpSpPr>
          <p:pic>
            <p:nvPicPr>
              <p:cNvPr id="195" name="Picture 194">
                <a:extLst>
                  <a:ext uri="{FF2B5EF4-FFF2-40B4-BE49-F238E27FC236}">
                    <a16:creationId xmlns:a16="http://schemas.microsoft.com/office/drawing/2014/main" id="{44056FBD-1868-AF97-F4C5-2CD50A3BAE15}"/>
                  </a:ext>
                </a:extLst>
              </p:cNvPr>
              <p:cNvPicPr>
                <a:picLocks noChangeAspect="1"/>
              </p:cNvPicPr>
              <p:nvPr/>
            </p:nvPicPr>
            <p:blipFill>
              <a:blip r:embed="rId2">
                <a:extLst>
                  <a:ext uri="{28A0092B-C50C-407E-A947-70E740481C1C}">
                    <a14:useLocalDpi xmlns:a14="http://schemas.microsoft.com/office/drawing/2010/main" val="0"/>
                  </a:ext>
                </a:extLst>
              </a:blip>
              <a:srcRect l="44537" t="31728" r="44168" b="31976"/>
              <a:stretch/>
            </p:blipFill>
            <p:spPr>
              <a:xfrm>
                <a:off x="3806200" y="1466380"/>
                <a:ext cx="519439" cy="2543640"/>
              </a:xfrm>
              <a:prstGeom prst="rect">
                <a:avLst/>
              </a:prstGeom>
            </p:spPr>
          </p:pic>
          <p:sp>
            <p:nvSpPr>
              <p:cNvPr id="196" name="Rectangle 195">
                <a:extLst>
                  <a:ext uri="{FF2B5EF4-FFF2-40B4-BE49-F238E27FC236}">
                    <a16:creationId xmlns:a16="http://schemas.microsoft.com/office/drawing/2014/main" id="{2C92D66E-A356-AE22-8B78-C59A75192402}"/>
                  </a:ext>
                </a:extLst>
              </p:cNvPr>
              <p:cNvSpPr/>
              <p:nvPr/>
            </p:nvSpPr>
            <p:spPr>
              <a:xfrm>
                <a:off x="3651052" y="2631792"/>
                <a:ext cx="829733" cy="266347"/>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grpSp>
        <p:sp>
          <p:nvSpPr>
            <p:cNvPr id="183" name="Rectangle 182">
              <a:extLst>
                <a:ext uri="{FF2B5EF4-FFF2-40B4-BE49-F238E27FC236}">
                  <a16:creationId xmlns:a16="http://schemas.microsoft.com/office/drawing/2014/main" id="{35AB3C2C-62B6-13E5-4BD9-7790CCBEAF4E}"/>
                </a:ext>
              </a:extLst>
            </p:cNvPr>
            <p:cNvSpPr/>
            <p:nvPr/>
          </p:nvSpPr>
          <p:spPr>
            <a:xfrm>
              <a:off x="4356770" y="2284723"/>
              <a:ext cx="1091349" cy="302183"/>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0DFF9464-B36A-14B9-2C42-6D899638D615}"/>
                </a:ext>
              </a:extLst>
            </p:cNvPr>
            <p:cNvSpPr/>
            <p:nvPr/>
          </p:nvSpPr>
          <p:spPr>
            <a:xfrm>
              <a:off x="4366685" y="1850745"/>
              <a:ext cx="1091349" cy="267655"/>
            </a:xfrm>
            <a:prstGeom prst="rect">
              <a:avLst/>
            </a:pr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5C242524-29C5-66CA-4BB6-E2DB5A2BF950}"/>
                </a:ext>
              </a:extLst>
            </p:cNvPr>
            <p:cNvSpPr/>
            <p:nvPr/>
          </p:nvSpPr>
          <p:spPr>
            <a:xfrm>
              <a:off x="4366685" y="3162584"/>
              <a:ext cx="1091349" cy="361994"/>
            </a:xfrm>
            <a:prstGeom prst="rect">
              <a:avLst/>
            </a:prstGeom>
            <a:noFill/>
            <a:ln w="190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3D0B1898-DCB7-BD3F-45E3-A12498137885}"/>
                </a:ext>
              </a:extLst>
            </p:cNvPr>
            <p:cNvSpPr/>
            <p:nvPr/>
          </p:nvSpPr>
          <p:spPr>
            <a:xfrm>
              <a:off x="4366685" y="2773034"/>
              <a:ext cx="1091349" cy="196204"/>
            </a:xfrm>
            <a:prstGeom prst="rect">
              <a:avLst/>
            </a:pr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EA5041B4-1307-07ED-4551-5E38D860779F}"/>
                </a:ext>
              </a:extLst>
            </p:cNvPr>
            <p:cNvSpPr/>
            <p:nvPr/>
          </p:nvSpPr>
          <p:spPr>
            <a:xfrm>
              <a:off x="4366685" y="2974723"/>
              <a:ext cx="1091349" cy="192691"/>
            </a:xfrm>
            <a:prstGeom prst="rect">
              <a:avLst/>
            </a:prstGeom>
            <a:noFill/>
            <a:ln w="1905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B463FD07-5111-FADE-196B-D91AD9FABF1F}"/>
                </a:ext>
              </a:extLst>
            </p:cNvPr>
            <p:cNvSpPr/>
            <p:nvPr/>
          </p:nvSpPr>
          <p:spPr>
            <a:xfrm>
              <a:off x="4366685" y="1550952"/>
              <a:ext cx="1091349" cy="177096"/>
            </a:xfrm>
            <a:prstGeom prst="rect">
              <a:avLst/>
            </a:prstGeom>
            <a:noFill/>
            <a:ln w="19050" cap="flat" cmpd="sng" algn="ctr">
              <a:solidFill>
                <a:srgbClr val="9900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9900CC"/>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97271787-C74A-F845-C6F4-8164C5388068}"/>
                </a:ext>
              </a:extLst>
            </p:cNvPr>
            <p:cNvSpPr/>
            <p:nvPr/>
          </p:nvSpPr>
          <p:spPr>
            <a:xfrm>
              <a:off x="4367813" y="3054918"/>
              <a:ext cx="1091138" cy="78366"/>
            </a:xfrm>
            <a:prstGeom prst="rect">
              <a:avLst/>
            </a:prstGeom>
            <a:noFill/>
            <a:ln w="190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CE33BEBF-88DB-6856-A47F-52DCF9BE2300}"/>
                </a:ext>
              </a:extLst>
            </p:cNvPr>
            <p:cNvSpPr/>
            <p:nvPr/>
          </p:nvSpPr>
          <p:spPr>
            <a:xfrm>
              <a:off x="4367807" y="2818831"/>
              <a:ext cx="1091139" cy="69582"/>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67202CC5-F3A1-7249-70E0-4316D3B76CF0}"/>
                </a:ext>
              </a:extLst>
            </p:cNvPr>
            <p:cNvSpPr/>
            <p:nvPr/>
          </p:nvSpPr>
          <p:spPr>
            <a:xfrm>
              <a:off x="4358241" y="2081031"/>
              <a:ext cx="1091349" cy="191026"/>
            </a:xfrm>
            <a:prstGeom prst="rect">
              <a:avLst/>
            </a:prstGeom>
            <a:noFill/>
            <a:ln w="190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9900CC"/>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0609A066-5BD1-5D2C-0F70-67E4F656A531}"/>
                </a:ext>
              </a:extLst>
            </p:cNvPr>
            <p:cNvSpPr/>
            <p:nvPr/>
          </p:nvSpPr>
          <p:spPr>
            <a:xfrm>
              <a:off x="4366685" y="1757020"/>
              <a:ext cx="1091349" cy="109363"/>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567A4D00-3418-B476-5393-018356F2CAFD}"/>
                </a:ext>
              </a:extLst>
            </p:cNvPr>
            <p:cNvSpPr/>
            <p:nvPr/>
          </p:nvSpPr>
          <p:spPr>
            <a:xfrm>
              <a:off x="4366685" y="1818717"/>
              <a:ext cx="1091349" cy="120657"/>
            </a:xfrm>
            <a:prstGeom prst="rect">
              <a:avLst/>
            </a:prstGeom>
            <a:noFill/>
            <a:ln w="190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8D5A9214-DFA9-B970-3B6A-B43426178125}"/>
                </a:ext>
              </a:extLst>
            </p:cNvPr>
            <p:cNvSpPr/>
            <p:nvPr/>
          </p:nvSpPr>
          <p:spPr>
            <a:xfrm>
              <a:off x="4366685" y="1866594"/>
              <a:ext cx="1091349" cy="80949"/>
            </a:xfrm>
            <a:prstGeom prst="rect">
              <a:avLst/>
            </a:prstGeom>
            <a:noFill/>
            <a:ln w="1905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prstClr val="white"/>
                </a:solidFill>
                <a:effectLst/>
                <a:uLnTx/>
                <a:uFillTx/>
                <a:latin typeface="Calibri" panose="020F0502020204030204"/>
                <a:ea typeface="+mn-ea"/>
                <a:cs typeface="+mn-cs"/>
              </a:endParaRPr>
            </a:p>
          </p:txBody>
        </p:sp>
      </p:grpSp>
      <p:sp>
        <p:nvSpPr>
          <p:cNvPr id="197" name="Rectangle 196">
            <a:extLst>
              <a:ext uri="{FF2B5EF4-FFF2-40B4-BE49-F238E27FC236}">
                <a16:creationId xmlns:a16="http://schemas.microsoft.com/office/drawing/2014/main" id="{ABD2277D-F150-445A-DE28-83F3C4B6339C}"/>
              </a:ext>
            </a:extLst>
          </p:cNvPr>
          <p:cNvSpPr/>
          <p:nvPr/>
        </p:nvSpPr>
        <p:spPr>
          <a:xfrm>
            <a:off x="201908" y="2569568"/>
            <a:ext cx="3692586" cy="2170394"/>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8" name="Group 197">
            <a:extLst>
              <a:ext uri="{FF2B5EF4-FFF2-40B4-BE49-F238E27FC236}">
                <a16:creationId xmlns:a16="http://schemas.microsoft.com/office/drawing/2014/main" id="{1EE6F0D4-5D61-956F-631A-746462687B18}"/>
              </a:ext>
            </a:extLst>
          </p:cNvPr>
          <p:cNvGrpSpPr/>
          <p:nvPr/>
        </p:nvGrpSpPr>
        <p:grpSpPr>
          <a:xfrm>
            <a:off x="271562" y="2621458"/>
            <a:ext cx="3478659" cy="1962213"/>
            <a:chOff x="7734128" y="1048700"/>
            <a:chExt cx="3037540" cy="1061743"/>
          </a:xfrm>
        </p:grpSpPr>
        <p:sp>
          <p:nvSpPr>
            <p:cNvPr id="199" name="Trapezoid 65">
              <a:extLst>
                <a:ext uri="{FF2B5EF4-FFF2-40B4-BE49-F238E27FC236}">
                  <a16:creationId xmlns:a16="http://schemas.microsoft.com/office/drawing/2014/main" id="{7221F81C-B1C2-AED9-685D-E96C7C12C216}"/>
                </a:ext>
              </a:extLst>
            </p:cNvPr>
            <p:cNvSpPr/>
            <p:nvPr/>
          </p:nvSpPr>
          <p:spPr>
            <a:xfrm rot="16200000">
              <a:off x="9002902" y="358836"/>
              <a:ext cx="1014181" cy="2419406"/>
            </a:xfrm>
            <a:custGeom>
              <a:avLst/>
              <a:gdLst>
                <a:gd name="connsiteX0" fmla="*/ 0 w 648421"/>
                <a:gd name="connsiteY0" fmla="*/ 3067246 h 3067246"/>
                <a:gd name="connsiteX1" fmla="*/ 188042 w 648421"/>
                <a:gd name="connsiteY1" fmla="*/ 0 h 3067246"/>
                <a:gd name="connsiteX2" fmla="*/ 460379 w 648421"/>
                <a:gd name="connsiteY2" fmla="*/ 0 h 3067246"/>
                <a:gd name="connsiteX3" fmla="*/ 648421 w 648421"/>
                <a:gd name="connsiteY3" fmla="*/ 3067246 h 3067246"/>
                <a:gd name="connsiteX4" fmla="*/ 0 w 648421"/>
                <a:gd name="connsiteY4" fmla="*/ 3067246 h 3067246"/>
                <a:gd name="connsiteX0" fmla="*/ 0 w 812050"/>
                <a:gd name="connsiteY0" fmla="*/ 3057624 h 3067246"/>
                <a:gd name="connsiteX1" fmla="*/ 351671 w 812050"/>
                <a:gd name="connsiteY1" fmla="*/ 0 h 3067246"/>
                <a:gd name="connsiteX2" fmla="*/ 624008 w 812050"/>
                <a:gd name="connsiteY2" fmla="*/ 0 h 3067246"/>
                <a:gd name="connsiteX3" fmla="*/ 812050 w 812050"/>
                <a:gd name="connsiteY3" fmla="*/ 3067246 h 3067246"/>
                <a:gd name="connsiteX4" fmla="*/ 0 w 812050"/>
                <a:gd name="connsiteY4" fmla="*/ 3057624 h 3067246"/>
                <a:gd name="connsiteX0" fmla="*/ 0 w 1014181"/>
                <a:gd name="connsiteY0" fmla="*/ 3057624 h 3057624"/>
                <a:gd name="connsiteX1" fmla="*/ 351671 w 1014181"/>
                <a:gd name="connsiteY1" fmla="*/ 0 h 3057624"/>
                <a:gd name="connsiteX2" fmla="*/ 624008 w 1014181"/>
                <a:gd name="connsiteY2" fmla="*/ 0 h 3057624"/>
                <a:gd name="connsiteX3" fmla="*/ 1014181 w 1014181"/>
                <a:gd name="connsiteY3" fmla="*/ 3057620 h 3057624"/>
                <a:gd name="connsiteX4" fmla="*/ 0 w 1014181"/>
                <a:gd name="connsiteY4" fmla="*/ 3057624 h 3057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81" h="3057624">
                  <a:moveTo>
                    <a:pt x="0" y="3057624"/>
                  </a:moveTo>
                  <a:lnTo>
                    <a:pt x="351671" y="0"/>
                  </a:lnTo>
                  <a:lnTo>
                    <a:pt x="624008" y="0"/>
                  </a:lnTo>
                  <a:lnTo>
                    <a:pt x="1014181" y="3057620"/>
                  </a:lnTo>
                  <a:lnTo>
                    <a:pt x="0" y="3057624"/>
                  </a:lnTo>
                  <a:close/>
                </a:path>
              </a:pathLst>
            </a:custGeom>
            <a:solidFill>
              <a:srgbClr val="FDE26A">
                <a:alpha val="4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err="1">
                <a:ln>
                  <a:noFill/>
                </a:ln>
                <a:solidFill>
                  <a:prstClr val="white"/>
                </a:solidFill>
                <a:effectLst/>
                <a:uLnTx/>
                <a:uFillTx/>
                <a:latin typeface="Calibri" panose="020F0502020204030204"/>
                <a:ea typeface="+mn-ea"/>
                <a:cs typeface="+mn-cs"/>
              </a:endParaRPr>
            </a:p>
          </p:txBody>
        </p:sp>
        <p:grpSp>
          <p:nvGrpSpPr>
            <p:cNvPr id="200" name="Group 199">
              <a:extLst>
                <a:ext uri="{FF2B5EF4-FFF2-40B4-BE49-F238E27FC236}">
                  <a16:creationId xmlns:a16="http://schemas.microsoft.com/office/drawing/2014/main" id="{D1BFC5C1-E71A-D060-5594-659047D11A21}"/>
                </a:ext>
              </a:extLst>
            </p:cNvPr>
            <p:cNvGrpSpPr/>
            <p:nvPr/>
          </p:nvGrpSpPr>
          <p:grpSpPr>
            <a:xfrm>
              <a:off x="7734128" y="1371651"/>
              <a:ext cx="605065" cy="436604"/>
              <a:chOff x="545037" y="3073940"/>
              <a:chExt cx="1361584" cy="982494"/>
            </a:xfrm>
          </p:grpSpPr>
          <p:sp>
            <p:nvSpPr>
              <p:cNvPr id="203" name="Rectangle 202">
                <a:extLst>
                  <a:ext uri="{FF2B5EF4-FFF2-40B4-BE49-F238E27FC236}">
                    <a16:creationId xmlns:a16="http://schemas.microsoft.com/office/drawing/2014/main" id="{68F5F267-2FE9-E939-467A-D22340C79EE9}"/>
                  </a:ext>
                </a:extLst>
              </p:cNvPr>
              <p:cNvSpPr/>
              <p:nvPr/>
            </p:nvSpPr>
            <p:spPr>
              <a:xfrm>
                <a:off x="545037" y="3073940"/>
                <a:ext cx="1274036" cy="982494"/>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err="1">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C9699E86-0779-1DF4-2F84-F62EE8F8C3F5}"/>
                  </a:ext>
                </a:extLst>
              </p:cNvPr>
              <p:cNvSpPr/>
              <p:nvPr/>
            </p:nvSpPr>
            <p:spPr>
              <a:xfrm>
                <a:off x="1819072" y="3209280"/>
                <a:ext cx="87549" cy="692788"/>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err="1">
                  <a:ln>
                    <a:noFill/>
                  </a:ln>
                  <a:solidFill>
                    <a:prstClr val="white"/>
                  </a:solidFill>
                  <a:effectLst/>
                  <a:uLnTx/>
                  <a:uFillTx/>
                  <a:latin typeface="Calibri" panose="020F0502020204030204"/>
                  <a:ea typeface="+mn-ea"/>
                  <a:cs typeface="+mn-cs"/>
                </a:endParaRPr>
              </a:p>
            </p:txBody>
          </p:sp>
        </p:grpSp>
        <p:sp>
          <p:nvSpPr>
            <p:cNvPr id="201" name="Rectangle 200">
              <a:extLst>
                <a:ext uri="{FF2B5EF4-FFF2-40B4-BE49-F238E27FC236}">
                  <a16:creationId xmlns:a16="http://schemas.microsoft.com/office/drawing/2014/main" id="{BCA4DF0E-C184-5758-7068-C6D0BDF73AFD}"/>
                </a:ext>
              </a:extLst>
            </p:cNvPr>
            <p:cNvSpPr/>
            <p:nvPr/>
          </p:nvSpPr>
          <p:spPr>
            <a:xfrm>
              <a:off x="10701066" y="1048700"/>
              <a:ext cx="70602" cy="1046119"/>
            </a:xfrm>
            <a:prstGeom prst="rect">
              <a:avLst/>
            </a:prstGeom>
            <a:solidFill>
              <a:srgbClr val="009EB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err="1">
                <a:ln>
                  <a:noFill/>
                </a:ln>
                <a:solidFill>
                  <a:prstClr val="white"/>
                </a:solidFill>
                <a:effectLst/>
                <a:uLnTx/>
                <a:uFillTx/>
                <a:latin typeface="Calibri" panose="020F0502020204030204"/>
                <a:ea typeface="+mn-ea"/>
                <a:cs typeface="+mn-cs"/>
              </a:endParaRPr>
            </a:p>
          </p:txBody>
        </p:sp>
        <p:sp>
          <p:nvSpPr>
            <p:cNvPr id="202" name="Curved Right Arrow 51">
              <a:extLst>
                <a:ext uri="{FF2B5EF4-FFF2-40B4-BE49-F238E27FC236}">
                  <a16:creationId xmlns:a16="http://schemas.microsoft.com/office/drawing/2014/main" id="{68130410-9ABC-C95A-E78D-6CC094C2262A}"/>
                </a:ext>
              </a:extLst>
            </p:cNvPr>
            <p:cNvSpPr/>
            <p:nvPr/>
          </p:nvSpPr>
          <p:spPr>
            <a:xfrm>
              <a:off x="9253421" y="1922781"/>
              <a:ext cx="338218" cy="187662"/>
            </a:xfrm>
            <a:prstGeom prst="curvedRightArrow">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err="1">
                <a:ln>
                  <a:noFill/>
                </a:ln>
                <a:solidFill>
                  <a:prstClr val="black"/>
                </a:solidFill>
                <a:effectLst/>
                <a:uLnTx/>
                <a:uFillTx/>
                <a:latin typeface="Calibri" panose="020F0502020204030204"/>
                <a:ea typeface="+mn-ea"/>
                <a:cs typeface="+mn-cs"/>
              </a:endParaRPr>
            </a:p>
          </p:txBody>
        </p:sp>
      </p:grpSp>
      <p:pic>
        <p:nvPicPr>
          <p:cNvPr id="205" name="Picture 2" descr="Image result for x-ray symbol">
            <a:extLst>
              <a:ext uri="{FF2B5EF4-FFF2-40B4-BE49-F238E27FC236}">
                <a16:creationId xmlns:a16="http://schemas.microsoft.com/office/drawing/2014/main" id="{753875BC-FCEE-6EFF-A7DB-7FD27CCF62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16" y="3430883"/>
            <a:ext cx="405472" cy="405472"/>
          </a:xfrm>
          <a:prstGeom prst="rect">
            <a:avLst/>
          </a:prstGeom>
          <a:noFill/>
          <a:extLst>
            <a:ext uri="{909E8E84-426E-40DD-AFC4-6F175D3DCCD1}">
              <a14:hiddenFill xmlns:a14="http://schemas.microsoft.com/office/drawing/2010/main">
                <a:solidFill>
                  <a:srgbClr val="FFFFFF"/>
                </a:solidFill>
              </a14:hiddenFill>
            </a:ext>
          </a:extLst>
        </p:spPr>
      </p:pic>
      <p:sp>
        <p:nvSpPr>
          <p:cNvPr id="206" name="TextBox 205">
            <a:extLst>
              <a:ext uri="{FF2B5EF4-FFF2-40B4-BE49-F238E27FC236}">
                <a16:creationId xmlns:a16="http://schemas.microsoft.com/office/drawing/2014/main" id="{4A8327C8-0536-37FB-C300-4F9DA3B86C43}"/>
              </a:ext>
            </a:extLst>
          </p:cNvPr>
          <p:cNvSpPr txBox="1"/>
          <p:nvPr/>
        </p:nvSpPr>
        <p:spPr>
          <a:xfrm>
            <a:off x="189735" y="2479364"/>
            <a:ext cx="904415" cy="584775"/>
          </a:xfrm>
          <a:prstGeom prst="rect">
            <a:avLst/>
          </a:prstGeom>
          <a:noFill/>
        </p:spPr>
        <p:txBody>
          <a:bodyPr wrap="none" rtlCol="0">
            <a:spAutoFit/>
          </a:bodyPr>
          <a:lstStyle/>
          <a:p>
            <a:pPr algn="ctr" defTabSz="914400"/>
            <a:r>
              <a:rPr lang="en-US" sz="1600" dirty="0" err="1">
                <a:solidFill>
                  <a:prstClr val="black"/>
                </a:solidFill>
                <a:latin typeface="Symbol" panose="05050102010706020507" pitchFamily="18" charset="2"/>
              </a:rPr>
              <a:t>m</a:t>
            </a:r>
            <a:r>
              <a:rPr lang="en-US" sz="1600" dirty="0" err="1">
                <a:solidFill>
                  <a:prstClr val="black"/>
                </a:solidFill>
              </a:rPr>
              <a:t>CT</a:t>
            </a:r>
            <a:r>
              <a:rPr lang="en-US" sz="1600" dirty="0">
                <a:solidFill>
                  <a:prstClr val="black"/>
                </a:solidFill>
              </a:rPr>
              <a:t> </a:t>
            </a:r>
          </a:p>
          <a:p>
            <a:pPr algn="ctr" defTabSz="914400"/>
            <a:r>
              <a:rPr lang="en-US" sz="1600" dirty="0">
                <a:solidFill>
                  <a:prstClr val="black"/>
                </a:solidFill>
              </a:rPr>
              <a:t>scanner</a:t>
            </a:r>
          </a:p>
        </p:txBody>
      </p:sp>
      <p:grpSp>
        <p:nvGrpSpPr>
          <p:cNvPr id="207" name="Group 206">
            <a:extLst>
              <a:ext uri="{FF2B5EF4-FFF2-40B4-BE49-F238E27FC236}">
                <a16:creationId xmlns:a16="http://schemas.microsoft.com/office/drawing/2014/main" id="{44ECE72F-CF23-7281-8D2B-C60B0DE32665}"/>
              </a:ext>
            </a:extLst>
          </p:cNvPr>
          <p:cNvGrpSpPr/>
          <p:nvPr/>
        </p:nvGrpSpPr>
        <p:grpSpPr>
          <a:xfrm>
            <a:off x="1883247" y="1966670"/>
            <a:ext cx="739305" cy="3788693"/>
            <a:chOff x="1729628" y="631033"/>
            <a:chExt cx="739305" cy="3788693"/>
          </a:xfrm>
        </p:grpSpPr>
        <p:sp>
          <p:nvSpPr>
            <p:cNvPr id="208" name="Arrow: Down 207">
              <a:extLst>
                <a:ext uri="{FF2B5EF4-FFF2-40B4-BE49-F238E27FC236}">
                  <a16:creationId xmlns:a16="http://schemas.microsoft.com/office/drawing/2014/main" id="{C52C1703-739F-BEE8-E4D5-286625C6433E}"/>
                </a:ext>
              </a:extLst>
            </p:cNvPr>
            <p:cNvSpPr/>
            <p:nvPr/>
          </p:nvSpPr>
          <p:spPr>
            <a:xfrm rot="10800000">
              <a:off x="1947819" y="3850372"/>
              <a:ext cx="279636" cy="386644"/>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1C827901-C207-C33A-3C4B-A0FBBC46247A}"/>
                </a:ext>
              </a:extLst>
            </p:cNvPr>
            <p:cNvSpPr txBox="1"/>
            <p:nvPr/>
          </p:nvSpPr>
          <p:spPr>
            <a:xfrm rot="16200000">
              <a:off x="1945552" y="3896666"/>
              <a:ext cx="676788"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B0F0"/>
                  </a:solidFill>
                  <a:effectLst/>
                  <a:uLnTx/>
                  <a:uFillTx/>
                  <a:latin typeface="Calibri" panose="020F0502020204030204"/>
                </a:rPr>
                <a:t>brine</a:t>
              </a:r>
            </a:p>
          </p:txBody>
        </p:sp>
        <p:sp>
          <p:nvSpPr>
            <p:cNvPr id="210" name="Cylinder 209">
              <a:extLst>
                <a:ext uri="{FF2B5EF4-FFF2-40B4-BE49-F238E27FC236}">
                  <a16:creationId xmlns:a16="http://schemas.microsoft.com/office/drawing/2014/main" id="{402FD655-A6EF-6691-B0F6-2A6F58453784}"/>
                </a:ext>
              </a:extLst>
            </p:cNvPr>
            <p:cNvSpPr/>
            <p:nvPr/>
          </p:nvSpPr>
          <p:spPr>
            <a:xfrm>
              <a:off x="1786939" y="913207"/>
              <a:ext cx="624685" cy="2877095"/>
            </a:xfrm>
            <a:prstGeom prst="can">
              <a:avLst/>
            </a:prstGeom>
            <a:pattFill prst="lgConfetti">
              <a:fgClr>
                <a:srgbClr val="404040"/>
              </a:fgClr>
              <a:bgClr>
                <a:srgbClr val="641964"/>
              </a:bgClr>
            </a:pattFill>
            <a:ln w="25400" cap="flat" cmpd="sng" algn="ctr">
              <a:solidFill>
                <a:srgbClr val="4040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srgbClr val="FFFFFF"/>
                </a:solidFill>
                <a:effectLst/>
                <a:uLnTx/>
                <a:uFillTx/>
                <a:latin typeface="ShellMedium" panose="00000600000000000000" pitchFamily="2" charset="0"/>
              </a:endParaRPr>
            </a:p>
          </p:txBody>
        </p:sp>
        <p:sp>
          <p:nvSpPr>
            <p:cNvPr id="211" name="TextBox 210">
              <a:extLst>
                <a:ext uri="{FF2B5EF4-FFF2-40B4-BE49-F238E27FC236}">
                  <a16:creationId xmlns:a16="http://schemas.microsoft.com/office/drawing/2014/main" id="{C894CB83-0781-059C-47C5-70DBECB40928}"/>
                </a:ext>
              </a:extLst>
            </p:cNvPr>
            <p:cNvSpPr txBox="1"/>
            <p:nvPr/>
          </p:nvSpPr>
          <p:spPr>
            <a:xfrm rot="16200000">
              <a:off x="1403815" y="1543382"/>
              <a:ext cx="135652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rPr>
                <a:t>Rock sample</a:t>
              </a:r>
            </a:p>
          </p:txBody>
        </p:sp>
        <p:sp>
          <p:nvSpPr>
            <p:cNvPr id="212" name="TextBox 211">
              <a:extLst>
                <a:ext uri="{FF2B5EF4-FFF2-40B4-BE49-F238E27FC236}">
                  <a16:creationId xmlns:a16="http://schemas.microsoft.com/office/drawing/2014/main" id="{A62A75EA-CB45-C34B-318E-6941665548CE}"/>
                </a:ext>
              </a:extLst>
            </p:cNvPr>
            <p:cNvSpPr txBox="1"/>
            <p:nvPr/>
          </p:nvSpPr>
          <p:spPr>
            <a:xfrm>
              <a:off x="1729628" y="3233490"/>
              <a:ext cx="739305"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92D050"/>
                  </a:solidFill>
                  <a:effectLst/>
                  <a:uLnTx/>
                  <a:uFillTx/>
                  <a:latin typeface="Calibri" panose="020F0502020204030204"/>
                </a:rPr>
                <a:t>H</a:t>
              </a:r>
              <a:r>
                <a:rPr kumimoji="0" lang="en-US" sz="1600" b="1" i="0" u="none" strike="noStrike" kern="0" cap="none" spc="0" normalizeH="0" baseline="-25000" noProof="0" dirty="0">
                  <a:ln>
                    <a:noFill/>
                  </a:ln>
                  <a:solidFill>
                    <a:srgbClr val="92D050"/>
                  </a:solidFill>
                  <a:effectLst/>
                  <a:uLnTx/>
                  <a:uFillTx/>
                  <a:latin typeface="Calibri" panose="020F0502020204030204"/>
                </a:rPr>
                <a:t>2</a:t>
              </a:r>
              <a:r>
                <a:rPr kumimoji="0" lang="en-US" sz="1600" b="1" i="0" u="none" strike="noStrike" kern="0" cap="none" spc="0" normalizeH="0" baseline="0" noProof="0" dirty="0">
                  <a:ln>
                    <a:noFill/>
                  </a:ln>
                  <a:solidFill>
                    <a:srgbClr val="92D050"/>
                  </a:solidFill>
                  <a:effectLst/>
                  <a:uLnTx/>
                  <a:uFillTx/>
                  <a:latin typeface="Calibri" panose="020F0502020204030204"/>
                </a:rPr>
                <a:t>,CH</a:t>
              </a:r>
              <a:r>
                <a:rPr kumimoji="0" lang="en-US" sz="1600" b="1" i="0" u="none" strike="noStrike" kern="0" cap="none" spc="0" normalizeH="0" baseline="-25000" noProof="0" dirty="0">
                  <a:ln>
                    <a:noFill/>
                  </a:ln>
                  <a:solidFill>
                    <a:srgbClr val="92D050"/>
                  </a:solidFill>
                  <a:effectLst/>
                  <a:uLnTx/>
                  <a:uFillTx/>
                  <a:latin typeface="Calibri" panose="020F0502020204030204"/>
                </a:rPr>
                <a:t>4</a:t>
              </a:r>
              <a:br>
                <a:rPr kumimoji="0" lang="en-US" sz="1600" b="1" i="0" u="none" strike="noStrike" kern="0" cap="none" spc="0" normalizeH="0" baseline="0" noProof="0" dirty="0">
                  <a:ln>
                    <a:noFill/>
                  </a:ln>
                  <a:solidFill>
                    <a:srgbClr val="92D050"/>
                  </a:solidFill>
                  <a:effectLst/>
                  <a:uLnTx/>
                  <a:uFillTx/>
                  <a:latin typeface="Calibri" panose="020F0502020204030204"/>
                </a:rPr>
              </a:br>
              <a:r>
                <a:rPr kumimoji="0" lang="en-US" sz="1600" b="1" i="0" u="none" strike="noStrike" kern="0" cap="none" spc="0" normalizeH="0" baseline="0" noProof="0" dirty="0">
                  <a:ln>
                    <a:noFill/>
                  </a:ln>
                  <a:solidFill>
                    <a:srgbClr val="92D050"/>
                  </a:solidFill>
                  <a:effectLst/>
                  <a:uLnTx/>
                  <a:uFillTx/>
                  <a:latin typeface="Calibri" panose="020F0502020204030204"/>
                </a:rPr>
                <a:t>N</a:t>
              </a:r>
              <a:r>
                <a:rPr kumimoji="0" lang="en-US" sz="1600" b="1" i="0" u="none" strike="noStrike" kern="0" cap="none" spc="0" normalizeH="0" baseline="-25000" noProof="0" dirty="0">
                  <a:ln>
                    <a:noFill/>
                  </a:ln>
                  <a:solidFill>
                    <a:srgbClr val="92D050"/>
                  </a:solidFill>
                  <a:effectLst/>
                  <a:uLnTx/>
                  <a:uFillTx/>
                  <a:latin typeface="Calibri" panose="020F0502020204030204"/>
                </a:rPr>
                <a:t>2</a:t>
              </a:r>
              <a:endParaRPr kumimoji="0" lang="en-US" sz="1600" b="1" i="0" u="none" strike="noStrike" kern="0" cap="none" spc="0" normalizeH="0" baseline="0" noProof="0" dirty="0">
                <a:ln>
                  <a:noFill/>
                </a:ln>
                <a:solidFill>
                  <a:srgbClr val="92D050"/>
                </a:solidFill>
                <a:effectLst/>
                <a:uLnTx/>
                <a:uFillTx/>
                <a:latin typeface="Calibri" panose="020F0502020204030204"/>
              </a:endParaRPr>
            </a:p>
          </p:txBody>
        </p:sp>
        <p:sp>
          <p:nvSpPr>
            <p:cNvPr id="213" name="Arrow: Down 212">
              <a:extLst>
                <a:ext uri="{FF2B5EF4-FFF2-40B4-BE49-F238E27FC236}">
                  <a16:creationId xmlns:a16="http://schemas.microsoft.com/office/drawing/2014/main" id="{2F482848-DA3B-8EB7-CBF5-7C2901C8757C}"/>
                </a:ext>
              </a:extLst>
            </p:cNvPr>
            <p:cNvSpPr/>
            <p:nvPr/>
          </p:nvSpPr>
          <p:spPr>
            <a:xfrm rot="10800000">
              <a:off x="1821135" y="631033"/>
              <a:ext cx="279636" cy="386644"/>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Arrow: Down 213">
              <a:extLst>
                <a:ext uri="{FF2B5EF4-FFF2-40B4-BE49-F238E27FC236}">
                  <a16:creationId xmlns:a16="http://schemas.microsoft.com/office/drawing/2014/main" id="{3D38D870-B984-0807-D827-4DABF62D4283}"/>
                </a:ext>
              </a:extLst>
            </p:cNvPr>
            <p:cNvSpPr/>
            <p:nvPr/>
          </p:nvSpPr>
          <p:spPr>
            <a:xfrm rot="10800000">
              <a:off x="2108714" y="635178"/>
              <a:ext cx="279636" cy="386644"/>
            </a:xfrm>
            <a:prstGeom prst="downArrow">
              <a:avLst/>
            </a:prstGeom>
            <a:solidFill>
              <a:srgbClr val="92D05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5" name="TextBox 214">
            <a:extLst>
              <a:ext uri="{FF2B5EF4-FFF2-40B4-BE49-F238E27FC236}">
                <a16:creationId xmlns:a16="http://schemas.microsoft.com/office/drawing/2014/main" id="{02BB3486-7040-220B-77F1-B704B3EB3795}"/>
              </a:ext>
            </a:extLst>
          </p:cNvPr>
          <p:cNvSpPr txBox="1"/>
          <p:nvPr/>
        </p:nvSpPr>
        <p:spPr>
          <a:xfrm>
            <a:off x="4263340" y="1360386"/>
            <a:ext cx="1552028" cy="1015663"/>
          </a:xfrm>
          <a:prstGeom prst="rect">
            <a:avLst/>
          </a:prstGeom>
          <a:noFill/>
        </p:spPr>
        <p:txBody>
          <a:bodyPr wrap="none" rtlCol="0">
            <a:spAutoFit/>
          </a:bodyPr>
          <a:lstStyle/>
          <a:p>
            <a:pPr algn="ctr" defTabSz="914400"/>
            <a:r>
              <a:rPr lang="en-US" sz="2000" dirty="0">
                <a:solidFill>
                  <a:prstClr val="black"/>
                </a:solidFill>
              </a:rPr>
              <a:t>Pore scale</a:t>
            </a:r>
          </a:p>
          <a:p>
            <a:pPr algn="ctr" defTabSz="914400"/>
            <a:r>
              <a:rPr lang="en-US" sz="2000" dirty="0">
                <a:solidFill>
                  <a:prstClr val="black"/>
                </a:solidFill>
              </a:rPr>
              <a:t>Gas-liquid </a:t>
            </a:r>
          </a:p>
          <a:p>
            <a:pPr algn="ctr" defTabSz="914400"/>
            <a:r>
              <a:rPr lang="en-US" sz="2000" dirty="0">
                <a:solidFill>
                  <a:prstClr val="black"/>
                </a:solidFill>
              </a:rPr>
              <a:t> distribution</a:t>
            </a:r>
          </a:p>
        </p:txBody>
      </p:sp>
      <p:sp>
        <p:nvSpPr>
          <p:cNvPr id="216" name="Arrow: Down 215">
            <a:extLst>
              <a:ext uri="{FF2B5EF4-FFF2-40B4-BE49-F238E27FC236}">
                <a16:creationId xmlns:a16="http://schemas.microsoft.com/office/drawing/2014/main" id="{08B78235-F93B-A19F-24A7-A19B0BD0B004}"/>
              </a:ext>
            </a:extLst>
          </p:cNvPr>
          <p:cNvSpPr/>
          <p:nvPr/>
        </p:nvSpPr>
        <p:spPr>
          <a:xfrm rot="16200000">
            <a:off x="5656168" y="3492693"/>
            <a:ext cx="878374" cy="401968"/>
          </a:xfrm>
          <a:prstGeom prst="downArrow">
            <a:avLst/>
          </a:prstGeom>
          <a:solidFill>
            <a:srgbClr val="ED7D31"/>
          </a:solidFill>
          <a:ln w="12700" cap="flat" cmpd="sng" algn="ctr">
            <a:solidFill>
              <a:srgbClr val="4472C4">
                <a:lumMod val="25000"/>
                <a:lumOff val="75000"/>
                <a:alpha val="2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7" name="TextBox 216">
            <a:extLst>
              <a:ext uri="{FF2B5EF4-FFF2-40B4-BE49-F238E27FC236}">
                <a16:creationId xmlns:a16="http://schemas.microsoft.com/office/drawing/2014/main" id="{248E0968-8F84-D35E-82E2-C2790F9C8FCC}"/>
              </a:ext>
            </a:extLst>
          </p:cNvPr>
          <p:cNvSpPr txBox="1"/>
          <p:nvPr/>
        </p:nvSpPr>
        <p:spPr>
          <a:xfrm>
            <a:off x="6182454" y="1337158"/>
            <a:ext cx="1875835" cy="1323439"/>
          </a:xfrm>
          <a:prstGeom prst="rect">
            <a:avLst/>
          </a:prstGeom>
          <a:noFill/>
        </p:spPr>
        <p:txBody>
          <a:bodyPr wrap="none" rtlCol="0">
            <a:spAutoFit/>
          </a:bodyPr>
          <a:lstStyle/>
          <a:p>
            <a:pPr algn="ctr" defTabSz="914400"/>
            <a:r>
              <a:rPr lang="en-US" sz="2000" dirty="0">
                <a:solidFill>
                  <a:prstClr val="black"/>
                </a:solidFill>
              </a:rPr>
              <a:t>Pore scale</a:t>
            </a:r>
          </a:p>
          <a:p>
            <a:pPr algn="ctr" defTabSz="914400"/>
            <a:r>
              <a:rPr lang="en-US" sz="2000" dirty="0">
                <a:solidFill>
                  <a:prstClr val="black"/>
                </a:solidFill>
              </a:rPr>
              <a:t>Stokes Flow</a:t>
            </a:r>
            <a:br>
              <a:rPr lang="en-US" sz="2000" dirty="0">
                <a:solidFill>
                  <a:prstClr val="black"/>
                </a:solidFill>
              </a:rPr>
            </a:br>
            <a:r>
              <a:rPr lang="en-US" sz="2000" dirty="0">
                <a:solidFill>
                  <a:prstClr val="black"/>
                </a:solidFill>
              </a:rPr>
              <a:t>Simulation</a:t>
            </a:r>
          </a:p>
          <a:p>
            <a:pPr algn="ctr" defTabSz="914400"/>
            <a:r>
              <a:rPr lang="en-US" sz="2000" dirty="0">
                <a:solidFill>
                  <a:prstClr val="black"/>
                </a:solidFill>
              </a:rPr>
              <a:t>on each phase</a:t>
            </a:r>
          </a:p>
        </p:txBody>
      </p:sp>
      <p:cxnSp>
        <p:nvCxnSpPr>
          <p:cNvPr id="218" name="Connector: Elbow 217">
            <a:extLst>
              <a:ext uri="{FF2B5EF4-FFF2-40B4-BE49-F238E27FC236}">
                <a16:creationId xmlns:a16="http://schemas.microsoft.com/office/drawing/2014/main" id="{61E96B9B-BAF7-2125-56A9-92C344187893}"/>
              </a:ext>
            </a:extLst>
          </p:cNvPr>
          <p:cNvCxnSpPr>
            <a:cxnSpLocks/>
            <a:stCxn id="183" idx="3"/>
            <a:endCxn id="264" idx="2"/>
          </p:cNvCxnSpPr>
          <p:nvPr/>
        </p:nvCxnSpPr>
        <p:spPr>
          <a:xfrm>
            <a:off x="5601738" y="3771452"/>
            <a:ext cx="1756013" cy="765970"/>
          </a:xfrm>
          <a:prstGeom prst="bentConnector4">
            <a:avLst>
              <a:gd name="adj1" fmla="val 10829"/>
              <a:gd name="adj2" fmla="val 129845"/>
            </a:avLst>
          </a:prstGeom>
          <a:noFill/>
          <a:ln w="19050" cap="flat" cmpd="sng" algn="ctr">
            <a:solidFill>
              <a:srgbClr val="C00000"/>
            </a:solidFill>
            <a:prstDash val="solid"/>
            <a:miter lim="800000"/>
            <a:tailEnd type="triangle"/>
          </a:ln>
          <a:effectLst/>
        </p:spPr>
      </p:cxnSp>
      <p:sp>
        <p:nvSpPr>
          <p:cNvPr id="219" name="Arrow: Down 218">
            <a:extLst>
              <a:ext uri="{FF2B5EF4-FFF2-40B4-BE49-F238E27FC236}">
                <a16:creationId xmlns:a16="http://schemas.microsoft.com/office/drawing/2014/main" id="{29E75CFB-F0A4-8F44-8A96-B3AE0E9E4E28}"/>
              </a:ext>
            </a:extLst>
          </p:cNvPr>
          <p:cNvSpPr/>
          <p:nvPr/>
        </p:nvSpPr>
        <p:spPr>
          <a:xfrm rot="16200000">
            <a:off x="8233732" y="3490888"/>
            <a:ext cx="878374" cy="401968"/>
          </a:xfrm>
          <a:prstGeom prst="downArrow">
            <a:avLst/>
          </a:prstGeom>
          <a:solidFill>
            <a:srgbClr val="ED7D31"/>
          </a:solidFill>
          <a:ln w="12700" cap="flat" cmpd="sng" algn="ctr">
            <a:solidFill>
              <a:srgbClr val="4472C4">
                <a:lumMod val="25000"/>
                <a:lumOff val="75000"/>
                <a:alpha val="2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0" name="TextBox 219">
            <a:extLst>
              <a:ext uri="{FF2B5EF4-FFF2-40B4-BE49-F238E27FC236}">
                <a16:creationId xmlns:a16="http://schemas.microsoft.com/office/drawing/2014/main" id="{C8D459FF-3B48-CEBF-90A6-4A7B6A07E195}"/>
              </a:ext>
            </a:extLst>
          </p:cNvPr>
          <p:cNvSpPr txBox="1"/>
          <p:nvPr/>
        </p:nvSpPr>
        <p:spPr>
          <a:xfrm>
            <a:off x="9118212" y="1814591"/>
            <a:ext cx="2637260" cy="400110"/>
          </a:xfrm>
          <a:prstGeom prst="rect">
            <a:avLst/>
          </a:prstGeom>
          <a:noFill/>
        </p:spPr>
        <p:txBody>
          <a:bodyPr wrap="none" rtlCol="0">
            <a:spAutoFit/>
          </a:bodyPr>
          <a:lstStyle/>
          <a:p>
            <a:pPr algn="ctr" defTabSz="914400"/>
            <a:r>
              <a:rPr lang="en-US" sz="2000" dirty="0">
                <a:solidFill>
                  <a:prstClr val="black"/>
                </a:solidFill>
              </a:rPr>
              <a:t>Relative permeability</a:t>
            </a:r>
          </a:p>
        </p:txBody>
      </p:sp>
      <p:grpSp>
        <p:nvGrpSpPr>
          <p:cNvPr id="221" name="Group 220">
            <a:extLst>
              <a:ext uri="{FF2B5EF4-FFF2-40B4-BE49-F238E27FC236}">
                <a16:creationId xmlns:a16="http://schemas.microsoft.com/office/drawing/2014/main" id="{1F8ADA6D-2F0B-16A3-8DDC-981696E3473D}"/>
              </a:ext>
            </a:extLst>
          </p:cNvPr>
          <p:cNvGrpSpPr/>
          <p:nvPr/>
        </p:nvGrpSpPr>
        <p:grpSpPr>
          <a:xfrm>
            <a:off x="8880136" y="2239660"/>
            <a:ext cx="2906015" cy="2736066"/>
            <a:chOff x="8241474" y="740567"/>
            <a:chExt cx="2906015" cy="2736066"/>
          </a:xfrm>
        </p:grpSpPr>
        <p:cxnSp>
          <p:nvCxnSpPr>
            <p:cNvPr id="222" name="Straight Arrow Connector 221">
              <a:extLst>
                <a:ext uri="{FF2B5EF4-FFF2-40B4-BE49-F238E27FC236}">
                  <a16:creationId xmlns:a16="http://schemas.microsoft.com/office/drawing/2014/main" id="{806AA125-C71F-7586-0D1F-654E66ACBA5D}"/>
                </a:ext>
              </a:extLst>
            </p:cNvPr>
            <p:cNvCxnSpPr>
              <a:cxnSpLocks/>
            </p:cNvCxnSpPr>
            <p:nvPr/>
          </p:nvCxnSpPr>
          <p:spPr>
            <a:xfrm flipV="1">
              <a:off x="8694570" y="988124"/>
              <a:ext cx="0" cy="2038559"/>
            </a:xfrm>
            <a:prstGeom prst="straightConnector1">
              <a:avLst/>
            </a:prstGeom>
            <a:noFill/>
            <a:ln w="28575" cap="flat" cmpd="sng" algn="ctr">
              <a:solidFill>
                <a:sysClr val="windowText" lastClr="000000"/>
              </a:solidFill>
              <a:prstDash val="solid"/>
              <a:miter lim="800000"/>
              <a:tailEnd type="triangle"/>
            </a:ln>
            <a:effectLst/>
          </p:spPr>
        </p:cxnSp>
        <p:cxnSp>
          <p:nvCxnSpPr>
            <p:cNvPr id="223" name="Straight Arrow Connector 222">
              <a:extLst>
                <a:ext uri="{FF2B5EF4-FFF2-40B4-BE49-F238E27FC236}">
                  <a16:creationId xmlns:a16="http://schemas.microsoft.com/office/drawing/2014/main" id="{BEC1B4A3-1DE3-914E-C4EE-853A7C7367D7}"/>
                </a:ext>
              </a:extLst>
            </p:cNvPr>
            <p:cNvCxnSpPr>
              <a:cxnSpLocks/>
            </p:cNvCxnSpPr>
            <p:nvPr/>
          </p:nvCxnSpPr>
          <p:spPr>
            <a:xfrm>
              <a:off x="8694570" y="3026683"/>
              <a:ext cx="2452919" cy="0"/>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A7E48A3C-BB55-68FA-129F-3E8327EE1FB2}"/>
                    </a:ext>
                  </a:extLst>
                </p:cNvPr>
                <p:cNvSpPr txBox="1"/>
                <p:nvPr/>
              </p:nvSpPr>
              <p:spPr>
                <a:xfrm rot="16200000">
                  <a:off x="7239835" y="1742206"/>
                  <a:ext cx="234183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rPr>
                    <a:t>Relative permeability </a:t>
                  </a:r>
                  <a14:m>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t>𝑘</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t>𝑟</m:t>
                          </m:r>
                        </m:sub>
                      </m:sSub>
                    </m:oMath>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5" name="TextBox 64">
                  <a:extLst>
                    <a:ext uri="{FF2B5EF4-FFF2-40B4-BE49-F238E27FC236}">
                      <a16:creationId xmlns:a16="http://schemas.microsoft.com/office/drawing/2014/main" id="{887C50E5-7E51-B3AB-6B43-4D7B50B00169}"/>
                    </a:ext>
                  </a:extLst>
                </p:cNvPr>
                <p:cNvSpPr txBox="1">
                  <a:spLocks noRot="1" noChangeAspect="1" noMove="1" noResize="1" noEditPoints="1" noAdjustHandles="1" noChangeArrowheads="1" noChangeShapeType="1" noTextEdit="1"/>
                </p:cNvSpPr>
                <p:nvPr/>
              </p:nvSpPr>
              <p:spPr>
                <a:xfrm rot="16200000">
                  <a:off x="7239835" y="1742206"/>
                  <a:ext cx="2341832" cy="338554"/>
                </a:xfrm>
                <a:prstGeom prst="rect">
                  <a:avLst/>
                </a:prstGeom>
                <a:blipFill>
                  <a:blip r:embed="rId5"/>
                  <a:stretch>
                    <a:fillRect l="-5455" r="-23636"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1CBCAEA1-2445-328D-6F7F-2210B8655FED}"/>
                    </a:ext>
                  </a:extLst>
                </p:cNvPr>
                <p:cNvSpPr txBox="1"/>
                <p:nvPr/>
              </p:nvSpPr>
              <p:spPr>
                <a:xfrm>
                  <a:off x="8957487" y="3138079"/>
                  <a:ext cx="192708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rPr>
                    <a:t>Water saturation </a:t>
                  </a:r>
                  <a14:m>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t>𝑆</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rPr>
                            <m:t>𝑤</m:t>
                          </m:r>
                        </m:sub>
                      </m:sSub>
                    </m:oMath>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6" name="TextBox 65">
                  <a:extLst>
                    <a:ext uri="{FF2B5EF4-FFF2-40B4-BE49-F238E27FC236}">
                      <a16:creationId xmlns:a16="http://schemas.microsoft.com/office/drawing/2014/main" id="{3A67DA6C-33D0-8E5A-F90B-CF2B98613DC1}"/>
                    </a:ext>
                  </a:extLst>
                </p:cNvPr>
                <p:cNvSpPr txBox="1">
                  <a:spLocks noRot="1" noChangeAspect="1" noMove="1" noResize="1" noEditPoints="1" noAdjustHandles="1" noChangeArrowheads="1" noChangeShapeType="1" noTextEdit="1"/>
                </p:cNvSpPr>
                <p:nvPr/>
              </p:nvSpPr>
              <p:spPr>
                <a:xfrm>
                  <a:off x="8957487" y="3138079"/>
                  <a:ext cx="1927083" cy="338554"/>
                </a:xfrm>
                <a:prstGeom prst="rect">
                  <a:avLst/>
                </a:prstGeom>
                <a:blipFill>
                  <a:blip r:embed="rId6"/>
                  <a:stretch>
                    <a:fillRect l="-1899" t="-5455" b="-23636"/>
                  </a:stretch>
                </a:blipFill>
              </p:spPr>
              <p:txBody>
                <a:bodyPr/>
                <a:lstStyle/>
                <a:p>
                  <a:r>
                    <a:rPr lang="en-US">
                      <a:noFill/>
                    </a:rPr>
                    <a:t> </a:t>
                  </a:r>
                </a:p>
              </p:txBody>
            </p:sp>
          </mc:Fallback>
        </mc:AlternateContent>
        <p:sp>
          <p:nvSpPr>
            <p:cNvPr id="226" name="Freeform: Shape 225">
              <a:extLst>
                <a:ext uri="{FF2B5EF4-FFF2-40B4-BE49-F238E27FC236}">
                  <a16:creationId xmlns:a16="http://schemas.microsoft.com/office/drawing/2014/main" id="{BE5DAEC0-5404-4538-D24B-18A265CD15A6}"/>
                </a:ext>
              </a:extLst>
            </p:cNvPr>
            <p:cNvSpPr/>
            <p:nvPr/>
          </p:nvSpPr>
          <p:spPr>
            <a:xfrm>
              <a:off x="8888702" y="1143001"/>
              <a:ext cx="1516358" cy="1872696"/>
            </a:xfrm>
            <a:custGeom>
              <a:avLst/>
              <a:gdLst>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642460"/>
                <a:gd name="connsiteX1" fmla="*/ 984142 w 2549471"/>
                <a:gd name="connsiteY1" fmla="*/ 2038027 h 2642460"/>
                <a:gd name="connsiteX2" fmla="*/ 2549471 w 2549471"/>
                <a:gd name="connsiteY2" fmla="*/ 2642460 h 2642460"/>
                <a:gd name="connsiteX0" fmla="*/ 0 w 2549471"/>
                <a:gd name="connsiteY0" fmla="*/ 0 h 2642460"/>
                <a:gd name="connsiteX1" fmla="*/ 984142 w 2549471"/>
                <a:gd name="connsiteY1" fmla="*/ 2038027 h 2642460"/>
                <a:gd name="connsiteX2" fmla="*/ 2549471 w 2549471"/>
                <a:gd name="connsiteY2" fmla="*/ 2642460 h 2642460"/>
              </a:gdLst>
              <a:ahLst/>
              <a:cxnLst>
                <a:cxn ang="0">
                  <a:pos x="connsiteX0" y="connsiteY0"/>
                </a:cxn>
                <a:cxn ang="0">
                  <a:pos x="connsiteX1" y="connsiteY1"/>
                </a:cxn>
                <a:cxn ang="0">
                  <a:pos x="connsiteX2" y="connsiteY2"/>
                </a:cxn>
              </a:cxnLst>
              <a:rect l="l" t="t" r="r" b="b"/>
              <a:pathLst>
                <a:path w="2549471" h="2642460">
                  <a:moveTo>
                    <a:pt x="0" y="0"/>
                  </a:moveTo>
                  <a:cubicBezTo>
                    <a:pt x="205998" y="863384"/>
                    <a:pt x="559230" y="1597617"/>
                    <a:pt x="984142" y="2038027"/>
                  </a:cubicBezTo>
                  <a:cubicBezTo>
                    <a:pt x="1409054" y="2478437"/>
                    <a:pt x="1973450" y="2620504"/>
                    <a:pt x="2549471" y="2642460"/>
                  </a:cubicBez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E7760DB9-39D6-A8DE-C697-D5213EF7EAAA}"/>
                </a:ext>
              </a:extLst>
            </p:cNvPr>
            <p:cNvSpPr/>
            <p:nvPr/>
          </p:nvSpPr>
          <p:spPr>
            <a:xfrm flipH="1">
              <a:off x="8888699" y="2642257"/>
              <a:ext cx="1516356" cy="362458"/>
            </a:xfrm>
            <a:custGeom>
              <a:avLst/>
              <a:gdLst>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1038386 w 2549471"/>
                <a:gd name="connsiteY1" fmla="*/ 1999281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564969"/>
                <a:gd name="connsiteX1" fmla="*/ 984142 w 2549471"/>
                <a:gd name="connsiteY1" fmla="*/ 2038027 h 2564969"/>
                <a:gd name="connsiteX2" fmla="*/ 2549471 w 2549471"/>
                <a:gd name="connsiteY2" fmla="*/ 2564969 h 2564969"/>
                <a:gd name="connsiteX0" fmla="*/ 0 w 2549471"/>
                <a:gd name="connsiteY0" fmla="*/ 0 h 2642460"/>
                <a:gd name="connsiteX1" fmla="*/ 984142 w 2549471"/>
                <a:gd name="connsiteY1" fmla="*/ 2038027 h 2642460"/>
                <a:gd name="connsiteX2" fmla="*/ 2549471 w 2549471"/>
                <a:gd name="connsiteY2" fmla="*/ 2642460 h 2642460"/>
                <a:gd name="connsiteX0" fmla="*/ 0 w 2549471"/>
                <a:gd name="connsiteY0" fmla="*/ 0 h 2642460"/>
                <a:gd name="connsiteX1" fmla="*/ 984142 w 2549471"/>
                <a:gd name="connsiteY1" fmla="*/ 2038027 h 2642460"/>
                <a:gd name="connsiteX2" fmla="*/ 2549471 w 2549471"/>
                <a:gd name="connsiteY2" fmla="*/ 2642460 h 2642460"/>
              </a:gdLst>
              <a:ahLst/>
              <a:cxnLst>
                <a:cxn ang="0">
                  <a:pos x="connsiteX0" y="connsiteY0"/>
                </a:cxn>
                <a:cxn ang="0">
                  <a:pos x="connsiteX1" y="connsiteY1"/>
                </a:cxn>
                <a:cxn ang="0">
                  <a:pos x="connsiteX2" y="connsiteY2"/>
                </a:cxn>
              </a:cxnLst>
              <a:rect l="l" t="t" r="r" b="b"/>
              <a:pathLst>
                <a:path w="2549471" h="2642460">
                  <a:moveTo>
                    <a:pt x="0" y="0"/>
                  </a:moveTo>
                  <a:cubicBezTo>
                    <a:pt x="205998" y="863384"/>
                    <a:pt x="559230" y="1597617"/>
                    <a:pt x="984142" y="2038027"/>
                  </a:cubicBezTo>
                  <a:cubicBezTo>
                    <a:pt x="1409054" y="2478437"/>
                    <a:pt x="1973450" y="2620504"/>
                    <a:pt x="2549471" y="2642460"/>
                  </a:cubicBezTo>
                </a:path>
              </a:pathLst>
            </a:custGeom>
            <a:noFill/>
            <a:ln w="28575"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8" name="TextBox 227">
              <a:extLst>
                <a:ext uri="{FF2B5EF4-FFF2-40B4-BE49-F238E27FC236}">
                  <a16:creationId xmlns:a16="http://schemas.microsoft.com/office/drawing/2014/main" id="{3A2144C1-77F0-0323-1A75-CD4607895994}"/>
                </a:ext>
              </a:extLst>
            </p:cNvPr>
            <p:cNvSpPr txBox="1"/>
            <p:nvPr/>
          </p:nvSpPr>
          <p:spPr>
            <a:xfrm>
              <a:off x="8558958" y="3004715"/>
              <a:ext cx="2741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rPr>
                <a:t>0</a:t>
              </a:r>
              <a:endParaRPr kumimoji="0" lang="en-US" sz="1400" b="0" i="0" u="none" strike="noStrike" kern="0" cap="none" spc="0" normalizeH="0" baseline="0" noProof="0" dirty="0">
                <a:ln>
                  <a:noFill/>
                </a:ln>
                <a:solidFill>
                  <a:prstClr val="black"/>
                </a:solidFill>
                <a:effectLst/>
                <a:uLnTx/>
                <a:uFillTx/>
              </a:endParaRPr>
            </a:p>
          </p:txBody>
        </p:sp>
        <p:sp>
          <p:nvSpPr>
            <p:cNvPr id="229" name="TextBox 228">
              <a:extLst>
                <a:ext uri="{FF2B5EF4-FFF2-40B4-BE49-F238E27FC236}">
                  <a16:creationId xmlns:a16="http://schemas.microsoft.com/office/drawing/2014/main" id="{4ADD2496-5370-10AB-03FF-3405D5DE1312}"/>
                </a:ext>
              </a:extLst>
            </p:cNvPr>
            <p:cNvSpPr txBox="1"/>
            <p:nvPr/>
          </p:nvSpPr>
          <p:spPr>
            <a:xfrm>
              <a:off x="8449675" y="2846420"/>
              <a:ext cx="2741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rPr>
                <a:t>0</a:t>
              </a:r>
              <a:endParaRPr kumimoji="0" lang="en-US" sz="1400" b="0" i="0" u="none" strike="noStrike" kern="0" cap="none" spc="0" normalizeH="0" baseline="0" noProof="0" dirty="0">
                <a:ln>
                  <a:noFill/>
                </a:ln>
                <a:solidFill>
                  <a:prstClr val="black"/>
                </a:solidFill>
                <a:effectLst/>
                <a:uLnTx/>
                <a:uFillTx/>
              </a:endParaRPr>
            </a:p>
          </p:txBody>
        </p:sp>
        <p:sp>
          <p:nvSpPr>
            <p:cNvPr id="230" name="TextBox 229">
              <a:extLst>
                <a:ext uri="{FF2B5EF4-FFF2-40B4-BE49-F238E27FC236}">
                  <a16:creationId xmlns:a16="http://schemas.microsoft.com/office/drawing/2014/main" id="{8BF45660-4FE9-1556-61C8-FF1538B9B464}"/>
                </a:ext>
              </a:extLst>
            </p:cNvPr>
            <p:cNvSpPr txBox="1"/>
            <p:nvPr/>
          </p:nvSpPr>
          <p:spPr>
            <a:xfrm>
              <a:off x="10862036" y="3004715"/>
              <a:ext cx="2741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rPr>
                <a:t>1</a:t>
              </a:r>
              <a:endParaRPr kumimoji="0" lang="en-US" sz="1400" b="0" i="0" u="none" strike="noStrike" kern="0" cap="none" spc="0" normalizeH="0" baseline="0" noProof="0" dirty="0">
                <a:ln>
                  <a:noFill/>
                </a:ln>
                <a:solidFill>
                  <a:prstClr val="black"/>
                </a:solidFill>
                <a:effectLst/>
                <a:uLnTx/>
                <a:uFillTx/>
              </a:endParaRPr>
            </a:p>
          </p:txBody>
        </p:sp>
        <p:sp>
          <p:nvSpPr>
            <p:cNvPr id="231" name="TextBox 230">
              <a:extLst>
                <a:ext uri="{FF2B5EF4-FFF2-40B4-BE49-F238E27FC236}">
                  <a16:creationId xmlns:a16="http://schemas.microsoft.com/office/drawing/2014/main" id="{C663A059-7170-E51E-F0C9-67FF3F13B0AC}"/>
                </a:ext>
              </a:extLst>
            </p:cNvPr>
            <p:cNvSpPr txBox="1"/>
            <p:nvPr/>
          </p:nvSpPr>
          <p:spPr>
            <a:xfrm>
              <a:off x="8449675" y="1032058"/>
              <a:ext cx="2741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rPr>
                <a:t>1</a:t>
              </a:r>
              <a:endParaRPr kumimoji="0" lang="en-US" sz="1400" b="0" i="0" u="none" strike="noStrike" kern="0" cap="none" spc="0" normalizeH="0" baseline="0" noProof="0" dirty="0">
                <a:ln>
                  <a:noFill/>
                </a:ln>
                <a:solidFill>
                  <a:prstClr val="black"/>
                </a:solidFill>
                <a:effectLst/>
                <a:uLnTx/>
                <a:uFillTx/>
              </a:endParaRPr>
            </a:p>
          </p:txBody>
        </p:sp>
        <p:sp>
          <p:nvSpPr>
            <p:cNvPr id="232" name="TextBox 231">
              <a:extLst>
                <a:ext uri="{FF2B5EF4-FFF2-40B4-BE49-F238E27FC236}">
                  <a16:creationId xmlns:a16="http://schemas.microsoft.com/office/drawing/2014/main" id="{EC613C17-1802-26CF-FD88-7E76AE8EB085}"/>
                </a:ext>
              </a:extLst>
            </p:cNvPr>
            <p:cNvSpPr txBox="1"/>
            <p:nvPr/>
          </p:nvSpPr>
          <p:spPr>
            <a:xfrm>
              <a:off x="9780960" y="2382422"/>
              <a:ext cx="72571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rPr>
                <a:t>water</a:t>
              </a:r>
              <a:endParaRPr kumimoji="0" lang="en-US" sz="1600" b="0" i="0" u="none" strike="noStrike" kern="0" cap="none" spc="0" normalizeH="0" baseline="0" noProof="0" dirty="0">
                <a:ln>
                  <a:noFill/>
                </a:ln>
                <a:solidFill>
                  <a:srgbClr val="0000FF"/>
                </a:solidFill>
                <a:effectLst/>
                <a:uLnTx/>
                <a:uFillTx/>
              </a:endParaRPr>
            </a:p>
          </p:txBody>
        </p:sp>
        <p:sp>
          <p:nvSpPr>
            <p:cNvPr id="233" name="TextBox 232">
              <a:extLst>
                <a:ext uri="{FF2B5EF4-FFF2-40B4-BE49-F238E27FC236}">
                  <a16:creationId xmlns:a16="http://schemas.microsoft.com/office/drawing/2014/main" id="{A9961D17-4EA5-5DD3-48A1-54B35738969F}"/>
                </a:ext>
              </a:extLst>
            </p:cNvPr>
            <p:cNvSpPr txBox="1"/>
            <p:nvPr/>
          </p:nvSpPr>
          <p:spPr>
            <a:xfrm>
              <a:off x="8952384" y="1310607"/>
              <a:ext cx="5590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Calibri" panose="020F0502020204030204"/>
                </a:rPr>
                <a:t>gas</a:t>
              </a:r>
              <a:endParaRPr kumimoji="0" lang="en-US" sz="1600" b="0" i="0" u="none" strike="noStrike" kern="0" cap="none" spc="0" normalizeH="0" baseline="0" noProof="0" dirty="0">
                <a:ln>
                  <a:noFill/>
                </a:ln>
                <a:solidFill>
                  <a:srgbClr val="FF0000"/>
                </a:solidFill>
                <a:effectLst/>
                <a:uLnTx/>
                <a:uFillTx/>
              </a:endParaRPr>
            </a:p>
          </p:txBody>
        </p:sp>
      </p:grpSp>
      <p:sp>
        <p:nvSpPr>
          <p:cNvPr id="234" name="Rectangle 233">
            <a:extLst>
              <a:ext uri="{FF2B5EF4-FFF2-40B4-BE49-F238E27FC236}">
                <a16:creationId xmlns:a16="http://schemas.microsoft.com/office/drawing/2014/main" id="{2F5BEC67-6F4D-21A9-BF81-9B3AEF438FCF}"/>
              </a:ext>
            </a:extLst>
          </p:cNvPr>
          <p:cNvSpPr/>
          <p:nvPr/>
        </p:nvSpPr>
        <p:spPr>
          <a:xfrm>
            <a:off x="9546214" y="3117176"/>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35" name="Rectangle 234">
            <a:extLst>
              <a:ext uri="{FF2B5EF4-FFF2-40B4-BE49-F238E27FC236}">
                <a16:creationId xmlns:a16="http://schemas.microsoft.com/office/drawing/2014/main" id="{8FEB7E60-0AA9-15C6-1471-EBC2B565C64B}"/>
              </a:ext>
            </a:extLst>
          </p:cNvPr>
          <p:cNvSpPr/>
          <p:nvPr/>
        </p:nvSpPr>
        <p:spPr>
          <a:xfrm>
            <a:off x="9763025" y="3240544"/>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Rectangle 235">
            <a:extLst>
              <a:ext uri="{FF2B5EF4-FFF2-40B4-BE49-F238E27FC236}">
                <a16:creationId xmlns:a16="http://schemas.microsoft.com/office/drawing/2014/main" id="{5A605306-A7DC-6A31-5EC0-056B74D26E22}"/>
              </a:ext>
            </a:extLst>
          </p:cNvPr>
          <p:cNvSpPr/>
          <p:nvPr/>
        </p:nvSpPr>
        <p:spPr>
          <a:xfrm>
            <a:off x="9763025" y="3620360"/>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Rectangle 236">
            <a:extLst>
              <a:ext uri="{FF2B5EF4-FFF2-40B4-BE49-F238E27FC236}">
                <a16:creationId xmlns:a16="http://schemas.microsoft.com/office/drawing/2014/main" id="{DC039E10-C24D-4848-BA30-4D00AEBD8018}"/>
              </a:ext>
            </a:extLst>
          </p:cNvPr>
          <p:cNvSpPr/>
          <p:nvPr/>
        </p:nvSpPr>
        <p:spPr>
          <a:xfrm>
            <a:off x="10031691" y="3819222"/>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Rectangle 237">
            <a:extLst>
              <a:ext uri="{FF2B5EF4-FFF2-40B4-BE49-F238E27FC236}">
                <a16:creationId xmlns:a16="http://schemas.microsoft.com/office/drawing/2014/main" id="{AFA2C09F-1FBF-DFD1-706A-FCE4F6C7A0D7}"/>
              </a:ext>
            </a:extLst>
          </p:cNvPr>
          <p:cNvSpPr/>
          <p:nvPr/>
        </p:nvSpPr>
        <p:spPr>
          <a:xfrm>
            <a:off x="10188194" y="4189259"/>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Rectangle 238">
            <a:extLst>
              <a:ext uri="{FF2B5EF4-FFF2-40B4-BE49-F238E27FC236}">
                <a16:creationId xmlns:a16="http://schemas.microsoft.com/office/drawing/2014/main" id="{2D1B4ECF-C255-2925-8027-BC99C491FCDD}"/>
              </a:ext>
            </a:extLst>
          </p:cNvPr>
          <p:cNvSpPr/>
          <p:nvPr/>
        </p:nvSpPr>
        <p:spPr>
          <a:xfrm>
            <a:off x="10380463" y="4208238"/>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Rectangle 239">
            <a:extLst>
              <a:ext uri="{FF2B5EF4-FFF2-40B4-BE49-F238E27FC236}">
                <a16:creationId xmlns:a16="http://schemas.microsoft.com/office/drawing/2014/main" id="{31672042-C1AB-0266-8B78-C6E84E9A4C93}"/>
              </a:ext>
            </a:extLst>
          </p:cNvPr>
          <p:cNvSpPr/>
          <p:nvPr/>
        </p:nvSpPr>
        <p:spPr>
          <a:xfrm>
            <a:off x="10697329" y="4396149"/>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Rectangle 240">
            <a:extLst>
              <a:ext uri="{FF2B5EF4-FFF2-40B4-BE49-F238E27FC236}">
                <a16:creationId xmlns:a16="http://schemas.microsoft.com/office/drawing/2014/main" id="{379B2C53-B148-0896-D60D-AD91407BB0F9}"/>
              </a:ext>
            </a:extLst>
          </p:cNvPr>
          <p:cNvSpPr/>
          <p:nvPr/>
        </p:nvSpPr>
        <p:spPr>
          <a:xfrm>
            <a:off x="10938190" y="4414381"/>
            <a:ext cx="85150" cy="10332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Rectangle 241">
            <a:extLst>
              <a:ext uri="{FF2B5EF4-FFF2-40B4-BE49-F238E27FC236}">
                <a16:creationId xmlns:a16="http://schemas.microsoft.com/office/drawing/2014/main" id="{6BE7493D-8293-CC04-02F4-79FD3FB5B589}"/>
              </a:ext>
            </a:extLst>
          </p:cNvPr>
          <p:cNvSpPr/>
          <p:nvPr/>
        </p:nvSpPr>
        <p:spPr>
          <a:xfrm>
            <a:off x="10963088" y="4074918"/>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42">
            <a:extLst>
              <a:ext uri="{FF2B5EF4-FFF2-40B4-BE49-F238E27FC236}">
                <a16:creationId xmlns:a16="http://schemas.microsoft.com/office/drawing/2014/main" id="{F553CD41-150B-7221-EF13-0B8F4B9EFCC0}"/>
              </a:ext>
            </a:extLst>
          </p:cNvPr>
          <p:cNvSpPr/>
          <p:nvPr/>
        </p:nvSpPr>
        <p:spPr>
          <a:xfrm>
            <a:off x="10895615" y="4262178"/>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 name="Rectangle 243">
            <a:extLst>
              <a:ext uri="{FF2B5EF4-FFF2-40B4-BE49-F238E27FC236}">
                <a16:creationId xmlns:a16="http://schemas.microsoft.com/office/drawing/2014/main" id="{A4CB438B-2537-AA4E-8D27-EC2DDFE0A7DA}"/>
              </a:ext>
            </a:extLst>
          </p:cNvPr>
          <p:cNvSpPr/>
          <p:nvPr/>
        </p:nvSpPr>
        <p:spPr>
          <a:xfrm>
            <a:off x="10705061" y="4270774"/>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 name="Rectangle 244">
            <a:extLst>
              <a:ext uri="{FF2B5EF4-FFF2-40B4-BE49-F238E27FC236}">
                <a16:creationId xmlns:a16="http://schemas.microsoft.com/office/drawing/2014/main" id="{2E6A5AEE-1B2B-DA11-5946-D75B049984E0}"/>
              </a:ext>
            </a:extLst>
          </p:cNvPr>
          <p:cNvSpPr/>
          <p:nvPr/>
        </p:nvSpPr>
        <p:spPr>
          <a:xfrm>
            <a:off x="10523305" y="4307709"/>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Rectangle 245">
            <a:extLst>
              <a:ext uri="{FF2B5EF4-FFF2-40B4-BE49-F238E27FC236}">
                <a16:creationId xmlns:a16="http://schemas.microsoft.com/office/drawing/2014/main" id="{D12FB5B8-DB10-5521-B8B6-FC238EA1780E}"/>
              </a:ext>
            </a:extLst>
          </p:cNvPr>
          <p:cNvSpPr/>
          <p:nvPr/>
        </p:nvSpPr>
        <p:spPr>
          <a:xfrm>
            <a:off x="10325019" y="4403280"/>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Rectangle 246">
            <a:extLst>
              <a:ext uri="{FF2B5EF4-FFF2-40B4-BE49-F238E27FC236}">
                <a16:creationId xmlns:a16="http://schemas.microsoft.com/office/drawing/2014/main" id="{C3A11A72-7E9B-041B-741D-05DC6963A5B8}"/>
              </a:ext>
            </a:extLst>
          </p:cNvPr>
          <p:cNvSpPr/>
          <p:nvPr/>
        </p:nvSpPr>
        <p:spPr>
          <a:xfrm>
            <a:off x="10107562" y="4394900"/>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2CD999C8-FC36-DA5D-A5D1-E91CD554B70C}"/>
              </a:ext>
            </a:extLst>
          </p:cNvPr>
          <p:cNvSpPr/>
          <p:nvPr/>
        </p:nvSpPr>
        <p:spPr>
          <a:xfrm>
            <a:off x="9881152" y="4406705"/>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9" name="Rectangle 248">
            <a:extLst>
              <a:ext uri="{FF2B5EF4-FFF2-40B4-BE49-F238E27FC236}">
                <a16:creationId xmlns:a16="http://schemas.microsoft.com/office/drawing/2014/main" id="{B2E160D3-7B9C-A155-663E-1495CFA78AF7}"/>
              </a:ext>
            </a:extLst>
          </p:cNvPr>
          <p:cNvSpPr/>
          <p:nvPr/>
        </p:nvSpPr>
        <p:spPr>
          <a:xfrm>
            <a:off x="9626086" y="4429738"/>
            <a:ext cx="85150" cy="103321"/>
          </a:xfrm>
          <a:prstGeom prst="rect">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TextBox 249">
            <a:extLst>
              <a:ext uri="{FF2B5EF4-FFF2-40B4-BE49-F238E27FC236}">
                <a16:creationId xmlns:a16="http://schemas.microsoft.com/office/drawing/2014/main" id="{527FC91F-E9CC-9FE3-19D1-DF8A903489F6}"/>
              </a:ext>
            </a:extLst>
          </p:cNvPr>
          <p:cNvSpPr txBox="1"/>
          <p:nvPr/>
        </p:nvSpPr>
        <p:spPr>
          <a:xfrm>
            <a:off x="452872" y="1350000"/>
            <a:ext cx="3653564" cy="707886"/>
          </a:xfrm>
          <a:prstGeom prst="rect">
            <a:avLst/>
          </a:prstGeom>
          <a:noFill/>
        </p:spPr>
        <p:txBody>
          <a:bodyPr wrap="none" rtlCol="0">
            <a:spAutoFit/>
          </a:bodyPr>
          <a:lstStyle/>
          <a:p>
            <a:pPr algn="ctr" defTabSz="914400"/>
            <a:r>
              <a:rPr lang="en-US" sz="2000" dirty="0">
                <a:solidFill>
                  <a:prstClr val="black"/>
                </a:solidFill>
              </a:rPr>
              <a:t>Gas-liquid flow experiment</a:t>
            </a:r>
            <a:br>
              <a:rPr lang="en-US" sz="2000" dirty="0">
                <a:solidFill>
                  <a:prstClr val="black"/>
                </a:solidFill>
              </a:rPr>
            </a:br>
            <a:r>
              <a:rPr lang="en-US" sz="2000" dirty="0">
                <a:solidFill>
                  <a:prstClr val="black"/>
                </a:solidFill>
              </a:rPr>
              <a:t>in rock with in-situ 3D imaging</a:t>
            </a:r>
          </a:p>
        </p:txBody>
      </p:sp>
      <p:grpSp>
        <p:nvGrpSpPr>
          <p:cNvPr id="251" name="Group 250">
            <a:extLst>
              <a:ext uri="{FF2B5EF4-FFF2-40B4-BE49-F238E27FC236}">
                <a16:creationId xmlns:a16="http://schemas.microsoft.com/office/drawing/2014/main" id="{2129A486-54A6-1040-6FAE-505059D8440A}"/>
              </a:ext>
            </a:extLst>
          </p:cNvPr>
          <p:cNvGrpSpPr/>
          <p:nvPr/>
        </p:nvGrpSpPr>
        <p:grpSpPr>
          <a:xfrm>
            <a:off x="6308663" y="2772108"/>
            <a:ext cx="2032900" cy="1765314"/>
            <a:chOff x="6611568" y="915715"/>
            <a:chExt cx="2032900" cy="1765314"/>
          </a:xfrm>
        </p:grpSpPr>
        <p:sp>
          <p:nvSpPr>
            <p:cNvPr id="252" name="Rectangle 251">
              <a:extLst>
                <a:ext uri="{FF2B5EF4-FFF2-40B4-BE49-F238E27FC236}">
                  <a16:creationId xmlns:a16="http://schemas.microsoft.com/office/drawing/2014/main" id="{855B37B1-58C2-5B6E-DF48-46A1E32DE15B}"/>
                </a:ext>
              </a:extLst>
            </p:cNvPr>
            <p:cNvSpPr/>
            <p:nvPr/>
          </p:nvSpPr>
          <p:spPr>
            <a:xfrm>
              <a:off x="6676844" y="1036448"/>
              <a:ext cx="1967624" cy="1644581"/>
            </a:xfrm>
            <a:prstGeom prst="rect">
              <a:avLst/>
            </a:prstGeom>
            <a:solidFill>
              <a:srgbClr val="5B9BD5">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268E473A-790A-E93C-0E80-EEA6F4627319}"/>
                </a:ext>
              </a:extLst>
            </p:cNvPr>
            <p:cNvSpPr/>
            <p:nvPr/>
          </p:nvSpPr>
          <p:spPr>
            <a:xfrm>
              <a:off x="7218706" y="1034077"/>
              <a:ext cx="1124216" cy="1645969"/>
            </a:xfrm>
            <a:custGeom>
              <a:avLst/>
              <a:gdLst>
                <a:gd name="csX0" fmla="*/ 78821 w 1156531"/>
                <a:gd name="csY0" fmla="*/ 1842139 h 1996605"/>
                <a:gd name="csX1" fmla="*/ 78821 w 1156531"/>
                <a:gd name="csY1" fmla="*/ 1374053 h 1996605"/>
                <a:gd name="csX2" fmla="*/ 198564 w 1156531"/>
                <a:gd name="csY2" fmla="*/ 764453 h 1996605"/>
                <a:gd name="csX3" fmla="*/ 557793 w 1156531"/>
                <a:gd name="csY3" fmla="*/ 165739 h 1996605"/>
                <a:gd name="csX4" fmla="*/ 1036764 w 1156531"/>
                <a:gd name="csY4" fmla="*/ 143967 h 1996605"/>
                <a:gd name="csX5" fmla="*/ 1080307 w 1156531"/>
                <a:gd name="csY5" fmla="*/ 1853024 h 1996605"/>
                <a:gd name="csX6" fmla="*/ 78821 w 1156531"/>
                <a:gd name="csY6" fmla="*/ 1842139 h 1996605"/>
                <a:gd name="csX0" fmla="*/ 77742 w 1155452"/>
                <a:gd name="csY0" fmla="*/ 1846366 h 2000832"/>
                <a:gd name="csX1" fmla="*/ 77742 w 1155452"/>
                <a:gd name="csY1" fmla="*/ 1378280 h 2000832"/>
                <a:gd name="csX2" fmla="*/ 170512 w 1155452"/>
                <a:gd name="csY2" fmla="*/ 862016 h 2000832"/>
                <a:gd name="csX3" fmla="*/ 556714 w 1155452"/>
                <a:gd name="csY3" fmla="*/ 169966 h 2000832"/>
                <a:gd name="csX4" fmla="*/ 1035685 w 1155452"/>
                <a:gd name="csY4" fmla="*/ 148194 h 2000832"/>
                <a:gd name="csX5" fmla="*/ 1079228 w 1155452"/>
                <a:gd name="csY5" fmla="*/ 1857251 h 2000832"/>
                <a:gd name="csX6" fmla="*/ 77742 w 1155452"/>
                <a:gd name="csY6" fmla="*/ 1846366 h 2000832"/>
                <a:gd name="csX0" fmla="*/ 77742 w 1155452"/>
                <a:gd name="csY0" fmla="*/ 1841004 h 1995470"/>
                <a:gd name="csX1" fmla="*/ 77742 w 1155452"/>
                <a:gd name="csY1" fmla="*/ 1372918 h 1995470"/>
                <a:gd name="csX2" fmla="*/ 170512 w 1155452"/>
                <a:gd name="csY2" fmla="*/ 856654 h 1995470"/>
                <a:gd name="csX3" fmla="*/ 223949 w 1155452"/>
                <a:gd name="csY3" fmla="*/ 737662 h 1995470"/>
                <a:gd name="csX4" fmla="*/ 556714 w 1155452"/>
                <a:gd name="csY4" fmla="*/ 164604 h 1995470"/>
                <a:gd name="csX5" fmla="*/ 1035685 w 1155452"/>
                <a:gd name="csY5" fmla="*/ 142832 h 1995470"/>
                <a:gd name="csX6" fmla="*/ 1079228 w 1155452"/>
                <a:gd name="csY6" fmla="*/ 1851889 h 1995470"/>
                <a:gd name="csX7" fmla="*/ 77742 w 1155452"/>
                <a:gd name="csY7" fmla="*/ 1841004 h 1995470"/>
                <a:gd name="csX0" fmla="*/ 77742 w 1155452"/>
                <a:gd name="csY0" fmla="*/ 1841004 h 1995470"/>
                <a:gd name="csX1" fmla="*/ 77742 w 1155452"/>
                <a:gd name="csY1" fmla="*/ 1372918 h 1995470"/>
                <a:gd name="csX2" fmla="*/ 170512 w 1155452"/>
                <a:gd name="csY2" fmla="*/ 856654 h 1995470"/>
                <a:gd name="csX3" fmla="*/ 223949 w 1155452"/>
                <a:gd name="csY3" fmla="*/ 737662 h 1995470"/>
                <a:gd name="csX4" fmla="*/ 556714 w 1155452"/>
                <a:gd name="csY4" fmla="*/ 164604 h 1995470"/>
                <a:gd name="csX5" fmla="*/ 1035685 w 1155452"/>
                <a:gd name="csY5" fmla="*/ 142832 h 1995470"/>
                <a:gd name="csX6" fmla="*/ 1079228 w 1155452"/>
                <a:gd name="csY6" fmla="*/ 1851889 h 1995470"/>
                <a:gd name="csX7" fmla="*/ 77742 w 1155452"/>
                <a:gd name="csY7" fmla="*/ 1841004 h 1995470"/>
                <a:gd name="csX0" fmla="*/ 77742 w 1155452"/>
                <a:gd name="csY0" fmla="*/ 1840809 h 1995275"/>
                <a:gd name="csX1" fmla="*/ 77742 w 1155452"/>
                <a:gd name="csY1" fmla="*/ 1372723 h 1995275"/>
                <a:gd name="csX2" fmla="*/ 170512 w 1155452"/>
                <a:gd name="csY2" fmla="*/ 856459 h 1995275"/>
                <a:gd name="csX3" fmla="*/ 210463 w 1155452"/>
                <a:gd name="csY3" fmla="*/ 733022 h 1995275"/>
                <a:gd name="csX4" fmla="*/ 556714 w 1155452"/>
                <a:gd name="csY4" fmla="*/ 164409 h 1995275"/>
                <a:gd name="csX5" fmla="*/ 1035685 w 1155452"/>
                <a:gd name="csY5" fmla="*/ 142637 h 1995275"/>
                <a:gd name="csX6" fmla="*/ 1079228 w 1155452"/>
                <a:gd name="csY6" fmla="*/ 1851694 h 1995275"/>
                <a:gd name="csX7" fmla="*/ 77742 w 1155452"/>
                <a:gd name="csY7" fmla="*/ 1840809 h 1995275"/>
                <a:gd name="csX0" fmla="*/ 77742 w 1155452"/>
                <a:gd name="csY0" fmla="*/ 1840809 h 1995275"/>
                <a:gd name="csX1" fmla="*/ 77742 w 1155452"/>
                <a:gd name="csY1" fmla="*/ 1372723 h 1995275"/>
                <a:gd name="csX2" fmla="*/ 170512 w 1155452"/>
                <a:gd name="csY2" fmla="*/ 856459 h 1995275"/>
                <a:gd name="csX3" fmla="*/ 210463 w 1155452"/>
                <a:gd name="csY3" fmla="*/ 733022 h 1995275"/>
                <a:gd name="csX4" fmla="*/ 556714 w 1155452"/>
                <a:gd name="csY4" fmla="*/ 164409 h 1995275"/>
                <a:gd name="csX5" fmla="*/ 1035685 w 1155452"/>
                <a:gd name="csY5" fmla="*/ 142637 h 1995275"/>
                <a:gd name="csX6" fmla="*/ 1079228 w 1155452"/>
                <a:gd name="csY6" fmla="*/ 1851694 h 1995275"/>
                <a:gd name="csX7" fmla="*/ 77742 w 1155452"/>
                <a:gd name="csY7" fmla="*/ 1840809 h 1995275"/>
                <a:gd name="csX0" fmla="*/ 75302 w 1153012"/>
                <a:gd name="csY0" fmla="*/ 1840809 h 1995275"/>
                <a:gd name="csX1" fmla="*/ 75302 w 1153012"/>
                <a:gd name="csY1" fmla="*/ 1372723 h 1995275"/>
                <a:gd name="csX2" fmla="*/ 105135 w 1153012"/>
                <a:gd name="csY2" fmla="*/ 812013 h 1995275"/>
                <a:gd name="csX3" fmla="*/ 208023 w 1153012"/>
                <a:gd name="csY3" fmla="*/ 733022 h 1995275"/>
                <a:gd name="csX4" fmla="*/ 554274 w 1153012"/>
                <a:gd name="csY4" fmla="*/ 164409 h 1995275"/>
                <a:gd name="csX5" fmla="*/ 1033245 w 1153012"/>
                <a:gd name="csY5" fmla="*/ 142637 h 1995275"/>
                <a:gd name="csX6" fmla="*/ 1076788 w 1153012"/>
                <a:gd name="csY6" fmla="*/ 1851694 h 1995275"/>
                <a:gd name="csX7" fmla="*/ 75302 w 1153012"/>
                <a:gd name="csY7" fmla="*/ 1840809 h 1995275"/>
                <a:gd name="csX0" fmla="*/ 75302 w 1153012"/>
                <a:gd name="csY0" fmla="*/ 1838487 h 1992953"/>
                <a:gd name="csX1" fmla="*/ 75302 w 1153012"/>
                <a:gd name="csY1" fmla="*/ 1370401 h 1992953"/>
                <a:gd name="csX2" fmla="*/ 105135 w 1153012"/>
                <a:gd name="csY2" fmla="*/ 809691 h 1992953"/>
                <a:gd name="csX3" fmla="*/ 172059 w 1153012"/>
                <a:gd name="csY3" fmla="*/ 677365 h 1992953"/>
                <a:gd name="csX4" fmla="*/ 554274 w 1153012"/>
                <a:gd name="csY4" fmla="*/ 162087 h 1992953"/>
                <a:gd name="csX5" fmla="*/ 1033245 w 1153012"/>
                <a:gd name="csY5" fmla="*/ 140315 h 1992953"/>
                <a:gd name="csX6" fmla="*/ 1076788 w 1153012"/>
                <a:gd name="csY6" fmla="*/ 1849372 h 1992953"/>
                <a:gd name="csX7" fmla="*/ 75302 w 1153012"/>
                <a:gd name="csY7" fmla="*/ 1838487 h 1992953"/>
                <a:gd name="csX0" fmla="*/ 75302 w 1153012"/>
                <a:gd name="csY0" fmla="*/ 1838487 h 1992953"/>
                <a:gd name="csX1" fmla="*/ 75302 w 1153012"/>
                <a:gd name="csY1" fmla="*/ 1370401 h 1992953"/>
                <a:gd name="csX2" fmla="*/ 105135 w 1153012"/>
                <a:gd name="csY2" fmla="*/ 809691 h 1992953"/>
                <a:gd name="csX3" fmla="*/ 172059 w 1153012"/>
                <a:gd name="csY3" fmla="*/ 677365 h 1992953"/>
                <a:gd name="csX4" fmla="*/ 554274 w 1153012"/>
                <a:gd name="csY4" fmla="*/ 162087 h 1992953"/>
                <a:gd name="csX5" fmla="*/ 1033245 w 1153012"/>
                <a:gd name="csY5" fmla="*/ 140315 h 1992953"/>
                <a:gd name="csX6" fmla="*/ 1076788 w 1153012"/>
                <a:gd name="csY6" fmla="*/ 1849372 h 1992953"/>
                <a:gd name="csX7" fmla="*/ 75302 w 1153012"/>
                <a:gd name="csY7" fmla="*/ 1838487 h 1992953"/>
                <a:gd name="csX0" fmla="*/ 75302 w 1153012"/>
                <a:gd name="csY0" fmla="*/ 1816208 h 1970674"/>
                <a:gd name="csX1" fmla="*/ 75302 w 1153012"/>
                <a:gd name="csY1" fmla="*/ 1348122 h 1970674"/>
                <a:gd name="csX2" fmla="*/ 105135 w 1153012"/>
                <a:gd name="csY2" fmla="*/ 787412 h 1970674"/>
                <a:gd name="csX3" fmla="*/ 172059 w 1153012"/>
                <a:gd name="csY3" fmla="*/ 655086 h 1970674"/>
                <a:gd name="csX4" fmla="*/ 369957 w 1153012"/>
                <a:gd name="csY4" fmla="*/ 224255 h 1970674"/>
                <a:gd name="csX5" fmla="*/ 1033245 w 1153012"/>
                <a:gd name="csY5" fmla="*/ 118036 h 1970674"/>
                <a:gd name="csX6" fmla="*/ 1076788 w 1153012"/>
                <a:gd name="csY6" fmla="*/ 1827093 h 1970674"/>
                <a:gd name="csX7" fmla="*/ 75302 w 1153012"/>
                <a:gd name="csY7" fmla="*/ 1816208 h 1970674"/>
                <a:gd name="csX0" fmla="*/ 75302 w 1153012"/>
                <a:gd name="csY0" fmla="*/ 1809683 h 1964149"/>
                <a:gd name="csX1" fmla="*/ 75302 w 1153012"/>
                <a:gd name="csY1" fmla="*/ 1341597 h 1964149"/>
                <a:gd name="csX2" fmla="*/ 105135 w 1153012"/>
                <a:gd name="csY2" fmla="*/ 780887 h 1964149"/>
                <a:gd name="csX3" fmla="*/ 172059 w 1153012"/>
                <a:gd name="csY3" fmla="*/ 648561 h 1964149"/>
                <a:gd name="csX4" fmla="*/ 261968 w 1153012"/>
                <a:gd name="csY4" fmla="*/ 439668 h 1964149"/>
                <a:gd name="csX5" fmla="*/ 369957 w 1153012"/>
                <a:gd name="csY5" fmla="*/ 217730 h 1964149"/>
                <a:gd name="csX6" fmla="*/ 1033245 w 1153012"/>
                <a:gd name="csY6" fmla="*/ 111511 h 1964149"/>
                <a:gd name="csX7" fmla="*/ 1076788 w 1153012"/>
                <a:gd name="csY7" fmla="*/ 1820568 h 1964149"/>
                <a:gd name="csX8" fmla="*/ 75302 w 1153012"/>
                <a:gd name="csY8" fmla="*/ 1809683 h 1964149"/>
                <a:gd name="csX0" fmla="*/ 75302 w 1153012"/>
                <a:gd name="csY0" fmla="*/ 1809683 h 1964149"/>
                <a:gd name="csX1" fmla="*/ 75302 w 1153012"/>
                <a:gd name="csY1" fmla="*/ 1341597 h 1964149"/>
                <a:gd name="csX2" fmla="*/ 105135 w 1153012"/>
                <a:gd name="csY2" fmla="*/ 780887 h 1964149"/>
                <a:gd name="csX3" fmla="*/ 172059 w 1153012"/>
                <a:gd name="csY3" fmla="*/ 648561 h 1964149"/>
                <a:gd name="csX4" fmla="*/ 261968 w 1153012"/>
                <a:gd name="csY4" fmla="*/ 439668 h 1964149"/>
                <a:gd name="csX5" fmla="*/ 369957 w 1153012"/>
                <a:gd name="csY5" fmla="*/ 217730 h 1964149"/>
                <a:gd name="csX6" fmla="*/ 1033245 w 1153012"/>
                <a:gd name="csY6" fmla="*/ 111511 h 1964149"/>
                <a:gd name="csX7" fmla="*/ 1076788 w 1153012"/>
                <a:gd name="csY7" fmla="*/ 1820568 h 1964149"/>
                <a:gd name="csX8" fmla="*/ 75302 w 1153012"/>
                <a:gd name="csY8" fmla="*/ 1809683 h 1964149"/>
                <a:gd name="csX0" fmla="*/ 75302 w 1153012"/>
                <a:gd name="csY0" fmla="*/ 1820576 h 1975042"/>
                <a:gd name="csX1" fmla="*/ 75302 w 1153012"/>
                <a:gd name="csY1" fmla="*/ 1352490 h 1975042"/>
                <a:gd name="csX2" fmla="*/ 105135 w 1153012"/>
                <a:gd name="csY2" fmla="*/ 791780 h 1975042"/>
                <a:gd name="csX3" fmla="*/ 172059 w 1153012"/>
                <a:gd name="csY3" fmla="*/ 659454 h 1975042"/>
                <a:gd name="csX4" fmla="*/ 261968 w 1153012"/>
                <a:gd name="csY4" fmla="*/ 450561 h 1975042"/>
                <a:gd name="csX5" fmla="*/ 329497 w 1153012"/>
                <a:gd name="csY5" fmla="*/ 179733 h 1975042"/>
                <a:gd name="csX6" fmla="*/ 1033245 w 1153012"/>
                <a:gd name="csY6" fmla="*/ 122404 h 1975042"/>
                <a:gd name="csX7" fmla="*/ 1076788 w 1153012"/>
                <a:gd name="csY7" fmla="*/ 1831461 h 1975042"/>
                <a:gd name="csX8" fmla="*/ 75302 w 1153012"/>
                <a:gd name="csY8" fmla="*/ 1820576 h 1975042"/>
                <a:gd name="csX0" fmla="*/ 75302 w 1141201"/>
                <a:gd name="csY0" fmla="*/ 1871610 h 2026076"/>
                <a:gd name="csX1" fmla="*/ 75302 w 1141201"/>
                <a:gd name="csY1" fmla="*/ 1403524 h 2026076"/>
                <a:gd name="csX2" fmla="*/ 105135 w 1141201"/>
                <a:gd name="csY2" fmla="*/ 842814 h 2026076"/>
                <a:gd name="csX3" fmla="*/ 172059 w 1141201"/>
                <a:gd name="csY3" fmla="*/ 710488 h 2026076"/>
                <a:gd name="csX4" fmla="*/ 261968 w 1141201"/>
                <a:gd name="csY4" fmla="*/ 501595 h 2026076"/>
                <a:gd name="csX5" fmla="*/ 329497 w 1141201"/>
                <a:gd name="csY5" fmla="*/ 230767 h 2026076"/>
                <a:gd name="csX6" fmla="*/ 859873 w 1141201"/>
                <a:gd name="csY6" fmla="*/ 66029 h 2026076"/>
                <a:gd name="csX7" fmla="*/ 1033245 w 1141201"/>
                <a:gd name="csY7" fmla="*/ 173438 h 2026076"/>
                <a:gd name="csX8" fmla="*/ 1076788 w 1141201"/>
                <a:gd name="csY8" fmla="*/ 1882495 h 2026076"/>
                <a:gd name="csX9" fmla="*/ 75302 w 1141201"/>
                <a:gd name="csY9" fmla="*/ 1871610 h 2026076"/>
                <a:gd name="csX0" fmla="*/ 75302 w 1141201"/>
                <a:gd name="csY0" fmla="*/ 1871610 h 2026076"/>
                <a:gd name="csX1" fmla="*/ 75302 w 1141201"/>
                <a:gd name="csY1" fmla="*/ 1403524 h 2026076"/>
                <a:gd name="csX2" fmla="*/ 105135 w 1141201"/>
                <a:gd name="csY2" fmla="*/ 842814 h 2026076"/>
                <a:gd name="csX3" fmla="*/ 184646 w 1141201"/>
                <a:gd name="csY3" fmla="*/ 708414 h 2026076"/>
                <a:gd name="csX4" fmla="*/ 261968 w 1141201"/>
                <a:gd name="csY4" fmla="*/ 501595 h 2026076"/>
                <a:gd name="csX5" fmla="*/ 329497 w 1141201"/>
                <a:gd name="csY5" fmla="*/ 230767 h 2026076"/>
                <a:gd name="csX6" fmla="*/ 859873 w 1141201"/>
                <a:gd name="csY6" fmla="*/ 66029 h 2026076"/>
                <a:gd name="csX7" fmla="*/ 1033245 w 1141201"/>
                <a:gd name="csY7" fmla="*/ 173438 h 2026076"/>
                <a:gd name="csX8" fmla="*/ 1076788 w 1141201"/>
                <a:gd name="csY8" fmla="*/ 1882495 h 2026076"/>
                <a:gd name="csX9" fmla="*/ 75302 w 1141201"/>
                <a:gd name="csY9" fmla="*/ 1871610 h 2026076"/>
                <a:gd name="csX0" fmla="*/ 75302 w 1141201"/>
                <a:gd name="csY0" fmla="*/ 1871610 h 2026076"/>
                <a:gd name="csX1" fmla="*/ 75302 w 1141201"/>
                <a:gd name="csY1" fmla="*/ 1403524 h 2026076"/>
                <a:gd name="csX2" fmla="*/ 105135 w 1141201"/>
                <a:gd name="csY2" fmla="*/ 842814 h 2026076"/>
                <a:gd name="csX3" fmla="*/ 184646 w 1141201"/>
                <a:gd name="csY3" fmla="*/ 708414 h 2026076"/>
                <a:gd name="csX4" fmla="*/ 261968 w 1141201"/>
                <a:gd name="csY4" fmla="*/ 501595 h 2026076"/>
                <a:gd name="csX5" fmla="*/ 329497 w 1141201"/>
                <a:gd name="csY5" fmla="*/ 230767 h 2026076"/>
                <a:gd name="csX6" fmla="*/ 859873 w 1141201"/>
                <a:gd name="csY6" fmla="*/ 66029 h 2026076"/>
                <a:gd name="csX7" fmla="*/ 1033245 w 1141201"/>
                <a:gd name="csY7" fmla="*/ 173438 h 2026076"/>
                <a:gd name="csX8" fmla="*/ 1076788 w 1141201"/>
                <a:gd name="csY8" fmla="*/ 1882495 h 2026076"/>
                <a:gd name="csX9" fmla="*/ 75302 w 1141201"/>
                <a:gd name="csY9" fmla="*/ 1871610 h 2026076"/>
                <a:gd name="csX0" fmla="*/ 75302 w 1163169"/>
                <a:gd name="csY0" fmla="*/ 1817946 h 1972412"/>
                <a:gd name="csX1" fmla="*/ 75302 w 1163169"/>
                <a:gd name="csY1" fmla="*/ 1349860 h 1972412"/>
                <a:gd name="csX2" fmla="*/ 105135 w 1163169"/>
                <a:gd name="csY2" fmla="*/ 789150 h 1972412"/>
                <a:gd name="csX3" fmla="*/ 184646 w 1163169"/>
                <a:gd name="csY3" fmla="*/ 654750 h 1972412"/>
                <a:gd name="csX4" fmla="*/ 261968 w 1163169"/>
                <a:gd name="csY4" fmla="*/ 447931 h 1972412"/>
                <a:gd name="csX5" fmla="*/ 329497 w 1163169"/>
                <a:gd name="csY5" fmla="*/ 177103 h 1972412"/>
                <a:gd name="csX6" fmla="*/ 1033245 w 1163169"/>
                <a:gd name="csY6" fmla="*/ 119774 h 1972412"/>
                <a:gd name="csX7" fmla="*/ 1076788 w 1163169"/>
                <a:gd name="csY7" fmla="*/ 1828831 h 1972412"/>
                <a:gd name="csX8" fmla="*/ 75302 w 1163169"/>
                <a:gd name="csY8" fmla="*/ 1817946 h 1972412"/>
                <a:gd name="csX0" fmla="*/ 75302 w 1163169"/>
                <a:gd name="csY0" fmla="*/ 1698172 h 1852638"/>
                <a:gd name="csX1" fmla="*/ 75302 w 1163169"/>
                <a:gd name="csY1" fmla="*/ 1230086 h 1852638"/>
                <a:gd name="csX2" fmla="*/ 105135 w 1163169"/>
                <a:gd name="csY2" fmla="*/ 669376 h 1852638"/>
                <a:gd name="csX3" fmla="*/ 184646 w 1163169"/>
                <a:gd name="csY3" fmla="*/ 534976 h 1852638"/>
                <a:gd name="csX4" fmla="*/ 261968 w 1163169"/>
                <a:gd name="csY4" fmla="*/ 328157 h 1852638"/>
                <a:gd name="csX5" fmla="*/ 329497 w 1163169"/>
                <a:gd name="csY5" fmla="*/ 57329 h 1852638"/>
                <a:gd name="csX6" fmla="*/ 1033245 w 1163169"/>
                <a:gd name="csY6" fmla="*/ 0 h 1852638"/>
                <a:gd name="csX7" fmla="*/ 1076788 w 1163169"/>
                <a:gd name="csY7" fmla="*/ 1709057 h 1852638"/>
                <a:gd name="csX8" fmla="*/ 75302 w 1163169"/>
                <a:gd name="csY8" fmla="*/ 1698172 h 1852638"/>
                <a:gd name="csX0" fmla="*/ 75302 w 1169923"/>
                <a:gd name="csY0" fmla="*/ 1664215 h 1813740"/>
                <a:gd name="csX1" fmla="*/ 75302 w 1169923"/>
                <a:gd name="csY1" fmla="*/ 1196129 h 1813740"/>
                <a:gd name="csX2" fmla="*/ 105135 w 1169923"/>
                <a:gd name="csY2" fmla="*/ 635419 h 1813740"/>
                <a:gd name="csX3" fmla="*/ 184646 w 1169923"/>
                <a:gd name="csY3" fmla="*/ 501019 h 1813740"/>
                <a:gd name="csX4" fmla="*/ 261968 w 1169923"/>
                <a:gd name="csY4" fmla="*/ 294200 h 1813740"/>
                <a:gd name="csX5" fmla="*/ 329497 w 1169923"/>
                <a:gd name="csY5" fmla="*/ 23372 h 1813740"/>
                <a:gd name="csX6" fmla="*/ 1041637 w 1169923"/>
                <a:gd name="csY6" fmla="*/ 11674 h 1813740"/>
                <a:gd name="csX7" fmla="*/ 1076788 w 1169923"/>
                <a:gd name="csY7" fmla="*/ 1675100 h 1813740"/>
                <a:gd name="csX8" fmla="*/ 75302 w 1169923"/>
                <a:gd name="csY8" fmla="*/ 1664215 h 1813740"/>
                <a:gd name="csX0" fmla="*/ 75302 w 1169923"/>
                <a:gd name="csY0" fmla="*/ 1674791 h 1824316"/>
                <a:gd name="csX1" fmla="*/ 75302 w 1169923"/>
                <a:gd name="csY1" fmla="*/ 1206705 h 1824316"/>
                <a:gd name="csX2" fmla="*/ 105135 w 1169923"/>
                <a:gd name="csY2" fmla="*/ 645995 h 1824316"/>
                <a:gd name="csX3" fmla="*/ 184646 w 1169923"/>
                <a:gd name="csY3" fmla="*/ 511595 h 1824316"/>
                <a:gd name="csX4" fmla="*/ 261968 w 1169923"/>
                <a:gd name="csY4" fmla="*/ 304776 h 1824316"/>
                <a:gd name="csX5" fmla="*/ 331595 w 1169923"/>
                <a:gd name="csY5" fmla="*/ 19429 h 1824316"/>
                <a:gd name="csX6" fmla="*/ 1041637 w 1169923"/>
                <a:gd name="csY6" fmla="*/ 22250 h 1824316"/>
                <a:gd name="csX7" fmla="*/ 1076788 w 1169923"/>
                <a:gd name="csY7" fmla="*/ 1685676 h 1824316"/>
                <a:gd name="csX8" fmla="*/ 75302 w 1169923"/>
                <a:gd name="csY8" fmla="*/ 1674791 h 1824316"/>
                <a:gd name="csX0" fmla="*/ 75302 w 1258346"/>
                <a:gd name="csY0" fmla="*/ 1676766 h 1826747"/>
                <a:gd name="csX1" fmla="*/ 75302 w 1258346"/>
                <a:gd name="csY1" fmla="*/ 1208680 h 1826747"/>
                <a:gd name="csX2" fmla="*/ 105135 w 1258346"/>
                <a:gd name="csY2" fmla="*/ 647970 h 1826747"/>
                <a:gd name="csX3" fmla="*/ 184646 w 1258346"/>
                <a:gd name="csY3" fmla="*/ 513570 h 1826747"/>
                <a:gd name="csX4" fmla="*/ 261968 w 1258346"/>
                <a:gd name="csY4" fmla="*/ 306751 h 1826747"/>
                <a:gd name="csX5" fmla="*/ 331595 w 1258346"/>
                <a:gd name="csY5" fmla="*/ 21404 h 1826747"/>
                <a:gd name="csX6" fmla="*/ 1190589 w 1258346"/>
                <a:gd name="csY6" fmla="*/ 18003 h 1826747"/>
                <a:gd name="csX7" fmla="*/ 1076788 w 1258346"/>
                <a:gd name="csY7" fmla="*/ 1687651 h 1826747"/>
                <a:gd name="csX8" fmla="*/ 75302 w 1258346"/>
                <a:gd name="csY8" fmla="*/ 1676766 h 1826747"/>
                <a:gd name="csX0" fmla="*/ 75302 w 1268512"/>
                <a:gd name="csY0" fmla="*/ 1721517 h 1871498"/>
                <a:gd name="csX1" fmla="*/ 75302 w 1268512"/>
                <a:gd name="csY1" fmla="*/ 1253431 h 1871498"/>
                <a:gd name="csX2" fmla="*/ 105135 w 1268512"/>
                <a:gd name="csY2" fmla="*/ 692721 h 1871498"/>
                <a:gd name="csX3" fmla="*/ 184646 w 1268512"/>
                <a:gd name="csY3" fmla="*/ 558321 h 1871498"/>
                <a:gd name="csX4" fmla="*/ 261968 w 1268512"/>
                <a:gd name="csY4" fmla="*/ 351502 h 1871498"/>
                <a:gd name="csX5" fmla="*/ 331595 w 1268512"/>
                <a:gd name="csY5" fmla="*/ 66155 h 1871498"/>
                <a:gd name="csX6" fmla="*/ 1190589 w 1268512"/>
                <a:gd name="csY6" fmla="*/ 62754 h 1871498"/>
                <a:gd name="csX7" fmla="*/ 1215618 w 1268512"/>
                <a:gd name="csY7" fmla="*/ 145571 h 1871498"/>
                <a:gd name="csX8" fmla="*/ 1076788 w 1268512"/>
                <a:gd name="csY8" fmla="*/ 1732402 h 1871498"/>
                <a:gd name="csX9" fmla="*/ 75302 w 1268512"/>
                <a:gd name="csY9" fmla="*/ 1721517 h 1871498"/>
                <a:gd name="csX0" fmla="*/ 75302 w 1266128"/>
                <a:gd name="csY0" fmla="*/ 1681162 h 1831143"/>
                <a:gd name="csX1" fmla="*/ 75302 w 1266128"/>
                <a:gd name="csY1" fmla="*/ 1213076 h 1831143"/>
                <a:gd name="csX2" fmla="*/ 105135 w 1266128"/>
                <a:gd name="csY2" fmla="*/ 652366 h 1831143"/>
                <a:gd name="csX3" fmla="*/ 184646 w 1266128"/>
                <a:gd name="csY3" fmla="*/ 517966 h 1831143"/>
                <a:gd name="csX4" fmla="*/ 261968 w 1266128"/>
                <a:gd name="csY4" fmla="*/ 311147 h 1831143"/>
                <a:gd name="csX5" fmla="*/ 331595 w 1266128"/>
                <a:gd name="csY5" fmla="*/ 25800 h 1831143"/>
                <a:gd name="csX6" fmla="*/ 1190589 w 1266128"/>
                <a:gd name="csY6" fmla="*/ 22399 h 1831143"/>
                <a:gd name="csX7" fmla="*/ 1215618 w 1266128"/>
                <a:gd name="csY7" fmla="*/ 105216 h 1831143"/>
                <a:gd name="csX8" fmla="*/ 1076788 w 1266128"/>
                <a:gd name="csY8" fmla="*/ 1692047 h 1831143"/>
                <a:gd name="csX9" fmla="*/ 75302 w 1266128"/>
                <a:gd name="csY9" fmla="*/ 1681162 h 1831143"/>
                <a:gd name="csX0" fmla="*/ 75302 w 1259533"/>
                <a:gd name="csY0" fmla="*/ 1681162 h 1831143"/>
                <a:gd name="csX1" fmla="*/ 75302 w 1259533"/>
                <a:gd name="csY1" fmla="*/ 1213076 h 1831143"/>
                <a:gd name="csX2" fmla="*/ 105135 w 1259533"/>
                <a:gd name="csY2" fmla="*/ 652366 h 1831143"/>
                <a:gd name="csX3" fmla="*/ 184646 w 1259533"/>
                <a:gd name="csY3" fmla="*/ 517966 h 1831143"/>
                <a:gd name="csX4" fmla="*/ 261968 w 1259533"/>
                <a:gd name="csY4" fmla="*/ 311147 h 1831143"/>
                <a:gd name="csX5" fmla="*/ 331595 w 1259533"/>
                <a:gd name="csY5" fmla="*/ 25800 h 1831143"/>
                <a:gd name="csX6" fmla="*/ 1190589 w 1259533"/>
                <a:gd name="csY6" fmla="*/ 22399 h 1831143"/>
                <a:gd name="csX7" fmla="*/ 1215618 w 1259533"/>
                <a:gd name="csY7" fmla="*/ 105216 h 1831143"/>
                <a:gd name="csX8" fmla="*/ 1076788 w 1259533"/>
                <a:gd name="csY8" fmla="*/ 1692047 h 1831143"/>
                <a:gd name="csX9" fmla="*/ 75302 w 1259533"/>
                <a:gd name="csY9" fmla="*/ 1681162 h 1831143"/>
                <a:gd name="csX0" fmla="*/ 75302 w 1219878"/>
                <a:gd name="csY0" fmla="*/ 1681162 h 1831143"/>
                <a:gd name="csX1" fmla="*/ 75302 w 1219878"/>
                <a:gd name="csY1" fmla="*/ 1213076 h 1831143"/>
                <a:gd name="csX2" fmla="*/ 105135 w 1219878"/>
                <a:gd name="csY2" fmla="*/ 652366 h 1831143"/>
                <a:gd name="csX3" fmla="*/ 184646 w 1219878"/>
                <a:gd name="csY3" fmla="*/ 517966 h 1831143"/>
                <a:gd name="csX4" fmla="*/ 261968 w 1219878"/>
                <a:gd name="csY4" fmla="*/ 311147 h 1831143"/>
                <a:gd name="csX5" fmla="*/ 331595 w 1219878"/>
                <a:gd name="csY5" fmla="*/ 25800 h 1831143"/>
                <a:gd name="csX6" fmla="*/ 1190589 w 1219878"/>
                <a:gd name="csY6" fmla="*/ 22399 h 1831143"/>
                <a:gd name="csX7" fmla="*/ 1215618 w 1219878"/>
                <a:gd name="csY7" fmla="*/ 105216 h 1831143"/>
                <a:gd name="csX8" fmla="*/ 1076788 w 1219878"/>
                <a:gd name="csY8" fmla="*/ 1692047 h 1831143"/>
                <a:gd name="csX9" fmla="*/ 75302 w 1219878"/>
                <a:gd name="csY9" fmla="*/ 1681162 h 1831143"/>
                <a:gd name="csX0" fmla="*/ 75302 w 1219878"/>
                <a:gd name="csY0" fmla="*/ 1658763 h 1808744"/>
                <a:gd name="csX1" fmla="*/ 75302 w 1219878"/>
                <a:gd name="csY1" fmla="*/ 1190677 h 1808744"/>
                <a:gd name="csX2" fmla="*/ 105135 w 1219878"/>
                <a:gd name="csY2" fmla="*/ 629967 h 1808744"/>
                <a:gd name="csX3" fmla="*/ 184646 w 1219878"/>
                <a:gd name="csY3" fmla="*/ 495567 h 1808744"/>
                <a:gd name="csX4" fmla="*/ 261968 w 1219878"/>
                <a:gd name="csY4" fmla="*/ 288748 h 1808744"/>
                <a:gd name="csX5" fmla="*/ 331595 w 1219878"/>
                <a:gd name="csY5" fmla="*/ 3401 h 1808744"/>
                <a:gd name="csX6" fmla="*/ 1190589 w 1219878"/>
                <a:gd name="csY6" fmla="*/ 0 h 1808744"/>
                <a:gd name="csX7" fmla="*/ 1215618 w 1219878"/>
                <a:gd name="csY7" fmla="*/ 82817 h 1808744"/>
                <a:gd name="csX8" fmla="*/ 1076788 w 1219878"/>
                <a:gd name="csY8" fmla="*/ 1669648 h 1808744"/>
                <a:gd name="csX9" fmla="*/ 75302 w 1219878"/>
                <a:gd name="csY9" fmla="*/ 1658763 h 1808744"/>
                <a:gd name="csX0" fmla="*/ 75302 w 1222502"/>
                <a:gd name="csY0" fmla="*/ 1658763 h 1808744"/>
                <a:gd name="csX1" fmla="*/ 75302 w 1222502"/>
                <a:gd name="csY1" fmla="*/ 1190677 h 1808744"/>
                <a:gd name="csX2" fmla="*/ 105135 w 1222502"/>
                <a:gd name="csY2" fmla="*/ 629967 h 1808744"/>
                <a:gd name="csX3" fmla="*/ 184646 w 1222502"/>
                <a:gd name="csY3" fmla="*/ 495567 h 1808744"/>
                <a:gd name="csX4" fmla="*/ 261968 w 1222502"/>
                <a:gd name="csY4" fmla="*/ 288748 h 1808744"/>
                <a:gd name="csX5" fmla="*/ 331595 w 1222502"/>
                <a:gd name="csY5" fmla="*/ 3401 h 1808744"/>
                <a:gd name="csX6" fmla="*/ 1190589 w 1222502"/>
                <a:gd name="csY6" fmla="*/ 0 h 1808744"/>
                <a:gd name="csX7" fmla="*/ 1215618 w 1222502"/>
                <a:gd name="csY7" fmla="*/ 82817 h 1808744"/>
                <a:gd name="csX8" fmla="*/ 1209325 w 1222502"/>
                <a:gd name="csY8" fmla="*/ 358675 h 1808744"/>
                <a:gd name="csX9" fmla="*/ 1076788 w 1222502"/>
                <a:gd name="csY9" fmla="*/ 1669648 h 1808744"/>
                <a:gd name="csX10" fmla="*/ 75302 w 1222502"/>
                <a:gd name="csY10" fmla="*/ 1658763 h 1808744"/>
                <a:gd name="csX0" fmla="*/ 75302 w 1222502"/>
                <a:gd name="csY0" fmla="*/ 1658763 h 1808744"/>
                <a:gd name="csX1" fmla="*/ 75302 w 1222502"/>
                <a:gd name="csY1" fmla="*/ 1190677 h 1808744"/>
                <a:gd name="csX2" fmla="*/ 105135 w 1222502"/>
                <a:gd name="csY2" fmla="*/ 629967 h 1808744"/>
                <a:gd name="csX3" fmla="*/ 184646 w 1222502"/>
                <a:gd name="csY3" fmla="*/ 495567 h 1808744"/>
                <a:gd name="csX4" fmla="*/ 261968 w 1222502"/>
                <a:gd name="csY4" fmla="*/ 288748 h 1808744"/>
                <a:gd name="csX5" fmla="*/ 331595 w 1222502"/>
                <a:gd name="csY5" fmla="*/ 3401 h 1808744"/>
                <a:gd name="csX6" fmla="*/ 1190589 w 1222502"/>
                <a:gd name="csY6" fmla="*/ 0 h 1808744"/>
                <a:gd name="csX7" fmla="*/ 1215618 w 1222502"/>
                <a:gd name="csY7" fmla="*/ 82817 h 1808744"/>
                <a:gd name="csX8" fmla="*/ 1209325 w 1222502"/>
                <a:gd name="csY8" fmla="*/ 358675 h 1808744"/>
                <a:gd name="csX9" fmla="*/ 1207227 w 1222502"/>
                <a:gd name="csY9" fmla="*/ 555717 h 1808744"/>
                <a:gd name="csX10" fmla="*/ 1076788 w 1222502"/>
                <a:gd name="csY10" fmla="*/ 1669648 h 1808744"/>
                <a:gd name="csX11" fmla="*/ 75302 w 1222502"/>
                <a:gd name="csY11" fmla="*/ 1658763 h 1808744"/>
                <a:gd name="csX0" fmla="*/ 75302 w 1261804"/>
                <a:gd name="csY0" fmla="*/ 1658763 h 1769890"/>
                <a:gd name="csX1" fmla="*/ 75302 w 1261804"/>
                <a:gd name="csY1" fmla="*/ 1190677 h 1769890"/>
                <a:gd name="csX2" fmla="*/ 105135 w 1261804"/>
                <a:gd name="csY2" fmla="*/ 629967 h 1769890"/>
                <a:gd name="csX3" fmla="*/ 184646 w 1261804"/>
                <a:gd name="csY3" fmla="*/ 495567 h 1769890"/>
                <a:gd name="csX4" fmla="*/ 261968 w 1261804"/>
                <a:gd name="csY4" fmla="*/ 288748 h 1769890"/>
                <a:gd name="csX5" fmla="*/ 331595 w 1261804"/>
                <a:gd name="csY5" fmla="*/ 3401 h 1769890"/>
                <a:gd name="csX6" fmla="*/ 1190589 w 1261804"/>
                <a:gd name="csY6" fmla="*/ 0 h 1769890"/>
                <a:gd name="csX7" fmla="*/ 1215618 w 1261804"/>
                <a:gd name="csY7" fmla="*/ 82817 h 1769890"/>
                <a:gd name="csX8" fmla="*/ 1209325 w 1261804"/>
                <a:gd name="csY8" fmla="*/ 358675 h 1769890"/>
                <a:gd name="csX9" fmla="*/ 1257577 w 1261804"/>
                <a:gd name="csY9" fmla="*/ 532902 h 1769890"/>
                <a:gd name="csX10" fmla="*/ 1076788 w 1261804"/>
                <a:gd name="csY10" fmla="*/ 1669648 h 1769890"/>
                <a:gd name="csX11" fmla="*/ 75302 w 1261804"/>
                <a:gd name="csY11" fmla="*/ 1658763 h 1769890"/>
                <a:gd name="csX0" fmla="*/ 75302 w 1270577"/>
                <a:gd name="csY0" fmla="*/ 1658763 h 1769890"/>
                <a:gd name="csX1" fmla="*/ 75302 w 1270577"/>
                <a:gd name="csY1" fmla="*/ 1190677 h 1769890"/>
                <a:gd name="csX2" fmla="*/ 105135 w 1270577"/>
                <a:gd name="csY2" fmla="*/ 629967 h 1769890"/>
                <a:gd name="csX3" fmla="*/ 184646 w 1270577"/>
                <a:gd name="csY3" fmla="*/ 495567 h 1769890"/>
                <a:gd name="csX4" fmla="*/ 261968 w 1270577"/>
                <a:gd name="csY4" fmla="*/ 288748 h 1769890"/>
                <a:gd name="csX5" fmla="*/ 331595 w 1270577"/>
                <a:gd name="csY5" fmla="*/ 3401 h 1769890"/>
                <a:gd name="csX6" fmla="*/ 1190589 w 1270577"/>
                <a:gd name="csY6" fmla="*/ 0 h 1769890"/>
                <a:gd name="csX7" fmla="*/ 1215618 w 1270577"/>
                <a:gd name="csY7" fmla="*/ 82817 h 1769890"/>
                <a:gd name="csX8" fmla="*/ 1209325 w 1270577"/>
                <a:gd name="csY8" fmla="*/ 358675 h 1769890"/>
                <a:gd name="csX9" fmla="*/ 1257577 w 1270577"/>
                <a:gd name="csY9" fmla="*/ 532902 h 1769890"/>
                <a:gd name="csX10" fmla="*/ 1076788 w 1270577"/>
                <a:gd name="csY10" fmla="*/ 1669648 h 1769890"/>
                <a:gd name="csX11" fmla="*/ 75302 w 1270577"/>
                <a:gd name="csY11" fmla="*/ 1658763 h 1769890"/>
                <a:gd name="csX0" fmla="*/ 75302 w 1277257"/>
                <a:gd name="csY0" fmla="*/ 1658763 h 1769890"/>
                <a:gd name="csX1" fmla="*/ 75302 w 1277257"/>
                <a:gd name="csY1" fmla="*/ 1190677 h 1769890"/>
                <a:gd name="csX2" fmla="*/ 105135 w 1277257"/>
                <a:gd name="csY2" fmla="*/ 629967 h 1769890"/>
                <a:gd name="csX3" fmla="*/ 184646 w 1277257"/>
                <a:gd name="csY3" fmla="*/ 495567 h 1769890"/>
                <a:gd name="csX4" fmla="*/ 261968 w 1277257"/>
                <a:gd name="csY4" fmla="*/ 288748 h 1769890"/>
                <a:gd name="csX5" fmla="*/ 331595 w 1277257"/>
                <a:gd name="csY5" fmla="*/ 3401 h 1769890"/>
                <a:gd name="csX6" fmla="*/ 1190589 w 1277257"/>
                <a:gd name="csY6" fmla="*/ 0 h 1769890"/>
                <a:gd name="csX7" fmla="*/ 1215618 w 1277257"/>
                <a:gd name="csY7" fmla="*/ 82817 h 1769890"/>
                <a:gd name="csX8" fmla="*/ 1209325 w 1277257"/>
                <a:gd name="csY8" fmla="*/ 358675 h 1769890"/>
                <a:gd name="csX9" fmla="*/ 1257577 w 1277257"/>
                <a:gd name="csY9" fmla="*/ 532902 h 1769890"/>
                <a:gd name="csX10" fmla="*/ 1076788 w 1277257"/>
                <a:gd name="csY10" fmla="*/ 1669648 h 1769890"/>
                <a:gd name="csX11" fmla="*/ 75302 w 1277257"/>
                <a:gd name="csY11" fmla="*/ 1658763 h 1769890"/>
                <a:gd name="csX0" fmla="*/ 75302 w 1277257"/>
                <a:gd name="csY0" fmla="*/ 1658763 h 1769890"/>
                <a:gd name="csX1" fmla="*/ 75302 w 1277257"/>
                <a:gd name="csY1" fmla="*/ 1190677 h 1769890"/>
                <a:gd name="csX2" fmla="*/ 105135 w 1277257"/>
                <a:gd name="csY2" fmla="*/ 629967 h 1769890"/>
                <a:gd name="csX3" fmla="*/ 184646 w 1277257"/>
                <a:gd name="csY3" fmla="*/ 495567 h 1769890"/>
                <a:gd name="csX4" fmla="*/ 261968 w 1277257"/>
                <a:gd name="csY4" fmla="*/ 288748 h 1769890"/>
                <a:gd name="csX5" fmla="*/ 331595 w 1277257"/>
                <a:gd name="csY5" fmla="*/ 3401 h 1769890"/>
                <a:gd name="csX6" fmla="*/ 1190589 w 1277257"/>
                <a:gd name="csY6" fmla="*/ 0 h 1769890"/>
                <a:gd name="csX7" fmla="*/ 1215618 w 1277257"/>
                <a:gd name="csY7" fmla="*/ 82817 h 1769890"/>
                <a:gd name="csX8" fmla="*/ 1209325 w 1277257"/>
                <a:gd name="csY8" fmla="*/ 358675 h 1769890"/>
                <a:gd name="csX9" fmla="*/ 1257577 w 1277257"/>
                <a:gd name="csY9" fmla="*/ 532902 h 1769890"/>
                <a:gd name="csX10" fmla="*/ 1242892 w 1277257"/>
                <a:gd name="csY10" fmla="*/ 999580 h 1769890"/>
                <a:gd name="csX11" fmla="*/ 1076788 w 1277257"/>
                <a:gd name="csY11" fmla="*/ 1669648 h 1769890"/>
                <a:gd name="csX12" fmla="*/ 75302 w 1277257"/>
                <a:gd name="csY12" fmla="*/ 1658763 h 1769890"/>
                <a:gd name="csX0" fmla="*/ 75302 w 1277257"/>
                <a:gd name="csY0" fmla="*/ 1658763 h 1769890"/>
                <a:gd name="csX1" fmla="*/ 75302 w 1277257"/>
                <a:gd name="csY1" fmla="*/ 1190677 h 1769890"/>
                <a:gd name="csX2" fmla="*/ 105135 w 1277257"/>
                <a:gd name="csY2" fmla="*/ 629967 h 1769890"/>
                <a:gd name="csX3" fmla="*/ 184646 w 1277257"/>
                <a:gd name="csY3" fmla="*/ 495567 h 1769890"/>
                <a:gd name="csX4" fmla="*/ 261968 w 1277257"/>
                <a:gd name="csY4" fmla="*/ 288748 h 1769890"/>
                <a:gd name="csX5" fmla="*/ 331595 w 1277257"/>
                <a:gd name="csY5" fmla="*/ 3401 h 1769890"/>
                <a:gd name="csX6" fmla="*/ 1190589 w 1277257"/>
                <a:gd name="csY6" fmla="*/ 0 h 1769890"/>
                <a:gd name="csX7" fmla="*/ 1215618 w 1277257"/>
                <a:gd name="csY7" fmla="*/ 82817 h 1769890"/>
                <a:gd name="csX8" fmla="*/ 1209325 w 1277257"/>
                <a:gd name="csY8" fmla="*/ 358675 h 1769890"/>
                <a:gd name="csX9" fmla="*/ 1257577 w 1277257"/>
                <a:gd name="csY9" fmla="*/ 532902 h 1769890"/>
                <a:gd name="csX10" fmla="*/ 1242892 w 1277257"/>
                <a:gd name="csY10" fmla="*/ 999580 h 1769890"/>
                <a:gd name="csX11" fmla="*/ 1236598 w 1277257"/>
                <a:gd name="csY11" fmla="*/ 1132323 h 1769890"/>
                <a:gd name="csX12" fmla="*/ 1076788 w 1277257"/>
                <a:gd name="csY12" fmla="*/ 1669648 h 1769890"/>
                <a:gd name="csX13" fmla="*/ 75302 w 1277257"/>
                <a:gd name="csY13" fmla="*/ 1658763 h 1769890"/>
                <a:gd name="csX0" fmla="*/ 75302 w 1277257"/>
                <a:gd name="csY0" fmla="*/ 1658763 h 1769890"/>
                <a:gd name="csX1" fmla="*/ 75302 w 1277257"/>
                <a:gd name="csY1" fmla="*/ 1190677 h 1769890"/>
                <a:gd name="csX2" fmla="*/ 105135 w 1277257"/>
                <a:gd name="csY2" fmla="*/ 629967 h 1769890"/>
                <a:gd name="csX3" fmla="*/ 184646 w 1277257"/>
                <a:gd name="csY3" fmla="*/ 495567 h 1769890"/>
                <a:gd name="csX4" fmla="*/ 261968 w 1277257"/>
                <a:gd name="csY4" fmla="*/ 288748 h 1769890"/>
                <a:gd name="csX5" fmla="*/ 331595 w 1277257"/>
                <a:gd name="csY5" fmla="*/ 3401 h 1769890"/>
                <a:gd name="csX6" fmla="*/ 1190589 w 1277257"/>
                <a:gd name="csY6" fmla="*/ 0 h 1769890"/>
                <a:gd name="csX7" fmla="*/ 1215618 w 1277257"/>
                <a:gd name="csY7" fmla="*/ 82817 h 1769890"/>
                <a:gd name="csX8" fmla="*/ 1209325 w 1277257"/>
                <a:gd name="csY8" fmla="*/ 358675 h 1769890"/>
                <a:gd name="csX9" fmla="*/ 1257577 w 1277257"/>
                <a:gd name="csY9" fmla="*/ 532902 h 1769890"/>
                <a:gd name="csX10" fmla="*/ 1242892 w 1277257"/>
                <a:gd name="csY10" fmla="*/ 999580 h 1769890"/>
                <a:gd name="csX11" fmla="*/ 1236598 w 1277257"/>
                <a:gd name="csY11" fmla="*/ 1132323 h 1769890"/>
                <a:gd name="csX12" fmla="*/ 1076788 w 1277257"/>
                <a:gd name="csY12" fmla="*/ 1669648 h 1769890"/>
                <a:gd name="csX13" fmla="*/ 75302 w 1277257"/>
                <a:gd name="csY13" fmla="*/ 1658763 h 1769890"/>
                <a:gd name="csX0" fmla="*/ 75302 w 1277257"/>
                <a:gd name="csY0" fmla="*/ 1658763 h 1769890"/>
                <a:gd name="csX1" fmla="*/ 75302 w 1277257"/>
                <a:gd name="csY1" fmla="*/ 1190677 h 1769890"/>
                <a:gd name="csX2" fmla="*/ 105135 w 1277257"/>
                <a:gd name="csY2" fmla="*/ 629967 h 1769890"/>
                <a:gd name="csX3" fmla="*/ 184646 w 1277257"/>
                <a:gd name="csY3" fmla="*/ 495567 h 1769890"/>
                <a:gd name="csX4" fmla="*/ 261968 w 1277257"/>
                <a:gd name="csY4" fmla="*/ 288748 h 1769890"/>
                <a:gd name="csX5" fmla="*/ 331595 w 1277257"/>
                <a:gd name="csY5" fmla="*/ 3401 h 1769890"/>
                <a:gd name="csX6" fmla="*/ 1190589 w 1277257"/>
                <a:gd name="csY6" fmla="*/ 0 h 1769890"/>
                <a:gd name="csX7" fmla="*/ 1215618 w 1277257"/>
                <a:gd name="csY7" fmla="*/ 82817 h 1769890"/>
                <a:gd name="csX8" fmla="*/ 1209325 w 1277257"/>
                <a:gd name="csY8" fmla="*/ 358675 h 1769890"/>
                <a:gd name="csX9" fmla="*/ 1257577 w 1277257"/>
                <a:gd name="csY9" fmla="*/ 532902 h 1769890"/>
                <a:gd name="csX10" fmla="*/ 1242892 w 1277257"/>
                <a:gd name="csY10" fmla="*/ 999580 h 1769890"/>
                <a:gd name="csX11" fmla="*/ 1236598 w 1277257"/>
                <a:gd name="csY11" fmla="*/ 1132323 h 1769890"/>
                <a:gd name="csX12" fmla="*/ 1076788 w 1277257"/>
                <a:gd name="csY12" fmla="*/ 1669648 h 1769890"/>
                <a:gd name="csX13" fmla="*/ 75302 w 1277257"/>
                <a:gd name="csY13" fmla="*/ 1658763 h 1769890"/>
                <a:gd name="csX0" fmla="*/ 75302 w 1277257"/>
                <a:gd name="csY0" fmla="*/ 1658763 h 1726973"/>
                <a:gd name="csX1" fmla="*/ 75302 w 1277257"/>
                <a:gd name="csY1" fmla="*/ 1190677 h 1726973"/>
                <a:gd name="csX2" fmla="*/ 105135 w 1277257"/>
                <a:gd name="csY2" fmla="*/ 629967 h 1726973"/>
                <a:gd name="csX3" fmla="*/ 184646 w 1277257"/>
                <a:gd name="csY3" fmla="*/ 495567 h 1726973"/>
                <a:gd name="csX4" fmla="*/ 261968 w 1277257"/>
                <a:gd name="csY4" fmla="*/ 288748 h 1726973"/>
                <a:gd name="csX5" fmla="*/ 331595 w 1277257"/>
                <a:gd name="csY5" fmla="*/ 3401 h 1726973"/>
                <a:gd name="csX6" fmla="*/ 1190589 w 1277257"/>
                <a:gd name="csY6" fmla="*/ 0 h 1726973"/>
                <a:gd name="csX7" fmla="*/ 1215618 w 1277257"/>
                <a:gd name="csY7" fmla="*/ 82817 h 1726973"/>
                <a:gd name="csX8" fmla="*/ 1209325 w 1277257"/>
                <a:gd name="csY8" fmla="*/ 358675 h 1726973"/>
                <a:gd name="csX9" fmla="*/ 1257577 w 1277257"/>
                <a:gd name="csY9" fmla="*/ 532902 h 1726973"/>
                <a:gd name="csX10" fmla="*/ 1242892 w 1277257"/>
                <a:gd name="csY10" fmla="*/ 999580 h 1726973"/>
                <a:gd name="csX11" fmla="*/ 1238696 w 1277257"/>
                <a:gd name="csY11" fmla="*/ 1140620 h 1726973"/>
                <a:gd name="csX12" fmla="*/ 1076788 w 1277257"/>
                <a:gd name="csY12" fmla="*/ 1669648 h 1726973"/>
                <a:gd name="csX13" fmla="*/ 75302 w 1277257"/>
                <a:gd name="csY13" fmla="*/ 1658763 h 1726973"/>
                <a:gd name="csX0" fmla="*/ 93134 w 1232152"/>
                <a:gd name="csY0" fmla="*/ 1706468 h 1755225"/>
                <a:gd name="csX1" fmla="*/ 30197 w 1232152"/>
                <a:gd name="csY1" fmla="*/ 1190677 h 1755225"/>
                <a:gd name="csX2" fmla="*/ 60030 w 1232152"/>
                <a:gd name="csY2" fmla="*/ 629967 h 1755225"/>
                <a:gd name="csX3" fmla="*/ 139541 w 1232152"/>
                <a:gd name="csY3" fmla="*/ 495567 h 1755225"/>
                <a:gd name="csX4" fmla="*/ 216863 w 1232152"/>
                <a:gd name="csY4" fmla="*/ 288748 h 1755225"/>
                <a:gd name="csX5" fmla="*/ 286490 w 1232152"/>
                <a:gd name="csY5" fmla="*/ 3401 h 1755225"/>
                <a:gd name="csX6" fmla="*/ 1145484 w 1232152"/>
                <a:gd name="csY6" fmla="*/ 0 h 1755225"/>
                <a:gd name="csX7" fmla="*/ 1170513 w 1232152"/>
                <a:gd name="csY7" fmla="*/ 82817 h 1755225"/>
                <a:gd name="csX8" fmla="*/ 1164220 w 1232152"/>
                <a:gd name="csY8" fmla="*/ 358675 h 1755225"/>
                <a:gd name="csX9" fmla="*/ 1212472 w 1232152"/>
                <a:gd name="csY9" fmla="*/ 532902 h 1755225"/>
                <a:gd name="csX10" fmla="*/ 1197787 w 1232152"/>
                <a:gd name="csY10" fmla="*/ 999580 h 1755225"/>
                <a:gd name="csX11" fmla="*/ 1193591 w 1232152"/>
                <a:gd name="csY11" fmla="*/ 1140620 h 1755225"/>
                <a:gd name="csX12" fmla="*/ 1031683 w 1232152"/>
                <a:gd name="csY12" fmla="*/ 1669648 h 1755225"/>
                <a:gd name="csX13" fmla="*/ 93134 w 1232152"/>
                <a:gd name="csY13" fmla="*/ 1706468 h 1755225"/>
                <a:gd name="csX0" fmla="*/ 94138 w 1233156"/>
                <a:gd name="csY0" fmla="*/ 1706468 h 1756403"/>
                <a:gd name="csX1" fmla="*/ 29103 w 1233156"/>
                <a:gd name="csY1" fmla="*/ 1174084 h 1756403"/>
                <a:gd name="csX2" fmla="*/ 61034 w 1233156"/>
                <a:gd name="csY2" fmla="*/ 629967 h 1756403"/>
                <a:gd name="csX3" fmla="*/ 140545 w 1233156"/>
                <a:gd name="csY3" fmla="*/ 495567 h 1756403"/>
                <a:gd name="csX4" fmla="*/ 217867 w 1233156"/>
                <a:gd name="csY4" fmla="*/ 288748 h 1756403"/>
                <a:gd name="csX5" fmla="*/ 287494 w 1233156"/>
                <a:gd name="csY5" fmla="*/ 3401 h 1756403"/>
                <a:gd name="csX6" fmla="*/ 1146488 w 1233156"/>
                <a:gd name="csY6" fmla="*/ 0 h 1756403"/>
                <a:gd name="csX7" fmla="*/ 1171517 w 1233156"/>
                <a:gd name="csY7" fmla="*/ 82817 h 1756403"/>
                <a:gd name="csX8" fmla="*/ 1165224 w 1233156"/>
                <a:gd name="csY8" fmla="*/ 358675 h 1756403"/>
                <a:gd name="csX9" fmla="*/ 1213476 w 1233156"/>
                <a:gd name="csY9" fmla="*/ 532902 h 1756403"/>
                <a:gd name="csX10" fmla="*/ 1198791 w 1233156"/>
                <a:gd name="csY10" fmla="*/ 999580 h 1756403"/>
                <a:gd name="csX11" fmla="*/ 1194595 w 1233156"/>
                <a:gd name="csY11" fmla="*/ 1140620 h 1756403"/>
                <a:gd name="csX12" fmla="*/ 1032687 w 1233156"/>
                <a:gd name="csY12" fmla="*/ 1669648 h 1756403"/>
                <a:gd name="csX13" fmla="*/ 94138 w 1233156"/>
                <a:gd name="csY13" fmla="*/ 1706468 h 1756403"/>
                <a:gd name="csX0" fmla="*/ 114498 w 1253516"/>
                <a:gd name="csY0" fmla="*/ 1706468 h 1756403"/>
                <a:gd name="csX1" fmla="*/ 49463 w 1253516"/>
                <a:gd name="csY1" fmla="*/ 1174084 h 1756403"/>
                <a:gd name="csX2" fmla="*/ 81394 w 1253516"/>
                <a:gd name="csY2" fmla="*/ 629967 h 1756403"/>
                <a:gd name="csX3" fmla="*/ 160905 w 1253516"/>
                <a:gd name="csY3" fmla="*/ 495567 h 1756403"/>
                <a:gd name="csX4" fmla="*/ 238227 w 1253516"/>
                <a:gd name="csY4" fmla="*/ 288748 h 1756403"/>
                <a:gd name="csX5" fmla="*/ 307854 w 1253516"/>
                <a:gd name="csY5" fmla="*/ 3401 h 1756403"/>
                <a:gd name="csX6" fmla="*/ 1166848 w 1253516"/>
                <a:gd name="csY6" fmla="*/ 0 h 1756403"/>
                <a:gd name="csX7" fmla="*/ 1191877 w 1253516"/>
                <a:gd name="csY7" fmla="*/ 82817 h 1756403"/>
                <a:gd name="csX8" fmla="*/ 1185584 w 1253516"/>
                <a:gd name="csY8" fmla="*/ 358675 h 1756403"/>
                <a:gd name="csX9" fmla="*/ 1233836 w 1253516"/>
                <a:gd name="csY9" fmla="*/ 532902 h 1756403"/>
                <a:gd name="csX10" fmla="*/ 1219151 w 1253516"/>
                <a:gd name="csY10" fmla="*/ 999580 h 1756403"/>
                <a:gd name="csX11" fmla="*/ 1214955 w 1253516"/>
                <a:gd name="csY11" fmla="*/ 1140620 h 1756403"/>
                <a:gd name="csX12" fmla="*/ 1053047 w 1253516"/>
                <a:gd name="csY12" fmla="*/ 1669648 h 1756403"/>
                <a:gd name="csX13" fmla="*/ 114498 w 1253516"/>
                <a:gd name="csY13" fmla="*/ 1706468 h 1756403"/>
                <a:gd name="csX0" fmla="*/ 170601 w 1211017"/>
                <a:gd name="csY0" fmla="*/ 1702320 h 1753618"/>
                <a:gd name="csX1" fmla="*/ 6964 w 1211017"/>
                <a:gd name="csY1" fmla="*/ 1174084 h 1753618"/>
                <a:gd name="csX2" fmla="*/ 38895 w 1211017"/>
                <a:gd name="csY2" fmla="*/ 629967 h 1753618"/>
                <a:gd name="csX3" fmla="*/ 118406 w 1211017"/>
                <a:gd name="csY3" fmla="*/ 495567 h 1753618"/>
                <a:gd name="csX4" fmla="*/ 195728 w 1211017"/>
                <a:gd name="csY4" fmla="*/ 288748 h 1753618"/>
                <a:gd name="csX5" fmla="*/ 265355 w 1211017"/>
                <a:gd name="csY5" fmla="*/ 3401 h 1753618"/>
                <a:gd name="csX6" fmla="*/ 1124349 w 1211017"/>
                <a:gd name="csY6" fmla="*/ 0 h 1753618"/>
                <a:gd name="csX7" fmla="*/ 1149378 w 1211017"/>
                <a:gd name="csY7" fmla="*/ 82817 h 1753618"/>
                <a:gd name="csX8" fmla="*/ 1143085 w 1211017"/>
                <a:gd name="csY8" fmla="*/ 358675 h 1753618"/>
                <a:gd name="csX9" fmla="*/ 1191337 w 1211017"/>
                <a:gd name="csY9" fmla="*/ 532902 h 1753618"/>
                <a:gd name="csX10" fmla="*/ 1176652 w 1211017"/>
                <a:gd name="csY10" fmla="*/ 999580 h 1753618"/>
                <a:gd name="csX11" fmla="*/ 1172456 w 1211017"/>
                <a:gd name="csY11" fmla="*/ 1140620 h 1753618"/>
                <a:gd name="csX12" fmla="*/ 1010548 w 1211017"/>
                <a:gd name="csY12" fmla="*/ 1669648 h 1753618"/>
                <a:gd name="csX13" fmla="*/ 170601 w 1211017"/>
                <a:gd name="csY13" fmla="*/ 1702320 h 1753618"/>
                <a:gd name="csX0" fmla="*/ 141517 w 1209206"/>
                <a:gd name="csY0" fmla="*/ 1451351 h 1678551"/>
                <a:gd name="csX1" fmla="*/ 5153 w 1209206"/>
                <a:gd name="csY1" fmla="*/ 1174084 h 1678551"/>
                <a:gd name="csX2" fmla="*/ 37084 w 1209206"/>
                <a:gd name="csY2" fmla="*/ 629967 h 1678551"/>
                <a:gd name="csX3" fmla="*/ 116595 w 1209206"/>
                <a:gd name="csY3" fmla="*/ 495567 h 1678551"/>
                <a:gd name="csX4" fmla="*/ 193917 w 1209206"/>
                <a:gd name="csY4" fmla="*/ 288748 h 1678551"/>
                <a:gd name="csX5" fmla="*/ 263544 w 1209206"/>
                <a:gd name="csY5" fmla="*/ 3401 h 1678551"/>
                <a:gd name="csX6" fmla="*/ 1122538 w 1209206"/>
                <a:gd name="csY6" fmla="*/ 0 h 1678551"/>
                <a:gd name="csX7" fmla="*/ 1147567 w 1209206"/>
                <a:gd name="csY7" fmla="*/ 82817 h 1678551"/>
                <a:gd name="csX8" fmla="*/ 1141274 w 1209206"/>
                <a:gd name="csY8" fmla="*/ 358675 h 1678551"/>
                <a:gd name="csX9" fmla="*/ 1189526 w 1209206"/>
                <a:gd name="csY9" fmla="*/ 532902 h 1678551"/>
                <a:gd name="csX10" fmla="*/ 1174841 w 1209206"/>
                <a:gd name="csY10" fmla="*/ 999580 h 1678551"/>
                <a:gd name="csX11" fmla="*/ 1170645 w 1209206"/>
                <a:gd name="csY11" fmla="*/ 1140620 h 1678551"/>
                <a:gd name="csX12" fmla="*/ 1008737 w 1209206"/>
                <a:gd name="csY12" fmla="*/ 1669648 h 1678551"/>
                <a:gd name="csX13" fmla="*/ 141517 w 1209206"/>
                <a:gd name="csY13" fmla="*/ 1451351 h 1678551"/>
                <a:gd name="csX0" fmla="*/ 150275 w 1217964"/>
                <a:gd name="csY0" fmla="*/ 1451351 h 1678551"/>
                <a:gd name="csX1" fmla="*/ 13911 w 1217964"/>
                <a:gd name="csY1" fmla="*/ 1174084 h 1678551"/>
                <a:gd name="csX2" fmla="*/ 45842 w 1217964"/>
                <a:gd name="csY2" fmla="*/ 629967 h 1678551"/>
                <a:gd name="csX3" fmla="*/ 125353 w 1217964"/>
                <a:gd name="csY3" fmla="*/ 495567 h 1678551"/>
                <a:gd name="csX4" fmla="*/ 202675 w 1217964"/>
                <a:gd name="csY4" fmla="*/ 288748 h 1678551"/>
                <a:gd name="csX5" fmla="*/ 272302 w 1217964"/>
                <a:gd name="csY5" fmla="*/ 3401 h 1678551"/>
                <a:gd name="csX6" fmla="*/ 1131296 w 1217964"/>
                <a:gd name="csY6" fmla="*/ 0 h 1678551"/>
                <a:gd name="csX7" fmla="*/ 1156325 w 1217964"/>
                <a:gd name="csY7" fmla="*/ 82817 h 1678551"/>
                <a:gd name="csX8" fmla="*/ 1150032 w 1217964"/>
                <a:gd name="csY8" fmla="*/ 358675 h 1678551"/>
                <a:gd name="csX9" fmla="*/ 1198284 w 1217964"/>
                <a:gd name="csY9" fmla="*/ 532902 h 1678551"/>
                <a:gd name="csX10" fmla="*/ 1183599 w 1217964"/>
                <a:gd name="csY10" fmla="*/ 999580 h 1678551"/>
                <a:gd name="csX11" fmla="*/ 1179403 w 1217964"/>
                <a:gd name="csY11" fmla="*/ 1140620 h 1678551"/>
                <a:gd name="csX12" fmla="*/ 1017495 w 1217964"/>
                <a:gd name="csY12" fmla="*/ 1669648 h 1678551"/>
                <a:gd name="csX13" fmla="*/ 150275 w 1217964"/>
                <a:gd name="csY13" fmla="*/ 1451351 h 1678551"/>
                <a:gd name="csX0" fmla="*/ 150275 w 1217964"/>
                <a:gd name="csY0" fmla="*/ 1451351 h 1692928"/>
                <a:gd name="csX1" fmla="*/ 13911 w 1217964"/>
                <a:gd name="csY1" fmla="*/ 1174084 h 1692928"/>
                <a:gd name="csX2" fmla="*/ 45842 w 1217964"/>
                <a:gd name="csY2" fmla="*/ 629967 h 1692928"/>
                <a:gd name="csX3" fmla="*/ 125353 w 1217964"/>
                <a:gd name="csY3" fmla="*/ 495567 h 1692928"/>
                <a:gd name="csX4" fmla="*/ 202675 w 1217964"/>
                <a:gd name="csY4" fmla="*/ 288748 h 1692928"/>
                <a:gd name="csX5" fmla="*/ 272302 w 1217964"/>
                <a:gd name="csY5" fmla="*/ 3401 h 1692928"/>
                <a:gd name="csX6" fmla="*/ 1131296 w 1217964"/>
                <a:gd name="csY6" fmla="*/ 0 h 1692928"/>
                <a:gd name="csX7" fmla="*/ 1156325 w 1217964"/>
                <a:gd name="csY7" fmla="*/ 82817 h 1692928"/>
                <a:gd name="csX8" fmla="*/ 1150032 w 1217964"/>
                <a:gd name="csY8" fmla="*/ 358675 h 1692928"/>
                <a:gd name="csX9" fmla="*/ 1198284 w 1217964"/>
                <a:gd name="csY9" fmla="*/ 532902 h 1692928"/>
                <a:gd name="csX10" fmla="*/ 1183599 w 1217964"/>
                <a:gd name="csY10" fmla="*/ 999580 h 1692928"/>
                <a:gd name="csX11" fmla="*/ 1179403 w 1217964"/>
                <a:gd name="csY11" fmla="*/ 1140620 h 1692928"/>
                <a:gd name="csX12" fmla="*/ 1017495 w 1217964"/>
                <a:gd name="csY12" fmla="*/ 1669648 h 1692928"/>
                <a:gd name="csX13" fmla="*/ 497582 w 1217964"/>
                <a:gd name="csY13" fmla="*/ 1584483 h 1692928"/>
                <a:gd name="csX14" fmla="*/ 150275 w 1217964"/>
                <a:gd name="csY14" fmla="*/ 1451351 h 1692928"/>
                <a:gd name="csX0" fmla="*/ 141489 w 1209178"/>
                <a:gd name="csY0" fmla="*/ 1451351 h 1719079"/>
                <a:gd name="csX1" fmla="*/ 5125 w 1209178"/>
                <a:gd name="csY1" fmla="*/ 1174084 h 1719079"/>
                <a:gd name="csX2" fmla="*/ 37056 w 1209178"/>
                <a:gd name="csY2" fmla="*/ 629967 h 1719079"/>
                <a:gd name="csX3" fmla="*/ 116567 w 1209178"/>
                <a:gd name="csY3" fmla="*/ 495567 h 1719079"/>
                <a:gd name="csX4" fmla="*/ 193889 w 1209178"/>
                <a:gd name="csY4" fmla="*/ 288748 h 1719079"/>
                <a:gd name="csX5" fmla="*/ 263516 w 1209178"/>
                <a:gd name="csY5" fmla="*/ 3401 h 1719079"/>
                <a:gd name="csX6" fmla="*/ 1122510 w 1209178"/>
                <a:gd name="csY6" fmla="*/ 0 h 1719079"/>
                <a:gd name="csX7" fmla="*/ 1147539 w 1209178"/>
                <a:gd name="csY7" fmla="*/ 82817 h 1719079"/>
                <a:gd name="csX8" fmla="*/ 1141246 w 1209178"/>
                <a:gd name="csY8" fmla="*/ 358675 h 1719079"/>
                <a:gd name="csX9" fmla="*/ 1189498 w 1209178"/>
                <a:gd name="csY9" fmla="*/ 532902 h 1719079"/>
                <a:gd name="csX10" fmla="*/ 1174813 w 1209178"/>
                <a:gd name="csY10" fmla="*/ 999580 h 1719079"/>
                <a:gd name="csX11" fmla="*/ 1170617 w 1209178"/>
                <a:gd name="csY11" fmla="*/ 1140620 h 1719079"/>
                <a:gd name="csX12" fmla="*/ 1008709 w 1209178"/>
                <a:gd name="csY12" fmla="*/ 1669648 h 1719079"/>
                <a:gd name="csX13" fmla="*/ 490894 w 1209178"/>
                <a:gd name="csY13" fmla="*/ 1671596 h 1719079"/>
                <a:gd name="csX14" fmla="*/ 141489 w 1209178"/>
                <a:gd name="csY14" fmla="*/ 1451351 h 1719079"/>
                <a:gd name="csX0" fmla="*/ 141489 w 1209178"/>
                <a:gd name="csY0" fmla="*/ 1451351 h 1719079"/>
                <a:gd name="csX1" fmla="*/ 5125 w 1209178"/>
                <a:gd name="csY1" fmla="*/ 1174084 h 1719079"/>
                <a:gd name="csX2" fmla="*/ 37056 w 1209178"/>
                <a:gd name="csY2" fmla="*/ 629967 h 1719079"/>
                <a:gd name="csX3" fmla="*/ 116567 w 1209178"/>
                <a:gd name="csY3" fmla="*/ 495567 h 1719079"/>
                <a:gd name="csX4" fmla="*/ 193889 w 1209178"/>
                <a:gd name="csY4" fmla="*/ 288748 h 1719079"/>
                <a:gd name="csX5" fmla="*/ 263516 w 1209178"/>
                <a:gd name="csY5" fmla="*/ 3401 h 1719079"/>
                <a:gd name="csX6" fmla="*/ 1122510 w 1209178"/>
                <a:gd name="csY6" fmla="*/ 0 h 1719079"/>
                <a:gd name="csX7" fmla="*/ 1147539 w 1209178"/>
                <a:gd name="csY7" fmla="*/ 82817 h 1719079"/>
                <a:gd name="csX8" fmla="*/ 1141246 w 1209178"/>
                <a:gd name="csY8" fmla="*/ 358675 h 1719079"/>
                <a:gd name="csX9" fmla="*/ 1189498 w 1209178"/>
                <a:gd name="csY9" fmla="*/ 532902 h 1719079"/>
                <a:gd name="csX10" fmla="*/ 1174813 w 1209178"/>
                <a:gd name="csY10" fmla="*/ 999580 h 1719079"/>
                <a:gd name="csX11" fmla="*/ 1170617 w 1209178"/>
                <a:gd name="csY11" fmla="*/ 1140620 h 1719079"/>
                <a:gd name="csX12" fmla="*/ 1008709 w 1209178"/>
                <a:gd name="csY12" fmla="*/ 1669648 h 1719079"/>
                <a:gd name="csX13" fmla="*/ 490894 w 1209178"/>
                <a:gd name="csY13" fmla="*/ 1671596 h 1719079"/>
                <a:gd name="csX14" fmla="*/ 141489 w 1209178"/>
                <a:gd name="csY14" fmla="*/ 1451351 h 1719079"/>
                <a:gd name="csX0" fmla="*/ 141489 w 1220067"/>
                <a:gd name="csY0" fmla="*/ 1451351 h 1742175"/>
                <a:gd name="csX1" fmla="*/ 5125 w 1220067"/>
                <a:gd name="csY1" fmla="*/ 1174084 h 1742175"/>
                <a:gd name="csX2" fmla="*/ 37056 w 1220067"/>
                <a:gd name="csY2" fmla="*/ 629967 h 1742175"/>
                <a:gd name="csX3" fmla="*/ 116567 w 1220067"/>
                <a:gd name="csY3" fmla="*/ 495567 h 1742175"/>
                <a:gd name="csX4" fmla="*/ 193889 w 1220067"/>
                <a:gd name="csY4" fmla="*/ 288748 h 1742175"/>
                <a:gd name="csX5" fmla="*/ 263516 w 1220067"/>
                <a:gd name="csY5" fmla="*/ 3401 h 1742175"/>
                <a:gd name="csX6" fmla="*/ 1122510 w 1220067"/>
                <a:gd name="csY6" fmla="*/ 0 h 1742175"/>
                <a:gd name="csX7" fmla="*/ 1147539 w 1220067"/>
                <a:gd name="csY7" fmla="*/ 82817 h 1742175"/>
                <a:gd name="csX8" fmla="*/ 1141246 w 1220067"/>
                <a:gd name="csY8" fmla="*/ 358675 h 1742175"/>
                <a:gd name="csX9" fmla="*/ 1189498 w 1220067"/>
                <a:gd name="csY9" fmla="*/ 532902 h 1742175"/>
                <a:gd name="csX10" fmla="*/ 1174813 w 1220067"/>
                <a:gd name="csY10" fmla="*/ 999580 h 1742175"/>
                <a:gd name="csX11" fmla="*/ 1170617 w 1220067"/>
                <a:gd name="csY11" fmla="*/ 1140620 h 1742175"/>
                <a:gd name="csX12" fmla="*/ 1176542 w 1220067"/>
                <a:gd name="csY12" fmla="*/ 1702834 h 1742175"/>
                <a:gd name="csX13" fmla="*/ 490894 w 1220067"/>
                <a:gd name="csY13" fmla="*/ 1671596 h 1742175"/>
                <a:gd name="csX14" fmla="*/ 141489 w 1220067"/>
                <a:gd name="csY14" fmla="*/ 1451351 h 1742175"/>
                <a:gd name="csX0" fmla="*/ 141489 w 1220067"/>
                <a:gd name="csY0" fmla="*/ 1451351 h 1702834"/>
                <a:gd name="csX1" fmla="*/ 5125 w 1220067"/>
                <a:gd name="csY1" fmla="*/ 1174084 h 1702834"/>
                <a:gd name="csX2" fmla="*/ 37056 w 1220067"/>
                <a:gd name="csY2" fmla="*/ 629967 h 1702834"/>
                <a:gd name="csX3" fmla="*/ 116567 w 1220067"/>
                <a:gd name="csY3" fmla="*/ 495567 h 1702834"/>
                <a:gd name="csX4" fmla="*/ 193889 w 1220067"/>
                <a:gd name="csY4" fmla="*/ 288748 h 1702834"/>
                <a:gd name="csX5" fmla="*/ 263516 w 1220067"/>
                <a:gd name="csY5" fmla="*/ 3401 h 1702834"/>
                <a:gd name="csX6" fmla="*/ 1122510 w 1220067"/>
                <a:gd name="csY6" fmla="*/ 0 h 1702834"/>
                <a:gd name="csX7" fmla="*/ 1147539 w 1220067"/>
                <a:gd name="csY7" fmla="*/ 82817 h 1702834"/>
                <a:gd name="csX8" fmla="*/ 1141246 w 1220067"/>
                <a:gd name="csY8" fmla="*/ 358675 h 1702834"/>
                <a:gd name="csX9" fmla="*/ 1189498 w 1220067"/>
                <a:gd name="csY9" fmla="*/ 532902 h 1702834"/>
                <a:gd name="csX10" fmla="*/ 1174813 w 1220067"/>
                <a:gd name="csY10" fmla="*/ 999580 h 1702834"/>
                <a:gd name="csX11" fmla="*/ 1170617 w 1220067"/>
                <a:gd name="csY11" fmla="*/ 1140620 h 1702834"/>
                <a:gd name="csX12" fmla="*/ 1176542 w 1220067"/>
                <a:gd name="csY12" fmla="*/ 1702834 h 1702834"/>
                <a:gd name="csX13" fmla="*/ 490894 w 1220067"/>
                <a:gd name="csY13" fmla="*/ 1671596 h 1702834"/>
                <a:gd name="csX14" fmla="*/ 141489 w 1220067"/>
                <a:gd name="csY14" fmla="*/ 1451351 h 1702834"/>
                <a:gd name="csX0" fmla="*/ 141535 w 1219654"/>
                <a:gd name="csY0" fmla="*/ 1451351 h 1745536"/>
                <a:gd name="csX1" fmla="*/ 5171 w 1219654"/>
                <a:gd name="csY1" fmla="*/ 1174084 h 1745536"/>
                <a:gd name="csX2" fmla="*/ 37102 w 1219654"/>
                <a:gd name="csY2" fmla="*/ 629967 h 1745536"/>
                <a:gd name="csX3" fmla="*/ 116613 w 1219654"/>
                <a:gd name="csY3" fmla="*/ 495567 h 1745536"/>
                <a:gd name="csX4" fmla="*/ 193935 w 1219654"/>
                <a:gd name="csY4" fmla="*/ 288748 h 1745536"/>
                <a:gd name="csX5" fmla="*/ 263562 w 1219654"/>
                <a:gd name="csY5" fmla="*/ 3401 h 1745536"/>
                <a:gd name="csX6" fmla="*/ 1122556 w 1219654"/>
                <a:gd name="csY6" fmla="*/ 0 h 1745536"/>
                <a:gd name="csX7" fmla="*/ 1147585 w 1219654"/>
                <a:gd name="csY7" fmla="*/ 82817 h 1745536"/>
                <a:gd name="csX8" fmla="*/ 1141292 w 1219654"/>
                <a:gd name="csY8" fmla="*/ 358675 h 1745536"/>
                <a:gd name="csX9" fmla="*/ 1189544 w 1219654"/>
                <a:gd name="csY9" fmla="*/ 532902 h 1745536"/>
                <a:gd name="csX10" fmla="*/ 1174859 w 1219654"/>
                <a:gd name="csY10" fmla="*/ 999580 h 1745536"/>
                <a:gd name="csX11" fmla="*/ 1170663 w 1219654"/>
                <a:gd name="csY11" fmla="*/ 1140620 h 1745536"/>
                <a:gd name="csX12" fmla="*/ 1176588 w 1219654"/>
                <a:gd name="csY12" fmla="*/ 1702834 h 1745536"/>
                <a:gd name="csX13" fmla="*/ 497234 w 1219654"/>
                <a:gd name="csY13" fmla="*/ 1706856 h 1745536"/>
                <a:gd name="csX14" fmla="*/ 141535 w 1219654"/>
                <a:gd name="csY14" fmla="*/ 1451351 h 1745536"/>
                <a:gd name="csX0" fmla="*/ 141535 w 1219654"/>
                <a:gd name="csY0" fmla="*/ 1451351 h 1747499"/>
                <a:gd name="csX1" fmla="*/ 5171 w 1219654"/>
                <a:gd name="csY1" fmla="*/ 1174084 h 1747499"/>
                <a:gd name="csX2" fmla="*/ 37102 w 1219654"/>
                <a:gd name="csY2" fmla="*/ 629967 h 1747499"/>
                <a:gd name="csX3" fmla="*/ 116613 w 1219654"/>
                <a:gd name="csY3" fmla="*/ 495567 h 1747499"/>
                <a:gd name="csX4" fmla="*/ 193935 w 1219654"/>
                <a:gd name="csY4" fmla="*/ 288748 h 1747499"/>
                <a:gd name="csX5" fmla="*/ 263562 w 1219654"/>
                <a:gd name="csY5" fmla="*/ 3401 h 1747499"/>
                <a:gd name="csX6" fmla="*/ 1122556 w 1219654"/>
                <a:gd name="csY6" fmla="*/ 0 h 1747499"/>
                <a:gd name="csX7" fmla="*/ 1147585 w 1219654"/>
                <a:gd name="csY7" fmla="*/ 82817 h 1747499"/>
                <a:gd name="csX8" fmla="*/ 1141292 w 1219654"/>
                <a:gd name="csY8" fmla="*/ 358675 h 1747499"/>
                <a:gd name="csX9" fmla="*/ 1189544 w 1219654"/>
                <a:gd name="csY9" fmla="*/ 532902 h 1747499"/>
                <a:gd name="csX10" fmla="*/ 1174859 w 1219654"/>
                <a:gd name="csY10" fmla="*/ 999580 h 1747499"/>
                <a:gd name="csX11" fmla="*/ 1170663 w 1219654"/>
                <a:gd name="csY11" fmla="*/ 1140620 h 1747499"/>
                <a:gd name="csX12" fmla="*/ 1176588 w 1219654"/>
                <a:gd name="csY12" fmla="*/ 1702834 h 1747499"/>
                <a:gd name="csX13" fmla="*/ 497234 w 1219654"/>
                <a:gd name="csY13" fmla="*/ 1706856 h 1747499"/>
                <a:gd name="csX14" fmla="*/ 379750 w 1219654"/>
                <a:gd name="csY14" fmla="*/ 1661225 h 1747499"/>
                <a:gd name="csX15" fmla="*/ 141535 w 1219654"/>
                <a:gd name="csY15" fmla="*/ 1451351 h 1747499"/>
                <a:gd name="csX0" fmla="*/ 141366 w 1219485"/>
                <a:gd name="csY0" fmla="*/ 1451351 h 1747499"/>
                <a:gd name="csX1" fmla="*/ 5002 w 1219485"/>
                <a:gd name="csY1" fmla="*/ 1174084 h 1747499"/>
                <a:gd name="csX2" fmla="*/ 36933 w 1219485"/>
                <a:gd name="csY2" fmla="*/ 629967 h 1747499"/>
                <a:gd name="csX3" fmla="*/ 116444 w 1219485"/>
                <a:gd name="csY3" fmla="*/ 495567 h 1747499"/>
                <a:gd name="csX4" fmla="*/ 193766 w 1219485"/>
                <a:gd name="csY4" fmla="*/ 288748 h 1747499"/>
                <a:gd name="csX5" fmla="*/ 263393 w 1219485"/>
                <a:gd name="csY5" fmla="*/ 3401 h 1747499"/>
                <a:gd name="csX6" fmla="*/ 1122387 w 1219485"/>
                <a:gd name="csY6" fmla="*/ 0 h 1747499"/>
                <a:gd name="csX7" fmla="*/ 1147416 w 1219485"/>
                <a:gd name="csY7" fmla="*/ 82817 h 1747499"/>
                <a:gd name="csX8" fmla="*/ 1141123 w 1219485"/>
                <a:gd name="csY8" fmla="*/ 358675 h 1747499"/>
                <a:gd name="csX9" fmla="*/ 1189375 w 1219485"/>
                <a:gd name="csY9" fmla="*/ 532902 h 1747499"/>
                <a:gd name="csX10" fmla="*/ 1174690 w 1219485"/>
                <a:gd name="csY10" fmla="*/ 999580 h 1747499"/>
                <a:gd name="csX11" fmla="*/ 1170494 w 1219485"/>
                <a:gd name="csY11" fmla="*/ 1140620 h 1747499"/>
                <a:gd name="csX12" fmla="*/ 1176419 w 1219485"/>
                <a:gd name="csY12" fmla="*/ 1702834 h 1747499"/>
                <a:gd name="csX13" fmla="*/ 497065 w 1219485"/>
                <a:gd name="csY13" fmla="*/ 1706856 h 1747499"/>
                <a:gd name="csX14" fmla="*/ 473987 w 1219485"/>
                <a:gd name="csY14" fmla="*/ 1665373 h 1747499"/>
                <a:gd name="csX15" fmla="*/ 141366 w 1219485"/>
                <a:gd name="csY15" fmla="*/ 1451351 h 1747499"/>
                <a:gd name="csX0" fmla="*/ 141366 w 1216430"/>
                <a:gd name="csY0" fmla="*/ 1451351 h 1749039"/>
                <a:gd name="csX1" fmla="*/ 5002 w 1216430"/>
                <a:gd name="csY1" fmla="*/ 1174084 h 1749039"/>
                <a:gd name="csX2" fmla="*/ 36933 w 1216430"/>
                <a:gd name="csY2" fmla="*/ 629967 h 1749039"/>
                <a:gd name="csX3" fmla="*/ 116444 w 1216430"/>
                <a:gd name="csY3" fmla="*/ 495567 h 1749039"/>
                <a:gd name="csX4" fmla="*/ 193766 w 1216430"/>
                <a:gd name="csY4" fmla="*/ 288748 h 1749039"/>
                <a:gd name="csX5" fmla="*/ 263393 w 1216430"/>
                <a:gd name="csY5" fmla="*/ 3401 h 1749039"/>
                <a:gd name="csX6" fmla="*/ 1122387 w 1216430"/>
                <a:gd name="csY6" fmla="*/ 0 h 1749039"/>
                <a:gd name="csX7" fmla="*/ 1147416 w 1216430"/>
                <a:gd name="csY7" fmla="*/ 82817 h 1749039"/>
                <a:gd name="csX8" fmla="*/ 1141123 w 1216430"/>
                <a:gd name="csY8" fmla="*/ 358675 h 1749039"/>
                <a:gd name="csX9" fmla="*/ 1189375 w 1216430"/>
                <a:gd name="csY9" fmla="*/ 532902 h 1749039"/>
                <a:gd name="csX10" fmla="*/ 1174690 w 1216430"/>
                <a:gd name="csY10" fmla="*/ 999580 h 1749039"/>
                <a:gd name="csX11" fmla="*/ 1170494 w 1216430"/>
                <a:gd name="csY11" fmla="*/ 1140620 h 1749039"/>
                <a:gd name="csX12" fmla="*/ 1176419 w 1216430"/>
                <a:gd name="csY12" fmla="*/ 1702834 h 1749039"/>
                <a:gd name="csX13" fmla="*/ 539023 w 1216430"/>
                <a:gd name="csY13" fmla="*/ 1711004 h 1749039"/>
                <a:gd name="csX14" fmla="*/ 473987 w 1216430"/>
                <a:gd name="csY14" fmla="*/ 1665373 h 1749039"/>
                <a:gd name="csX15" fmla="*/ 141366 w 1216430"/>
                <a:gd name="csY15" fmla="*/ 1451351 h 1749039"/>
                <a:gd name="csX0" fmla="*/ 141366 w 1216430"/>
                <a:gd name="csY0" fmla="*/ 1451351 h 1749039"/>
                <a:gd name="csX1" fmla="*/ 5002 w 1216430"/>
                <a:gd name="csY1" fmla="*/ 1174084 h 1749039"/>
                <a:gd name="csX2" fmla="*/ 36933 w 1216430"/>
                <a:gd name="csY2" fmla="*/ 629967 h 1749039"/>
                <a:gd name="csX3" fmla="*/ 116444 w 1216430"/>
                <a:gd name="csY3" fmla="*/ 495567 h 1749039"/>
                <a:gd name="csX4" fmla="*/ 193766 w 1216430"/>
                <a:gd name="csY4" fmla="*/ 288748 h 1749039"/>
                <a:gd name="csX5" fmla="*/ 263393 w 1216430"/>
                <a:gd name="csY5" fmla="*/ 3401 h 1749039"/>
                <a:gd name="csX6" fmla="*/ 1122387 w 1216430"/>
                <a:gd name="csY6" fmla="*/ 0 h 1749039"/>
                <a:gd name="csX7" fmla="*/ 1147416 w 1216430"/>
                <a:gd name="csY7" fmla="*/ 82817 h 1749039"/>
                <a:gd name="csX8" fmla="*/ 1141123 w 1216430"/>
                <a:gd name="csY8" fmla="*/ 358675 h 1749039"/>
                <a:gd name="csX9" fmla="*/ 1189375 w 1216430"/>
                <a:gd name="csY9" fmla="*/ 532902 h 1749039"/>
                <a:gd name="csX10" fmla="*/ 1174690 w 1216430"/>
                <a:gd name="csY10" fmla="*/ 999580 h 1749039"/>
                <a:gd name="csX11" fmla="*/ 1170494 w 1216430"/>
                <a:gd name="csY11" fmla="*/ 1140620 h 1749039"/>
                <a:gd name="csX12" fmla="*/ 1176419 w 1216430"/>
                <a:gd name="csY12" fmla="*/ 1702834 h 1749039"/>
                <a:gd name="csX13" fmla="*/ 539023 w 1216430"/>
                <a:gd name="csY13" fmla="*/ 1711004 h 1749039"/>
                <a:gd name="csX14" fmla="*/ 473987 w 1216430"/>
                <a:gd name="csY14" fmla="*/ 1665373 h 1749039"/>
                <a:gd name="csX15" fmla="*/ 141366 w 1216430"/>
                <a:gd name="csY15" fmla="*/ 1451351 h 1749039"/>
                <a:gd name="csX0" fmla="*/ 141366 w 1211556"/>
                <a:gd name="csY0" fmla="*/ 1451351 h 1791190"/>
                <a:gd name="csX1" fmla="*/ 5002 w 1211556"/>
                <a:gd name="csY1" fmla="*/ 1174084 h 1791190"/>
                <a:gd name="csX2" fmla="*/ 36933 w 1211556"/>
                <a:gd name="csY2" fmla="*/ 629967 h 1791190"/>
                <a:gd name="csX3" fmla="*/ 116444 w 1211556"/>
                <a:gd name="csY3" fmla="*/ 495567 h 1791190"/>
                <a:gd name="csX4" fmla="*/ 193766 w 1211556"/>
                <a:gd name="csY4" fmla="*/ 288748 h 1791190"/>
                <a:gd name="csX5" fmla="*/ 263393 w 1211556"/>
                <a:gd name="csY5" fmla="*/ 3401 h 1791190"/>
                <a:gd name="csX6" fmla="*/ 1122387 w 1211556"/>
                <a:gd name="csY6" fmla="*/ 0 h 1791190"/>
                <a:gd name="csX7" fmla="*/ 1147416 w 1211556"/>
                <a:gd name="csY7" fmla="*/ 82817 h 1791190"/>
                <a:gd name="csX8" fmla="*/ 1141123 w 1211556"/>
                <a:gd name="csY8" fmla="*/ 358675 h 1791190"/>
                <a:gd name="csX9" fmla="*/ 1189375 w 1211556"/>
                <a:gd name="csY9" fmla="*/ 532902 h 1791190"/>
                <a:gd name="csX10" fmla="*/ 1174690 w 1211556"/>
                <a:gd name="csY10" fmla="*/ 999580 h 1791190"/>
                <a:gd name="csX11" fmla="*/ 1170494 w 1211556"/>
                <a:gd name="csY11" fmla="*/ 1140620 h 1791190"/>
                <a:gd name="csX12" fmla="*/ 1176419 w 1211556"/>
                <a:gd name="csY12" fmla="*/ 1702834 h 1791190"/>
                <a:gd name="csX13" fmla="*/ 606156 w 1211556"/>
                <a:gd name="csY13" fmla="*/ 1785673 h 1791190"/>
                <a:gd name="csX14" fmla="*/ 473987 w 1211556"/>
                <a:gd name="csY14" fmla="*/ 1665373 h 1791190"/>
                <a:gd name="csX15" fmla="*/ 141366 w 1211556"/>
                <a:gd name="csY15" fmla="*/ 1451351 h 1791190"/>
                <a:gd name="csX0" fmla="*/ 141366 w 1211556"/>
                <a:gd name="csY0" fmla="*/ 1451351 h 1791190"/>
                <a:gd name="csX1" fmla="*/ 5002 w 1211556"/>
                <a:gd name="csY1" fmla="*/ 1174084 h 1791190"/>
                <a:gd name="csX2" fmla="*/ 36933 w 1211556"/>
                <a:gd name="csY2" fmla="*/ 629967 h 1791190"/>
                <a:gd name="csX3" fmla="*/ 116444 w 1211556"/>
                <a:gd name="csY3" fmla="*/ 495567 h 1791190"/>
                <a:gd name="csX4" fmla="*/ 193766 w 1211556"/>
                <a:gd name="csY4" fmla="*/ 288748 h 1791190"/>
                <a:gd name="csX5" fmla="*/ 263393 w 1211556"/>
                <a:gd name="csY5" fmla="*/ 3401 h 1791190"/>
                <a:gd name="csX6" fmla="*/ 1122387 w 1211556"/>
                <a:gd name="csY6" fmla="*/ 0 h 1791190"/>
                <a:gd name="csX7" fmla="*/ 1147416 w 1211556"/>
                <a:gd name="csY7" fmla="*/ 82817 h 1791190"/>
                <a:gd name="csX8" fmla="*/ 1141123 w 1211556"/>
                <a:gd name="csY8" fmla="*/ 358675 h 1791190"/>
                <a:gd name="csX9" fmla="*/ 1189375 w 1211556"/>
                <a:gd name="csY9" fmla="*/ 532902 h 1791190"/>
                <a:gd name="csX10" fmla="*/ 1174690 w 1211556"/>
                <a:gd name="csY10" fmla="*/ 999580 h 1791190"/>
                <a:gd name="csX11" fmla="*/ 1170494 w 1211556"/>
                <a:gd name="csY11" fmla="*/ 1140620 h 1791190"/>
                <a:gd name="csX12" fmla="*/ 1176419 w 1211556"/>
                <a:gd name="csY12" fmla="*/ 1702834 h 1791190"/>
                <a:gd name="csX13" fmla="*/ 606156 w 1211556"/>
                <a:gd name="csY13" fmla="*/ 1785673 h 1791190"/>
                <a:gd name="csX14" fmla="*/ 473987 w 1211556"/>
                <a:gd name="csY14" fmla="*/ 1665373 h 1791190"/>
                <a:gd name="csX15" fmla="*/ 141366 w 1211556"/>
                <a:gd name="csY15" fmla="*/ 1451351 h 1791190"/>
                <a:gd name="csX0" fmla="*/ 141366 w 1211100"/>
                <a:gd name="csY0" fmla="*/ 1451351 h 1750643"/>
                <a:gd name="csX1" fmla="*/ 5002 w 1211100"/>
                <a:gd name="csY1" fmla="*/ 1174084 h 1750643"/>
                <a:gd name="csX2" fmla="*/ 36933 w 1211100"/>
                <a:gd name="csY2" fmla="*/ 629967 h 1750643"/>
                <a:gd name="csX3" fmla="*/ 116444 w 1211100"/>
                <a:gd name="csY3" fmla="*/ 495567 h 1750643"/>
                <a:gd name="csX4" fmla="*/ 193766 w 1211100"/>
                <a:gd name="csY4" fmla="*/ 288748 h 1750643"/>
                <a:gd name="csX5" fmla="*/ 263393 w 1211100"/>
                <a:gd name="csY5" fmla="*/ 3401 h 1750643"/>
                <a:gd name="csX6" fmla="*/ 1122387 w 1211100"/>
                <a:gd name="csY6" fmla="*/ 0 h 1750643"/>
                <a:gd name="csX7" fmla="*/ 1147416 w 1211100"/>
                <a:gd name="csY7" fmla="*/ 82817 h 1750643"/>
                <a:gd name="csX8" fmla="*/ 1141123 w 1211100"/>
                <a:gd name="csY8" fmla="*/ 358675 h 1750643"/>
                <a:gd name="csX9" fmla="*/ 1189375 w 1211100"/>
                <a:gd name="csY9" fmla="*/ 532902 h 1750643"/>
                <a:gd name="csX10" fmla="*/ 1174690 w 1211100"/>
                <a:gd name="csY10" fmla="*/ 999580 h 1750643"/>
                <a:gd name="csX11" fmla="*/ 1170494 w 1211100"/>
                <a:gd name="csY11" fmla="*/ 1140620 h 1750643"/>
                <a:gd name="csX12" fmla="*/ 1176419 w 1211100"/>
                <a:gd name="csY12" fmla="*/ 1702834 h 1750643"/>
                <a:gd name="csX13" fmla="*/ 612450 w 1211100"/>
                <a:gd name="csY13" fmla="*/ 1715153 h 1750643"/>
                <a:gd name="csX14" fmla="*/ 473987 w 1211100"/>
                <a:gd name="csY14" fmla="*/ 1665373 h 1750643"/>
                <a:gd name="csX15" fmla="*/ 141366 w 1211100"/>
                <a:gd name="csY15" fmla="*/ 1451351 h 1750643"/>
                <a:gd name="csX0" fmla="*/ 141366 w 1211100"/>
                <a:gd name="csY0" fmla="*/ 1451351 h 1741913"/>
                <a:gd name="csX1" fmla="*/ 5002 w 1211100"/>
                <a:gd name="csY1" fmla="*/ 1174084 h 1741913"/>
                <a:gd name="csX2" fmla="*/ 36933 w 1211100"/>
                <a:gd name="csY2" fmla="*/ 629967 h 1741913"/>
                <a:gd name="csX3" fmla="*/ 116444 w 1211100"/>
                <a:gd name="csY3" fmla="*/ 495567 h 1741913"/>
                <a:gd name="csX4" fmla="*/ 193766 w 1211100"/>
                <a:gd name="csY4" fmla="*/ 288748 h 1741913"/>
                <a:gd name="csX5" fmla="*/ 263393 w 1211100"/>
                <a:gd name="csY5" fmla="*/ 3401 h 1741913"/>
                <a:gd name="csX6" fmla="*/ 1122387 w 1211100"/>
                <a:gd name="csY6" fmla="*/ 0 h 1741913"/>
                <a:gd name="csX7" fmla="*/ 1147416 w 1211100"/>
                <a:gd name="csY7" fmla="*/ 82817 h 1741913"/>
                <a:gd name="csX8" fmla="*/ 1141123 w 1211100"/>
                <a:gd name="csY8" fmla="*/ 358675 h 1741913"/>
                <a:gd name="csX9" fmla="*/ 1189375 w 1211100"/>
                <a:gd name="csY9" fmla="*/ 532902 h 1741913"/>
                <a:gd name="csX10" fmla="*/ 1174690 w 1211100"/>
                <a:gd name="csY10" fmla="*/ 999580 h 1741913"/>
                <a:gd name="csX11" fmla="*/ 1170494 w 1211100"/>
                <a:gd name="csY11" fmla="*/ 1140620 h 1741913"/>
                <a:gd name="csX12" fmla="*/ 1176419 w 1211100"/>
                <a:gd name="csY12" fmla="*/ 1702834 h 1741913"/>
                <a:gd name="csX13" fmla="*/ 612450 w 1211100"/>
                <a:gd name="csY13" fmla="*/ 1690264 h 1741913"/>
                <a:gd name="csX14" fmla="*/ 473987 w 1211100"/>
                <a:gd name="csY14" fmla="*/ 1665373 h 1741913"/>
                <a:gd name="csX15" fmla="*/ 141366 w 1211100"/>
                <a:gd name="csY15" fmla="*/ 1451351 h 1741913"/>
                <a:gd name="csX0" fmla="*/ 141366 w 1211556"/>
                <a:gd name="csY0" fmla="*/ 1451351 h 1748262"/>
                <a:gd name="csX1" fmla="*/ 5002 w 1211556"/>
                <a:gd name="csY1" fmla="*/ 1174084 h 1748262"/>
                <a:gd name="csX2" fmla="*/ 36933 w 1211556"/>
                <a:gd name="csY2" fmla="*/ 629967 h 1748262"/>
                <a:gd name="csX3" fmla="*/ 116444 w 1211556"/>
                <a:gd name="csY3" fmla="*/ 495567 h 1748262"/>
                <a:gd name="csX4" fmla="*/ 193766 w 1211556"/>
                <a:gd name="csY4" fmla="*/ 288748 h 1748262"/>
                <a:gd name="csX5" fmla="*/ 263393 w 1211556"/>
                <a:gd name="csY5" fmla="*/ 3401 h 1748262"/>
                <a:gd name="csX6" fmla="*/ 1122387 w 1211556"/>
                <a:gd name="csY6" fmla="*/ 0 h 1748262"/>
                <a:gd name="csX7" fmla="*/ 1147416 w 1211556"/>
                <a:gd name="csY7" fmla="*/ 82817 h 1748262"/>
                <a:gd name="csX8" fmla="*/ 1141123 w 1211556"/>
                <a:gd name="csY8" fmla="*/ 358675 h 1748262"/>
                <a:gd name="csX9" fmla="*/ 1189375 w 1211556"/>
                <a:gd name="csY9" fmla="*/ 532902 h 1748262"/>
                <a:gd name="csX10" fmla="*/ 1174690 w 1211556"/>
                <a:gd name="csY10" fmla="*/ 999580 h 1748262"/>
                <a:gd name="csX11" fmla="*/ 1170494 w 1211556"/>
                <a:gd name="csY11" fmla="*/ 1140620 h 1748262"/>
                <a:gd name="csX12" fmla="*/ 1176419 w 1211556"/>
                <a:gd name="csY12" fmla="*/ 1702834 h 1748262"/>
                <a:gd name="csX13" fmla="*/ 606156 w 1211556"/>
                <a:gd name="csY13" fmla="*/ 1708931 h 1748262"/>
                <a:gd name="csX14" fmla="*/ 473987 w 1211556"/>
                <a:gd name="csY14" fmla="*/ 1665373 h 1748262"/>
                <a:gd name="csX15" fmla="*/ 141366 w 1211556"/>
                <a:gd name="csY15" fmla="*/ 1451351 h 1748262"/>
                <a:gd name="csX0" fmla="*/ 141366 w 1211556"/>
                <a:gd name="csY0" fmla="*/ 1451351 h 1708931"/>
                <a:gd name="csX1" fmla="*/ 5002 w 1211556"/>
                <a:gd name="csY1" fmla="*/ 1174084 h 1708931"/>
                <a:gd name="csX2" fmla="*/ 36933 w 1211556"/>
                <a:gd name="csY2" fmla="*/ 629967 h 1708931"/>
                <a:gd name="csX3" fmla="*/ 116444 w 1211556"/>
                <a:gd name="csY3" fmla="*/ 495567 h 1708931"/>
                <a:gd name="csX4" fmla="*/ 193766 w 1211556"/>
                <a:gd name="csY4" fmla="*/ 288748 h 1708931"/>
                <a:gd name="csX5" fmla="*/ 263393 w 1211556"/>
                <a:gd name="csY5" fmla="*/ 3401 h 1708931"/>
                <a:gd name="csX6" fmla="*/ 1122387 w 1211556"/>
                <a:gd name="csY6" fmla="*/ 0 h 1708931"/>
                <a:gd name="csX7" fmla="*/ 1147416 w 1211556"/>
                <a:gd name="csY7" fmla="*/ 82817 h 1708931"/>
                <a:gd name="csX8" fmla="*/ 1141123 w 1211556"/>
                <a:gd name="csY8" fmla="*/ 358675 h 1708931"/>
                <a:gd name="csX9" fmla="*/ 1189375 w 1211556"/>
                <a:gd name="csY9" fmla="*/ 532902 h 1708931"/>
                <a:gd name="csX10" fmla="*/ 1174690 w 1211556"/>
                <a:gd name="csY10" fmla="*/ 999580 h 1708931"/>
                <a:gd name="csX11" fmla="*/ 1170494 w 1211556"/>
                <a:gd name="csY11" fmla="*/ 1140620 h 1708931"/>
                <a:gd name="csX12" fmla="*/ 1176419 w 1211556"/>
                <a:gd name="csY12" fmla="*/ 1702834 h 1708931"/>
                <a:gd name="csX13" fmla="*/ 606156 w 1211556"/>
                <a:gd name="csY13" fmla="*/ 1708931 h 1708931"/>
                <a:gd name="csX14" fmla="*/ 473987 w 1211556"/>
                <a:gd name="csY14" fmla="*/ 1665373 h 1708931"/>
                <a:gd name="csX15" fmla="*/ 141366 w 1211556"/>
                <a:gd name="csY15" fmla="*/ 1451351 h 17089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211556" h="1708931">
                  <a:moveTo>
                    <a:pt x="141366" y="1451351"/>
                  </a:moveTo>
                  <a:cubicBezTo>
                    <a:pt x="63202" y="1369470"/>
                    <a:pt x="-21649" y="1288166"/>
                    <a:pt x="5002" y="1174084"/>
                  </a:cubicBezTo>
                  <a:cubicBezTo>
                    <a:pt x="31653" y="1060002"/>
                    <a:pt x="18359" y="743053"/>
                    <a:pt x="36933" y="629967"/>
                  </a:cubicBezTo>
                  <a:cubicBezTo>
                    <a:pt x="55507" y="516881"/>
                    <a:pt x="65130" y="525473"/>
                    <a:pt x="116444" y="495567"/>
                  </a:cubicBezTo>
                  <a:cubicBezTo>
                    <a:pt x="142583" y="438697"/>
                    <a:pt x="160783" y="360553"/>
                    <a:pt x="193766" y="288748"/>
                  </a:cubicBezTo>
                  <a:cubicBezTo>
                    <a:pt x="132343" y="203609"/>
                    <a:pt x="108623" y="51526"/>
                    <a:pt x="263393" y="3401"/>
                  </a:cubicBezTo>
                  <a:lnTo>
                    <a:pt x="1122387" y="0"/>
                  </a:lnTo>
                  <a:cubicBezTo>
                    <a:pt x="1179514" y="38125"/>
                    <a:pt x="1132816" y="109439"/>
                    <a:pt x="1147416" y="82817"/>
                  </a:cubicBezTo>
                  <a:cubicBezTo>
                    <a:pt x="1150539" y="142596"/>
                    <a:pt x="1164261" y="94203"/>
                    <a:pt x="1141123" y="358675"/>
                  </a:cubicBezTo>
                  <a:cubicBezTo>
                    <a:pt x="1190075" y="391861"/>
                    <a:pt x="1236639" y="426410"/>
                    <a:pt x="1189375" y="532902"/>
                  </a:cubicBezTo>
                  <a:cubicBezTo>
                    <a:pt x="1194970" y="639720"/>
                    <a:pt x="1204822" y="810122"/>
                    <a:pt x="1174690" y="999580"/>
                  </a:cubicBezTo>
                  <a:cubicBezTo>
                    <a:pt x="1211054" y="1033111"/>
                    <a:pt x="1210766" y="1107759"/>
                    <a:pt x="1170494" y="1140620"/>
                  </a:cubicBezTo>
                  <a:cubicBezTo>
                    <a:pt x="1142810" y="1252298"/>
                    <a:pt x="1270475" y="1608116"/>
                    <a:pt x="1176419" y="1702834"/>
                  </a:cubicBezTo>
                  <a:lnTo>
                    <a:pt x="606156" y="1708931"/>
                  </a:lnTo>
                  <a:cubicBezTo>
                    <a:pt x="546777" y="1704070"/>
                    <a:pt x="476627" y="1687216"/>
                    <a:pt x="473987" y="1665373"/>
                  </a:cubicBezTo>
                  <a:cubicBezTo>
                    <a:pt x="414704" y="1622789"/>
                    <a:pt x="219530" y="1533233"/>
                    <a:pt x="141366" y="1451351"/>
                  </a:cubicBezTo>
                  <a:close/>
                </a:path>
              </a:pathLst>
            </a:custGeom>
            <a:solidFill>
              <a:srgbClr val="ED7D31">
                <a:lumMod val="20000"/>
                <a:lumOff val="8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2184C6DE-C319-104E-7DAE-B33E9359D3CF}"/>
                </a:ext>
              </a:extLst>
            </p:cNvPr>
            <p:cNvSpPr/>
            <p:nvPr/>
          </p:nvSpPr>
          <p:spPr>
            <a:xfrm>
              <a:off x="7311632" y="1227578"/>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5B9FA14-230E-8551-F14A-8FFE008DE1C8}"/>
                </a:ext>
              </a:extLst>
            </p:cNvPr>
            <p:cNvSpPr/>
            <p:nvPr/>
          </p:nvSpPr>
          <p:spPr>
            <a:xfrm rot="2335951">
              <a:off x="7678536" y="1651816"/>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84C6E55-B8C1-8BF6-F5A2-3731779C45B7}"/>
                </a:ext>
              </a:extLst>
            </p:cNvPr>
            <p:cNvSpPr/>
            <p:nvPr/>
          </p:nvSpPr>
          <p:spPr>
            <a:xfrm rot="2335951">
              <a:off x="7872882" y="1019902"/>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A217005F-3DDE-4597-C0C5-652AE5A7F83C}"/>
                </a:ext>
              </a:extLst>
            </p:cNvPr>
            <p:cNvSpPr/>
            <p:nvPr/>
          </p:nvSpPr>
          <p:spPr>
            <a:xfrm rot="2335951">
              <a:off x="8060815" y="2090028"/>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1B50E5E4-CECD-E01B-A030-C49B07940C6C}"/>
                </a:ext>
              </a:extLst>
            </p:cNvPr>
            <p:cNvSpPr/>
            <p:nvPr/>
          </p:nvSpPr>
          <p:spPr>
            <a:xfrm rot="2335951">
              <a:off x="6681840" y="2153061"/>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D7674E08-2931-1630-F14B-017B83D87143}"/>
                </a:ext>
              </a:extLst>
            </p:cNvPr>
            <p:cNvSpPr/>
            <p:nvPr/>
          </p:nvSpPr>
          <p:spPr>
            <a:xfrm rot="20519809">
              <a:off x="6985457" y="1657193"/>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90391367-5B28-29B7-1E80-C43272AF08A6}"/>
                </a:ext>
              </a:extLst>
            </p:cNvPr>
            <p:cNvSpPr/>
            <p:nvPr/>
          </p:nvSpPr>
          <p:spPr>
            <a:xfrm rot="2620452">
              <a:off x="6712575" y="1076539"/>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D2FAD976-5CA9-D5C0-A6EC-29503937CC7B}"/>
                </a:ext>
              </a:extLst>
            </p:cNvPr>
            <p:cNvSpPr/>
            <p:nvPr/>
          </p:nvSpPr>
          <p:spPr>
            <a:xfrm rot="18959500">
              <a:off x="7345205" y="2153896"/>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9167A3C7-C14C-0723-FD01-B87E580B3EDC}"/>
                </a:ext>
              </a:extLst>
            </p:cNvPr>
            <p:cNvSpPr/>
            <p:nvPr/>
          </p:nvSpPr>
          <p:spPr>
            <a:xfrm>
              <a:off x="8158781" y="1497359"/>
              <a:ext cx="451004" cy="501246"/>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6042" h="520420">
                  <a:moveTo>
                    <a:pt x="321942" y="0"/>
                  </a:moveTo>
                  <a:cubicBezTo>
                    <a:pt x="247556" y="0"/>
                    <a:pt x="38914" y="92529"/>
                    <a:pt x="6257" y="174172"/>
                  </a:cubicBezTo>
                  <a:cubicBezTo>
                    <a:pt x="-26400" y="255815"/>
                    <a:pt x="77013" y="435429"/>
                    <a:pt x="125999" y="489857"/>
                  </a:cubicBezTo>
                  <a:cubicBezTo>
                    <a:pt x="174985" y="544285"/>
                    <a:pt x="242114" y="511629"/>
                    <a:pt x="300171" y="500743"/>
                  </a:cubicBezTo>
                  <a:cubicBezTo>
                    <a:pt x="358228" y="489857"/>
                    <a:pt x="448942" y="478972"/>
                    <a:pt x="474342" y="424543"/>
                  </a:cubicBezTo>
                  <a:cubicBezTo>
                    <a:pt x="499742" y="370115"/>
                    <a:pt x="479785" y="243115"/>
                    <a:pt x="452571" y="174172"/>
                  </a:cubicBezTo>
                  <a:cubicBezTo>
                    <a:pt x="425357" y="105229"/>
                    <a:pt x="396328" y="0"/>
                    <a:pt x="321942" y="0"/>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64370426-322A-C3EB-FFFF-98728E30B63E}"/>
                </a:ext>
              </a:extLst>
            </p:cNvPr>
            <p:cNvSpPr/>
            <p:nvPr/>
          </p:nvSpPr>
          <p:spPr>
            <a:xfrm rot="20641260">
              <a:off x="6611568" y="1552718"/>
              <a:ext cx="291846" cy="528270"/>
            </a:xfrm>
            <a:custGeom>
              <a:avLst/>
              <a:gdLst>
                <a:gd name="csX0" fmla="*/ 321942 w 486042"/>
                <a:gd name="csY0" fmla="*/ 0 h 520420"/>
                <a:gd name="csX1" fmla="*/ 6257 w 486042"/>
                <a:gd name="csY1" fmla="*/ 174172 h 520420"/>
                <a:gd name="csX2" fmla="*/ 125999 w 486042"/>
                <a:gd name="csY2" fmla="*/ 489857 h 520420"/>
                <a:gd name="csX3" fmla="*/ 300171 w 486042"/>
                <a:gd name="csY3" fmla="*/ 500743 h 520420"/>
                <a:gd name="csX4" fmla="*/ 474342 w 486042"/>
                <a:gd name="csY4" fmla="*/ 424543 h 520420"/>
                <a:gd name="csX5" fmla="*/ 452571 w 486042"/>
                <a:gd name="csY5" fmla="*/ 174172 h 520420"/>
                <a:gd name="csX6" fmla="*/ 321942 w 486042"/>
                <a:gd name="csY6" fmla="*/ 0 h 520420"/>
                <a:gd name="csX0" fmla="*/ 197373 w 361473"/>
                <a:gd name="csY0" fmla="*/ 1239 h 515600"/>
                <a:gd name="csX1" fmla="*/ 98452 w 361473"/>
                <a:gd name="csY1" fmla="*/ 263750 h 515600"/>
                <a:gd name="csX2" fmla="*/ 1430 w 361473"/>
                <a:gd name="csY2" fmla="*/ 491096 h 515600"/>
                <a:gd name="csX3" fmla="*/ 175602 w 361473"/>
                <a:gd name="csY3" fmla="*/ 501982 h 515600"/>
                <a:gd name="csX4" fmla="*/ 349773 w 361473"/>
                <a:gd name="csY4" fmla="*/ 425782 h 515600"/>
                <a:gd name="csX5" fmla="*/ 328002 w 361473"/>
                <a:gd name="csY5" fmla="*/ 175411 h 515600"/>
                <a:gd name="csX6" fmla="*/ 197373 w 361473"/>
                <a:gd name="csY6" fmla="*/ 1239 h 515600"/>
                <a:gd name="csX0" fmla="*/ 152828 w 316928"/>
                <a:gd name="csY0" fmla="*/ 1239 h 529040"/>
                <a:gd name="csX1" fmla="*/ 53907 w 316928"/>
                <a:gd name="csY1" fmla="*/ 263750 h 529040"/>
                <a:gd name="csX2" fmla="*/ 2525 w 316928"/>
                <a:gd name="csY2" fmla="*/ 510434 h 529040"/>
                <a:gd name="csX3" fmla="*/ 131057 w 316928"/>
                <a:gd name="csY3" fmla="*/ 501982 h 529040"/>
                <a:gd name="csX4" fmla="*/ 305228 w 316928"/>
                <a:gd name="csY4" fmla="*/ 425782 h 529040"/>
                <a:gd name="csX5" fmla="*/ 283457 w 316928"/>
                <a:gd name="csY5" fmla="*/ 175411 h 529040"/>
                <a:gd name="csX6" fmla="*/ 152828 w 316928"/>
                <a:gd name="csY6" fmla="*/ 1239 h 529040"/>
                <a:gd name="csX0" fmla="*/ 150420 w 314520"/>
                <a:gd name="csY0" fmla="*/ 1239 h 548477"/>
                <a:gd name="csX1" fmla="*/ 117 w 314520"/>
                <a:gd name="csY1" fmla="*/ 510434 h 548477"/>
                <a:gd name="csX2" fmla="*/ 128649 w 314520"/>
                <a:gd name="csY2" fmla="*/ 501982 h 548477"/>
                <a:gd name="csX3" fmla="*/ 302820 w 314520"/>
                <a:gd name="csY3" fmla="*/ 425782 h 548477"/>
                <a:gd name="csX4" fmla="*/ 281049 w 314520"/>
                <a:gd name="csY4" fmla="*/ 175411 h 548477"/>
                <a:gd name="csX5" fmla="*/ 150420 w 314520"/>
                <a:gd name="csY5" fmla="*/ 1239 h 548477"/>
                <a:gd name="csX0" fmla="*/ 150420 w 314520"/>
                <a:gd name="csY0" fmla="*/ 1239 h 548477"/>
                <a:gd name="csX1" fmla="*/ 117 w 314520"/>
                <a:gd name="csY1" fmla="*/ 510434 h 548477"/>
                <a:gd name="csX2" fmla="*/ 128649 w 314520"/>
                <a:gd name="csY2" fmla="*/ 501982 h 548477"/>
                <a:gd name="csX3" fmla="*/ 302820 w 314520"/>
                <a:gd name="csY3" fmla="*/ 425782 h 548477"/>
                <a:gd name="csX4" fmla="*/ 281049 w 314520"/>
                <a:gd name="csY4" fmla="*/ 175411 h 548477"/>
                <a:gd name="csX5" fmla="*/ 150420 w 314520"/>
                <a:gd name="csY5" fmla="*/ 1239 h 548477"/>
              </a:gdLst>
              <a:ahLst/>
              <a:cxnLst>
                <a:cxn ang="0">
                  <a:pos x="csX0" y="csY0"/>
                </a:cxn>
                <a:cxn ang="0">
                  <a:pos x="csX1" y="csY1"/>
                </a:cxn>
                <a:cxn ang="0">
                  <a:pos x="csX2" y="csY2"/>
                </a:cxn>
                <a:cxn ang="0">
                  <a:pos x="csX3" y="csY3"/>
                </a:cxn>
                <a:cxn ang="0">
                  <a:pos x="csX4" y="csY4"/>
                </a:cxn>
                <a:cxn ang="0">
                  <a:pos x="csX5" y="csY5"/>
                </a:cxn>
              </a:cxnLst>
              <a:rect l="l" t="t" r="r" b="b"/>
              <a:pathLst>
                <a:path w="314520" h="548477">
                  <a:moveTo>
                    <a:pt x="150420" y="1239"/>
                  </a:moveTo>
                  <a:lnTo>
                    <a:pt x="117" y="510434"/>
                  </a:lnTo>
                  <a:cubicBezTo>
                    <a:pt x="-3511" y="593891"/>
                    <a:pt x="78199" y="516091"/>
                    <a:pt x="128649" y="501982"/>
                  </a:cubicBezTo>
                  <a:cubicBezTo>
                    <a:pt x="179099" y="487873"/>
                    <a:pt x="277420" y="480211"/>
                    <a:pt x="302820" y="425782"/>
                  </a:cubicBezTo>
                  <a:cubicBezTo>
                    <a:pt x="328220" y="371354"/>
                    <a:pt x="308263" y="244354"/>
                    <a:pt x="281049" y="175411"/>
                  </a:cubicBezTo>
                  <a:cubicBezTo>
                    <a:pt x="253835" y="106468"/>
                    <a:pt x="188678" y="-13484"/>
                    <a:pt x="150420" y="1239"/>
                  </a:cubicBezTo>
                  <a:close/>
                </a:path>
              </a:pathLst>
            </a:cu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4" name="Rectangle 263">
              <a:extLst>
                <a:ext uri="{FF2B5EF4-FFF2-40B4-BE49-F238E27FC236}">
                  <a16:creationId xmlns:a16="http://schemas.microsoft.com/office/drawing/2014/main" id="{6433539D-1B3C-2EC0-86CE-24CB283C98A4}"/>
                </a:ext>
              </a:extLst>
            </p:cNvPr>
            <p:cNvSpPr/>
            <p:nvPr/>
          </p:nvSpPr>
          <p:spPr>
            <a:xfrm>
              <a:off x="6676844" y="1036448"/>
              <a:ext cx="1967624" cy="1644581"/>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65" name="Group 264">
              <a:extLst>
                <a:ext uri="{FF2B5EF4-FFF2-40B4-BE49-F238E27FC236}">
                  <a16:creationId xmlns:a16="http://schemas.microsoft.com/office/drawing/2014/main" id="{54F786CB-6AD5-89AA-2A20-AF1379CB838C}"/>
                </a:ext>
              </a:extLst>
            </p:cNvPr>
            <p:cNvGrpSpPr/>
            <p:nvPr/>
          </p:nvGrpSpPr>
          <p:grpSpPr>
            <a:xfrm>
              <a:off x="6719481" y="1292586"/>
              <a:ext cx="685155" cy="1365042"/>
              <a:chOff x="6719481" y="1292586"/>
              <a:chExt cx="685155" cy="1365042"/>
            </a:xfrm>
          </p:grpSpPr>
          <p:cxnSp>
            <p:nvCxnSpPr>
              <p:cNvPr id="307" name="Straight Arrow Connector 306">
                <a:extLst>
                  <a:ext uri="{FF2B5EF4-FFF2-40B4-BE49-F238E27FC236}">
                    <a16:creationId xmlns:a16="http://schemas.microsoft.com/office/drawing/2014/main" id="{6D58A3D7-A696-44C6-D30E-B596A0E64C89}"/>
                  </a:ext>
                </a:extLst>
              </p:cNvPr>
              <p:cNvCxnSpPr>
                <a:cxnSpLocks/>
              </p:cNvCxnSpPr>
              <p:nvPr/>
            </p:nvCxnSpPr>
            <p:spPr>
              <a:xfrm flipV="1">
                <a:off x="7123189" y="2492260"/>
                <a:ext cx="25955" cy="164443"/>
              </a:xfrm>
              <a:prstGeom prst="straightConnector1">
                <a:avLst/>
              </a:prstGeom>
              <a:noFill/>
              <a:ln w="19050" cap="flat" cmpd="sng" algn="ctr">
                <a:solidFill>
                  <a:srgbClr val="0000FF"/>
                </a:solidFill>
                <a:prstDash val="solid"/>
                <a:miter lim="800000"/>
                <a:tailEnd type="triangle"/>
              </a:ln>
              <a:effectLst/>
            </p:spPr>
          </p:cxnSp>
          <p:cxnSp>
            <p:nvCxnSpPr>
              <p:cNvPr id="308" name="Straight Arrow Connector 307">
                <a:extLst>
                  <a:ext uri="{FF2B5EF4-FFF2-40B4-BE49-F238E27FC236}">
                    <a16:creationId xmlns:a16="http://schemas.microsoft.com/office/drawing/2014/main" id="{7AFDCDAD-C5F3-0903-5B85-24D0276F5D04}"/>
                  </a:ext>
                </a:extLst>
              </p:cNvPr>
              <p:cNvCxnSpPr>
                <a:cxnSpLocks/>
              </p:cNvCxnSpPr>
              <p:nvPr/>
            </p:nvCxnSpPr>
            <p:spPr>
              <a:xfrm flipH="1" flipV="1">
                <a:off x="7319548" y="2520559"/>
                <a:ext cx="85088" cy="137069"/>
              </a:xfrm>
              <a:prstGeom prst="straightConnector1">
                <a:avLst/>
              </a:prstGeom>
              <a:noFill/>
              <a:ln w="19050" cap="flat" cmpd="sng" algn="ctr">
                <a:solidFill>
                  <a:srgbClr val="0000FF"/>
                </a:solidFill>
                <a:prstDash val="solid"/>
                <a:miter lim="800000"/>
                <a:tailEnd type="triangle"/>
              </a:ln>
              <a:effectLst/>
            </p:spPr>
          </p:cxnSp>
          <p:cxnSp>
            <p:nvCxnSpPr>
              <p:cNvPr id="309" name="Straight Arrow Connector 308">
                <a:extLst>
                  <a:ext uri="{FF2B5EF4-FFF2-40B4-BE49-F238E27FC236}">
                    <a16:creationId xmlns:a16="http://schemas.microsoft.com/office/drawing/2014/main" id="{CB0AFCA1-C162-4514-4498-DB84837B69F4}"/>
                  </a:ext>
                </a:extLst>
              </p:cNvPr>
              <p:cNvCxnSpPr>
                <a:cxnSpLocks/>
              </p:cNvCxnSpPr>
              <p:nvPr/>
            </p:nvCxnSpPr>
            <p:spPr>
              <a:xfrm flipH="1" flipV="1">
                <a:off x="7253816" y="2520559"/>
                <a:ext cx="19355" cy="136144"/>
              </a:xfrm>
              <a:prstGeom prst="straightConnector1">
                <a:avLst/>
              </a:prstGeom>
              <a:noFill/>
              <a:ln w="19050" cap="flat" cmpd="sng" algn="ctr">
                <a:solidFill>
                  <a:srgbClr val="0000FF"/>
                </a:solidFill>
                <a:prstDash val="solid"/>
                <a:miter lim="800000"/>
                <a:tailEnd type="triangle"/>
              </a:ln>
              <a:effectLst/>
            </p:spPr>
          </p:cxnSp>
          <p:cxnSp>
            <p:nvCxnSpPr>
              <p:cNvPr id="310" name="Straight Arrow Connector 309">
                <a:extLst>
                  <a:ext uri="{FF2B5EF4-FFF2-40B4-BE49-F238E27FC236}">
                    <a16:creationId xmlns:a16="http://schemas.microsoft.com/office/drawing/2014/main" id="{C0D17098-8C72-2380-3182-82F41CFCEDC4}"/>
                  </a:ext>
                </a:extLst>
              </p:cNvPr>
              <p:cNvCxnSpPr>
                <a:cxnSpLocks/>
              </p:cNvCxnSpPr>
              <p:nvPr/>
            </p:nvCxnSpPr>
            <p:spPr>
              <a:xfrm flipH="1" flipV="1">
                <a:off x="7168332" y="2242817"/>
                <a:ext cx="40626" cy="186708"/>
              </a:xfrm>
              <a:prstGeom prst="straightConnector1">
                <a:avLst/>
              </a:prstGeom>
              <a:noFill/>
              <a:ln w="19050" cap="flat" cmpd="sng" algn="ctr">
                <a:solidFill>
                  <a:srgbClr val="0000FF"/>
                </a:solidFill>
                <a:prstDash val="solid"/>
                <a:miter lim="800000"/>
                <a:tailEnd type="triangle"/>
              </a:ln>
              <a:effectLst/>
            </p:spPr>
          </p:cxnSp>
          <p:cxnSp>
            <p:nvCxnSpPr>
              <p:cNvPr id="311" name="Straight Arrow Connector 310">
                <a:extLst>
                  <a:ext uri="{FF2B5EF4-FFF2-40B4-BE49-F238E27FC236}">
                    <a16:creationId xmlns:a16="http://schemas.microsoft.com/office/drawing/2014/main" id="{F14323AD-9658-C793-6B32-2B1AAD112608}"/>
                  </a:ext>
                </a:extLst>
              </p:cNvPr>
              <p:cNvCxnSpPr>
                <a:cxnSpLocks/>
              </p:cNvCxnSpPr>
              <p:nvPr/>
            </p:nvCxnSpPr>
            <p:spPr>
              <a:xfrm flipH="1" flipV="1">
                <a:off x="6992394" y="2063283"/>
                <a:ext cx="97813" cy="125364"/>
              </a:xfrm>
              <a:prstGeom prst="straightConnector1">
                <a:avLst/>
              </a:prstGeom>
              <a:noFill/>
              <a:ln w="19050" cap="flat" cmpd="sng" algn="ctr">
                <a:solidFill>
                  <a:srgbClr val="0000FF"/>
                </a:solidFill>
                <a:prstDash val="solid"/>
                <a:miter lim="800000"/>
                <a:tailEnd type="triangle"/>
              </a:ln>
              <a:effectLst/>
            </p:spPr>
          </p:cxnSp>
          <p:cxnSp>
            <p:nvCxnSpPr>
              <p:cNvPr id="312" name="Straight Arrow Connector 311">
                <a:extLst>
                  <a:ext uri="{FF2B5EF4-FFF2-40B4-BE49-F238E27FC236}">
                    <a16:creationId xmlns:a16="http://schemas.microsoft.com/office/drawing/2014/main" id="{549BEECF-F08E-D4DD-F1DC-CC4B2123767B}"/>
                  </a:ext>
                </a:extLst>
              </p:cNvPr>
              <p:cNvCxnSpPr>
                <a:cxnSpLocks/>
              </p:cNvCxnSpPr>
              <p:nvPr/>
            </p:nvCxnSpPr>
            <p:spPr>
              <a:xfrm flipV="1">
                <a:off x="6719481" y="2088823"/>
                <a:ext cx="119162" cy="96677"/>
              </a:xfrm>
              <a:prstGeom prst="straightConnector1">
                <a:avLst/>
              </a:prstGeom>
              <a:noFill/>
              <a:ln w="19050" cap="flat" cmpd="sng" algn="ctr">
                <a:solidFill>
                  <a:srgbClr val="0000FF"/>
                </a:solidFill>
                <a:prstDash val="solid"/>
                <a:miter lim="800000"/>
                <a:tailEnd type="triangle"/>
              </a:ln>
              <a:effectLst/>
            </p:spPr>
          </p:cxnSp>
          <p:cxnSp>
            <p:nvCxnSpPr>
              <p:cNvPr id="313" name="Straight Arrow Connector 312">
                <a:extLst>
                  <a:ext uri="{FF2B5EF4-FFF2-40B4-BE49-F238E27FC236}">
                    <a16:creationId xmlns:a16="http://schemas.microsoft.com/office/drawing/2014/main" id="{F62A3651-1A45-9F7B-15F5-E9C4A3AEBB97}"/>
                  </a:ext>
                </a:extLst>
              </p:cNvPr>
              <p:cNvCxnSpPr>
                <a:cxnSpLocks/>
              </p:cNvCxnSpPr>
              <p:nvPr/>
            </p:nvCxnSpPr>
            <p:spPr>
              <a:xfrm flipV="1">
                <a:off x="6913679" y="1955361"/>
                <a:ext cx="44032" cy="112805"/>
              </a:xfrm>
              <a:prstGeom prst="straightConnector1">
                <a:avLst/>
              </a:prstGeom>
              <a:noFill/>
              <a:ln w="19050" cap="flat" cmpd="sng" algn="ctr">
                <a:solidFill>
                  <a:srgbClr val="0000FF"/>
                </a:solidFill>
                <a:prstDash val="solid"/>
                <a:miter lim="800000"/>
                <a:tailEnd type="triangle"/>
              </a:ln>
              <a:effectLst/>
            </p:spPr>
          </p:cxnSp>
          <p:cxnSp>
            <p:nvCxnSpPr>
              <p:cNvPr id="314" name="Straight Arrow Connector 313">
                <a:extLst>
                  <a:ext uri="{FF2B5EF4-FFF2-40B4-BE49-F238E27FC236}">
                    <a16:creationId xmlns:a16="http://schemas.microsoft.com/office/drawing/2014/main" id="{3927DB9B-8922-E296-3B20-2D005A1A1A97}"/>
                  </a:ext>
                </a:extLst>
              </p:cNvPr>
              <p:cNvCxnSpPr>
                <a:cxnSpLocks/>
              </p:cNvCxnSpPr>
              <p:nvPr/>
            </p:nvCxnSpPr>
            <p:spPr>
              <a:xfrm flipV="1">
                <a:off x="6943777" y="1754143"/>
                <a:ext cx="61981" cy="165032"/>
              </a:xfrm>
              <a:prstGeom prst="straightConnector1">
                <a:avLst/>
              </a:prstGeom>
              <a:noFill/>
              <a:ln w="19050" cap="flat" cmpd="sng" algn="ctr">
                <a:solidFill>
                  <a:srgbClr val="0000FF"/>
                </a:solidFill>
                <a:prstDash val="solid"/>
                <a:miter lim="800000"/>
                <a:tailEnd type="triangle"/>
              </a:ln>
              <a:effectLst/>
            </p:spPr>
          </p:cxnSp>
          <p:cxnSp>
            <p:nvCxnSpPr>
              <p:cNvPr id="315" name="Straight Arrow Connector 314">
                <a:extLst>
                  <a:ext uri="{FF2B5EF4-FFF2-40B4-BE49-F238E27FC236}">
                    <a16:creationId xmlns:a16="http://schemas.microsoft.com/office/drawing/2014/main" id="{23AF4775-7AD9-51F3-BBCA-96B41C59B71F}"/>
                  </a:ext>
                </a:extLst>
              </p:cNvPr>
              <p:cNvCxnSpPr>
                <a:cxnSpLocks/>
              </p:cNvCxnSpPr>
              <p:nvPr/>
            </p:nvCxnSpPr>
            <p:spPr>
              <a:xfrm flipH="1" flipV="1">
                <a:off x="6926412" y="1713184"/>
                <a:ext cx="11969" cy="103669"/>
              </a:xfrm>
              <a:prstGeom prst="straightConnector1">
                <a:avLst/>
              </a:prstGeom>
              <a:noFill/>
              <a:ln w="19050" cap="flat" cmpd="sng" algn="ctr">
                <a:solidFill>
                  <a:srgbClr val="0000FF"/>
                </a:solidFill>
                <a:prstDash val="solid"/>
                <a:miter lim="800000"/>
                <a:tailEnd type="triangle"/>
              </a:ln>
              <a:effectLst/>
            </p:spPr>
          </p:cxnSp>
          <p:cxnSp>
            <p:nvCxnSpPr>
              <p:cNvPr id="316" name="Straight Arrow Connector 315">
                <a:extLst>
                  <a:ext uri="{FF2B5EF4-FFF2-40B4-BE49-F238E27FC236}">
                    <a16:creationId xmlns:a16="http://schemas.microsoft.com/office/drawing/2014/main" id="{22421848-7CB5-5F94-BA61-620040054303}"/>
                  </a:ext>
                </a:extLst>
              </p:cNvPr>
              <p:cNvCxnSpPr>
                <a:cxnSpLocks/>
              </p:cNvCxnSpPr>
              <p:nvPr/>
            </p:nvCxnSpPr>
            <p:spPr>
              <a:xfrm flipV="1">
                <a:off x="7022407" y="1550569"/>
                <a:ext cx="57194" cy="131477"/>
              </a:xfrm>
              <a:prstGeom prst="straightConnector1">
                <a:avLst/>
              </a:prstGeom>
              <a:noFill/>
              <a:ln w="19050" cap="flat" cmpd="sng" algn="ctr">
                <a:solidFill>
                  <a:srgbClr val="0000FF"/>
                </a:solidFill>
                <a:prstDash val="solid"/>
                <a:miter lim="800000"/>
                <a:tailEnd type="triangle"/>
              </a:ln>
              <a:effectLst/>
            </p:spPr>
          </p:cxnSp>
          <p:cxnSp>
            <p:nvCxnSpPr>
              <p:cNvPr id="317" name="Straight Arrow Connector 316">
                <a:extLst>
                  <a:ext uri="{FF2B5EF4-FFF2-40B4-BE49-F238E27FC236}">
                    <a16:creationId xmlns:a16="http://schemas.microsoft.com/office/drawing/2014/main" id="{15A08C46-A326-5792-30E8-7C6E63FA8213}"/>
                  </a:ext>
                </a:extLst>
              </p:cNvPr>
              <p:cNvCxnSpPr>
                <a:cxnSpLocks/>
              </p:cNvCxnSpPr>
              <p:nvPr/>
            </p:nvCxnSpPr>
            <p:spPr>
              <a:xfrm flipV="1">
                <a:off x="7102382" y="1525472"/>
                <a:ext cx="95625" cy="115961"/>
              </a:xfrm>
              <a:prstGeom prst="straightConnector1">
                <a:avLst/>
              </a:prstGeom>
              <a:noFill/>
              <a:ln w="19050" cap="flat" cmpd="sng" algn="ctr">
                <a:solidFill>
                  <a:srgbClr val="0000FF"/>
                </a:solidFill>
                <a:prstDash val="solid"/>
                <a:miter lim="800000"/>
                <a:tailEnd type="triangle"/>
              </a:ln>
              <a:effectLst/>
            </p:spPr>
          </p:cxnSp>
          <p:cxnSp>
            <p:nvCxnSpPr>
              <p:cNvPr id="318" name="Straight Arrow Connector 317">
                <a:extLst>
                  <a:ext uri="{FF2B5EF4-FFF2-40B4-BE49-F238E27FC236}">
                    <a16:creationId xmlns:a16="http://schemas.microsoft.com/office/drawing/2014/main" id="{1833A796-D5A3-F0C6-7737-122539CDE36B}"/>
                  </a:ext>
                </a:extLst>
              </p:cNvPr>
              <p:cNvCxnSpPr>
                <a:cxnSpLocks/>
              </p:cNvCxnSpPr>
              <p:nvPr/>
            </p:nvCxnSpPr>
            <p:spPr>
              <a:xfrm flipV="1">
                <a:off x="7124427" y="1354779"/>
                <a:ext cx="64218" cy="158130"/>
              </a:xfrm>
              <a:prstGeom prst="straightConnector1">
                <a:avLst/>
              </a:prstGeom>
              <a:noFill/>
              <a:ln w="19050" cap="flat" cmpd="sng" algn="ctr">
                <a:solidFill>
                  <a:srgbClr val="0000FF"/>
                </a:solidFill>
                <a:prstDash val="solid"/>
                <a:miter lim="800000"/>
                <a:tailEnd type="triangle"/>
              </a:ln>
              <a:effectLst/>
            </p:spPr>
          </p:cxnSp>
          <p:cxnSp>
            <p:nvCxnSpPr>
              <p:cNvPr id="319" name="Straight Arrow Connector 318">
                <a:extLst>
                  <a:ext uri="{FF2B5EF4-FFF2-40B4-BE49-F238E27FC236}">
                    <a16:creationId xmlns:a16="http://schemas.microsoft.com/office/drawing/2014/main" id="{E71D74A2-FB49-B46D-2B1D-67273145B631}"/>
                  </a:ext>
                </a:extLst>
              </p:cNvPr>
              <p:cNvCxnSpPr>
                <a:cxnSpLocks/>
              </p:cNvCxnSpPr>
              <p:nvPr/>
            </p:nvCxnSpPr>
            <p:spPr>
              <a:xfrm flipV="1">
                <a:off x="7220752" y="1292586"/>
                <a:ext cx="52420" cy="183860"/>
              </a:xfrm>
              <a:prstGeom prst="straightConnector1">
                <a:avLst/>
              </a:prstGeom>
              <a:noFill/>
              <a:ln w="19050" cap="flat" cmpd="sng" algn="ctr">
                <a:solidFill>
                  <a:srgbClr val="0000FF"/>
                </a:solidFill>
                <a:prstDash val="solid"/>
                <a:miter lim="800000"/>
                <a:tailEnd type="triangle"/>
              </a:ln>
              <a:effectLst/>
            </p:spPr>
          </p:cxnSp>
          <p:cxnSp>
            <p:nvCxnSpPr>
              <p:cNvPr id="320" name="Straight Arrow Connector 319">
                <a:extLst>
                  <a:ext uri="{FF2B5EF4-FFF2-40B4-BE49-F238E27FC236}">
                    <a16:creationId xmlns:a16="http://schemas.microsoft.com/office/drawing/2014/main" id="{7368EFD7-FCF2-975B-4A84-3904E2843278}"/>
                  </a:ext>
                </a:extLst>
              </p:cNvPr>
              <p:cNvCxnSpPr>
                <a:cxnSpLocks/>
              </p:cNvCxnSpPr>
              <p:nvPr/>
            </p:nvCxnSpPr>
            <p:spPr>
              <a:xfrm flipH="1" flipV="1">
                <a:off x="6771238" y="1550569"/>
                <a:ext cx="115094" cy="108815"/>
              </a:xfrm>
              <a:prstGeom prst="straightConnector1">
                <a:avLst/>
              </a:prstGeom>
              <a:noFill/>
              <a:ln w="19050" cap="flat" cmpd="sng" algn="ctr">
                <a:solidFill>
                  <a:srgbClr val="0000FF"/>
                </a:solidFill>
                <a:prstDash val="solid"/>
                <a:miter lim="800000"/>
                <a:tailEnd type="triangle"/>
              </a:ln>
              <a:effectLst/>
            </p:spPr>
          </p:cxnSp>
        </p:grpSp>
        <p:grpSp>
          <p:nvGrpSpPr>
            <p:cNvPr id="266" name="Group 265">
              <a:extLst>
                <a:ext uri="{FF2B5EF4-FFF2-40B4-BE49-F238E27FC236}">
                  <a16:creationId xmlns:a16="http://schemas.microsoft.com/office/drawing/2014/main" id="{899E004A-95E0-65FE-E737-66BD02AC901E}"/>
                </a:ext>
              </a:extLst>
            </p:cNvPr>
            <p:cNvGrpSpPr/>
            <p:nvPr/>
          </p:nvGrpSpPr>
          <p:grpSpPr>
            <a:xfrm>
              <a:off x="8354897" y="1072168"/>
              <a:ext cx="262813" cy="1574839"/>
              <a:chOff x="8354897" y="1072168"/>
              <a:chExt cx="262813" cy="1574839"/>
            </a:xfrm>
          </p:grpSpPr>
          <p:cxnSp>
            <p:nvCxnSpPr>
              <p:cNvPr id="296" name="Straight Arrow Connector 295">
                <a:extLst>
                  <a:ext uri="{FF2B5EF4-FFF2-40B4-BE49-F238E27FC236}">
                    <a16:creationId xmlns:a16="http://schemas.microsoft.com/office/drawing/2014/main" id="{BB43C04B-6C70-DED6-BAD2-EF817691DAD6}"/>
                  </a:ext>
                </a:extLst>
              </p:cNvPr>
              <p:cNvCxnSpPr>
                <a:cxnSpLocks/>
              </p:cNvCxnSpPr>
              <p:nvPr/>
            </p:nvCxnSpPr>
            <p:spPr>
              <a:xfrm flipV="1">
                <a:off x="8458059" y="2457532"/>
                <a:ext cx="60558" cy="189475"/>
              </a:xfrm>
              <a:prstGeom prst="straightConnector1">
                <a:avLst/>
              </a:prstGeom>
              <a:noFill/>
              <a:ln w="19050" cap="flat" cmpd="sng" algn="ctr">
                <a:solidFill>
                  <a:srgbClr val="0000FF"/>
                </a:solidFill>
                <a:prstDash val="solid"/>
                <a:miter lim="800000"/>
                <a:tailEnd type="triangle"/>
              </a:ln>
              <a:effectLst/>
            </p:spPr>
          </p:cxnSp>
          <p:cxnSp>
            <p:nvCxnSpPr>
              <p:cNvPr id="297" name="Straight Arrow Connector 296">
                <a:extLst>
                  <a:ext uri="{FF2B5EF4-FFF2-40B4-BE49-F238E27FC236}">
                    <a16:creationId xmlns:a16="http://schemas.microsoft.com/office/drawing/2014/main" id="{91D8BAD3-FBDC-32C0-ED93-E0BA0D8EC2D1}"/>
                  </a:ext>
                </a:extLst>
              </p:cNvPr>
              <p:cNvCxnSpPr>
                <a:cxnSpLocks/>
              </p:cNvCxnSpPr>
              <p:nvPr/>
            </p:nvCxnSpPr>
            <p:spPr>
              <a:xfrm flipV="1">
                <a:off x="8575367" y="2457532"/>
                <a:ext cx="0" cy="189475"/>
              </a:xfrm>
              <a:prstGeom prst="straightConnector1">
                <a:avLst/>
              </a:prstGeom>
              <a:noFill/>
              <a:ln w="19050" cap="flat" cmpd="sng" algn="ctr">
                <a:solidFill>
                  <a:srgbClr val="0000FF"/>
                </a:solidFill>
                <a:prstDash val="solid"/>
                <a:miter lim="800000"/>
                <a:tailEnd type="triangle"/>
              </a:ln>
              <a:effectLst/>
            </p:spPr>
          </p:cxnSp>
          <p:cxnSp>
            <p:nvCxnSpPr>
              <p:cNvPr id="298" name="Straight Arrow Connector 297">
                <a:extLst>
                  <a:ext uri="{FF2B5EF4-FFF2-40B4-BE49-F238E27FC236}">
                    <a16:creationId xmlns:a16="http://schemas.microsoft.com/office/drawing/2014/main" id="{578DB2FF-E199-9283-2EF2-A9402919E3D3}"/>
                  </a:ext>
                </a:extLst>
              </p:cNvPr>
              <p:cNvCxnSpPr>
                <a:cxnSpLocks/>
              </p:cNvCxnSpPr>
              <p:nvPr/>
            </p:nvCxnSpPr>
            <p:spPr>
              <a:xfrm flipV="1">
                <a:off x="8575367" y="2142586"/>
                <a:ext cx="0" cy="225012"/>
              </a:xfrm>
              <a:prstGeom prst="straightConnector1">
                <a:avLst/>
              </a:prstGeom>
              <a:noFill/>
              <a:ln w="19050" cap="flat" cmpd="sng" algn="ctr">
                <a:solidFill>
                  <a:srgbClr val="0000FF"/>
                </a:solidFill>
                <a:prstDash val="solid"/>
                <a:miter lim="800000"/>
                <a:tailEnd type="triangle"/>
              </a:ln>
              <a:effectLst/>
            </p:spPr>
          </p:cxnSp>
          <p:cxnSp>
            <p:nvCxnSpPr>
              <p:cNvPr id="299" name="Straight Arrow Connector 298">
                <a:extLst>
                  <a:ext uri="{FF2B5EF4-FFF2-40B4-BE49-F238E27FC236}">
                    <a16:creationId xmlns:a16="http://schemas.microsoft.com/office/drawing/2014/main" id="{AC2E0331-365D-9D0A-7C9F-903A25CC1334}"/>
                  </a:ext>
                </a:extLst>
              </p:cNvPr>
              <p:cNvCxnSpPr>
                <a:cxnSpLocks/>
              </p:cNvCxnSpPr>
              <p:nvPr/>
            </p:nvCxnSpPr>
            <p:spPr>
              <a:xfrm flipV="1">
                <a:off x="8575367" y="1955361"/>
                <a:ext cx="39834" cy="155750"/>
              </a:xfrm>
              <a:prstGeom prst="straightConnector1">
                <a:avLst/>
              </a:prstGeom>
              <a:noFill/>
              <a:ln w="19050" cap="flat" cmpd="sng" algn="ctr">
                <a:solidFill>
                  <a:srgbClr val="0000FF"/>
                </a:solidFill>
                <a:prstDash val="solid"/>
                <a:miter lim="800000"/>
                <a:tailEnd type="triangle"/>
              </a:ln>
              <a:effectLst/>
            </p:spPr>
          </p:cxnSp>
          <p:cxnSp>
            <p:nvCxnSpPr>
              <p:cNvPr id="300" name="Straight Arrow Connector 299">
                <a:extLst>
                  <a:ext uri="{FF2B5EF4-FFF2-40B4-BE49-F238E27FC236}">
                    <a16:creationId xmlns:a16="http://schemas.microsoft.com/office/drawing/2014/main" id="{E8E99A57-EFF2-26B8-142A-D0523A262C1B}"/>
                  </a:ext>
                </a:extLst>
              </p:cNvPr>
              <p:cNvCxnSpPr>
                <a:cxnSpLocks/>
              </p:cNvCxnSpPr>
              <p:nvPr/>
            </p:nvCxnSpPr>
            <p:spPr>
              <a:xfrm flipH="1" flipV="1">
                <a:off x="8544271" y="1433844"/>
                <a:ext cx="73439" cy="272475"/>
              </a:xfrm>
              <a:prstGeom prst="straightConnector1">
                <a:avLst/>
              </a:prstGeom>
              <a:noFill/>
              <a:ln w="19050" cap="flat" cmpd="sng" algn="ctr">
                <a:solidFill>
                  <a:srgbClr val="0000FF"/>
                </a:solidFill>
                <a:prstDash val="solid"/>
                <a:miter lim="800000"/>
                <a:tailEnd type="triangle"/>
              </a:ln>
              <a:effectLst/>
            </p:spPr>
          </p:cxnSp>
          <p:cxnSp>
            <p:nvCxnSpPr>
              <p:cNvPr id="301" name="Straight Arrow Connector 300">
                <a:extLst>
                  <a:ext uri="{FF2B5EF4-FFF2-40B4-BE49-F238E27FC236}">
                    <a16:creationId xmlns:a16="http://schemas.microsoft.com/office/drawing/2014/main" id="{792757EF-70B8-9904-5D28-6FA1000E36FB}"/>
                  </a:ext>
                </a:extLst>
              </p:cNvPr>
              <p:cNvCxnSpPr>
                <a:cxnSpLocks/>
              </p:cNvCxnSpPr>
              <p:nvPr/>
            </p:nvCxnSpPr>
            <p:spPr>
              <a:xfrm flipH="1" flipV="1">
                <a:off x="8419330" y="1417283"/>
                <a:ext cx="73535" cy="48319"/>
              </a:xfrm>
              <a:prstGeom prst="straightConnector1">
                <a:avLst/>
              </a:prstGeom>
              <a:noFill/>
              <a:ln w="19050" cap="flat" cmpd="sng" algn="ctr">
                <a:solidFill>
                  <a:srgbClr val="0000FF"/>
                </a:solidFill>
                <a:prstDash val="solid"/>
                <a:miter lim="800000"/>
                <a:tailEnd type="triangle"/>
              </a:ln>
              <a:effectLst/>
            </p:spPr>
          </p:cxnSp>
          <p:cxnSp>
            <p:nvCxnSpPr>
              <p:cNvPr id="302" name="Straight Arrow Connector 301">
                <a:extLst>
                  <a:ext uri="{FF2B5EF4-FFF2-40B4-BE49-F238E27FC236}">
                    <a16:creationId xmlns:a16="http://schemas.microsoft.com/office/drawing/2014/main" id="{A77D203C-6BC6-A6C9-F5CF-FCEAB89D50E1}"/>
                  </a:ext>
                </a:extLst>
              </p:cNvPr>
              <p:cNvCxnSpPr>
                <a:cxnSpLocks/>
              </p:cNvCxnSpPr>
              <p:nvPr/>
            </p:nvCxnSpPr>
            <p:spPr>
              <a:xfrm flipV="1">
                <a:off x="8571423" y="1227578"/>
                <a:ext cx="3944" cy="138780"/>
              </a:xfrm>
              <a:prstGeom prst="straightConnector1">
                <a:avLst/>
              </a:prstGeom>
              <a:noFill/>
              <a:ln w="19050" cap="flat" cmpd="sng" algn="ctr">
                <a:solidFill>
                  <a:srgbClr val="0000FF"/>
                </a:solidFill>
                <a:prstDash val="solid"/>
                <a:miter lim="800000"/>
                <a:tailEnd type="triangle"/>
              </a:ln>
              <a:effectLst/>
            </p:spPr>
          </p:cxnSp>
          <p:cxnSp>
            <p:nvCxnSpPr>
              <p:cNvPr id="303" name="Straight Arrow Connector 302">
                <a:extLst>
                  <a:ext uri="{FF2B5EF4-FFF2-40B4-BE49-F238E27FC236}">
                    <a16:creationId xmlns:a16="http://schemas.microsoft.com/office/drawing/2014/main" id="{C0C86182-CE74-3DAD-92EB-C04848E00A55}"/>
                  </a:ext>
                </a:extLst>
              </p:cNvPr>
              <p:cNvCxnSpPr>
                <a:cxnSpLocks/>
              </p:cNvCxnSpPr>
              <p:nvPr/>
            </p:nvCxnSpPr>
            <p:spPr>
              <a:xfrm flipH="1" flipV="1">
                <a:off x="8459847" y="1267390"/>
                <a:ext cx="58770" cy="120562"/>
              </a:xfrm>
              <a:prstGeom prst="straightConnector1">
                <a:avLst/>
              </a:prstGeom>
              <a:noFill/>
              <a:ln w="19050" cap="flat" cmpd="sng" algn="ctr">
                <a:solidFill>
                  <a:srgbClr val="0000FF"/>
                </a:solidFill>
                <a:prstDash val="solid"/>
                <a:miter lim="800000"/>
                <a:tailEnd type="triangle"/>
              </a:ln>
              <a:effectLst/>
            </p:spPr>
          </p:cxnSp>
          <p:cxnSp>
            <p:nvCxnSpPr>
              <p:cNvPr id="304" name="Straight Arrow Connector 303">
                <a:extLst>
                  <a:ext uri="{FF2B5EF4-FFF2-40B4-BE49-F238E27FC236}">
                    <a16:creationId xmlns:a16="http://schemas.microsoft.com/office/drawing/2014/main" id="{3FDF7DC9-E7A9-E48B-46FA-9342F4F34F61}"/>
                  </a:ext>
                </a:extLst>
              </p:cNvPr>
              <p:cNvCxnSpPr>
                <a:cxnSpLocks/>
              </p:cNvCxnSpPr>
              <p:nvPr/>
            </p:nvCxnSpPr>
            <p:spPr>
              <a:xfrm flipH="1" flipV="1">
                <a:off x="8354897" y="1088864"/>
                <a:ext cx="58770" cy="120562"/>
              </a:xfrm>
              <a:prstGeom prst="straightConnector1">
                <a:avLst/>
              </a:prstGeom>
              <a:noFill/>
              <a:ln w="19050" cap="flat" cmpd="sng" algn="ctr">
                <a:solidFill>
                  <a:srgbClr val="0000FF"/>
                </a:solidFill>
                <a:prstDash val="solid"/>
                <a:miter lim="800000"/>
                <a:tailEnd type="triangle"/>
              </a:ln>
              <a:effectLst/>
            </p:spPr>
          </p:cxnSp>
          <p:cxnSp>
            <p:nvCxnSpPr>
              <p:cNvPr id="305" name="Straight Arrow Connector 304">
                <a:extLst>
                  <a:ext uri="{FF2B5EF4-FFF2-40B4-BE49-F238E27FC236}">
                    <a16:creationId xmlns:a16="http://schemas.microsoft.com/office/drawing/2014/main" id="{9326DF2B-2B30-2C6C-91BB-E565B0C51926}"/>
                  </a:ext>
                </a:extLst>
              </p:cNvPr>
              <p:cNvCxnSpPr>
                <a:cxnSpLocks/>
              </p:cNvCxnSpPr>
              <p:nvPr/>
            </p:nvCxnSpPr>
            <p:spPr>
              <a:xfrm flipH="1" flipV="1">
                <a:off x="8471421" y="1088864"/>
                <a:ext cx="35534" cy="146768"/>
              </a:xfrm>
              <a:prstGeom prst="straightConnector1">
                <a:avLst/>
              </a:prstGeom>
              <a:noFill/>
              <a:ln w="19050" cap="flat" cmpd="sng" algn="ctr">
                <a:solidFill>
                  <a:srgbClr val="0000FF"/>
                </a:solidFill>
                <a:prstDash val="solid"/>
                <a:miter lim="800000"/>
                <a:tailEnd type="triangle"/>
              </a:ln>
              <a:effectLst/>
            </p:spPr>
          </p:cxnSp>
          <p:cxnSp>
            <p:nvCxnSpPr>
              <p:cNvPr id="306" name="Straight Arrow Connector 305">
                <a:extLst>
                  <a:ext uri="{FF2B5EF4-FFF2-40B4-BE49-F238E27FC236}">
                    <a16:creationId xmlns:a16="http://schemas.microsoft.com/office/drawing/2014/main" id="{FF736AE0-3049-BBC0-18C6-C1D6DB16324A}"/>
                  </a:ext>
                </a:extLst>
              </p:cNvPr>
              <p:cNvCxnSpPr>
                <a:cxnSpLocks/>
              </p:cNvCxnSpPr>
              <p:nvPr/>
            </p:nvCxnSpPr>
            <p:spPr>
              <a:xfrm flipV="1">
                <a:off x="8577046" y="1072168"/>
                <a:ext cx="3944" cy="138780"/>
              </a:xfrm>
              <a:prstGeom prst="straightConnector1">
                <a:avLst/>
              </a:prstGeom>
              <a:noFill/>
              <a:ln w="19050" cap="flat" cmpd="sng" algn="ctr">
                <a:solidFill>
                  <a:srgbClr val="0000FF"/>
                </a:solidFill>
                <a:prstDash val="solid"/>
                <a:miter lim="800000"/>
                <a:tailEnd type="triangle"/>
              </a:ln>
              <a:effectLst/>
            </p:spPr>
          </p:cxnSp>
        </p:grpSp>
        <p:sp>
          <p:nvSpPr>
            <p:cNvPr id="267" name="TextBox 266">
              <a:extLst>
                <a:ext uri="{FF2B5EF4-FFF2-40B4-BE49-F238E27FC236}">
                  <a16:creationId xmlns:a16="http://schemas.microsoft.com/office/drawing/2014/main" id="{BAD63136-2107-7C98-42EB-7D7072B6E98A}"/>
                </a:ext>
              </a:extLst>
            </p:cNvPr>
            <p:cNvSpPr txBox="1"/>
            <p:nvPr/>
          </p:nvSpPr>
          <p:spPr>
            <a:xfrm>
              <a:off x="7026613" y="915715"/>
              <a:ext cx="255113" cy="2878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Calibri" panose="020F0502020204030204"/>
                </a:rPr>
                <a:t>w</a:t>
              </a:r>
            </a:p>
          </p:txBody>
        </p:sp>
        <p:sp>
          <p:nvSpPr>
            <p:cNvPr id="268" name="TextBox 267">
              <a:extLst>
                <a:ext uri="{FF2B5EF4-FFF2-40B4-BE49-F238E27FC236}">
                  <a16:creationId xmlns:a16="http://schemas.microsoft.com/office/drawing/2014/main" id="{B4562D3D-FE5E-4938-DDC5-DCFC445D9E65}"/>
                </a:ext>
              </a:extLst>
            </p:cNvPr>
            <p:cNvSpPr txBox="1"/>
            <p:nvPr/>
          </p:nvSpPr>
          <p:spPr>
            <a:xfrm>
              <a:off x="7375782" y="969124"/>
              <a:ext cx="112535" cy="14524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rPr>
                <a:t>g</a:t>
              </a:r>
            </a:p>
          </p:txBody>
        </p:sp>
        <p:grpSp>
          <p:nvGrpSpPr>
            <p:cNvPr id="269" name="Group 268">
              <a:extLst>
                <a:ext uri="{FF2B5EF4-FFF2-40B4-BE49-F238E27FC236}">
                  <a16:creationId xmlns:a16="http://schemas.microsoft.com/office/drawing/2014/main" id="{BF3D31E2-6FE7-0E76-4F34-0BF19FC6E789}"/>
                </a:ext>
              </a:extLst>
            </p:cNvPr>
            <p:cNvGrpSpPr/>
            <p:nvPr/>
          </p:nvGrpSpPr>
          <p:grpSpPr>
            <a:xfrm>
              <a:off x="7444102" y="1128433"/>
              <a:ext cx="817007" cy="1533821"/>
              <a:chOff x="7444102" y="1128433"/>
              <a:chExt cx="817007" cy="1533821"/>
            </a:xfrm>
          </p:grpSpPr>
          <p:cxnSp>
            <p:nvCxnSpPr>
              <p:cNvPr id="270" name="Straight Arrow Connector 269">
                <a:extLst>
                  <a:ext uri="{FF2B5EF4-FFF2-40B4-BE49-F238E27FC236}">
                    <a16:creationId xmlns:a16="http://schemas.microsoft.com/office/drawing/2014/main" id="{CA48BA27-8DF5-2805-7150-C4AA4D09D873}"/>
                  </a:ext>
                </a:extLst>
              </p:cNvPr>
              <p:cNvCxnSpPr>
                <a:cxnSpLocks/>
              </p:cNvCxnSpPr>
              <p:nvPr/>
            </p:nvCxnSpPr>
            <p:spPr>
              <a:xfrm flipV="1">
                <a:off x="7786916" y="2520559"/>
                <a:ext cx="28118" cy="141695"/>
              </a:xfrm>
              <a:prstGeom prst="straightConnector1">
                <a:avLst/>
              </a:prstGeom>
              <a:noFill/>
              <a:ln w="19050" cap="flat" cmpd="sng" algn="ctr">
                <a:solidFill>
                  <a:srgbClr val="FF0000"/>
                </a:solidFill>
                <a:prstDash val="solid"/>
                <a:miter lim="800000"/>
                <a:tailEnd type="triangle"/>
              </a:ln>
              <a:effectLst/>
            </p:spPr>
          </p:cxnSp>
          <p:cxnSp>
            <p:nvCxnSpPr>
              <p:cNvPr id="271" name="Straight Arrow Connector 270">
                <a:extLst>
                  <a:ext uri="{FF2B5EF4-FFF2-40B4-BE49-F238E27FC236}">
                    <a16:creationId xmlns:a16="http://schemas.microsoft.com/office/drawing/2014/main" id="{1DE45FC3-8503-6A45-DED6-76D3B65A4964}"/>
                  </a:ext>
                </a:extLst>
              </p:cNvPr>
              <p:cNvCxnSpPr>
                <a:cxnSpLocks/>
              </p:cNvCxnSpPr>
              <p:nvPr/>
            </p:nvCxnSpPr>
            <p:spPr>
              <a:xfrm flipH="1" flipV="1">
                <a:off x="8152647" y="2577300"/>
                <a:ext cx="90912" cy="69707"/>
              </a:xfrm>
              <a:prstGeom prst="straightConnector1">
                <a:avLst/>
              </a:prstGeom>
              <a:noFill/>
              <a:ln w="19050" cap="flat" cmpd="sng" algn="ctr">
                <a:solidFill>
                  <a:srgbClr val="FF0000"/>
                </a:solidFill>
                <a:prstDash val="solid"/>
                <a:miter lim="800000"/>
                <a:tailEnd type="triangle"/>
              </a:ln>
              <a:effectLst/>
            </p:spPr>
          </p:cxnSp>
          <p:cxnSp>
            <p:nvCxnSpPr>
              <p:cNvPr id="272" name="Straight Arrow Connector 271">
                <a:extLst>
                  <a:ext uri="{FF2B5EF4-FFF2-40B4-BE49-F238E27FC236}">
                    <a16:creationId xmlns:a16="http://schemas.microsoft.com/office/drawing/2014/main" id="{6B1B7234-777A-710B-8986-AF3717B54DAF}"/>
                  </a:ext>
                </a:extLst>
              </p:cNvPr>
              <p:cNvCxnSpPr>
                <a:cxnSpLocks/>
              </p:cNvCxnSpPr>
              <p:nvPr/>
            </p:nvCxnSpPr>
            <p:spPr>
              <a:xfrm flipH="1" flipV="1">
                <a:off x="8057672" y="2552269"/>
                <a:ext cx="26913" cy="105843"/>
              </a:xfrm>
              <a:prstGeom prst="straightConnector1">
                <a:avLst/>
              </a:prstGeom>
              <a:noFill/>
              <a:ln w="19050" cap="flat" cmpd="sng" algn="ctr">
                <a:solidFill>
                  <a:srgbClr val="FF0000"/>
                </a:solidFill>
                <a:prstDash val="solid"/>
                <a:miter lim="800000"/>
                <a:tailEnd type="triangle"/>
              </a:ln>
              <a:effectLst/>
            </p:spPr>
          </p:cxnSp>
          <p:cxnSp>
            <p:nvCxnSpPr>
              <p:cNvPr id="273" name="Straight Arrow Connector 272">
                <a:extLst>
                  <a:ext uri="{FF2B5EF4-FFF2-40B4-BE49-F238E27FC236}">
                    <a16:creationId xmlns:a16="http://schemas.microsoft.com/office/drawing/2014/main" id="{74FC8444-A3A0-7BC3-D090-5382970616E8}"/>
                  </a:ext>
                </a:extLst>
              </p:cNvPr>
              <p:cNvCxnSpPr>
                <a:cxnSpLocks/>
              </p:cNvCxnSpPr>
              <p:nvPr/>
            </p:nvCxnSpPr>
            <p:spPr>
              <a:xfrm flipV="1">
                <a:off x="7932250" y="2520559"/>
                <a:ext cx="11399" cy="135016"/>
              </a:xfrm>
              <a:prstGeom prst="straightConnector1">
                <a:avLst/>
              </a:prstGeom>
              <a:noFill/>
              <a:ln w="19050" cap="flat" cmpd="sng" algn="ctr">
                <a:solidFill>
                  <a:srgbClr val="FF0000"/>
                </a:solidFill>
                <a:prstDash val="solid"/>
                <a:miter lim="800000"/>
                <a:tailEnd type="triangle"/>
              </a:ln>
              <a:effectLst/>
            </p:spPr>
          </p:cxnSp>
          <p:cxnSp>
            <p:nvCxnSpPr>
              <p:cNvPr id="274" name="Straight Arrow Connector 273">
                <a:extLst>
                  <a:ext uri="{FF2B5EF4-FFF2-40B4-BE49-F238E27FC236}">
                    <a16:creationId xmlns:a16="http://schemas.microsoft.com/office/drawing/2014/main" id="{D437EA49-DE36-BF33-C1C4-5DA241EB4731}"/>
                  </a:ext>
                </a:extLst>
              </p:cNvPr>
              <p:cNvCxnSpPr>
                <a:cxnSpLocks/>
              </p:cNvCxnSpPr>
              <p:nvPr/>
            </p:nvCxnSpPr>
            <p:spPr>
              <a:xfrm flipH="1" flipV="1">
                <a:off x="7886486" y="2330035"/>
                <a:ext cx="17551" cy="148706"/>
              </a:xfrm>
              <a:prstGeom prst="straightConnector1">
                <a:avLst/>
              </a:prstGeom>
              <a:noFill/>
              <a:ln w="19050" cap="flat" cmpd="sng" algn="ctr">
                <a:solidFill>
                  <a:srgbClr val="FF0000"/>
                </a:solidFill>
                <a:prstDash val="solid"/>
                <a:miter lim="800000"/>
                <a:tailEnd type="triangle"/>
              </a:ln>
              <a:effectLst/>
            </p:spPr>
          </p:cxnSp>
          <p:cxnSp>
            <p:nvCxnSpPr>
              <p:cNvPr id="275" name="Straight Arrow Connector 274">
                <a:extLst>
                  <a:ext uri="{FF2B5EF4-FFF2-40B4-BE49-F238E27FC236}">
                    <a16:creationId xmlns:a16="http://schemas.microsoft.com/office/drawing/2014/main" id="{D49C50B9-EFD6-92CF-459A-B88A1CF6FAEA}"/>
                  </a:ext>
                </a:extLst>
              </p:cNvPr>
              <p:cNvCxnSpPr>
                <a:cxnSpLocks/>
              </p:cNvCxnSpPr>
              <p:nvPr/>
            </p:nvCxnSpPr>
            <p:spPr>
              <a:xfrm flipV="1">
                <a:off x="7987543" y="2307335"/>
                <a:ext cx="22476" cy="143828"/>
              </a:xfrm>
              <a:prstGeom prst="straightConnector1">
                <a:avLst/>
              </a:prstGeom>
              <a:noFill/>
              <a:ln w="19050" cap="flat" cmpd="sng" algn="ctr">
                <a:solidFill>
                  <a:srgbClr val="FF0000"/>
                </a:solidFill>
                <a:prstDash val="solid"/>
                <a:miter lim="800000"/>
                <a:tailEnd type="triangle"/>
              </a:ln>
              <a:effectLst/>
            </p:spPr>
          </p:cxnSp>
          <p:cxnSp>
            <p:nvCxnSpPr>
              <p:cNvPr id="276" name="Straight Arrow Connector 275">
                <a:extLst>
                  <a:ext uri="{FF2B5EF4-FFF2-40B4-BE49-F238E27FC236}">
                    <a16:creationId xmlns:a16="http://schemas.microsoft.com/office/drawing/2014/main" id="{64D64D02-6EFD-E187-3F6D-5EB0BD8C5D19}"/>
                  </a:ext>
                </a:extLst>
              </p:cNvPr>
              <p:cNvCxnSpPr>
                <a:cxnSpLocks/>
              </p:cNvCxnSpPr>
              <p:nvPr/>
            </p:nvCxnSpPr>
            <p:spPr>
              <a:xfrm flipV="1">
                <a:off x="8027473" y="2111112"/>
                <a:ext cx="70910" cy="132197"/>
              </a:xfrm>
              <a:prstGeom prst="straightConnector1">
                <a:avLst/>
              </a:prstGeom>
              <a:noFill/>
              <a:ln w="19050" cap="flat" cmpd="sng" algn="ctr">
                <a:solidFill>
                  <a:srgbClr val="FF0000"/>
                </a:solidFill>
                <a:prstDash val="solid"/>
                <a:miter lim="800000"/>
                <a:tailEnd type="triangle"/>
              </a:ln>
              <a:effectLst/>
            </p:spPr>
          </p:cxnSp>
          <p:cxnSp>
            <p:nvCxnSpPr>
              <p:cNvPr id="277" name="Straight Arrow Connector 276">
                <a:extLst>
                  <a:ext uri="{FF2B5EF4-FFF2-40B4-BE49-F238E27FC236}">
                    <a16:creationId xmlns:a16="http://schemas.microsoft.com/office/drawing/2014/main" id="{C0F1E5DA-D7DE-62FA-E32B-D8CA1BA0D9ED}"/>
                  </a:ext>
                </a:extLst>
              </p:cNvPr>
              <p:cNvCxnSpPr>
                <a:cxnSpLocks/>
              </p:cNvCxnSpPr>
              <p:nvPr/>
            </p:nvCxnSpPr>
            <p:spPr>
              <a:xfrm flipV="1">
                <a:off x="8151978" y="1943270"/>
                <a:ext cx="22225" cy="100645"/>
              </a:xfrm>
              <a:prstGeom prst="straightConnector1">
                <a:avLst/>
              </a:prstGeom>
              <a:noFill/>
              <a:ln w="19050" cap="flat" cmpd="sng" algn="ctr">
                <a:solidFill>
                  <a:srgbClr val="FF0000"/>
                </a:solidFill>
                <a:prstDash val="solid"/>
                <a:miter lim="800000"/>
                <a:tailEnd type="triangle"/>
              </a:ln>
              <a:effectLst/>
            </p:spPr>
          </p:cxnSp>
          <p:cxnSp>
            <p:nvCxnSpPr>
              <p:cNvPr id="278" name="Straight Arrow Connector 277">
                <a:extLst>
                  <a:ext uri="{FF2B5EF4-FFF2-40B4-BE49-F238E27FC236}">
                    <a16:creationId xmlns:a16="http://schemas.microsoft.com/office/drawing/2014/main" id="{4DC99C7B-484A-66CB-19C0-19EA7513CB34}"/>
                  </a:ext>
                </a:extLst>
              </p:cNvPr>
              <p:cNvCxnSpPr>
                <a:cxnSpLocks/>
              </p:cNvCxnSpPr>
              <p:nvPr/>
            </p:nvCxnSpPr>
            <p:spPr>
              <a:xfrm flipV="1">
                <a:off x="8181006" y="2071815"/>
                <a:ext cx="80103" cy="13304"/>
              </a:xfrm>
              <a:prstGeom prst="straightConnector1">
                <a:avLst/>
              </a:prstGeom>
              <a:noFill/>
              <a:ln w="19050" cap="flat" cmpd="sng" algn="ctr">
                <a:solidFill>
                  <a:srgbClr val="FF0000"/>
                </a:solidFill>
                <a:prstDash val="solid"/>
                <a:miter lim="800000"/>
                <a:tailEnd type="triangle"/>
              </a:ln>
              <a:effectLst/>
            </p:spPr>
          </p:cxnSp>
          <p:cxnSp>
            <p:nvCxnSpPr>
              <p:cNvPr id="279" name="Straight Arrow Connector 278">
                <a:extLst>
                  <a:ext uri="{FF2B5EF4-FFF2-40B4-BE49-F238E27FC236}">
                    <a16:creationId xmlns:a16="http://schemas.microsoft.com/office/drawing/2014/main" id="{E6F14A44-5960-21D3-F4CB-BD8B5329AA5D}"/>
                  </a:ext>
                </a:extLst>
              </p:cNvPr>
              <p:cNvCxnSpPr>
                <a:cxnSpLocks/>
              </p:cNvCxnSpPr>
              <p:nvPr/>
            </p:nvCxnSpPr>
            <p:spPr>
              <a:xfrm flipH="1" flipV="1">
                <a:off x="8143986" y="1737331"/>
                <a:ext cx="30217" cy="167241"/>
              </a:xfrm>
              <a:prstGeom prst="straightConnector1">
                <a:avLst/>
              </a:prstGeom>
              <a:noFill/>
              <a:ln w="19050" cap="flat" cmpd="sng" algn="ctr">
                <a:solidFill>
                  <a:srgbClr val="FF0000"/>
                </a:solidFill>
                <a:prstDash val="solid"/>
                <a:miter lim="800000"/>
                <a:tailEnd type="triangle"/>
              </a:ln>
              <a:effectLst/>
            </p:spPr>
          </p:cxnSp>
          <p:cxnSp>
            <p:nvCxnSpPr>
              <p:cNvPr id="280" name="Straight Arrow Connector 279">
                <a:extLst>
                  <a:ext uri="{FF2B5EF4-FFF2-40B4-BE49-F238E27FC236}">
                    <a16:creationId xmlns:a16="http://schemas.microsoft.com/office/drawing/2014/main" id="{1CCE67A1-D477-E1A7-3FA9-23FEA0EF91F7}"/>
                  </a:ext>
                </a:extLst>
              </p:cNvPr>
              <p:cNvCxnSpPr>
                <a:cxnSpLocks/>
              </p:cNvCxnSpPr>
              <p:nvPr/>
            </p:nvCxnSpPr>
            <p:spPr>
              <a:xfrm flipV="1">
                <a:off x="8138799" y="1570082"/>
                <a:ext cx="42207" cy="94972"/>
              </a:xfrm>
              <a:prstGeom prst="straightConnector1">
                <a:avLst/>
              </a:prstGeom>
              <a:noFill/>
              <a:ln w="19050" cap="flat" cmpd="sng" algn="ctr">
                <a:solidFill>
                  <a:srgbClr val="FF0000"/>
                </a:solidFill>
                <a:prstDash val="solid"/>
                <a:miter lim="800000"/>
                <a:tailEnd type="triangle"/>
              </a:ln>
              <a:effectLst/>
            </p:spPr>
          </p:cxnSp>
          <p:cxnSp>
            <p:nvCxnSpPr>
              <p:cNvPr id="281" name="Straight Arrow Connector 280">
                <a:extLst>
                  <a:ext uri="{FF2B5EF4-FFF2-40B4-BE49-F238E27FC236}">
                    <a16:creationId xmlns:a16="http://schemas.microsoft.com/office/drawing/2014/main" id="{8189FB79-E997-F68A-4F03-2B1F0087C103}"/>
                  </a:ext>
                </a:extLst>
              </p:cNvPr>
              <p:cNvCxnSpPr>
                <a:cxnSpLocks/>
              </p:cNvCxnSpPr>
              <p:nvPr/>
            </p:nvCxnSpPr>
            <p:spPr>
              <a:xfrm flipH="1" flipV="1">
                <a:off x="8048781" y="1583452"/>
                <a:ext cx="66607" cy="115113"/>
              </a:xfrm>
              <a:prstGeom prst="straightConnector1">
                <a:avLst/>
              </a:prstGeom>
              <a:noFill/>
              <a:ln w="19050" cap="flat" cmpd="sng" algn="ctr">
                <a:solidFill>
                  <a:srgbClr val="FF0000"/>
                </a:solidFill>
                <a:prstDash val="solid"/>
                <a:miter lim="800000"/>
                <a:tailEnd type="triangle"/>
              </a:ln>
              <a:effectLst/>
            </p:spPr>
          </p:cxnSp>
          <p:cxnSp>
            <p:nvCxnSpPr>
              <p:cNvPr id="282" name="Straight Arrow Connector 281">
                <a:extLst>
                  <a:ext uri="{FF2B5EF4-FFF2-40B4-BE49-F238E27FC236}">
                    <a16:creationId xmlns:a16="http://schemas.microsoft.com/office/drawing/2014/main" id="{8C93B8BC-6E75-FCBA-1DD6-CCE49E6D621E}"/>
                  </a:ext>
                </a:extLst>
              </p:cNvPr>
              <p:cNvCxnSpPr>
                <a:cxnSpLocks/>
              </p:cNvCxnSpPr>
              <p:nvPr/>
            </p:nvCxnSpPr>
            <p:spPr>
              <a:xfrm flipH="1" flipV="1">
                <a:off x="7917848" y="1497359"/>
                <a:ext cx="102032" cy="81896"/>
              </a:xfrm>
              <a:prstGeom prst="straightConnector1">
                <a:avLst/>
              </a:prstGeom>
              <a:noFill/>
              <a:ln w="19050" cap="flat" cmpd="sng" algn="ctr">
                <a:solidFill>
                  <a:srgbClr val="FF0000"/>
                </a:solidFill>
                <a:prstDash val="solid"/>
                <a:miter lim="800000"/>
                <a:tailEnd type="triangle"/>
              </a:ln>
              <a:effectLst/>
            </p:spPr>
          </p:cxnSp>
          <p:cxnSp>
            <p:nvCxnSpPr>
              <p:cNvPr id="283" name="Straight Arrow Connector 282">
                <a:extLst>
                  <a:ext uri="{FF2B5EF4-FFF2-40B4-BE49-F238E27FC236}">
                    <a16:creationId xmlns:a16="http://schemas.microsoft.com/office/drawing/2014/main" id="{AFC4E1DB-7229-27AD-C9EE-33E0F4CD8BD5}"/>
                  </a:ext>
                </a:extLst>
              </p:cNvPr>
              <p:cNvCxnSpPr>
                <a:cxnSpLocks/>
              </p:cNvCxnSpPr>
              <p:nvPr/>
            </p:nvCxnSpPr>
            <p:spPr>
              <a:xfrm flipH="1" flipV="1">
                <a:off x="7841016" y="1349641"/>
                <a:ext cx="41189" cy="126805"/>
              </a:xfrm>
              <a:prstGeom prst="straightConnector1">
                <a:avLst/>
              </a:prstGeom>
              <a:noFill/>
              <a:ln w="19050" cap="flat" cmpd="sng" algn="ctr">
                <a:solidFill>
                  <a:srgbClr val="FF0000"/>
                </a:solidFill>
                <a:prstDash val="solid"/>
                <a:miter lim="800000"/>
                <a:tailEnd type="triangle"/>
              </a:ln>
              <a:effectLst/>
            </p:spPr>
          </p:cxnSp>
          <p:cxnSp>
            <p:nvCxnSpPr>
              <p:cNvPr id="284" name="Straight Arrow Connector 283">
                <a:extLst>
                  <a:ext uri="{FF2B5EF4-FFF2-40B4-BE49-F238E27FC236}">
                    <a16:creationId xmlns:a16="http://schemas.microsoft.com/office/drawing/2014/main" id="{C6EB81D8-1D30-7D6E-D7CE-4D2AAE9E3897}"/>
                  </a:ext>
                </a:extLst>
              </p:cNvPr>
              <p:cNvCxnSpPr>
                <a:cxnSpLocks/>
              </p:cNvCxnSpPr>
              <p:nvPr/>
            </p:nvCxnSpPr>
            <p:spPr>
              <a:xfrm flipH="1" flipV="1">
                <a:off x="7748029" y="1354779"/>
                <a:ext cx="34486" cy="154133"/>
              </a:xfrm>
              <a:prstGeom prst="straightConnector1">
                <a:avLst/>
              </a:prstGeom>
              <a:noFill/>
              <a:ln w="19050" cap="flat" cmpd="sng" algn="ctr">
                <a:solidFill>
                  <a:srgbClr val="FF0000"/>
                </a:solidFill>
                <a:prstDash val="solid"/>
                <a:miter lim="800000"/>
                <a:tailEnd type="triangle"/>
              </a:ln>
              <a:effectLst/>
            </p:spPr>
          </p:cxnSp>
          <p:cxnSp>
            <p:nvCxnSpPr>
              <p:cNvPr id="285" name="Straight Arrow Connector 284">
                <a:extLst>
                  <a:ext uri="{FF2B5EF4-FFF2-40B4-BE49-F238E27FC236}">
                    <a16:creationId xmlns:a16="http://schemas.microsoft.com/office/drawing/2014/main" id="{F82CED50-7E56-1E22-D774-15CA41615958}"/>
                  </a:ext>
                </a:extLst>
              </p:cNvPr>
              <p:cNvCxnSpPr>
                <a:cxnSpLocks/>
              </p:cNvCxnSpPr>
              <p:nvPr/>
            </p:nvCxnSpPr>
            <p:spPr>
              <a:xfrm flipH="1" flipV="1">
                <a:off x="7808840" y="2159987"/>
                <a:ext cx="112291" cy="86430"/>
              </a:xfrm>
              <a:prstGeom prst="straightConnector1">
                <a:avLst/>
              </a:prstGeom>
              <a:noFill/>
              <a:ln w="19050" cap="flat" cmpd="sng" algn="ctr">
                <a:solidFill>
                  <a:srgbClr val="FF0000"/>
                </a:solidFill>
                <a:prstDash val="solid"/>
                <a:miter lim="800000"/>
                <a:tailEnd type="triangle"/>
              </a:ln>
              <a:effectLst/>
            </p:spPr>
          </p:cxnSp>
          <p:cxnSp>
            <p:nvCxnSpPr>
              <p:cNvPr id="286" name="Straight Arrow Connector 285">
                <a:extLst>
                  <a:ext uri="{FF2B5EF4-FFF2-40B4-BE49-F238E27FC236}">
                    <a16:creationId xmlns:a16="http://schemas.microsoft.com/office/drawing/2014/main" id="{95D37E18-B9D6-E7E0-712C-F88A872DDFDA}"/>
                  </a:ext>
                </a:extLst>
              </p:cNvPr>
              <p:cNvCxnSpPr>
                <a:cxnSpLocks/>
              </p:cNvCxnSpPr>
              <p:nvPr/>
            </p:nvCxnSpPr>
            <p:spPr>
              <a:xfrm flipH="1" flipV="1">
                <a:off x="7680495" y="2141603"/>
                <a:ext cx="151692" cy="148831"/>
              </a:xfrm>
              <a:prstGeom prst="straightConnector1">
                <a:avLst/>
              </a:prstGeom>
              <a:noFill/>
              <a:ln w="19050" cap="flat" cmpd="sng" algn="ctr">
                <a:solidFill>
                  <a:srgbClr val="FF0000"/>
                </a:solidFill>
                <a:prstDash val="solid"/>
                <a:miter lim="800000"/>
                <a:tailEnd type="triangle"/>
              </a:ln>
              <a:effectLst/>
            </p:spPr>
          </p:cxnSp>
          <p:cxnSp>
            <p:nvCxnSpPr>
              <p:cNvPr id="287" name="Straight Arrow Connector 286">
                <a:extLst>
                  <a:ext uri="{FF2B5EF4-FFF2-40B4-BE49-F238E27FC236}">
                    <a16:creationId xmlns:a16="http://schemas.microsoft.com/office/drawing/2014/main" id="{DA461833-866A-2C2B-152C-FBB3C6941C24}"/>
                  </a:ext>
                </a:extLst>
              </p:cNvPr>
              <p:cNvCxnSpPr>
                <a:cxnSpLocks/>
              </p:cNvCxnSpPr>
              <p:nvPr/>
            </p:nvCxnSpPr>
            <p:spPr>
              <a:xfrm flipH="1" flipV="1">
                <a:off x="7599287" y="1907816"/>
                <a:ext cx="87098" cy="191895"/>
              </a:xfrm>
              <a:prstGeom prst="straightConnector1">
                <a:avLst/>
              </a:prstGeom>
              <a:noFill/>
              <a:ln w="19050" cap="flat" cmpd="sng" algn="ctr">
                <a:solidFill>
                  <a:srgbClr val="FF0000"/>
                </a:solidFill>
                <a:prstDash val="solid"/>
                <a:miter lim="800000"/>
                <a:tailEnd type="triangle"/>
              </a:ln>
              <a:effectLst/>
            </p:spPr>
          </p:cxnSp>
          <p:cxnSp>
            <p:nvCxnSpPr>
              <p:cNvPr id="288" name="Straight Arrow Connector 287">
                <a:extLst>
                  <a:ext uri="{FF2B5EF4-FFF2-40B4-BE49-F238E27FC236}">
                    <a16:creationId xmlns:a16="http://schemas.microsoft.com/office/drawing/2014/main" id="{B0A8C92F-A386-8DE8-49B1-62FDA3D24B6A}"/>
                  </a:ext>
                </a:extLst>
              </p:cNvPr>
              <p:cNvCxnSpPr>
                <a:cxnSpLocks/>
              </p:cNvCxnSpPr>
              <p:nvPr/>
            </p:nvCxnSpPr>
            <p:spPr>
              <a:xfrm flipH="1" flipV="1">
                <a:off x="7540567" y="2011763"/>
                <a:ext cx="93764" cy="123402"/>
              </a:xfrm>
              <a:prstGeom prst="straightConnector1">
                <a:avLst/>
              </a:prstGeom>
              <a:noFill/>
              <a:ln w="19050" cap="flat" cmpd="sng" algn="ctr">
                <a:solidFill>
                  <a:srgbClr val="FF0000"/>
                </a:solidFill>
                <a:prstDash val="solid"/>
                <a:miter lim="800000"/>
                <a:tailEnd type="triangle"/>
              </a:ln>
              <a:effectLst/>
            </p:spPr>
          </p:cxnSp>
          <p:cxnSp>
            <p:nvCxnSpPr>
              <p:cNvPr id="289" name="Straight Arrow Connector 288">
                <a:extLst>
                  <a:ext uri="{FF2B5EF4-FFF2-40B4-BE49-F238E27FC236}">
                    <a16:creationId xmlns:a16="http://schemas.microsoft.com/office/drawing/2014/main" id="{8B1628EE-F3C0-943D-CE2D-9025050DE31D}"/>
                  </a:ext>
                </a:extLst>
              </p:cNvPr>
              <p:cNvCxnSpPr>
                <a:cxnSpLocks/>
              </p:cNvCxnSpPr>
              <p:nvPr/>
            </p:nvCxnSpPr>
            <p:spPr>
              <a:xfrm flipH="1">
                <a:off x="7444102" y="2119685"/>
                <a:ext cx="90363" cy="21918"/>
              </a:xfrm>
              <a:prstGeom prst="straightConnector1">
                <a:avLst/>
              </a:prstGeom>
              <a:noFill/>
              <a:ln w="19050" cap="flat" cmpd="sng" algn="ctr">
                <a:solidFill>
                  <a:srgbClr val="FF0000"/>
                </a:solidFill>
                <a:prstDash val="solid"/>
                <a:miter lim="800000"/>
                <a:tailEnd type="triangle"/>
              </a:ln>
              <a:effectLst/>
            </p:spPr>
          </p:cxnSp>
          <p:cxnSp>
            <p:nvCxnSpPr>
              <p:cNvPr id="290" name="Straight Arrow Connector 289">
                <a:extLst>
                  <a:ext uri="{FF2B5EF4-FFF2-40B4-BE49-F238E27FC236}">
                    <a16:creationId xmlns:a16="http://schemas.microsoft.com/office/drawing/2014/main" id="{AFEB9712-C4C8-0CB7-26A5-F8994A46A97E}"/>
                  </a:ext>
                </a:extLst>
              </p:cNvPr>
              <p:cNvCxnSpPr>
                <a:cxnSpLocks/>
              </p:cNvCxnSpPr>
              <p:nvPr/>
            </p:nvCxnSpPr>
            <p:spPr>
              <a:xfrm flipH="1" flipV="1">
                <a:off x="7496192" y="1857061"/>
                <a:ext cx="44146" cy="105637"/>
              </a:xfrm>
              <a:prstGeom prst="straightConnector1">
                <a:avLst/>
              </a:prstGeom>
              <a:noFill/>
              <a:ln w="19050" cap="flat" cmpd="sng" algn="ctr">
                <a:solidFill>
                  <a:srgbClr val="FF0000"/>
                </a:solidFill>
                <a:prstDash val="solid"/>
                <a:miter lim="800000"/>
                <a:tailEnd type="triangle"/>
              </a:ln>
              <a:effectLst/>
            </p:spPr>
          </p:cxnSp>
          <p:cxnSp>
            <p:nvCxnSpPr>
              <p:cNvPr id="291" name="Straight Arrow Connector 290">
                <a:extLst>
                  <a:ext uri="{FF2B5EF4-FFF2-40B4-BE49-F238E27FC236}">
                    <a16:creationId xmlns:a16="http://schemas.microsoft.com/office/drawing/2014/main" id="{05B8161F-A264-9840-A736-B49A9E2C34DD}"/>
                  </a:ext>
                </a:extLst>
              </p:cNvPr>
              <p:cNvCxnSpPr>
                <a:cxnSpLocks/>
              </p:cNvCxnSpPr>
              <p:nvPr/>
            </p:nvCxnSpPr>
            <p:spPr>
              <a:xfrm flipV="1">
                <a:off x="7614967" y="1726174"/>
                <a:ext cx="65528" cy="118328"/>
              </a:xfrm>
              <a:prstGeom prst="straightConnector1">
                <a:avLst/>
              </a:prstGeom>
              <a:noFill/>
              <a:ln w="19050" cap="flat" cmpd="sng" algn="ctr">
                <a:solidFill>
                  <a:srgbClr val="FF0000"/>
                </a:solidFill>
                <a:prstDash val="solid"/>
                <a:miter lim="800000"/>
                <a:tailEnd type="triangle"/>
              </a:ln>
              <a:effectLst/>
            </p:spPr>
          </p:cxnSp>
          <p:cxnSp>
            <p:nvCxnSpPr>
              <p:cNvPr id="292" name="Straight Arrow Connector 291">
                <a:extLst>
                  <a:ext uri="{FF2B5EF4-FFF2-40B4-BE49-F238E27FC236}">
                    <a16:creationId xmlns:a16="http://schemas.microsoft.com/office/drawing/2014/main" id="{1503BF66-E78A-38B6-CDF8-E05417632CE0}"/>
                  </a:ext>
                </a:extLst>
              </p:cNvPr>
              <p:cNvCxnSpPr>
                <a:cxnSpLocks/>
              </p:cNvCxnSpPr>
              <p:nvPr/>
            </p:nvCxnSpPr>
            <p:spPr>
              <a:xfrm flipV="1">
                <a:off x="7697339" y="1626254"/>
                <a:ext cx="114350" cy="94592"/>
              </a:xfrm>
              <a:prstGeom prst="straightConnector1">
                <a:avLst/>
              </a:prstGeom>
              <a:noFill/>
              <a:ln w="19050" cap="flat" cmpd="sng" algn="ctr">
                <a:solidFill>
                  <a:srgbClr val="FF0000"/>
                </a:solidFill>
                <a:prstDash val="solid"/>
                <a:miter lim="800000"/>
                <a:tailEnd type="triangle"/>
              </a:ln>
              <a:effectLst/>
            </p:spPr>
          </p:cxnSp>
          <p:cxnSp>
            <p:nvCxnSpPr>
              <p:cNvPr id="293" name="Straight Arrow Connector 292">
                <a:extLst>
                  <a:ext uri="{FF2B5EF4-FFF2-40B4-BE49-F238E27FC236}">
                    <a16:creationId xmlns:a16="http://schemas.microsoft.com/office/drawing/2014/main" id="{2677E18E-0597-17F9-390B-DE75CDC9089B}"/>
                  </a:ext>
                </a:extLst>
              </p:cNvPr>
              <p:cNvCxnSpPr>
                <a:cxnSpLocks/>
              </p:cNvCxnSpPr>
              <p:nvPr/>
            </p:nvCxnSpPr>
            <p:spPr>
              <a:xfrm flipH="1" flipV="1">
                <a:off x="7850324" y="1524435"/>
                <a:ext cx="4263" cy="96421"/>
              </a:xfrm>
              <a:prstGeom prst="straightConnector1">
                <a:avLst/>
              </a:prstGeom>
              <a:noFill/>
              <a:ln w="19050" cap="flat" cmpd="sng" algn="ctr">
                <a:solidFill>
                  <a:srgbClr val="FF0000"/>
                </a:solidFill>
                <a:prstDash val="solid"/>
                <a:miter lim="800000"/>
                <a:tailEnd type="triangle"/>
              </a:ln>
              <a:effectLst/>
            </p:spPr>
          </p:cxnSp>
          <p:cxnSp>
            <p:nvCxnSpPr>
              <p:cNvPr id="294" name="Straight Arrow Connector 293">
                <a:extLst>
                  <a:ext uri="{FF2B5EF4-FFF2-40B4-BE49-F238E27FC236}">
                    <a16:creationId xmlns:a16="http://schemas.microsoft.com/office/drawing/2014/main" id="{AFF78398-F39E-C629-01C6-5E24E7D3C973}"/>
                  </a:ext>
                </a:extLst>
              </p:cNvPr>
              <p:cNvCxnSpPr>
                <a:cxnSpLocks/>
              </p:cNvCxnSpPr>
              <p:nvPr/>
            </p:nvCxnSpPr>
            <p:spPr>
              <a:xfrm flipV="1">
                <a:off x="7832283" y="1128433"/>
                <a:ext cx="32703" cy="138451"/>
              </a:xfrm>
              <a:prstGeom prst="straightConnector1">
                <a:avLst/>
              </a:prstGeom>
              <a:noFill/>
              <a:ln w="19050" cap="flat" cmpd="sng" algn="ctr">
                <a:solidFill>
                  <a:srgbClr val="FF0000"/>
                </a:solidFill>
                <a:prstDash val="solid"/>
                <a:miter lim="800000"/>
                <a:tailEnd type="triangle"/>
              </a:ln>
              <a:effectLst/>
            </p:spPr>
          </p:cxnSp>
          <p:cxnSp>
            <p:nvCxnSpPr>
              <p:cNvPr id="295" name="Straight Arrow Connector 294">
                <a:extLst>
                  <a:ext uri="{FF2B5EF4-FFF2-40B4-BE49-F238E27FC236}">
                    <a16:creationId xmlns:a16="http://schemas.microsoft.com/office/drawing/2014/main" id="{2E2F7B01-FA8E-4D8B-C247-D69D74A0DA8C}"/>
                  </a:ext>
                </a:extLst>
              </p:cNvPr>
              <p:cNvCxnSpPr>
                <a:cxnSpLocks/>
              </p:cNvCxnSpPr>
              <p:nvPr/>
            </p:nvCxnSpPr>
            <p:spPr>
              <a:xfrm flipH="1" flipV="1">
                <a:off x="7687692" y="1149145"/>
                <a:ext cx="70568" cy="155876"/>
              </a:xfrm>
              <a:prstGeom prst="straightConnector1">
                <a:avLst/>
              </a:prstGeom>
              <a:noFill/>
              <a:ln w="19050" cap="flat" cmpd="sng" algn="ctr">
                <a:solidFill>
                  <a:srgbClr val="FF0000"/>
                </a:solidFill>
                <a:prstDash val="solid"/>
                <a:miter lim="800000"/>
                <a:tailEnd type="triangle"/>
              </a:ln>
              <a:effectLst/>
            </p:spPr>
          </p:cxnSp>
        </p:grpSp>
      </p:grpSp>
      <p:sp>
        <p:nvSpPr>
          <p:cNvPr id="321" name="TextBox 320">
            <a:extLst>
              <a:ext uri="{FF2B5EF4-FFF2-40B4-BE49-F238E27FC236}">
                <a16:creationId xmlns:a16="http://schemas.microsoft.com/office/drawing/2014/main" id="{097E26D0-68AD-D39B-8F24-8EBC215A5E02}"/>
              </a:ext>
            </a:extLst>
          </p:cNvPr>
          <p:cNvSpPr txBox="1"/>
          <p:nvPr/>
        </p:nvSpPr>
        <p:spPr>
          <a:xfrm>
            <a:off x="7671296" y="4961213"/>
            <a:ext cx="1412731" cy="721102"/>
          </a:xfrm>
          <a:prstGeom prst="rect">
            <a:avLst/>
          </a:prstGeom>
          <a:noFill/>
        </p:spPr>
        <p:txBody>
          <a:bodyPr wrap="none" lIns="0" tIns="0" rIns="0" bIns="0" rtlCol="0">
            <a:noAutofit/>
          </a:bodyPr>
          <a:lstStyle/>
          <a:p>
            <a:pPr marL="133350" indent="-133350" defTabSz="685800" eaLnBrk="1" fontAlgn="auto" hangingPunct="1">
              <a:lnSpc>
                <a:spcPct val="113000"/>
              </a:lnSpc>
              <a:spcBef>
                <a:spcPts val="0"/>
              </a:spcBef>
              <a:spcAft>
                <a:spcPts val="45"/>
              </a:spcAft>
              <a:defRPr/>
            </a:pPr>
            <a:r>
              <a:rPr lang="en-US" sz="2000" b="1" dirty="0">
                <a:solidFill>
                  <a:srgbClr val="96B0D6"/>
                </a:solidFill>
                <a:latin typeface="+mj-lt"/>
                <a:cs typeface="+mn-cs"/>
              </a:rPr>
              <a:t>LIR solver </a:t>
            </a:r>
          </a:p>
          <a:p>
            <a:pPr marL="133350" indent="-133350" defTabSz="685800" eaLnBrk="1" fontAlgn="auto" hangingPunct="1">
              <a:lnSpc>
                <a:spcPct val="113000"/>
              </a:lnSpc>
              <a:spcBef>
                <a:spcPts val="0"/>
              </a:spcBef>
              <a:spcAft>
                <a:spcPts val="45"/>
              </a:spcAft>
              <a:defRPr/>
            </a:pPr>
            <a:r>
              <a:rPr lang="en-US" sz="2000" b="1" dirty="0" err="1">
                <a:solidFill>
                  <a:srgbClr val="96B0D6"/>
                </a:solidFill>
                <a:latin typeface="+mj-lt"/>
                <a:cs typeface="+mn-cs"/>
              </a:rPr>
              <a:t>GeoDict</a:t>
            </a:r>
            <a:endParaRPr lang="en-US" sz="2000" b="1" dirty="0">
              <a:solidFill>
                <a:srgbClr val="96B0D6"/>
              </a:solidFill>
              <a:latin typeface="+mj-lt"/>
              <a:cs typeface="+mn-cs"/>
            </a:endParaRPr>
          </a:p>
        </p:txBody>
      </p:sp>
      <p:pic>
        <p:nvPicPr>
          <p:cNvPr id="322" name="Picture 321">
            <a:extLst>
              <a:ext uri="{FF2B5EF4-FFF2-40B4-BE49-F238E27FC236}">
                <a16:creationId xmlns:a16="http://schemas.microsoft.com/office/drawing/2014/main" id="{11668794-6F75-8E64-150B-0B203F009963}"/>
              </a:ext>
            </a:extLst>
          </p:cNvPr>
          <p:cNvPicPr>
            <a:picLocks noChangeAspect="1"/>
          </p:cNvPicPr>
          <p:nvPr/>
        </p:nvPicPr>
        <p:blipFill>
          <a:blip r:embed="rId7"/>
          <a:srcRect l="982" t="1055" r="636" b="661"/>
          <a:stretch/>
        </p:blipFill>
        <p:spPr>
          <a:xfrm>
            <a:off x="6354589" y="4805011"/>
            <a:ext cx="1055376" cy="1057013"/>
          </a:xfrm>
          <a:prstGeom prst="rect">
            <a:avLst/>
          </a:prstGeom>
        </p:spPr>
      </p:pic>
      <p:sp>
        <p:nvSpPr>
          <p:cNvPr id="3" name="TextBox 2">
            <a:extLst>
              <a:ext uri="{FF2B5EF4-FFF2-40B4-BE49-F238E27FC236}">
                <a16:creationId xmlns:a16="http://schemas.microsoft.com/office/drawing/2014/main" id="{4CA25719-4965-CDD5-2BAB-5119E48E5167}"/>
              </a:ext>
            </a:extLst>
          </p:cNvPr>
          <p:cNvSpPr txBox="1"/>
          <p:nvPr/>
        </p:nvSpPr>
        <p:spPr bwMode="auto">
          <a:xfrm>
            <a:off x="3488715" y="6334931"/>
            <a:ext cx="5214569"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hlinkClick r:id="rId8"/>
              </a:rPr>
              <a:t>International Journal of Hydrogen Energy 229, 154730, 2026.</a:t>
            </a:r>
            <a:endParaRPr lang="en-US" sz="1400" dirty="0"/>
          </a:p>
        </p:txBody>
      </p:sp>
    </p:spTree>
    <p:extLst>
      <p:ext uri="{BB962C8B-B14F-4D97-AF65-F5344CB8AC3E}">
        <p14:creationId xmlns:p14="http://schemas.microsoft.com/office/powerpoint/2010/main" val="28634630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05B8D-DF53-B576-C3D3-C7299B106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97131-370F-2959-325C-6DCF7D8F10AD}"/>
              </a:ext>
            </a:extLst>
          </p:cNvPr>
          <p:cNvSpPr>
            <a:spLocks noGrp="1"/>
          </p:cNvSpPr>
          <p:nvPr>
            <p:ph type="title"/>
          </p:nvPr>
        </p:nvSpPr>
        <p:spPr>
          <a:xfrm>
            <a:off x="466422" y="663860"/>
            <a:ext cx="8695634" cy="808025"/>
          </a:xfrm>
        </p:spPr>
        <p:txBody>
          <a:bodyPr wrap="square" anchor="t">
            <a:normAutofit/>
          </a:bodyPr>
          <a:lstStyle/>
          <a:p>
            <a:r>
              <a:rPr lang="en-US" dirty="0"/>
              <a:t>Micro-CT Flow Experiments</a:t>
            </a:r>
          </a:p>
        </p:txBody>
      </p:sp>
      <p:sp>
        <p:nvSpPr>
          <p:cNvPr id="4" name="Date Placeholder 3">
            <a:extLst>
              <a:ext uri="{FF2B5EF4-FFF2-40B4-BE49-F238E27FC236}">
                <a16:creationId xmlns:a16="http://schemas.microsoft.com/office/drawing/2014/main" id="{2336FAF1-9AD1-9AE9-5659-C429ACB85DF2}"/>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71371496-D883-25C5-6D2E-A9A6BAE7AEED}"/>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8</a:t>
            </a:fld>
            <a:endParaRPr lang="en-GB" noProof="1"/>
          </a:p>
        </p:txBody>
      </p:sp>
      <p:sp>
        <p:nvSpPr>
          <p:cNvPr id="7" name="TextBox 6">
            <a:extLst>
              <a:ext uri="{FF2B5EF4-FFF2-40B4-BE49-F238E27FC236}">
                <a16:creationId xmlns:a16="http://schemas.microsoft.com/office/drawing/2014/main" id="{C28AACA7-2383-9BC2-556F-FAA7D38707F8}"/>
              </a:ext>
            </a:extLst>
          </p:cNvPr>
          <p:cNvSpPr txBox="1"/>
          <p:nvPr/>
        </p:nvSpPr>
        <p:spPr bwMode="auto">
          <a:xfrm>
            <a:off x="3877672" y="6351625"/>
            <a:ext cx="4033155"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t>Gao et al. </a:t>
            </a:r>
            <a:r>
              <a:rPr lang="fr-FR" sz="1400" dirty="0" err="1"/>
              <a:t>Petrophysics</a:t>
            </a:r>
            <a:r>
              <a:rPr lang="fr-FR" sz="1400" dirty="0"/>
              <a:t> 64 (03), 368–383, 2023.</a:t>
            </a:r>
            <a:endParaRPr lang="en-US" sz="1400" dirty="0" err="1"/>
          </a:p>
        </p:txBody>
      </p:sp>
      <p:grpSp>
        <p:nvGrpSpPr>
          <p:cNvPr id="18" name="Group 17">
            <a:extLst>
              <a:ext uri="{FF2B5EF4-FFF2-40B4-BE49-F238E27FC236}">
                <a16:creationId xmlns:a16="http://schemas.microsoft.com/office/drawing/2014/main" id="{834A2565-BB0F-FC30-CEA2-7AE63F396498}"/>
              </a:ext>
            </a:extLst>
          </p:cNvPr>
          <p:cNvGrpSpPr/>
          <p:nvPr/>
        </p:nvGrpSpPr>
        <p:grpSpPr>
          <a:xfrm>
            <a:off x="122911" y="1612306"/>
            <a:ext cx="5169651" cy="4510299"/>
            <a:chOff x="214321" y="2415178"/>
            <a:chExt cx="4279414" cy="3940103"/>
          </a:xfrm>
        </p:grpSpPr>
        <p:cxnSp>
          <p:nvCxnSpPr>
            <p:cNvPr id="9" name="Straight Arrow Connector 8">
              <a:extLst>
                <a:ext uri="{FF2B5EF4-FFF2-40B4-BE49-F238E27FC236}">
                  <a16:creationId xmlns:a16="http://schemas.microsoft.com/office/drawing/2014/main" id="{2CEEC1D5-AE00-8D2E-6EE3-53B9318C7C6E}"/>
                </a:ext>
              </a:extLst>
            </p:cNvPr>
            <p:cNvCxnSpPr>
              <a:cxnSpLocks/>
            </p:cNvCxnSpPr>
            <p:nvPr/>
          </p:nvCxnSpPr>
          <p:spPr>
            <a:xfrm flipH="1">
              <a:off x="522583" y="2959873"/>
              <a:ext cx="878522"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856A64-1FDB-5940-1E3D-ABDC320E8C58}"/>
                </a:ext>
              </a:extLst>
            </p:cNvPr>
            <p:cNvCxnSpPr>
              <a:cxnSpLocks/>
            </p:cNvCxnSpPr>
            <p:nvPr/>
          </p:nvCxnSpPr>
          <p:spPr>
            <a:xfrm>
              <a:off x="1401108" y="2959873"/>
              <a:ext cx="3092627"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graph of a number of objects&#10;&#10;AI-generated content may be incorrect.">
              <a:extLst>
                <a:ext uri="{FF2B5EF4-FFF2-40B4-BE49-F238E27FC236}">
                  <a16:creationId xmlns:a16="http://schemas.microsoft.com/office/drawing/2014/main" id="{3F8A3B80-2831-970E-5871-9D3260D3DF29}"/>
                </a:ext>
              </a:extLst>
            </p:cNvPr>
            <p:cNvPicPr>
              <a:picLocks noChangeAspect="1"/>
            </p:cNvPicPr>
            <p:nvPr/>
          </p:nvPicPr>
          <p:blipFill rotWithShape="1">
            <a:blip r:embed="rId4">
              <a:extLst>
                <a:ext uri="{28A0092B-C50C-407E-A947-70E740481C1C}">
                  <a14:useLocalDpi xmlns:a14="http://schemas.microsoft.com/office/drawing/2010/main" val="0"/>
                </a:ext>
              </a:extLst>
            </a:blip>
            <a:srcRect l="827" t="4821" r="772" b="1244"/>
            <a:stretch/>
          </p:blipFill>
          <p:spPr bwMode="auto">
            <a:xfrm>
              <a:off x="214321" y="3075070"/>
              <a:ext cx="4279414" cy="3280211"/>
            </a:xfrm>
            <a:prstGeom prst="rect">
              <a:avLst/>
            </a:prstGeom>
            <a:ln>
              <a:noFill/>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82D5153B-9EAC-612F-DF26-95E61890E8C4}"/>
                </a:ext>
              </a:extLst>
            </p:cNvPr>
            <p:cNvCxnSpPr/>
            <p:nvPr/>
          </p:nvCxnSpPr>
          <p:spPr>
            <a:xfrm>
              <a:off x="1401105" y="3118271"/>
              <a:ext cx="0" cy="29718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2CEFF9-63BA-5FD5-C375-8CD0CCB03B55}"/>
                </a:ext>
              </a:extLst>
            </p:cNvPr>
            <p:cNvCxnSpPr>
              <a:cxnSpLocks/>
            </p:cNvCxnSpPr>
            <p:nvPr/>
          </p:nvCxnSpPr>
          <p:spPr>
            <a:xfrm flipH="1">
              <a:off x="543346" y="4070050"/>
              <a:ext cx="3944287" cy="687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A5FE4509-4CCF-17D3-3364-217C2EB140AA}"/>
                </a:ext>
              </a:extLst>
            </p:cNvPr>
            <p:cNvSpPr/>
            <p:nvPr/>
          </p:nvSpPr>
          <p:spPr>
            <a:xfrm>
              <a:off x="1083232" y="4089620"/>
              <a:ext cx="3392447" cy="147002"/>
            </a:xfrm>
            <a:custGeom>
              <a:avLst/>
              <a:gdLst>
                <a:gd name="connsiteX0" fmla="*/ 0 w 3077155"/>
                <a:gd name="connsiteY0" fmla="*/ 201305 h 201305"/>
                <a:gd name="connsiteX1" fmla="*/ 1176793 w 3077155"/>
                <a:gd name="connsiteY1" fmla="*/ 105889 h 201305"/>
                <a:gd name="connsiteX2" fmla="*/ 3077155 w 3077155"/>
                <a:gd name="connsiteY2" fmla="*/ 2522 h 201305"/>
                <a:gd name="connsiteX0" fmla="*/ 0 w 3077155"/>
                <a:gd name="connsiteY0" fmla="*/ 202054 h 202054"/>
                <a:gd name="connsiteX1" fmla="*/ 1168842 w 3077155"/>
                <a:gd name="connsiteY1" fmla="*/ 82784 h 202054"/>
                <a:gd name="connsiteX2" fmla="*/ 3077155 w 3077155"/>
                <a:gd name="connsiteY2" fmla="*/ 3271 h 202054"/>
              </a:gdLst>
              <a:ahLst/>
              <a:cxnLst>
                <a:cxn ang="0">
                  <a:pos x="connsiteX0" y="connsiteY0"/>
                </a:cxn>
                <a:cxn ang="0">
                  <a:pos x="connsiteX1" y="connsiteY1"/>
                </a:cxn>
                <a:cxn ang="0">
                  <a:pos x="connsiteX2" y="connsiteY2"/>
                </a:cxn>
              </a:cxnLst>
              <a:rect l="l" t="t" r="r" b="b"/>
              <a:pathLst>
                <a:path w="3077155" h="202054">
                  <a:moveTo>
                    <a:pt x="0" y="202054"/>
                  </a:moveTo>
                  <a:cubicBezTo>
                    <a:pt x="331967" y="170911"/>
                    <a:pt x="655983" y="115914"/>
                    <a:pt x="1168842" y="82784"/>
                  </a:cubicBezTo>
                  <a:cubicBezTo>
                    <a:pt x="1681701" y="49654"/>
                    <a:pt x="2778981" y="-15282"/>
                    <a:pt x="3077155" y="3271"/>
                  </a:cubicBezTo>
                </a:path>
              </a:pathLst>
            </a:custGeom>
            <a:noFill/>
            <a:ln w="19050">
              <a:solidFill>
                <a:srgbClr val="00BE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2E21232-A13E-DABC-91E3-7269958F5279}"/>
                </a:ext>
              </a:extLst>
            </p:cNvPr>
            <p:cNvCxnSpPr/>
            <p:nvPr/>
          </p:nvCxnSpPr>
          <p:spPr>
            <a:xfrm flipH="1" flipV="1">
              <a:off x="1807054" y="4125286"/>
              <a:ext cx="288032" cy="47888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A7B8911-8218-A826-34BF-F59260BD920D}"/>
                </a:ext>
              </a:extLst>
            </p:cNvPr>
            <p:cNvSpPr txBox="1"/>
            <p:nvPr/>
          </p:nvSpPr>
          <p:spPr>
            <a:xfrm>
              <a:off x="2036077" y="4347959"/>
              <a:ext cx="2034493" cy="510847"/>
            </a:xfrm>
            <a:prstGeom prst="rect">
              <a:avLst/>
            </a:prstGeom>
            <a:noFill/>
          </p:spPr>
          <p:txBody>
            <a:bodyPr wrap="none" rtlCol="0">
              <a:spAutoFit/>
            </a:bodyPr>
            <a:lstStyle/>
            <a:p>
              <a:r>
                <a:rPr lang="en-US" sz="1600" dirty="0">
                  <a:solidFill>
                    <a:srgbClr val="00B0F0"/>
                  </a:solidFill>
                </a:rPr>
                <a:t>Typical production data </a:t>
              </a:r>
              <a:br>
                <a:rPr lang="en-US" sz="1600" dirty="0">
                  <a:solidFill>
                    <a:srgbClr val="00B0F0"/>
                  </a:solidFill>
                </a:rPr>
              </a:br>
              <a:r>
                <a:rPr lang="en-US" sz="1600" dirty="0">
                  <a:solidFill>
                    <a:srgbClr val="00B0F0"/>
                  </a:solidFill>
                </a:rPr>
                <a:t>without dissolution</a:t>
              </a:r>
            </a:p>
          </p:txBody>
        </p:sp>
        <p:sp>
          <p:nvSpPr>
            <p:cNvPr id="11" name="Title 21">
              <a:extLst>
                <a:ext uri="{FF2B5EF4-FFF2-40B4-BE49-F238E27FC236}">
                  <a16:creationId xmlns:a16="http://schemas.microsoft.com/office/drawing/2014/main" id="{1C495AA9-88B4-83F3-5816-F0CEE460799C}"/>
                </a:ext>
              </a:extLst>
            </p:cNvPr>
            <p:cNvSpPr txBox="1">
              <a:spLocks/>
            </p:cNvSpPr>
            <p:nvPr/>
          </p:nvSpPr>
          <p:spPr bwMode="auto">
            <a:xfrm>
              <a:off x="462569" y="2415178"/>
              <a:ext cx="1086000" cy="529510"/>
            </a:xfrm>
            <a:prstGeom prst="rect">
              <a:avLst/>
            </a:prstGeom>
            <a:noFill/>
            <a:ln w="9525" algn="ctr">
              <a:noFill/>
              <a:miter lim="800000"/>
              <a:headEnd/>
              <a:tailEnd/>
            </a:ln>
          </p:spPr>
          <p:txBody>
            <a:bodyPr vert="horz" wrap="square" lIns="0" tIns="0" rIns="0" bIns="0" numCol="1" anchor="t" anchorCtr="0" compatLnSpc="1">
              <a:prstTxWarp prst="textNoShape">
                <a:avLst/>
              </a:prstTxWarp>
              <a:normAutofit/>
            </a:bodyPr>
            <a:lstStyle>
              <a:lvl1pPr algn="l" defTabSz="1219170" rtl="0" eaLnBrk="1" latinLnBrk="0" hangingPunct="1">
                <a:lnSpc>
                  <a:spcPct val="100000"/>
                </a:lnSpc>
                <a:spcBef>
                  <a:spcPct val="0"/>
                </a:spcBef>
                <a:buNone/>
                <a:defRPr lang="en-US" sz="2400" b="1" i="0" kern="1200" cap="all" baseline="0" noProof="0" dirty="0" smtClean="0">
                  <a:solidFill>
                    <a:schemeClr val="accent1"/>
                  </a:solidFill>
                  <a:latin typeface="+mj-lt"/>
                  <a:ea typeface="+mj-ea"/>
                  <a:cs typeface="+mj-cs"/>
                </a:defRPr>
              </a:lvl1pPr>
            </a:lstStyle>
            <a:p>
              <a:r>
                <a:rPr lang="nl-NL" sz="1600" b="0" cap="none" dirty="0">
                  <a:latin typeface="ShellMedium" panose="00000600000000000000" pitchFamily="2" charset="0"/>
                </a:rPr>
                <a:t>Displacement-</a:t>
              </a:r>
            </a:p>
            <a:p>
              <a:r>
                <a:rPr lang="nl-NL" sz="1600" b="0" cap="none" dirty="0">
                  <a:latin typeface="ShellMedium" panose="00000600000000000000" pitchFamily="2" charset="0"/>
                </a:rPr>
                <a:t>dominated</a:t>
              </a:r>
              <a:endParaRPr lang="en-GB" sz="1600" b="0" cap="none" dirty="0">
                <a:latin typeface="ShellMedium" panose="00000600000000000000" pitchFamily="2" charset="0"/>
              </a:endParaRPr>
            </a:p>
          </p:txBody>
        </p:sp>
        <p:sp>
          <p:nvSpPr>
            <p:cNvPr id="27" name="Title 21">
              <a:extLst>
                <a:ext uri="{FF2B5EF4-FFF2-40B4-BE49-F238E27FC236}">
                  <a16:creationId xmlns:a16="http://schemas.microsoft.com/office/drawing/2014/main" id="{B31E7AC6-CE74-AD5D-254B-FFCB0283D804}"/>
                </a:ext>
              </a:extLst>
            </p:cNvPr>
            <p:cNvSpPr txBox="1">
              <a:spLocks/>
            </p:cNvSpPr>
            <p:nvPr/>
          </p:nvSpPr>
          <p:spPr bwMode="auto">
            <a:xfrm>
              <a:off x="1720627" y="2428369"/>
              <a:ext cx="2755053" cy="430626"/>
            </a:xfrm>
            <a:prstGeom prst="rect">
              <a:avLst/>
            </a:prstGeom>
            <a:noFill/>
            <a:ln w="9525" algn="ctr">
              <a:noFill/>
              <a:miter lim="800000"/>
              <a:headEnd/>
              <a:tailEnd/>
            </a:ln>
          </p:spPr>
          <p:txBody>
            <a:bodyPr vert="horz" wrap="square" lIns="0" tIns="0" rIns="0" bIns="0" numCol="1" anchor="t" anchorCtr="0" compatLnSpc="1">
              <a:prstTxWarp prst="textNoShape">
                <a:avLst/>
              </a:prstTxWarp>
              <a:normAutofit/>
            </a:bodyPr>
            <a:lstStyle>
              <a:lvl1pPr algn="l" defTabSz="1219170" rtl="0" eaLnBrk="1" latinLnBrk="0" hangingPunct="1">
                <a:lnSpc>
                  <a:spcPct val="100000"/>
                </a:lnSpc>
                <a:spcBef>
                  <a:spcPct val="0"/>
                </a:spcBef>
                <a:buNone/>
                <a:defRPr lang="en-US" sz="2400" b="1" i="0" kern="1200" cap="all" baseline="0" noProof="0" dirty="0" smtClean="0">
                  <a:solidFill>
                    <a:schemeClr val="accent1"/>
                  </a:solidFill>
                  <a:latin typeface="+mj-lt"/>
                  <a:ea typeface="+mj-ea"/>
                  <a:cs typeface="+mj-cs"/>
                </a:defRPr>
              </a:lvl1pPr>
            </a:lstStyle>
            <a:p>
              <a:r>
                <a:rPr lang="nl-NL" sz="1600" b="0" cap="none" dirty="0">
                  <a:solidFill>
                    <a:srgbClr val="336094"/>
                  </a:solidFill>
                  <a:latin typeface="ShellMedium" panose="00000600000000000000" pitchFamily="2" charset="0"/>
                </a:rPr>
                <a:t>Dissolution-dominated</a:t>
              </a:r>
              <a:br>
                <a:rPr lang="nl-NL" sz="1600" b="0" cap="none" dirty="0">
                  <a:solidFill>
                    <a:srgbClr val="336094"/>
                  </a:solidFill>
                  <a:latin typeface="ShellMedium" panose="00000600000000000000" pitchFamily="2" charset="0"/>
                </a:rPr>
              </a:br>
              <a:r>
                <a:rPr lang="nl-NL" sz="1600" b="0" cap="none" dirty="0">
                  <a:solidFill>
                    <a:srgbClr val="336094"/>
                  </a:solidFill>
                  <a:latin typeface="ShellMedium" panose="00000600000000000000" pitchFamily="2" charset="0"/>
                </a:rPr>
                <a:t>(caused by ripening)</a:t>
              </a:r>
              <a:endParaRPr lang="en-GB" sz="1600" b="0" cap="none" dirty="0">
                <a:solidFill>
                  <a:srgbClr val="336094"/>
                </a:solidFill>
                <a:latin typeface="ShellMedium" panose="00000600000000000000" pitchFamily="2" charset="0"/>
              </a:endParaRPr>
            </a:p>
          </p:txBody>
        </p:sp>
      </p:grpSp>
      <p:pic>
        <p:nvPicPr>
          <p:cNvPr id="20" name="methane">
            <a:hlinkClick r:id="" action="ppaction://media"/>
            <a:extLst>
              <a:ext uri="{FF2B5EF4-FFF2-40B4-BE49-F238E27FC236}">
                <a16:creationId xmlns:a16="http://schemas.microsoft.com/office/drawing/2014/main" id="{369FE4DE-14E8-1CDE-22BA-6DCB252D1DA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313" t="34255" r="16375" b="23955"/>
          <a:stretch/>
        </p:blipFill>
        <p:spPr>
          <a:xfrm>
            <a:off x="5292563" y="337550"/>
            <a:ext cx="6899437" cy="2284214"/>
          </a:xfrm>
          <a:prstGeom prst="rect">
            <a:avLst/>
          </a:prstGeom>
        </p:spPr>
      </p:pic>
      <p:sp>
        <p:nvSpPr>
          <p:cNvPr id="6" name="TextBox 5">
            <a:extLst>
              <a:ext uri="{FF2B5EF4-FFF2-40B4-BE49-F238E27FC236}">
                <a16:creationId xmlns:a16="http://schemas.microsoft.com/office/drawing/2014/main" id="{83580CC2-88DB-2441-A455-F88B46F6035B}"/>
              </a:ext>
            </a:extLst>
          </p:cNvPr>
          <p:cNvSpPr txBox="1"/>
          <p:nvPr/>
        </p:nvSpPr>
        <p:spPr bwMode="auto">
          <a:xfrm>
            <a:off x="5440206" y="3227481"/>
            <a:ext cx="3985065" cy="2284215"/>
          </a:xfrm>
          <a:prstGeom prst="rect">
            <a:avLst/>
          </a:prstGeom>
          <a:solidFill>
            <a:srgbClr val="FFF7B4"/>
          </a:solid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800" dirty="0" err="1"/>
              <a:t>Bentheimer</a:t>
            </a:r>
            <a:r>
              <a:rPr lang="en-US" sz="1800" dirty="0"/>
              <a:t> sandstone, 4 mm x 20 mm</a:t>
            </a:r>
          </a:p>
          <a:p>
            <a:pPr defTabSz="357708">
              <a:lnSpc>
                <a:spcPct val="140000"/>
              </a:lnSpc>
              <a:buClr>
                <a:schemeClr val="accent2"/>
              </a:buClr>
              <a:buSzPct val="75000"/>
            </a:pPr>
            <a:r>
              <a:rPr lang="en-US" sz="1800" dirty="0"/>
              <a:t>4 experiments:</a:t>
            </a:r>
          </a:p>
          <a:p>
            <a:pPr marL="230400" indent="-230400" defTabSz="357708">
              <a:lnSpc>
                <a:spcPct val="140000"/>
              </a:lnSpc>
              <a:buClr>
                <a:schemeClr val="accent2"/>
              </a:buClr>
              <a:buSzPct val="75000"/>
              <a:buFont typeface="Wingdings" panose="05000000000000000000" pitchFamily="2" charset="2"/>
              <a:buChar char=""/>
            </a:pPr>
            <a:r>
              <a:rPr lang="en-US" sz="1800" dirty="0"/>
              <a:t>Compressed air (mainly N2)</a:t>
            </a:r>
          </a:p>
          <a:p>
            <a:pPr marL="230400" indent="-230400" defTabSz="357708">
              <a:lnSpc>
                <a:spcPct val="140000"/>
              </a:lnSpc>
              <a:buClr>
                <a:schemeClr val="accent2"/>
              </a:buClr>
              <a:buSzPct val="75000"/>
              <a:buFont typeface="Wingdings" panose="05000000000000000000" pitchFamily="2" charset="2"/>
              <a:buChar char=""/>
            </a:pPr>
            <a:r>
              <a:rPr lang="en-US" sz="1800" dirty="0"/>
              <a:t>Methane </a:t>
            </a:r>
          </a:p>
          <a:p>
            <a:pPr marL="230400" indent="-230400" defTabSz="357708">
              <a:lnSpc>
                <a:spcPct val="140000"/>
              </a:lnSpc>
              <a:buClr>
                <a:schemeClr val="accent2"/>
              </a:buClr>
              <a:buSzPct val="75000"/>
              <a:buFont typeface="Wingdings" panose="05000000000000000000" pitchFamily="2" charset="2"/>
              <a:buChar char=""/>
            </a:pPr>
            <a:r>
              <a:rPr lang="en-US" sz="1800" dirty="0"/>
              <a:t>Hydrogen-1, 2 (repeat)</a:t>
            </a:r>
          </a:p>
          <a:p>
            <a:pPr marL="230400" indent="-230400" defTabSz="357708">
              <a:lnSpc>
                <a:spcPct val="140000"/>
              </a:lnSpc>
              <a:buClr>
                <a:schemeClr val="accent2"/>
              </a:buClr>
              <a:buSzPct val="75000"/>
              <a:buFont typeface="Wingdings" panose="05000000000000000000" pitchFamily="2" charset="2"/>
              <a:buChar char=""/>
            </a:pPr>
            <a:endParaRPr lang="en-US" sz="1800" dirty="0" err="1"/>
          </a:p>
        </p:txBody>
      </p:sp>
      <p:grpSp>
        <p:nvGrpSpPr>
          <p:cNvPr id="8" name="Group 7">
            <a:extLst>
              <a:ext uri="{FF2B5EF4-FFF2-40B4-BE49-F238E27FC236}">
                <a16:creationId xmlns:a16="http://schemas.microsoft.com/office/drawing/2014/main" id="{7C77C95D-0DD5-4DCF-9051-584DFE266969}"/>
              </a:ext>
            </a:extLst>
          </p:cNvPr>
          <p:cNvGrpSpPr>
            <a:grpSpLocks noChangeAspect="1"/>
          </p:cNvGrpSpPr>
          <p:nvPr/>
        </p:nvGrpSpPr>
        <p:grpSpPr>
          <a:xfrm>
            <a:off x="9492798" y="3232183"/>
            <a:ext cx="2779012" cy="2611179"/>
            <a:chOff x="331335" y="1708815"/>
            <a:chExt cx="2274436" cy="2137076"/>
          </a:xfrm>
        </p:grpSpPr>
        <p:pic>
          <p:nvPicPr>
            <p:cNvPr id="19" name="Picture 18" descr="A circular shape with red and blue spots&#10;&#10;AI-generated content may be incorrect.">
              <a:extLst>
                <a:ext uri="{FF2B5EF4-FFF2-40B4-BE49-F238E27FC236}">
                  <a16:creationId xmlns:a16="http://schemas.microsoft.com/office/drawing/2014/main" id="{F495A21F-5F61-B5C7-B20E-C6E5848C01B3}"/>
                </a:ext>
              </a:extLst>
            </p:cNvPr>
            <p:cNvPicPr>
              <a:picLocks noChangeAspect="1"/>
            </p:cNvPicPr>
            <p:nvPr/>
          </p:nvPicPr>
          <p:blipFill>
            <a:blip r:embed="rId6">
              <a:extLst>
                <a:ext uri="{28A0092B-C50C-407E-A947-70E740481C1C}">
                  <a14:useLocalDpi xmlns:a14="http://schemas.microsoft.com/office/drawing/2010/main" val="0"/>
                </a:ext>
              </a:extLst>
            </a:blip>
            <a:srcRect b="6805"/>
            <a:stretch/>
          </p:blipFill>
          <p:spPr>
            <a:xfrm>
              <a:off x="331335" y="1708815"/>
              <a:ext cx="2194243" cy="2137076"/>
            </a:xfrm>
            <a:prstGeom prst="rect">
              <a:avLst/>
            </a:prstGeom>
          </p:spPr>
        </p:pic>
        <p:sp>
          <p:nvSpPr>
            <p:cNvPr id="25" name="TextBox 24">
              <a:extLst>
                <a:ext uri="{FF2B5EF4-FFF2-40B4-BE49-F238E27FC236}">
                  <a16:creationId xmlns:a16="http://schemas.microsoft.com/office/drawing/2014/main" id="{40F7CA22-6336-763C-97B0-D0BD80812963}"/>
                </a:ext>
              </a:extLst>
            </p:cNvPr>
            <p:cNvSpPr txBox="1"/>
            <p:nvPr/>
          </p:nvSpPr>
          <p:spPr>
            <a:xfrm>
              <a:off x="1973009" y="2100340"/>
              <a:ext cx="632762" cy="276999"/>
            </a:xfrm>
            <a:prstGeom prst="rect">
              <a:avLst/>
            </a:prstGeom>
            <a:noFill/>
          </p:spPr>
          <p:txBody>
            <a:bodyPr wrap="square" rtlCol="0">
              <a:spAutoFit/>
            </a:bodyPr>
            <a:lstStyle>
              <a:defPPr rtl="0">
                <a:defRPr lang="en-gb"/>
              </a:defPPr>
              <a:lvl1pPr>
                <a:defRPr sz="1600" b="1">
                  <a:solidFill>
                    <a:srgbClr val="0000FF"/>
                  </a:solidFill>
                </a:defRPr>
              </a:lvl1pPr>
            </a:lstStyle>
            <a:p>
              <a:pPr defTabSz="685800" eaLnBrk="1" fontAlgn="auto" hangingPunct="1">
                <a:spcBef>
                  <a:spcPts val="0"/>
                </a:spcBef>
                <a:spcAft>
                  <a:spcPts val="0"/>
                </a:spcAft>
                <a:defRPr/>
              </a:pPr>
              <a:r>
                <a:rPr lang="nl-NL" sz="1200" dirty="0">
                  <a:solidFill>
                    <a:srgbClr val="0085FF"/>
                  </a:solidFill>
                  <a:latin typeface="ShellMedium" panose="00000600000000000000" pitchFamily="2" charset="0"/>
                  <a:cs typeface="+mn-cs"/>
                </a:rPr>
                <a:t>Brine</a:t>
              </a:r>
            </a:p>
          </p:txBody>
        </p:sp>
        <p:sp>
          <p:nvSpPr>
            <p:cNvPr id="26" name="TextBox 25">
              <a:extLst>
                <a:ext uri="{FF2B5EF4-FFF2-40B4-BE49-F238E27FC236}">
                  <a16:creationId xmlns:a16="http://schemas.microsoft.com/office/drawing/2014/main" id="{FB75DF54-9F74-B267-75DC-44227D80BB55}"/>
                </a:ext>
              </a:extLst>
            </p:cNvPr>
            <p:cNvSpPr txBox="1"/>
            <p:nvPr/>
          </p:nvSpPr>
          <p:spPr>
            <a:xfrm>
              <a:off x="1600968" y="3559792"/>
              <a:ext cx="979876" cy="276999"/>
            </a:xfrm>
            <a:prstGeom prst="rect">
              <a:avLst/>
            </a:prstGeom>
            <a:noFill/>
          </p:spPr>
          <p:txBody>
            <a:bodyPr wrap="square" rtlCol="0">
              <a:spAutoFit/>
            </a:bodyPr>
            <a:lstStyle>
              <a:defPPr rtl="0">
                <a:defRPr lang="en-gb"/>
              </a:defPPr>
              <a:lvl1pPr>
                <a:defRPr sz="1600" b="1">
                  <a:solidFill>
                    <a:schemeClr val="tx1">
                      <a:lumMod val="75000"/>
                      <a:lumOff val="25000"/>
                    </a:schemeClr>
                  </a:solidFill>
                </a:defRPr>
              </a:lvl1pPr>
            </a:lstStyle>
            <a:p>
              <a:pPr defTabSz="685800" eaLnBrk="1" fontAlgn="auto" hangingPunct="1">
                <a:spcBef>
                  <a:spcPts val="0"/>
                </a:spcBef>
                <a:spcAft>
                  <a:spcPts val="0"/>
                </a:spcAft>
                <a:defRPr/>
              </a:pPr>
              <a:r>
                <a:rPr lang="nl-NL" sz="1200" dirty="0">
                  <a:solidFill>
                    <a:srgbClr val="FE1414"/>
                  </a:solidFill>
                  <a:latin typeface="ShellMedium" panose="00000600000000000000" pitchFamily="2" charset="0"/>
                  <a:cs typeface="+mn-cs"/>
                </a:rPr>
                <a:t>Hydrogen</a:t>
              </a:r>
            </a:p>
          </p:txBody>
        </p:sp>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E9B11318-BFD2-1298-B38A-4A2AD1A54B79}"/>
                  </a:ext>
                </a:extLst>
              </p:cNvPr>
              <p:cNvSpPr txBox="1"/>
              <p:nvPr/>
            </p:nvSpPr>
            <p:spPr bwMode="auto">
              <a:xfrm>
                <a:off x="3872860" y="2973107"/>
                <a:ext cx="1307666" cy="512448"/>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algn="r" defTabSz="357708">
                  <a:buClr>
                    <a:schemeClr val="accent2"/>
                  </a:buClr>
                  <a:buSzPct val="75000"/>
                </a:pPr>
                <a:r>
                  <a:rPr lang="en-US" sz="1600" dirty="0">
                    <a:solidFill>
                      <a:srgbClr val="FFC000"/>
                    </a:solidFill>
                  </a:rPr>
                  <a:t>Residual gas </a:t>
                </a:r>
                <a:br>
                  <a:rPr lang="en-US" sz="1600" dirty="0">
                    <a:solidFill>
                      <a:srgbClr val="FFC000"/>
                    </a:solidFill>
                  </a:rPr>
                </a:br>
                <a:r>
                  <a:rPr lang="en-US" sz="1600" dirty="0">
                    <a:solidFill>
                      <a:srgbClr val="FFC000"/>
                    </a:solidFill>
                  </a:rPr>
                  <a:t>saturation </a:t>
                </a:r>
                <a14:m>
                  <m:oMath xmlns:m="http://schemas.openxmlformats.org/officeDocument/2006/math">
                    <m:sSub>
                      <m:sSubPr>
                        <m:ctrlPr>
                          <a:rPr lang="en-GB" sz="1600" b="0" i="1" smtClean="0">
                            <a:solidFill>
                              <a:srgbClr val="FFC000"/>
                            </a:solidFill>
                            <a:latin typeface="Cambria Math" panose="02040503050406030204" pitchFamily="18" charset="0"/>
                          </a:rPr>
                        </m:ctrlPr>
                      </m:sSubPr>
                      <m:e>
                        <m:r>
                          <a:rPr lang="en-GB" sz="1600" b="0" i="1" smtClean="0">
                            <a:solidFill>
                              <a:srgbClr val="FFC000"/>
                            </a:solidFill>
                            <a:latin typeface="Cambria Math" panose="02040503050406030204" pitchFamily="18" charset="0"/>
                          </a:rPr>
                          <m:t>𝑆</m:t>
                        </m:r>
                      </m:e>
                      <m:sub>
                        <m:r>
                          <a:rPr lang="en-GB" sz="1600" b="0" i="1" smtClean="0">
                            <a:solidFill>
                              <a:srgbClr val="FFC000"/>
                            </a:solidFill>
                            <a:latin typeface="Cambria Math" panose="02040503050406030204" pitchFamily="18" charset="0"/>
                          </a:rPr>
                          <m:t>𝑔</m:t>
                        </m:r>
                        <m:r>
                          <a:rPr lang="en-GB" sz="1600" b="0" i="1" smtClean="0">
                            <a:solidFill>
                              <a:srgbClr val="FFC000"/>
                            </a:solidFill>
                            <a:latin typeface="Cambria Math" panose="02040503050406030204" pitchFamily="18" charset="0"/>
                          </a:rPr>
                          <m:t>,</m:t>
                        </m:r>
                        <m:r>
                          <a:rPr lang="en-GB" sz="1600" b="0" i="1" smtClean="0">
                            <a:solidFill>
                              <a:srgbClr val="FFC000"/>
                            </a:solidFill>
                            <a:latin typeface="Cambria Math" panose="02040503050406030204" pitchFamily="18" charset="0"/>
                          </a:rPr>
                          <m:t>𝑟</m:t>
                        </m:r>
                      </m:sub>
                    </m:sSub>
                  </m:oMath>
                </a14:m>
                <a:endParaRPr lang="en-US" sz="1600" dirty="0" err="1">
                  <a:solidFill>
                    <a:srgbClr val="FFC000"/>
                  </a:solidFill>
                </a:endParaRPr>
              </a:p>
            </p:txBody>
          </p:sp>
        </mc:Choice>
        <mc:Fallback>
          <p:sp>
            <p:nvSpPr>
              <p:cNvPr id="28" name="TextBox 27">
                <a:extLst>
                  <a:ext uri="{FF2B5EF4-FFF2-40B4-BE49-F238E27FC236}">
                    <a16:creationId xmlns:a16="http://schemas.microsoft.com/office/drawing/2014/main" id="{E9B11318-BFD2-1298-B38A-4A2AD1A54B79}"/>
                  </a:ext>
                </a:extLst>
              </p:cNvPr>
              <p:cNvSpPr txBox="1">
                <a:spLocks noRot="1" noChangeAspect="1" noMove="1" noResize="1" noEditPoints="1" noAdjustHandles="1" noChangeArrowheads="1" noChangeShapeType="1" noTextEdit="1"/>
              </p:cNvSpPr>
              <p:nvPr/>
            </p:nvSpPr>
            <p:spPr bwMode="auto">
              <a:xfrm>
                <a:off x="3872860" y="2973107"/>
                <a:ext cx="1307666" cy="512448"/>
              </a:xfrm>
              <a:prstGeom prst="rect">
                <a:avLst/>
              </a:prstGeom>
              <a:blipFill>
                <a:blip r:embed="rId7"/>
                <a:stretch>
                  <a:fillRect l="-8372" t="-13095" r="-9302" b="-19048"/>
                </a:stretch>
              </a:blipFill>
              <a:ln w="9525" algn="ctr">
                <a:noFill/>
                <a:miter lim="800000"/>
                <a:headEnd/>
                <a:tailEnd/>
              </a:ln>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78BED141-E2ED-9FD1-69E5-5CBDD423369E}"/>
              </a:ext>
            </a:extLst>
          </p:cNvPr>
          <p:cNvCxnSpPr/>
          <p:nvPr/>
        </p:nvCxnSpPr>
        <p:spPr>
          <a:xfrm>
            <a:off x="5191432" y="2417148"/>
            <a:ext cx="0" cy="1111919"/>
          </a:xfrm>
          <a:prstGeom prst="straightConnector1">
            <a:avLst/>
          </a:prstGeom>
          <a:ln w="28575">
            <a:solidFill>
              <a:srgbClr val="FFC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45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remove"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D063-4C4D-D000-292C-4E7F3FCC337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1347B5B-A3B1-6494-CD88-A9B78A18ECAD}"/>
                  </a:ext>
                </a:extLst>
              </p:cNvPr>
              <p:cNvSpPr>
                <a:spLocks noGrp="1"/>
              </p:cNvSpPr>
              <p:nvPr>
                <p:ph type="title"/>
              </p:nvPr>
            </p:nvSpPr>
            <p:spPr>
              <a:xfrm>
                <a:off x="466422" y="663860"/>
                <a:ext cx="10942606" cy="808025"/>
              </a:xfrm>
            </p:spPr>
            <p:txBody>
              <a:bodyPr wrap="square" anchor="t">
                <a:normAutofit/>
              </a:bodyPr>
              <a:lstStyle/>
              <a:p>
                <a:r>
                  <a:rPr lang="en-US" dirty="0"/>
                  <a:t>Determining Residual Gas Saturation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𝑟</m:t>
                        </m:r>
                      </m:sub>
                    </m:sSub>
                  </m:oMath>
                </a14:m>
                <a:r>
                  <a:rPr lang="en-US" dirty="0"/>
                  <a:t> from Minkowski Functionals</a:t>
                </a:r>
              </a:p>
            </p:txBody>
          </p:sp>
        </mc:Choice>
        <mc:Fallback>
          <p:sp>
            <p:nvSpPr>
              <p:cNvPr id="2" name="Title 1">
                <a:extLst>
                  <a:ext uri="{FF2B5EF4-FFF2-40B4-BE49-F238E27FC236}">
                    <a16:creationId xmlns:a16="http://schemas.microsoft.com/office/drawing/2014/main" id="{01347B5B-A3B1-6494-CD88-A9B78A18ECAD}"/>
                  </a:ext>
                </a:extLst>
              </p:cNvPr>
              <p:cNvSpPr>
                <a:spLocks noGrp="1" noRot="1" noChangeAspect="1" noMove="1" noResize="1" noEditPoints="1" noAdjustHandles="1" noChangeArrowheads="1" noChangeShapeType="1" noTextEdit="1"/>
              </p:cNvSpPr>
              <p:nvPr>
                <p:ph type="title"/>
              </p:nvPr>
            </p:nvSpPr>
            <p:spPr>
              <a:xfrm>
                <a:off x="466422" y="663860"/>
                <a:ext cx="10942606" cy="808025"/>
              </a:xfrm>
              <a:blipFill>
                <a:blip r:embed="rId2"/>
                <a:stretch>
                  <a:fillRect l="-1727" t="-159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095FDD-8649-B0C1-7CE7-3F98023B7CF3}"/>
              </a:ext>
            </a:extLst>
          </p:cNvPr>
          <p:cNvSpPr>
            <a:spLocks noGrp="1"/>
          </p:cNvSpPr>
          <p:nvPr>
            <p:ph type="dt" sz="half" idx="2"/>
          </p:nvPr>
        </p:nvSpPr>
        <p:spPr>
          <a:xfrm>
            <a:off x="9670343" y="6469200"/>
            <a:ext cx="1440000" cy="237600"/>
          </a:xfrm>
        </p:spPr>
        <p:txBody>
          <a:bodyPr wrap="none" anchor="t">
            <a:normAutofit/>
          </a:bodyPr>
          <a:lstStyle/>
          <a:p>
            <a:pPr>
              <a:spcAft>
                <a:spcPts val="600"/>
              </a:spcAft>
              <a:defRPr/>
            </a:pPr>
            <a:r>
              <a:rPr lang="en-US" noProof="1"/>
              <a:t>20.05.2026</a:t>
            </a:r>
            <a:endParaRPr lang="en-GB" noProof="1"/>
          </a:p>
        </p:txBody>
      </p:sp>
      <p:sp>
        <p:nvSpPr>
          <p:cNvPr id="5" name="Slide Number Placeholder 4">
            <a:extLst>
              <a:ext uri="{FF2B5EF4-FFF2-40B4-BE49-F238E27FC236}">
                <a16:creationId xmlns:a16="http://schemas.microsoft.com/office/drawing/2014/main" id="{FA838E68-B9CE-471A-3AD0-6DA1F023A084}"/>
              </a:ext>
            </a:extLst>
          </p:cNvPr>
          <p:cNvSpPr>
            <a:spLocks noGrp="1"/>
          </p:cNvSpPr>
          <p:nvPr>
            <p:ph type="sldNum" sz="quarter" idx="4"/>
          </p:nvPr>
        </p:nvSpPr>
        <p:spPr>
          <a:xfrm>
            <a:off x="11324177" y="6469199"/>
            <a:ext cx="355564" cy="237600"/>
          </a:xfrm>
        </p:spPr>
        <p:txBody>
          <a:bodyPr wrap="none" anchor="t">
            <a:normAutofit/>
          </a:bodyPr>
          <a:lstStyle/>
          <a:p>
            <a:pPr>
              <a:spcAft>
                <a:spcPts val="600"/>
              </a:spcAft>
            </a:pPr>
            <a:fld id="{D32BAE6A-B452-4007-8177-56DD051636F9}" type="slidenum">
              <a:rPr lang="en-GB" noProof="1" smtClean="0"/>
              <a:pPr>
                <a:spcAft>
                  <a:spcPts val="600"/>
                </a:spcAft>
              </a:pPr>
              <a:t>9</a:t>
            </a:fld>
            <a:endParaRPr lang="en-GB" noProof="1"/>
          </a:p>
        </p:txBody>
      </p:sp>
      <p:pic>
        <p:nvPicPr>
          <p:cNvPr id="3" name="Picture 2">
            <a:extLst>
              <a:ext uri="{FF2B5EF4-FFF2-40B4-BE49-F238E27FC236}">
                <a16:creationId xmlns:a16="http://schemas.microsoft.com/office/drawing/2014/main" id="{4AB807B6-444B-EE9D-153E-9127C35F2EFE}"/>
              </a:ext>
            </a:extLst>
          </p:cNvPr>
          <p:cNvPicPr>
            <a:picLocks noChangeAspect="1"/>
          </p:cNvPicPr>
          <p:nvPr/>
        </p:nvPicPr>
        <p:blipFill>
          <a:blip r:embed="rId3"/>
          <a:stretch>
            <a:fillRect/>
          </a:stretch>
        </p:blipFill>
        <p:spPr>
          <a:xfrm>
            <a:off x="9977218" y="1251915"/>
            <a:ext cx="2229083" cy="1189818"/>
          </a:xfrm>
          <a:prstGeom prst="rect">
            <a:avLst/>
          </a:prstGeom>
        </p:spPr>
      </p:pic>
      <p:sp>
        <p:nvSpPr>
          <p:cNvPr id="6" name="TextBox 5">
            <a:extLst>
              <a:ext uri="{FF2B5EF4-FFF2-40B4-BE49-F238E27FC236}">
                <a16:creationId xmlns:a16="http://schemas.microsoft.com/office/drawing/2014/main" id="{E1DD0BF9-A39C-7BA0-FE56-646D675751E7}"/>
              </a:ext>
            </a:extLst>
          </p:cNvPr>
          <p:cNvSpPr txBox="1"/>
          <p:nvPr/>
        </p:nvSpPr>
        <p:spPr bwMode="auto">
          <a:xfrm>
            <a:off x="7471981" y="5395507"/>
            <a:ext cx="4115666" cy="65158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sz="1600" dirty="0"/>
              <a:t>Clear trend of dissolution dominated regime</a:t>
            </a:r>
            <a:br>
              <a:rPr lang="en-US" sz="1600" dirty="0"/>
            </a:br>
            <a:r>
              <a:rPr lang="en-US" sz="1600" dirty="0"/>
              <a:t>with saturation level of brine </a:t>
            </a:r>
          </a:p>
        </p:txBody>
      </p:sp>
      <p:cxnSp>
        <p:nvCxnSpPr>
          <p:cNvPr id="7" name="Straight Arrow Connector 6">
            <a:extLst>
              <a:ext uri="{FF2B5EF4-FFF2-40B4-BE49-F238E27FC236}">
                <a16:creationId xmlns:a16="http://schemas.microsoft.com/office/drawing/2014/main" id="{81B7C5CE-BB17-4D6A-5DDD-6798DC4E0CD7}"/>
              </a:ext>
            </a:extLst>
          </p:cNvPr>
          <p:cNvCxnSpPr>
            <a:cxnSpLocks/>
          </p:cNvCxnSpPr>
          <p:nvPr/>
        </p:nvCxnSpPr>
        <p:spPr>
          <a:xfrm flipV="1">
            <a:off x="10104056" y="3954324"/>
            <a:ext cx="624904" cy="119679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25EF661-8C45-9CE9-AE59-D9FBA8412C22}"/>
              </a:ext>
            </a:extLst>
          </p:cNvPr>
          <p:cNvCxnSpPr>
            <a:cxnSpLocks/>
          </p:cNvCxnSpPr>
          <p:nvPr/>
        </p:nvCxnSpPr>
        <p:spPr>
          <a:xfrm flipH="1" flipV="1">
            <a:off x="7209260" y="4188965"/>
            <a:ext cx="974500" cy="8935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35327F6-DA4F-F023-55B8-CE8501BB9E3A}"/>
                  </a:ext>
                </a:extLst>
              </p:cNvPr>
              <p:cNvSpPr txBox="1"/>
              <p:nvPr/>
            </p:nvSpPr>
            <p:spPr bwMode="auto">
              <a:xfrm>
                <a:off x="310456" y="5288876"/>
                <a:ext cx="6661861" cy="73302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marL="201613" indent="-201613" defTabSz="357708">
                  <a:lnSpc>
                    <a:spcPct val="140000"/>
                  </a:lnSpc>
                  <a:buClr>
                    <a:schemeClr val="accent2"/>
                  </a:buClr>
                  <a:buSzPct val="85000"/>
                  <a:buFont typeface="Wingdings" panose="05000000000000000000" pitchFamily="2" charset="2"/>
                  <a:buChar char=""/>
                </a:pPr>
                <a:r>
                  <a:rPr lang="en-US" sz="1800" dirty="0"/>
                  <a:t>End of displacement-dominated regime is upper limit to </a:t>
                </a:r>
                <a14:m>
                  <m:oMath xmlns:m="http://schemas.openxmlformats.org/officeDocument/2006/math">
                    <m:r>
                      <a:rPr lang="en-US" sz="1800" i="1" dirty="0" smtClean="0">
                        <a:latin typeface="Cambria Math" panose="02040503050406030204" pitchFamily="18" charset="0"/>
                      </a:rPr>
                      <m:t>𝑆</m:t>
                    </m:r>
                    <m:r>
                      <a:rPr lang="en-US" sz="1800" i="1" baseline="-25000" dirty="0">
                        <a:latin typeface="Cambria Math" panose="02040503050406030204" pitchFamily="18" charset="0"/>
                      </a:rPr>
                      <m:t>𝑔𝑟</m:t>
                    </m:r>
                  </m:oMath>
                </a14:m>
                <a:endParaRPr lang="en-US" sz="1800" baseline="-25000" dirty="0"/>
              </a:p>
              <a:p>
                <a:pPr marL="201613" indent="-201613" defTabSz="357708">
                  <a:lnSpc>
                    <a:spcPct val="140000"/>
                  </a:lnSpc>
                  <a:buClr>
                    <a:schemeClr val="accent2"/>
                  </a:buClr>
                  <a:buSzPct val="85000"/>
                  <a:buFont typeface="Wingdings" panose="05000000000000000000" pitchFamily="2" charset="2"/>
                  <a:buChar char=""/>
                </a:pPr>
                <a:r>
                  <a:rPr lang="en-US" sz="1800" dirty="0"/>
                  <a:t>Beginning of dissolution-dominated regime is lower limit to </a:t>
                </a:r>
                <a14:m>
                  <m:oMath xmlns:m="http://schemas.openxmlformats.org/officeDocument/2006/math">
                    <m:r>
                      <a:rPr lang="en-US" sz="1800" i="1" dirty="0" smtClean="0">
                        <a:latin typeface="Cambria Math" panose="02040503050406030204" pitchFamily="18" charset="0"/>
                      </a:rPr>
                      <m:t>𝑆</m:t>
                    </m:r>
                    <m:r>
                      <a:rPr lang="en-US" sz="1800" i="1" baseline="-25000" dirty="0">
                        <a:latin typeface="Cambria Math" panose="02040503050406030204" pitchFamily="18" charset="0"/>
                      </a:rPr>
                      <m:t>𝑔𝑟</m:t>
                    </m:r>
                  </m:oMath>
                </a14:m>
                <a:endParaRPr lang="en-US" sz="1800" baseline="-25000" dirty="0"/>
              </a:p>
            </p:txBody>
          </p:sp>
        </mc:Choice>
        <mc:Fallback>
          <p:sp>
            <p:nvSpPr>
              <p:cNvPr id="9" name="TextBox 8">
                <a:extLst>
                  <a:ext uri="{FF2B5EF4-FFF2-40B4-BE49-F238E27FC236}">
                    <a16:creationId xmlns:a16="http://schemas.microsoft.com/office/drawing/2014/main" id="{635327F6-DA4F-F023-55B8-CE8501BB9E3A}"/>
                  </a:ext>
                </a:extLst>
              </p:cNvPr>
              <p:cNvSpPr txBox="1">
                <a:spLocks noRot="1" noChangeAspect="1" noMove="1" noResize="1" noEditPoints="1" noAdjustHandles="1" noChangeArrowheads="1" noChangeShapeType="1" noTextEdit="1"/>
              </p:cNvSpPr>
              <p:nvPr/>
            </p:nvSpPr>
            <p:spPr bwMode="auto">
              <a:xfrm>
                <a:off x="310456" y="5288876"/>
                <a:ext cx="6661861" cy="733021"/>
              </a:xfrm>
              <a:prstGeom prst="rect">
                <a:avLst/>
              </a:prstGeom>
              <a:blipFill>
                <a:blip r:embed="rId4"/>
                <a:stretch>
                  <a:fillRect l="-1738" t="-1667" b="-18333"/>
                </a:stretch>
              </a:blipFill>
              <a:ln w="9525" algn="ctr">
                <a:noFill/>
                <a:miter lim="800000"/>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E029AE3-19EF-9D04-67BF-1716C685A6DE}"/>
              </a:ext>
            </a:extLst>
          </p:cNvPr>
          <p:cNvGrpSpPr/>
          <p:nvPr/>
        </p:nvGrpSpPr>
        <p:grpSpPr>
          <a:xfrm>
            <a:off x="5792059" y="854728"/>
            <a:ext cx="6295253" cy="4587843"/>
            <a:chOff x="5792059" y="494697"/>
            <a:chExt cx="6254864" cy="4587843"/>
          </a:xfrm>
        </p:grpSpPr>
        <p:graphicFrame>
          <p:nvGraphicFramePr>
            <p:cNvPr id="11" name="Chart 10">
              <a:extLst>
                <a:ext uri="{FF2B5EF4-FFF2-40B4-BE49-F238E27FC236}">
                  <a16:creationId xmlns:a16="http://schemas.microsoft.com/office/drawing/2014/main" id="{25029A69-81F9-4066-70FC-E83C173C3247}"/>
                </a:ext>
              </a:extLst>
            </p:cNvPr>
            <p:cNvGraphicFramePr>
              <a:graphicFrameLocks/>
            </p:cNvGraphicFramePr>
            <p:nvPr>
              <p:extLst>
                <p:ext uri="{D42A27DB-BD31-4B8C-83A1-F6EECF244321}">
                  <p14:modId xmlns:p14="http://schemas.microsoft.com/office/powerpoint/2010/main" val="3717060580"/>
                </p:ext>
              </p:extLst>
            </p:nvPr>
          </p:nvGraphicFramePr>
          <p:xfrm>
            <a:off x="5792059" y="1291511"/>
            <a:ext cx="6254864" cy="3791029"/>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Straight Arrow Connector 11">
              <a:extLst>
                <a:ext uri="{FF2B5EF4-FFF2-40B4-BE49-F238E27FC236}">
                  <a16:creationId xmlns:a16="http://schemas.microsoft.com/office/drawing/2014/main" id="{6AF41C1F-FE86-57FA-1CEB-26209C454F34}"/>
                </a:ext>
              </a:extLst>
            </p:cNvPr>
            <p:cNvCxnSpPr>
              <a:cxnSpLocks/>
            </p:cNvCxnSpPr>
            <p:nvPr/>
          </p:nvCxnSpPr>
          <p:spPr>
            <a:xfrm flipH="1">
              <a:off x="8061960" y="1214238"/>
              <a:ext cx="202417" cy="19572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89ACBA-584D-DAF7-F7FB-0F2278CCF89D}"/>
                </a:ext>
              </a:extLst>
            </p:cNvPr>
            <p:cNvCxnSpPr>
              <a:cxnSpLocks/>
            </p:cNvCxnSpPr>
            <p:nvPr/>
          </p:nvCxnSpPr>
          <p:spPr>
            <a:xfrm>
              <a:off x="8264377" y="1214238"/>
              <a:ext cx="704363" cy="19572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C752B27-00AF-6FEA-85E8-47B71E4BA994}"/>
                </a:ext>
              </a:extLst>
            </p:cNvPr>
            <p:cNvSpPr txBox="1"/>
            <p:nvPr/>
          </p:nvSpPr>
          <p:spPr bwMode="auto">
            <a:xfrm>
              <a:off x="7246410" y="494697"/>
              <a:ext cx="2636940" cy="65158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sz="1600" dirty="0">
                  <a:solidFill>
                    <a:schemeClr val="bg2">
                      <a:lumMod val="50000"/>
                    </a:schemeClr>
                  </a:solidFill>
                </a:rPr>
                <a:t>H</a:t>
              </a:r>
              <a:r>
                <a:rPr lang="en-US" sz="1600" baseline="-25000" dirty="0">
                  <a:solidFill>
                    <a:schemeClr val="bg2">
                      <a:lumMod val="50000"/>
                    </a:schemeClr>
                  </a:solidFill>
                </a:rPr>
                <a:t>2</a:t>
              </a:r>
              <a:r>
                <a:rPr lang="en-US" sz="1600" dirty="0">
                  <a:solidFill>
                    <a:schemeClr val="bg2">
                      <a:lumMod val="50000"/>
                    </a:schemeClr>
                  </a:solidFill>
                </a:rPr>
                <a:t> saturation levels different</a:t>
              </a:r>
              <a:br>
                <a:rPr lang="en-US" sz="1600" dirty="0">
                  <a:solidFill>
                    <a:schemeClr val="bg2">
                      <a:lumMod val="50000"/>
                    </a:schemeClr>
                  </a:solidFill>
                </a:rPr>
              </a:br>
              <a:r>
                <a:rPr lang="en-US" sz="1600" dirty="0">
                  <a:solidFill>
                    <a:schemeClr val="bg2">
                      <a:lumMod val="50000"/>
                    </a:schemeClr>
                  </a:solidFill>
                </a:rPr>
                <a:t>Differences in preparation ?</a:t>
              </a:r>
            </a:p>
          </p:txBody>
        </p:sp>
      </p:grpSp>
      <p:grpSp>
        <p:nvGrpSpPr>
          <p:cNvPr id="15" name="Group 14">
            <a:extLst>
              <a:ext uri="{FF2B5EF4-FFF2-40B4-BE49-F238E27FC236}">
                <a16:creationId xmlns:a16="http://schemas.microsoft.com/office/drawing/2014/main" id="{D2887844-3EC7-0C42-69A3-779D6F5E0E1F}"/>
              </a:ext>
            </a:extLst>
          </p:cNvPr>
          <p:cNvGrpSpPr/>
          <p:nvPr/>
        </p:nvGrpSpPr>
        <p:grpSpPr>
          <a:xfrm>
            <a:off x="145077" y="1107138"/>
            <a:ext cx="5785940" cy="4128622"/>
            <a:chOff x="141506" y="1022498"/>
            <a:chExt cx="5748819" cy="4128622"/>
          </a:xfrm>
        </p:grpSpPr>
        <p:graphicFrame>
          <p:nvGraphicFramePr>
            <p:cNvPr id="16" name="Chart 15">
              <a:extLst>
                <a:ext uri="{FF2B5EF4-FFF2-40B4-BE49-F238E27FC236}">
                  <a16:creationId xmlns:a16="http://schemas.microsoft.com/office/drawing/2014/main" id="{7FC9E381-9D3B-9DBB-B018-2BD3075C8A9D}"/>
                </a:ext>
              </a:extLst>
            </p:cNvPr>
            <p:cNvGraphicFramePr>
              <a:graphicFrameLocks/>
            </p:cNvGraphicFramePr>
            <p:nvPr/>
          </p:nvGraphicFramePr>
          <p:xfrm>
            <a:off x="141506" y="1659639"/>
            <a:ext cx="5748819" cy="3491481"/>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Straight Connector 16">
              <a:extLst>
                <a:ext uri="{FF2B5EF4-FFF2-40B4-BE49-F238E27FC236}">
                  <a16:creationId xmlns:a16="http://schemas.microsoft.com/office/drawing/2014/main" id="{1041837A-4B78-FF71-83B2-A0601BEB2403}"/>
                </a:ext>
              </a:extLst>
            </p:cNvPr>
            <p:cNvCxnSpPr>
              <a:cxnSpLocks/>
            </p:cNvCxnSpPr>
            <p:nvPr/>
          </p:nvCxnSpPr>
          <p:spPr>
            <a:xfrm>
              <a:off x="2698369" y="1327409"/>
              <a:ext cx="0" cy="1844040"/>
            </a:xfrm>
            <a:prstGeom prst="line">
              <a:avLst/>
            </a:prstGeom>
            <a:ln w="28575">
              <a:solidFill>
                <a:srgbClr val="641864"/>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81D8BF0-B536-6B15-F7D3-B235C7CB7A43}"/>
                </a:ext>
              </a:extLst>
            </p:cNvPr>
            <p:cNvSpPr txBox="1"/>
            <p:nvPr/>
          </p:nvSpPr>
          <p:spPr bwMode="auto">
            <a:xfrm>
              <a:off x="1179325" y="1022498"/>
              <a:ext cx="1303242" cy="651589"/>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sz="1600" dirty="0">
                  <a:solidFill>
                    <a:srgbClr val="0000FF"/>
                  </a:solidFill>
                </a:rPr>
                <a:t>Displacement </a:t>
              </a:r>
            </a:p>
            <a:p>
              <a:pPr defTabSz="357708">
                <a:lnSpc>
                  <a:spcPct val="140000"/>
                </a:lnSpc>
                <a:buClr>
                  <a:schemeClr val="accent2"/>
                </a:buClr>
                <a:buSzPct val="85000"/>
              </a:pPr>
              <a:r>
                <a:rPr lang="en-US" sz="1600" dirty="0">
                  <a:solidFill>
                    <a:srgbClr val="0000FF"/>
                  </a:solidFill>
                </a:rPr>
                <a:t>dominated</a:t>
              </a:r>
            </a:p>
          </p:txBody>
        </p:sp>
        <p:cxnSp>
          <p:nvCxnSpPr>
            <p:cNvPr id="19" name="Straight Arrow Connector 18">
              <a:extLst>
                <a:ext uri="{FF2B5EF4-FFF2-40B4-BE49-F238E27FC236}">
                  <a16:creationId xmlns:a16="http://schemas.microsoft.com/office/drawing/2014/main" id="{1359FDA9-4690-7638-4423-FF626EB3DCD6}"/>
                </a:ext>
              </a:extLst>
            </p:cNvPr>
            <p:cNvCxnSpPr>
              <a:cxnSpLocks/>
            </p:cNvCxnSpPr>
            <p:nvPr/>
          </p:nvCxnSpPr>
          <p:spPr>
            <a:xfrm flipH="1">
              <a:off x="1893535" y="1771269"/>
              <a:ext cx="766734"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2B3893-0AC2-670C-BA83-CF835173ABFA}"/>
                </a:ext>
              </a:extLst>
            </p:cNvPr>
            <p:cNvSpPr/>
            <p:nvPr/>
          </p:nvSpPr>
          <p:spPr>
            <a:xfrm>
              <a:off x="2131675" y="3551399"/>
              <a:ext cx="3391132" cy="646330"/>
            </a:xfrm>
            <a:prstGeom prst="rect">
              <a:avLst/>
            </a:prstGeom>
            <a:solidFill>
              <a:schemeClr val="bg1"/>
            </a:solidFill>
          </p:spPr>
          <p:txBody>
            <a:bodyPr wrap="square">
              <a:spAutoFit/>
            </a:bodyPr>
            <a:lstStyle/>
            <a:p>
              <a:pPr algn="ctr"/>
              <a:r>
                <a:rPr lang="en-US" sz="1800" dirty="0">
                  <a:solidFill>
                    <a:srgbClr val="FF0000"/>
                  </a:solidFill>
                </a:rPr>
                <a:t>Euler Characteristic </a:t>
              </a:r>
              <a:r>
                <a:rPr lang="en-US" sz="1800" dirty="0">
                  <a:solidFill>
                    <a:srgbClr val="FF0000"/>
                  </a:solidFill>
                  <a:latin typeface="Symbol" panose="05050102010706020507" pitchFamily="18" charset="2"/>
                </a:rPr>
                <a:t>c</a:t>
              </a:r>
              <a:r>
                <a:rPr lang="en-US" sz="1800" dirty="0">
                  <a:solidFill>
                    <a:srgbClr val="FF0000"/>
                  </a:solidFill>
                </a:rPr>
                <a:t> = </a:t>
              </a:r>
            </a:p>
            <a:p>
              <a:pPr algn="ctr"/>
              <a:r>
                <a:rPr lang="en-US" sz="1800" dirty="0">
                  <a:solidFill>
                    <a:srgbClr val="FF0000"/>
                  </a:solidFill>
                </a:rPr>
                <a:t>Objects – Loops (+ Inclusions)</a:t>
              </a:r>
              <a:endParaRPr lang="de-DE" sz="1800" dirty="0">
                <a:solidFill>
                  <a:srgbClr val="FF0000"/>
                </a:solidFill>
              </a:endParaRPr>
            </a:p>
          </p:txBody>
        </p:sp>
      </p:grpSp>
      <p:pic>
        <p:nvPicPr>
          <p:cNvPr id="21" name="Picture 20">
            <a:extLst>
              <a:ext uri="{FF2B5EF4-FFF2-40B4-BE49-F238E27FC236}">
                <a16:creationId xmlns:a16="http://schemas.microsoft.com/office/drawing/2014/main" id="{3A5900CF-1029-A47D-C8AB-0C6DEA2353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9140" y="1025769"/>
            <a:ext cx="2934749" cy="821055"/>
          </a:xfrm>
          <a:prstGeom prst="rect">
            <a:avLst/>
          </a:prstGeom>
          <a:noFill/>
          <a:ln>
            <a:noFill/>
          </a:ln>
        </p:spPr>
      </p:pic>
      <p:cxnSp>
        <p:nvCxnSpPr>
          <p:cNvPr id="22" name="Straight Connector 21">
            <a:extLst>
              <a:ext uri="{FF2B5EF4-FFF2-40B4-BE49-F238E27FC236}">
                <a16:creationId xmlns:a16="http://schemas.microsoft.com/office/drawing/2014/main" id="{058A7E88-519C-982A-5073-589508DF11A7}"/>
              </a:ext>
            </a:extLst>
          </p:cNvPr>
          <p:cNvCxnSpPr>
            <a:cxnSpLocks/>
          </p:cNvCxnSpPr>
          <p:nvPr/>
        </p:nvCxnSpPr>
        <p:spPr>
          <a:xfrm>
            <a:off x="8450580" y="2212490"/>
            <a:ext cx="0" cy="2111860"/>
          </a:xfrm>
          <a:prstGeom prst="line">
            <a:avLst/>
          </a:prstGeom>
          <a:ln w="28575">
            <a:solidFill>
              <a:srgbClr val="641864"/>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06FD83D-E55C-2DAE-965A-37B9B48CF34E}"/>
              </a:ext>
            </a:extLst>
          </p:cNvPr>
          <p:cNvSpPr txBox="1"/>
          <p:nvPr/>
        </p:nvSpPr>
        <p:spPr bwMode="auto">
          <a:xfrm>
            <a:off x="8777139" y="2212704"/>
            <a:ext cx="1069654" cy="65158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sz="1600" dirty="0">
                <a:solidFill>
                  <a:srgbClr val="C00000"/>
                </a:solidFill>
              </a:rPr>
              <a:t>Dissolution </a:t>
            </a:r>
          </a:p>
          <a:p>
            <a:pPr defTabSz="357708">
              <a:lnSpc>
                <a:spcPct val="140000"/>
              </a:lnSpc>
              <a:buClr>
                <a:schemeClr val="accent2"/>
              </a:buClr>
              <a:buSzPct val="85000"/>
            </a:pPr>
            <a:r>
              <a:rPr lang="en-US" sz="1600" dirty="0">
                <a:solidFill>
                  <a:srgbClr val="C00000"/>
                </a:solidFill>
              </a:rPr>
              <a:t>dominated</a:t>
            </a:r>
          </a:p>
        </p:txBody>
      </p:sp>
      <p:cxnSp>
        <p:nvCxnSpPr>
          <p:cNvPr id="24" name="Straight Arrow Connector 23">
            <a:extLst>
              <a:ext uri="{FF2B5EF4-FFF2-40B4-BE49-F238E27FC236}">
                <a16:creationId xmlns:a16="http://schemas.microsoft.com/office/drawing/2014/main" id="{DB107427-863E-2FF4-0CA8-1907B223F663}"/>
              </a:ext>
            </a:extLst>
          </p:cNvPr>
          <p:cNvCxnSpPr>
            <a:cxnSpLocks/>
          </p:cNvCxnSpPr>
          <p:nvPr/>
        </p:nvCxnSpPr>
        <p:spPr>
          <a:xfrm>
            <a:off x="8564880" y="2593490"/>
            <a:ext cx="713803"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0831759-5FB3-50EB-59E6-51F056C3E683}"/>
              </a:ext>
            </a:extLst>
          </p:cNvPr>
          <p:cNvSpPr txBox="1"/>
          <p:nvPr/>
        </p:nvSpPr>
        <p:spPr bwMode="auto">
          <a:xfrm>
            <a:off x="3272758" y="6325640"/>
            <a:ext cx="6397585" cy="268535"/>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75000"/>
            </a:pPr>
            <a:r>
              <a:rPr lang="en-US" sz="1400" dirty="0"/>
              <a:t>Gao et al. Society of Core Analysts Annual Conference 2025, SCA2025-1028 </a:t>
            </a:r>
          </a:p>
        </p:txBody>
      </p:sp>
    </p:spTree>
    <p:extLst>
      <p:ext uri="{BB962C8B-B14F-4D97-AF65-F5344CB8AC3E}">
        <p14:creationId xmlns:p14="http://schemas.microsoft.com/office/powerpoint/2010/main" val="3636782360"/>
      </p:ext>
    </p:extLst>
  </p:cSld>
  <p:clrMapOvr>
    <a:masterClrMapping/>
  </p:clrMapOvr>
  <p:transition/>
</p:sld>
</file>

<file path=ppt/theme/theme1.xml><?xml version="1.0" encoding="utf-8"?>
<a:theme xmlns:a="http://schemas.openxmlformats.org/drawingml/2006/main" name="Shell layouts with footer">
  <a:themeElements>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fontScheme name="Shell Font Theme">
      <a:majorFont>
        <a:latin typeface="ShellHeavy"/>
        <a:ea typeface=""/>
        <a:cs typeface=""/>
      </a:majorFont>
      <a:minorFont>
        <a:latin typeface="Shell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9525" algn="ctr">
          <a:noFill/>
          <a:miter lim="800000"/>
          <a:headEnd/>
          <a:tailEnd/>
        </a:ln>
      </a:spPr>
      <a:bodyPr vert="horz" wrap="square" lIns="0" tIns="0" rIns="0" bIns="0" numCol="1" rtlCol="0" anchor="t" anchorCtr="0" compatLnSpc="1">
        <a:prstTxWarp prst="textNoShape">
          <a:avLst/>
        </a:prstTxWarp>
        <a:spAutoFit/>
      </a:bodyPr>
      <a:lstStyle>
        <a:defPPr marL="230400" indent="-230400" defTabSz="357708">
          <a:lnSpc>
            <a:spcPct val="140000"/>
          </a:lnSpc>
          <a:buClr>
            <a:schemeClr val="accent2"/>
          </a:buClr>
          <a:buSzPct val="75000"/>
          <a:buFont typeface="Wingdings" panose="05000000000000000000" pitchFamily="2" charset="2"/>
          <a:buChar char=""/>
          <a:defRPr sz="1800" dirty="0" err="1"/>
        </a:defPPr>
      </a:lstStyle>
    </a:txDef>
  </a:objectDefaults>
  <a:extraClrSchemeLst/>
  <a:custClrLst>
    <a:custClr name="Main Yellow 200">
      <a:srgbClr val="FFC600"/>
    </a:custClr>
    <a:custClr name="Main Shell Red">
      <a:srgbClr val="DD1D21"/>
    </a:custClr>
    <a:custClr name="Main Shell Grey 700">
      <a:srgbClr val="4A4A4A"/>
    </a:custClr>
    <a:custClr name="Main Night 600">
      <a:srgbClr val="336094"/>
    </a:custClr>
    <a:custClr name="Main Ocean 400">
      <a:srgbClr val="0097A9"/>
    </a:custClr>
    <a:custClr name="Main Sky 400">
      <a:srgbClr val="0097BB"/>
    </a:custClr>
    <a:custClr name="Main Violet 500">
      <a:srgbClr val="9A60A4"/>
    </a:custClr>
    <a:custClr name="Main Sunset 500">
      <a:srgbClr val="D54410"/>
    </a:custClr>
    <a:custClr name="Main Sand 100">
      <a:srgbClr val="E1DDA9"/>
    </a:custClr>
    <a:custClr name="Main Earth 700">
      <a:srgbClr val="743A1E"/>
    </a:custClr>
    <a:custClr name="Shell Yellow 50">
      <a:srgbClr val="FFF7B4"/>
    </a:custClr>
    <a:custClr name="Shell Red 300">
      <a:srgbClr val="FF887B"/>
    </a:custClr>
    <a:custClr name="Shell Grey 900">
      <a:srgbClr val="292929"/>
    </a:custClr>
    <a:custClr name="Night 400">
      <a:srgbClr val="6E94C0"/>
    </a:custClr>
    <a:custClr name="Ocean 600">
      <a:srgbClr val="006B7B"/>
    </a:custClr>
    <a:custClr name="Sky 200">
      <a:srgbClr val="95C9DC"/>
    </a:custClr>
    <a:custClr name="Violet 300">
      <a:srgbClr val="C39EC9"/>
    </a:custClr>
    <a:custClr name="Sunset 300">
      <a:srgbClr val="FF8966"/>
    </a:custClr>
    <a:custClr name="Sand 400">
      <a:srgbClr val="979361"/>
    </a:custClr>
    <a:custClr name="Earth 500">
      <a:srgbClr val="9E684F"/>
    </a:custClr>
    <a:custClr name="White">
      <a:srgbClr val="FFFFFF"/>
    </a:custClr>
    <a:custClr name="Shell Red 100">
      <a:srgbClr val="FFD6D0"/>
    </a:custClr>
    <a:custClr name="Shell Grey 400">
      <a:srgbClr val="919191"/>
    </a:custClr>
    <a:custClr name="Night 200">
      <a:srgbClr val="ACC3DE"/>
    </a:custClr>
    <a:custClr name="Ocean 200">
      <a:srgbClr val="81CCD9"/>
    </a:custClr>
    <a:custClr name="Main Forrest 500">
      <a:srgbClr val="008557"/>
    </a:custClr>
    <a:custClr name="Violet 100">
      <a:srgbClr val="E9DBEB"/>
    </a:custClr>
    <a:custClr name="Sunset 100">
      <a:srgbClr val="FFD7C8"/>
    </a:custClr>
    <a:custClr name="Main Stone 300">
      <a:srgbClr val="B6B099"/>
    </a:custClr>
    <a:custClr name="Earth 300&#10;">
      <a:srgbClr val="C3A494"/>
    </a:custClr>
    <a:custClr name="White">
      <a:srgbClr val="FFFFFF"/>
    </a:custClr>
    <a:custClr name="White">
      <a:srgbClr val="FFFFFF"/>
    </a:custClr>
    <a:custClr name="Grey 50">
      <a:srgbClr val="F5F5F5"/>
    </a:custClr>
    <a:custClr name="Main Grass 200">
      <a:srgbClr val="A0C963"/>
    </a:custClr>
    <a:custClr name="Main Seaweed 300">
      <a:srgbClr val="A8B11A"/>
    </a:custClr>
    <a:custClr name="Forrest 300">
      <a:srgbClr val="6FB993"/>
    </a:custClr>
    <a:custClr name="Main Berry 700">
      <a:srgbClr val="86207C"/>
    </a:custClr>
    <a:custClr name="Main Sunrise 300">
      <a:srgbClr val="ED8A00"/>
    </a:custClr>
    <a:custClr name="Stone 100">
      <a:srgbClr val="E4DFCF"/>
    </a:custClr>
    <a:custClr name="White">
      <a:srgbClr val="FFFFFF"/>
    </a:custClr>
    <a:custClr name="White">
      <a:srgbClr val="FFFFFF"/>
    </a:custClr>
    <a:custClr name="White">
      <a:srgbClr val="FFFFFF"/>
    </a:custClr>
    <a:custClr name="White">
      <a:srgbClr val="FFFFFF"/>
    </a:custClr>
    <a:custClr name="White">
      <a:srgbClr val="FFFFFF"/>
    </a:custClr>
    <a:custClr name="Seaweed 100">
      <a:srgbClr val="DDE599"/>
    </a:custClr>
    <a:custClr name="Forrest 100">
      <a:srgbClr val="CBE6D7"/>
    </a:custClr>
    <a:custClr name="Berry 500">
      <a:srgbClr val="A65A9B"/>
    </a:custClr>
    <a:custClr name="Sunrise 100">
      <a:srgbClr val="FFDAAE"/>
    </a:custClr>
    <a:custClr name="White">
      <a:srgbClr val="FFFFFF"/>
    </a:custClr>
    <a:custClr name="White">
      <a:srgbClr val="FFFFFF"/>
    </a:custClr>
  </a:custClrLst>
  <a:extLst>
    <a:ext uri="{05A4C25C-085E-4340-85A3-A5531E510DB2}">
      <thm15:themeFamily xmlns:thm15="http://schemas.microsoft.com/office/thememl/2012/main" name="Presentation6" id="{A71BFACD-71A6-4232-9A08-454DA32C47EF}" vid="{B099EB9D-6C6E-4CBF-9E27-034329E7D481}"/>
    </a:ext>
  </a:extLst>
</a:theme>
</file>

<file path=ppt/theme/theme2.xml><?xml version="1.0" encoding="utf-8"?>
<a:theme xmlns:a="http://schemas.openxmlformats.org/drawingml/2006/main" name="Office Theme">
  <a:themeElements>
    <a:clrScheme name="Shell Colour Palette">
      <a:dk1>
        <a:srgbClr val="404040"/>
      </a:dk1>
      <a:lt1>
        <a:srgbClr val="FFFFFF"/>
      </a:lt1>
      <a:dk2>
        <a:srgbClr val="A6A6A6"/>
      </a:dk2>
      <a:lt2>
        <a:srgbClr val="D9D9D9"/>
      </a:lt2>
      <a:accent1>
        <a:srgbClr val="FBCE07"/>
      </a:accent1>
      <a:accent2>
        <a:srgbClr val="DD1D21"/>
      </a:accent2>
      <a:accent3>
        <a:srgbClr val="003C88"/>
      </a:accent3>
      <a:accent4>
        <a:srgbClr val="641964"/>
      </a:accent4>
      <a:accent5>
        <a:srgbClr val="008443"/>
      </a:accent5>
      <a:accent6>
        <a:srgbClr val="EB8705"/>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hell Colour Palette">
      <a:dk1>
        <a:srgbClr val="404040"/>
      </a:dk1>
      <a:lt1>
        <a:srgbClr val="FFFFFF"/>
      </a:lt1>
      <a:dk2>
        <a:srgbClr val="A6A6A6"/>
      </a:dk2>
      <a:lt2>
        <a:srgbClr val="D9D9D9"/>
      </a:lt2>
      <a:accent1>
        <a:srgbClr val="FBCE07"/>
      </a:accent1>
      <a:accent2>
        <a:srgbClr val="DD1D21"/>
      </a:accent2>
      <a:accent3>
        <a:srgbClr val="003C88"/>
      </a:accent3>
      <a:accent4>
        <a:srgbClr val="641964"/>
      </a:accent4>
      <a:accent5>
        <a:srgbClr val="008443"/>
      </a:accent5>
      <a:accent6>
        <a:srgbClr val="EB8705"/>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0.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1.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2.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3.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4.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5.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6.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7.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8.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19.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2.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20.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21.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22.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3.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4.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5.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6.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7.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8.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ppt/theme/themeOverride9.xml><?xml version="1.0" encoding="utf-8"?>
<a:themeOverride xmlns:a="http://schemas.openxmlformats.org/drawingml/2006/main">
  <a:clrScheme name="Shell Colour Palette 2024">
    <a:dk1>
      <a:srgbClr val="4A4A4A"/>
    </a:dk1>
    <a:lt1>
      <a:srgbClr val="FFFFFF"/>
    </a:lt1>
    <a:dk2>
      <a:srgbClr val="919191"/>
    </a:dk2>
    <a:lt2>
      <a:srgbClr val="F5F5F5"/>
    </a:lt2>
    <a:accent1>
      <a:srgbClr val="FFC600"/>
    </a:accent1>
    <a:accent2>
      <a:srgbClr val="DD1D21"/>
    </a:accent2>
    <a:accent3>
      <a:srgbClr val="336094"/>
    </a:accent3>
    <a:accent4>
      <a:srgbClr val="86207C"/>
    </a:accent4>
    <a:accent5>
      <a:srgbClr val="617E31"/>
    </a:accent5>
    <a:accent6>
      <a:srgbClr val="ED8A00"/>
    </a:accent6>
    <a:hlink>
      <a:srgbClr val="336094"/>
    </a:hlink>
    <a:folHlink>
      <a:srgbClr val="33609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AEFSecurityClassificationTaxHTField0 xmlns="http://schemas.microsoft.com/sharepoint/v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21aa7f98-4035-4019-a764-107acb7269af</TermId>
        </TermInfo>
      </Terms>
    </SAEFSecurityClassificationTaxHTField0>
    <TaxCatchAllLabel xmlns="a85babcf-fdc8-4d59-be77-a5954f4751cd" xsi:nil="true"/>
    <TaxCatchAll xmlns="a85babcf-fdc8-4d59-be77-a5954f4751cd">
      <Value>2</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hell Document" ma:contentTypeID="0x0101006F0A470EEB1140E7AA14F4CE8A50B54C0001CB1477F4DD432AA86DD56CC3887AF40097F52A64DC11D3449980CF5EE727EA94" ma:contentTypeVersion="5" ma:contentTypeDescription="Shell Document Content Type" ma:contentTypeScope="" ma:versionID="a84c1c2477adac995472a82b00571e06">
  <xsd:schema xmlns:xsd="http://www.w3.org/2001/XMLSchema" xmlns:xs="http://www.w3.org/2001/XMLSchema" xmlns:p="http://schemas.microsoft.com/office/2006/metadata/properties" xmlns:ns1="http://schemas.microsoft.com/sharepoint/v3" xmlns:ns2="a85babcf-fdc8-4d59-be77-a5954f4751cd" xmlns:ns3="19c2492b-9b25-4e42-a832-3a9854e54eb8" targetNamespace="http://schemas.microsoft.com/office/2006/metadata/properties" ma:root="true" ma:fieldsID="3566346d2e5366625de9e3fcda6e598b" ns1:_="" ns2:_="" ns3:_="">
    <xsd:import namespace="http://schemas.microsoft.com/sharepoint/v3"/>
    <xsd:import namespace="a85babcf-fdc8-4d59-be77-a5954f4751cd"/>
    <xsd:import namespace="19c2492b-9b25-4e42-a832-3a9854e54eb8"/>
    <xsd:element name="properties">
      <xsd:complexType>
        <xsd:sequence>
          <xsd:element name="documentManagement">
            <xsd:complexType>
              <xsd:all>
                <xsd:element ref="ns1:SAEFSecurityClassificationTaxHTField0" minOccurs="0"/>
                <xsd:element ref="ns2:TaxCatchAll" minOccurs="0"/>
                <xsd:element ref="ns2:TaxCatchAllLabel"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AEFSecurityClassificationTaxHTField0" ma:index="8" ma:taxonomy="true" ma:internalName="SAEFSecurityClassificationTaxHTField0" ma:taxonomyFieldName="SAEFSecurityClassification" ma:displayName="Security Classification" ma:readOnly="false" ma:default="1;#Confidential|e4bc29b2-6e76-48cc-b090-8b544c0802ae" ma:fieldId="{2ce2f798-4e95-48f9-a317-73f854109466}" ma:sspId="e3aebf70-341c-4d91-bdd3-aba9df361687" ma:termSetId="daf890f0-167e-4ee2-a9fd-a81536ed816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5babcf-fdc8-4d59-be77-a5954f4751cd"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dddd92cb-485c-4391-8e46-46adf4ff8456}" ma:internalName="TaxCatchAll" ma:showField="CatchAllData" ma:web="a85babcf-fdc8-4d59-be77-a5954f4751c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dddd92cb-485c-4391-8e46-46adf4ff8456}" ma:internalName="TaxCatchAllLabel" ma:readOnly="true" ma:showField="CatchAllDataLabel" ma:web="a85babcf-fdc8-4d59-be77-a5954f4751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c2492b-9b25-4e42-a832-3a9854e54eb8"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02DBB7-C736-4E9D-8C07-CF88209F15B5}">
  <ds:schemaRefs>
    <ds:schemaRef ds:uri="19c2492b-9b25-4e42-a832-3a9854e54eb8"/>
    <ds:schemaRef ds:uri="http://purl.org/dc/elements/1.1/"/>
    <ds:schemaRef ds:uri="http://schemas.microsoft.com/sharepoint/v3"/>
    <ds:schemaRef ds:uri="http://schemas.microsoft.com/office/infopath/2007/PartnerControls"/>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schemas.openxmlformats.org/package/2006/metadata/core-properties"/>
    <ds:schemaRef ds:uri="a85babcf-fdc8-4d59-be77-a5954f4751cd"/>
  </ds:schemaRefs>
</ds:datastoreItem>
</file>

<file path=customXml/itemProps2.xml><?xml version="1.0" encoding="utf-8"?>
<ds:datastoreItem xmlns:ds="http://schemas.openxmlformats.org/officeDocument/2006/customXml" ds:itemID="{ACD4B395-B751-474E-AB05-46C5531F06AE}">
  <ds:schemaRefs>
    <ds:schemaRef ds:uri="http://schemas.microsoft.com/sharepoint/v3/contenttype/forms"/>
  </ds:schemaRefs>
</ds:datastoreItem>
</file>

<file path=customXml/itemProps3.xml><?xml version="1.0" encoding="utf-8"?>
<ds:datastoreItem xmlns:ds="http://schemas.openxmlformats.org/officeDocument/2006/customXml" ds:itemID="{43A17CD7-2DC7-4DE8-BDFA-27E04B434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5babcf-fdc8-4d59-be77-a5954f4751cd"/>
    <ds:schemaRef ds:uri="19c2492b-9b25-4e42-a832-3a9854e54e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0cb1e24-a0e2-4a4c-9340-733297c9cd7c}" enabled="1" method="Privileged" siteId="{db1e96a8-a3da-442a-930b-235cac24cd5c}" removed="0"/>
</clbl:labelList>
</file>

<file path=docProps/app.xml><?xml version="1.0" encoding="utf-8"?>
<Properties xmlns="http://schemas.openxmlformats.org/officeDocument/2006/extended-properties" xmlns:vt="http://schemas.openxmlformats.org/officeDocument/2006/docPropsVTypes">
  <Template>Onscreen;2057;Pos1;Date1;Widescreen Shell template - 16x9</Template>
  <TotalTime>19246</TotalTime>
  <Words>2598</Words>
  <Application>Microsoft Office PowerPoint</Application>
  <PresentationFormat>Widescreen</PresentationFormat>
  <Paragraphs>385</Paragraphs>
  <Slides>24</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ShellMedium</vt:lpstr>
      <vt:lpstr>Cambria Math</vt:lpstr>
      <vt:lpstr>ShellLight</vt:lpstr>
      <vt:lpstr>Symbol</vt:lpstr>
      <vt:lpstr>Wingdings</vt:lpstr>
      <vt:lpstr>ShellHeavy</vt:lpstr>
      <vt:lpstr>Palatino Linotype</vt:lpstr>
      <vt:lpstr>Tahoma</vt:lpstr>
      <vt:lpstr>Calibri</vt:lpstr>
      <vt:lpstr>Arial</vt:lpstr>
      <vt:lpstr>Shell layouts with footer</vt:lpstr>
      <vt:lpstr>A Novel Method for Determining  Hydrogen Relative Permeability</vt:lpstr>
      <vt:lpstr>Cautionary note</vt:lpstr>
      <vt:lpstr>Underground Storage of Hydrogen</vt:lpstr>
      <vt:lpstr>Relative Permeability Data in the Literature</vt:lpstr>
      <vt:lpstr>Classical Unsteady-State vs. Micro-CT Flow Experiment</vt:lpstr>
      <vt:lpstr>Classical Unsteady-State vs. Micro-CT Flow Experiment</vt:lpstr>
      <vt:lpstr>Relative Permeability from Stokes Flow Simulations on Imaging Data</vt:lpstr>
      <vt:lpstr>Micro-CT Flow Experiments</vt:lpstr>
      <vt:lpstr>Determining Residual Gas Saturation S_(g,r) from Minkowski Functionals</vt:lpstr>
      <vt:lpstr>Determining Residual Gas Saturation S_(g,r) from Minkowski Functionals</vt:lpstr>
      <vt:lpstr>Relative Permeability from Stokes Flow Simulations on Imaging Data</vt:lpstr>
      <vt:lpstr>Comparison of 3 Gasses: Relative Permeability</vt:lpstr>
      <vt:lpstr>Comparison of 3 Gasses: Relative Permeability – Same population</vt:lpstr>
      <vt:lpstr>Summary &amp; Conclusions</vt:lpstr>
      <vt:lpstr>PowerPoint Presentation</vt:lpstr>
      <vt:lpstr>Accepted Standard Experimental Methods</vt:lpstr>
      <vt:lpstr>Standard Experimental Methods: Limited Saturation Range</vt:lpstr>
      <vt:lpstr>Smaller Sample + Capillary Dispersion</vt:lpstr>
      <vt:lpstr>Micro-CT Flow Experiments</vt:lpstr>
      <vt:lpstr>Relative Permeability from Stokes Flow Simulations on Imaging Data</vt:lpstr>
      <vt:lpstr>Relative Permeability from Stokes Flow Simulations on Imaging Data</vt:lpstr>
      <vt:lpstr>Relative Permeability from Stokes Flow Simulations on Imaging Data</vt:lpstr>
      <vt:lpstr>Relative Permeability from Stokes Flow Simulations on Imaging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Wide Leak Detection</dc:title>
  <dc:creator>M P, Resmi Suresh PTIN-PTX/D/I</dc:creator>
  <cp:lastModifiedBy>Berg, Steffen GSNL-PTX/D/C/A</cp:lastModifiedBy>
  <cp:revision>138</cp:revision>
  <cp:lastPrinted>2023-09-08T11:56:20Z</cp:lastPrinted>
  <dcterms:created xsi:type="dcterms:W3CDTF">2023-02-28T10:22:53Z</dcterms:created>
  <dcterms:modified xsi:type="dcterms:W3CDTF">2026-05-04T14:30:09Z</dcterms:modified>
  <cp:category>Shell_IC: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6</vt:i4>
  </property>
  <property fmtid="{D5CDD505-2E9C-101B-9397-08002B2CF9AE}" pid="4" name="ContentTypeId">
    <vt:lpwstr>0x0101006F0A470EEB1140E7AA14F4CE8A50B54C0001CB1477F4DD432AA86DD56CC3887AF40097F52A64DC11D3449980CF5EE727EA94</vt:lpwstr>
  </property>
  <property fmtid="{D5CDD505-2E9C-101B-9397-08002B2CF9AE}" pid="5" name="SAEFSecurityClassification">
    <vt:lpwstr>2;#Internal|21aa7f98-4035-4019-a764-107acb7269af</vt:lpwstr>
  </property>
  <property fmtid="{D5CDD505-2E9C-101B-9397-08002B2CF9AE}" pid="6" name="MediaServiceImageTags">
    <vt:lpwstr/>
  </property>
</Properties>
</file>