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13"/>
  </p:notesMasterIdLst>
  <p:sldIdLst>
    <p:sldId id="258" r:id="rId2"/>
    <p:sldId id="281" r:id="rId3"/>
    <p:sldId id="279" r:id="rId4"/>
    <p:sldId id="280" r:id="rId5"/>
    <p:sldId id="283" r:id="rId6"/>
    <p:sldId id="287" r:id="rId7"/>
    <p:sldId id="290" r:id="rId8"/>
    <p:sldId id="291" r:id="rId9"/>
    <p:sldId id="286" r:id="rId10"/>
    <p:sldId id="285" r:id="rId11"/>
    <p:sldId id="288"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151E3D"/>
    <a:srgbClr val="E6E6E6"/>
    <a:srgbClr val="6E6E6E"/>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94626"/>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0040A8-30C1-1F44-89F4-0B74242AE8BF}" type="datetimeFigureOut">
              <a:t>5/18/2026</a:t>
            </a:fld>
            <a:endParaRPr/>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DE190-9731-D84E-A167-B88ABE791349}" type="slidenum">
              <a:rPr lang="de-DE"/>
              <a:t>‹#›</a:t>
            </a:fld>
            <a:endParaRPr/>
          </a:p>
        </p:txBody>
      </p:sp>
    </p:spTree>
    <p:extLst>
      <p:ext uri="{BB962C8B-B14F-4D97-AF65-F5344CB8AC3E}">
        <p14:creationId xmlns:p14="http://schemas.microsoft.com/office/powerpoint/2010/main" val="32423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Dried </a:t>
            </a:r>
            <a:r>
              <a:rPr lang="en-US" i="1" dirty="0" err="1"/>
              <a:t>Sporosarcina</a:t>
            </a:r>
            <a:r>
              <a:rPr lang="en-US" i="1" dirty="0"/>
              <a:t> </a:t>
            </a:r>
            <a:r>
              <a:rPr lang="en-US" i="1" dirty="0" err="1"/>
              <a:t>pasteurii</a:t>
            </a:r>
            <a:r>
              <a:rPr lang="en-US" dirty="0"/>
              <a:t> cells, particularly when protected with maltodextrin and freeze-dried, maintain functional urease activity and enable effective MICP-based soil strengthening, making them a promising and more practical alternative to conventional liquid cultures despite reduced cell viability.</a:t>
            </a:r>
          </a:p>
        </p:txBody>
      </p:sp>
      <p:sp>
        <p:nvSpPr>
          <p:cNvPr id="4" name="Slide Number Placeholder 3"/>
          <p:cNvSpPr>
            <a:spLocks noGrp="1"/>
          </p:cNvSpPr>
          <p:nvPr>
            <p:ph type="sldNum" sz="quarter" idx="5"/>
          </p:nvPr>
        </p:nvSpPr>
        <p:spPr/>
        <p:txBody>
          <a:bodyPr/>
          <a:lstStyle/>
          <a:p>
            <a:fld id="{721DE190-9731-D84E-A167-B88ABE791349}" type="slidenum">
              <a:rPr lang="de-DE" smtClean="0"/>
              <a:t>10</a:t>
            </a:fld>
            <a:endParaRPr lang="de-DE"/>
          </a:p>
        </p:txBody>
      </p:sp>
    </p:spTree>
    <p:extLst>
      <p:ext uri="{BB962C8B-B14F-4D97-AF65-F5344CB8AC3E}">
        <p14:creationId xmlns:p14="http://schemas.microsoft.com/office/powerpoint/2010/main" val="3070561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CBC737E7-5773-39EF-7AE2-8816EA3FE021}"/>
              </a:ext>
            </a:extLst>
          </p:cNvPr>
          <p:cNvGrpSpPr>
            <a:grpSpLocks noChangeAspect="1"/>
          </p:cNvGrpSpPr>
          <p:nvPr userDrawn="1"/>
        </p:nvGrpSpPr>
        <p:grpSpPr>
          <a:xfrm>
            <a:off x="280800" y="5146754"/>
            <a:ext cx="3998388" cy="1454400"/>
            <a:chOff x="325411" y="5691582"/>
            <a:chExt cx="4387690" cy="1596007"/>
          </a:xfrm>
        </p:grpSpPr>
        <p:sp>
          <p:nvSpPr>
            <p:cNvPr id="8" name="object 6">
              <a:extLst>
                <a:ext uri="{FF2B5EF4-FFF2-40B4-BE49-F238E27FC236}">
                  <a16:creationId xmlns:a16="http://schemas.microsoft.com/office/drawing/2014/main" id="{F5EFA62E-3638-515C-975E-F57E250F7DA5}"/>
                </a:ext>
              </a:extLst>
            </p:cNvPr>
            <p:cNvSpPr/>
            <p:nvPr/>
          </p:nvSpPr>
          <p:spPr>
            <a:xfrm>
              <a:off x="3915230" y="5691849"/>
              <a:ext cx="797871" cy="797871"/>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7">
              <a:extLst>
                <a:ext uri="{FF2B5EF4-FFF2-40B4-BE49-F238E27FC236}">
                  <a16:creationId xmlns:a16="http://schemas.microsoft.com/office/drawing/2014/main" id="{D73D5150-A48B-02E5-54F5-577276319A03}"/>
                </a:ext>
              </a:extLst>
            </p:cNvPr>
            <p:cNvSpPr/>
            <p:nvPr/>
          </p:nvSpPr>
          <p:spPr>
            <a:xfrm>
              <a:off x="325411" y="5691582"/>
              <a:ext cx="1329785" cy="1595742"/>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767D8BA8-793C-AA6E-F9B9-147C00E20740}"/>
                </a:ext>
              </a:extLst>
            </p:cNvPr>
            <p:cNvSpPr/>
            <p:nvPr/>
          </p:nvSpPr>
          <p:spPr>
            <a:xfrm>
              <a:off x="1920887" y="5691847"/>
              <a:ext cx="1595742" cy="1595742"/>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13" name="Textplatzhalter 12">
            <a:extLst>
              <a:ext uri="{FF2B5EF4-FFF2-40B4-BE49-F238E27FC236}">
                <a16:creationId xmlns:a16="http://schemas.microsoft.com/office/drawing/2014/main" id="{3016156E-8D54-343F-5155-F58BA46FB706}"/>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3" name="object 3">
            <a:extLst>
              <a:ext uri="{FF2B5EF4-FFF2-40B4-BE49-F238E27FC236}">
                <a16:creationId xmlns:a16="http://schemas.microsoft.com/office/drawing/2014/main" id="{FB48F92E-FFFB-46AA-9C7F-5AF6732069A4}"/>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tx1"/>
                </a:solidFill>
                <a:latin typeface="Arial" panose="020B0604020202020204" pitchFamily="34" charset="0"/>
                <a:cs typeface="Arial" panose="020B0604020202020204" pitchFamily="34" charset="0"/>
              </a:rPr>
              <a:t>Hochschule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München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University of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Applied Sciences</a:t>
            </a:r>
          </a:p>
        </p:txBody>
      </p:sp>
      <p:sp>
        <p:nvSpPr>
          <p:cNvPr id="2" name="Textplatzhalter 12">
            <a:extLst>
              <a:ext uri="{FF2B5EF4-FFF2-40B4-BE49-F238E27FC236}">
                <a16:creationId xmlns:a16="http://schemas.microsoft.com/office/drawing/2014/main" id="{4A1FF16D-DC61-F080-72B8-FB12E2864EA0}"/>
              </a:ext>
            </a:extLst>
          </p:cNvPr>
          <p:cNvSpPr>
            <a:spLocks noGrp="1"/>
          </p:cNvSpPr>
          <p:nvPr>
            <p:ph type="body" sz="quarter" idx="12" hasCustomPrompt="1"/>
          </p:nvPr>
        </p:nvSpPr>
        <p:spPr>
          <a:xfrm>
            <a:off x="280800" y="3430213"/>
            <a:ext cx="505756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5" name="Titel 4">
            <a:extLst>
              <a:ext uri="{FF2B5EF4-FFF2-40B4-BE49-F238E27FC236}">
                <a16:creationId xmlns:a16="http://schemas.microsoft.com/office/drawing/2014/main" id="{E805D664-CC05-5DB0-DB34-052E968E1E02}"/>
              </a:ext>
            </a:extLst>
          </p:cNvPr>
          <p:cNvSpPr>
            <a:spLocks noGrp="1"/>
          </p:cNvSpPr>
          <p:nvPr>
            <p:ph type="title" hasCustomPrompt="1"/>
          </p:nvPr>
        </p:nvSpPr>
        <p:spPr>
          <a:xfrm>
            <a:off x="280800" y="1838750"/>
            <a:ext cx="10129990" cy="1198790"/>
          </a:xfrm>
          <a:prstGeom prst="rect">
            <a:avLst/>
          </a:prstGeom>
        </p:spPr>
        <p:txBody>
          <a:bodyPr lIns="0" tIns="0" rIns="0" bIns="0">
            <a:spAutoFit/>
          </a:bodyPr>
          <a:lstStyle>
            <a:lvl1pPr>
              <a:lnSpc>
                <a:spcPct val="95000"/>
              </a:lnSpc>
              <a:defRPr sz="4100" kern="100" spc="0" baseline="0">
                <a:latin typeface="Arial" panose="020B0604020202020204" pitchFamily="34" charset="0"/>
                <a:cs typeface="Arial" panose="020B0604020202020204" pitchFamily="34" charset="0"/>
              </a:defRPr>
            </a:lvl1pPr>
          </a:lstStyle>
          <a:p>
            <a:r>
              <a:rPr lang="de-DE"/>
              <a:t>Mehrzeiliger</a:t>
            </a:r>
            <a:br>
              <a:rPr lang="de-DE"/>
            </a:br>
            <a:r>
              <a:rPr lang="de-DE"/>
              <a:t>Präsentationstitel</a:t>
            </a:r>
          </a:p>
        </p:txBody>
      </p:sp>
    </p:spTree>
    <p:extLst>
      <p:ext uri="{BB962C8B-B14F-4D97-AF65-F5344CB8AC3E}">
        <p14:creationId xmlns:p14="http://schemas.microsoft.com/office/powerpoint/2010/main" val="562888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Gliederung mit Bi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27338C7-BE24-E9E4-C971-B55AC6726977}"/>
              </a:ext>
            </a:extLst>
          </p:cNvPr>
          <p:cNvSpPr>
            <a:spLocks noGrp="1"/>
          </p:cNvSpPr>
          <p:nvPr>
            <p:ph type="body" sz="quarter" idx="11" hasCustomPrompt="1"/>
          </p:nvPr>
        </p:nvSpPr>
        <p:spPr>
          <a:xfrm>
            <a:off x="280800" y="1839600"/>
            <a:ext cx="5040000" cy="1236236"/>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mj-lt"/>
              <a:buAutoNum type="arabicPeriod"/>
              <a:defRPr sz="2000" b="0" i="0" kern="100" spc="0" baseline="0">
                <a:latin typeface="Arial" panose="020B0604020202020204" pitchFamily="34" charset="0"/>
                <a:cs typeface="Arial" panose="020B0604020202020204" pitchFamily="34" charset="0"/>
              </a:defRPr>
            </a:lvl1pPr>
            <a:lvl2pPr marL="800100" indent="-34290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57300" indent="-34290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Gliederungspunkt</a:t>
            </a:r>
          </a:p>
          <a:p>
            <a:pPr lvl="0"/>
            <a:r>
              <a:rPr lang="de-DE"/>
              <a:t>…</a:t>
            </a:r>
          </a:p>
          <a:p>
            <a:pPr lvl="0"/>
            <a:endParaRPr lang="de-DE"/>
          </a:p>
        </p:txBody>
      </p:sp>
      <p:sp>
        <p:nvSpPr>
          <p:cNvPr id="2" name="Bildplatzhalter 2">
            <a:extLst>
              <a:ext uri="{FF2B5EF4-FFF2-40B4-BE49-F238E27FC236}">
                <a16:creationId xmlns:a16="http://schemas.microsoft.com/office/drawing/2014/main" id="{1A92B815-BA15-25D5-2031-112CEE2A47B8}"/>
              </a:ext>
            </a:extLst>
          </p:cNvPr>
          <p:cNvSpPr>
            <a:spLocks noGrp="1"/>
          </p:cNvSpPr>
          <p:nvPr>
            <p:ph type="pic" sz="quarter" idx="13"/>
          </p:nvPr>
        </p:nvSpPr>
        <p:spPr>
          <a:xfrm>
            <a:off x="6093600" y="0"/>
            <a:ext cx="6098400" cy="6858000"/>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9" name="Datumsplatzhalter 8">
            <a:extLst>
              <a:ext uri="{FF2B5EF4-FFF2-40B4-BE49-F238E27FC236}">
                <a16:creationId xmlns:a16="http://schemas.microsoft.com/office/drawing/2014/main" id="{E5699E57-4954-7E04-4F47-80964D1DF0EE}"/>
              </a:ext>
            </a:extLst>
          </p:cNvPr>
          <p:cNvSpPr>
            <a:spLocks noGrp="1"/>
          </p:cNvSpPr>
          <p:nvPr>
            <p:ph type="dt" sz="half" idx="14"/>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0" name="Fußzeilenplatzhalter 9">
            <a:extLst>
              <a:ext uri="{FF2B5EF4-FFF2-40B4-BE49-F238E27FC236}">
                <a16:creationId xmlns:a16="http://schemas.microsoft.com/office/drawing/2014/main" id="{EF9DD73E-2EFA-D528-F4AA-66688058891E}"/>
              </a:ext>
            </a:extLst>
          </p:cNvPr>
          <p:cNvSpPr>
            <a:spLocks noGrp="1"/>
          </p:cNvSpPr>
          <p:nvPr>
            <p:ph type="ftr" sz="quarter" idx="15"/>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4" name="Textplatzhalter 12">
            <a:extLst>
              <a:ext uri="{FF2B5EF4-FFF2-40B4-BE49-F238E27FC236}">
                <a16:creationId xmlns:a16="http://schemas.microsoft.com/office/drawing/2014/main" id="{4A700569-7221-AE87-79A8-A52F6B7F3B58}"/>
              </a:ext>
            </a:extLst>
          </p:cNvPr>
          <p:cNvSpPr txBox="1">
            <a:spLocks/>
          </p:cNvSpPr>
          <p:nvPr userDrawn="1"/>
        </p:nvSpPr>
        <p:spPr>
          <a:xfrm>
            <a:off x="2463600" y="259200"/>
            <a:ext cx="2887662" cy="219291"/>
          </a:xfrm>
          <a:prstGeom prst="rect">
            <a:avLst/>
          </a:prstGeom>
        </p:spPr>
        <p:txBody>
          <a:bodyPr lIns="0" tIns="0" rIns="0" bIns="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10" baseline="0">
                <a:solidFill>
                  <a:schemeClr val="tx1"/>
                </a:solidFill>
                <a:latin typeface="Untitled Sans"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5000"/>
              </a:lnSpc>
            </a:pPr>
            <a:r>
              <a:rPr lang="de-DE" sz="1500" spc="0" baseline="0">
                <a:latin typeface="Arial" panose="020B0604020202020204" pitchFamily="34" charset="0"/>
                <a:cs typeface="Arial" panose="020B0604020202020204" pitchFamily="34" charset="0"/>
              </a:rPr>
              <a:t>Inhalt</a:t>
            </a:r>
          </a:p>
        </p:txBody>
      </p:sp>
      <p:grpSp>
        <p:nvGrpSpPr>
          <p:cNvPr id="5" name="Gruppieren 4">
            <a:extLst>
              <a:ext uri="{FF2B5EF4-FFF2-40B4-BE49-F238E27FC236}">
                <a16:creationId xmlns:a16="http://schemas.microsoft.com/office/drawing/2014/main" id="{22F8F474-EF42-DE49-C44A-5D46015F5900}"/>
              </a:ext>
            </a:extLst>
          </p:cNvPr>
          <p:cNvGrpSpPr>
            <a:grpSpLocks noChangeAspect="1"/>
          </p:cNvGrpSpPr>
          <p:nvPr userDrawn="1"/>
        </p:nvGrpSpPr>
        <p:grpSpPr>
          <a:xfrm>
            <a:off x="280800" y="6236078"/>
            <a:ext cx="989701" cy="360000"/>
            <a:chOff x="323989" y="5683237"/>
            <a:chExt cx="4368520" cy="1589034"/>
          </a:xfrm>
        </p:grpSpPr>
        <p:sp>
          <p:nvSpPr>
            <p:cNvPr id="6" name="object 6">
              <a:extLst>
                <a:ext uri="{FF2B5EF4-FFF2-40B4-BE49-F238E27FC236}">
                  <a16:creationId xmlns:a16="http://schemas.microsoft.com/office/drawing/2014/main" id="{4D04624E-D56A-DAFD-0F25-9353E63812A9}"/>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7" name="object 7">
              <a:extLst>
                <a:ext uri="{FF2B5EF4-FFF2-40B4-BE49-F238E27FC236}">
                  <a16:creationId xmlns:a16="http://schemas.microsoft.com/office/drawing/2014/main" id="{D5B34BBF-37EC-FC02-7726-C09295E331B6}"/>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618AF191-8B76-75A3-A061-F8544090321C}"/>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2" name="Foliennummernplatzhalter 6">
            <a:extLst>
              <a:ext uri="{FF2B5EF4-FFF2-40B4-BE49-F238E27FC236}">
                <a16:creationId xmlns:a16="http://schemas.microsoft.com/office/drawing/2014/main" id="{47C0A89D-7DEB-6BEC-5FEF-6C8CF06B7E9F}"/>
              </a:ext>
            </a:extLst>
          </p:cNvPr>
          <p:cNvSpPr>
            <a:spLocks noGrp="1"/>
          </p:cNvSpPr>
          <p:nvPr>
            <p:ph type="sldNum" sz="quarter" idx="16"/>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1" name="Textplatzhalter 12">
            <a:extLst>
              <a:ext uri="{FF2B5EF4-FFF2-40B4-BE49-F238E27FC236}">
                <a16:creationId xmlns:a16="http://schemas.microsoft.com/office/drawing/2014/main" id="{EDB3D6FB-6F16-C3C4-47B3-53E2C21F4BBE}"/>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Präsentationstitel</a:t>
            </a:r>
          </a:p>
        </p:txBody>
      </p:sp>
    </p:spTree>
    <p:extLst>
      <p:ext uri="{BB962C8B-B14F-4D97-AF65-F5344CB8AC3E}">
        <p14:creationId xmlns:p14="http://schemas.microsoft.com/office/powerpoint/2010/main" val="2109050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trenner mit Textfeld">
    <p:spTree>
      <p:nvGrpSpPr>
        <p:cNvPr id="1" name=""/>
        <p:cNvGrpSpPr/>
        <p:nvPr/>
      </p:nvGrpSpPr>
      <p:grpSpPr>
        <a:xfrm>
          <a:off x="0" y="0"/>
          <a:ext cx="0" cy="0"/>
          <a:chOff x="0" y="0"/>
          <a:chExt cx="0" cy="0"/>
        </a:xfrm>
      </p:grpSpPr>
      <p:sp>
        <p:nvSpPr>
          <p:cNvPr id="7" name="Textplatzhalter 12">
            <a:extLst>
              <a:ext uri="{FF2B5EF4-FFF2-40B4-BE49-F238E27FC236}">
                <a16:creationId xmlns:a16="http://schemas.microsoft.com/office/drawing/2014/main" id="{6537C684-C350-B03A-A35D-F34BD56C2DE7}"/>
              </a:ext>
            </a:extLst>
          </p:cNvPr>
          <p:cNvSpPr>
            <a:spLocks noGrp="1"/>
          </p:cNvSpPr>
          <p:nvPr>
            <p:ph type="body" sz="quarter" idx="14"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
        <p:nvSpPr>
          <p:cNvPr id="2" name="Datumsplatzhalter 1">
            <a:extLst>
              <a:ext uri="{FF2B5EF4-FFF2-40B4-BE49-F238E27FC236}">
                <a16:creationId xmlns:a16="http://schemas.microsoft.com/office/drawing/2014/main" id="{8E3F030F-619E-FFEA-1C97-62477E335ABA}"/>
              </a:ext>
            </a:extLst>
          </p:cNvPr>
          <p:cNvSpPr>
            <a:spLocks noGrp="1"/>
          </p:cNvSpPr>
          <p:nvPr>
            <p:ph type="dt" sz="half" idx="15"/>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1" name="Fußzeilenplatzhalter 10">
            <a:extLst>
              <a:ext uri="{FF2B5EF4-FFF2-40B4-BE49-F238E27FC236}">
                <a16:creationId xmlns:a16="http://schemas.microsoft.com/office/drawing/2014/main" id="{FEBADD09-A286-74CF-00DC-9B5712822719}"/>
              </a:ext>
            </a:extLst>
          </p:cNvPr>
          <p:cNvSpPr>
            <a:spLocks noGrp="1"/>
          </p:cNvSpPr>
          <p:nvPr>
            <p:ph type="ftr" sz="quarter" idx="16"/>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18" name="Textplatzhalter 12">
            <a:extLst>
              <a:ext uri="{FF2B5EF4-FFF2-40B4-BE49-F238E27FC236}">
                <a16:creationId xmlns:a16="http://schemas.microsoft.com/office/drawing/2014/main" id="{4275C51A-DEBB-6CEE-FA56-D1FF46DF9021}"/>
              </a:ext>
            </a:extLst>
          </p:cNvPr>
          <p:cNvSpPr>
            <a:spLocks noGrp="1"/>
          </p:cNvSpPr>
          <p:nvPr>
            <p:ph type="body" sz="quarter" idx="11" hasCustomPrompt="1"/>
          </p:nvPr>
        </p:nvSpPr>
        <p:spPr>
          <a:xfrm>
            <a:off x="280800" y="2149075"/>
            <a:ext cx="5038451" cy="1198790"/>
          </a:xfrm>
          <a:prstGeom prst="rect">
            <a:avLst/>
          </a:prstGeom>
        </p:spPr>
        <p:txBody>
          <a:bodyPr wrap="square" lIns="0" tIns="0" rIns="0" bIns="0">
            <a:spAutoFit/>
          </a:bodyPr>
          <a:lstStyle>
            <a:lvl1pPr marL="0" indent="0">
              <a:lnSpc>
                <a:spcPct val="95000"/>
              </a:lnSpc>
              <a:spcBef>
                <a:spcPts val="0"/>
              </a:spcBef>
              <a:buNone/>
              <a:defRPr sz="41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3" name="Textplatzhalter 12">
            <a:extLst>
              <a:ext uri="{FF2B5EF4-FFF2-40B4-BE49-F238E27FC236}">
                <a16:creationId xmlns:a16="http://schemas.microsoft.com/office/drawing/2014/main" id="{65C8FE98-9C02-10C0-684B-A05933CCF366}"/>
              </a:ext>
            </a:extLst>
          </p:cNvPr>
          <p:cNvSpPr>
            <a:spLocks noGrp="1"/>
          </p:cNvSpPr>
          <p:nvPr>
            <p:ph type="body" sz="quarter" idx="18" hasCustomPrompt="1"/>
          </p:nvPr>
        </p:nvSpPr>
        <p:spPr>
          <a:xfrm>
            <a:off x="280800" y="3740275"/>
            <a:ext cx="505756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Untertitel</a:t>
            </a:r>
          </a:p>
        </p:txBody>
      </p:sp>
      <p:grpSp>
        <p:nvGrpSpPr>
          <p:cNvPr id="4" name="Gruppieren 3">
            <a:extLst>
              <a:ext uri="{FF2B5EF4-FFF2-40B4-BE49-F238E27FC236}">
                <a16:creationId xmlns:a16="http://schemas.microsoft.com/office/drawing/2014/main" id="{9565C0EC-C5D0-908E-EA06-33C61DD768EC}"/>
              </a:ext>
            </a:extLst>
          </p:cNvPr>
          <p:cNvGrpSpPr>
            <a:grpSpLocks noChangeAspect="1"/>
          </p:cNvGrpSpPr>
          <p:nvPr userDrawn="1"/>
        </p:nvGrpSpPr>
        <p:grpSpPr>
          <a:xfrm>
            <a:off x="280800" y="6236078"/>
            <a:ext cx="989701" cy="360000"/>
            <a:chOff x="323989" y="5683237"/>
            <a:chExt cx="4368520" cy="1589034"/>
          </a:xfrm>
        </p:grpSpPr>
        <p:sp>
          <p:nvSpPr>
            <p:cNvPr id="5" name="object 6">
              <a:extLst>
                <a:ext uri="{FF2B5EF4-FFF2-40B4-BE49-F238E27FC236}">
                  <a16:creationId xmlns:a16="http://schemas.microsoft.com/office/drawing/2014/main" id="{C6DD9E02-0D97-1F06-494B-520BC5E12BF4}"/>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7">
              <a:extLst>
                <a:ext uri="{FF2B5EF4-FFF2-40B4-BE49-F238E27FC236}">
                  <a16:creationId xmlns:a16="http://schemas.microsoft.com/office/drawing/2014/main" id="{47A652B3-BF40-6DEB-7C84-BAC0BC6E84B2}"/>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4BB5550F-29F6-F6C2-0FDA-59776A8FB765}"/>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9" name="Foliennummernplatzhalter 6">
            <a:extLst>
              <a:ext uri="{FF2B5EF4-FFF2-40B4-BE49-F238E27FC236}">
                <a16:creationId xmlns:a16="http://schemas.microsoft.com/office/drawing/2014/main" id="{B7AB42E7-378D-157E-9762-3B94CD047DA5}"/>
              </a:ext>
            </a:extLst>
          </p:cNvPr>
          <p:cNvSpPr>
            <a:spLocks noGrp="1"/>
          </p:cNvSpPr>
          <p:nvPr>
            <p:ph type="sldNum" sz="quarter" idx="19"/>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518A1419-1A58-6CCC-7713-043114E58E25}"/>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Präsentationstitel</a:t>
            </a:r>
          </a:p>
        </p:txBody>
      </p:sp>
    </p:spTree>
    <p:extLst>
      <p:ext uri="{BB962C8B-B14F-4D97-AF65-F5344CB8AC3E}">
        <p14:creationId xmlns:p14="http://schemas.microsoft.com/office/powerpoint/2010/main" val="276516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Kapiteltrenner mit Textfeld und farbigem Hintergrund dunkel">
    <p:bg>
      <p:bgPr>
        <a:solidFill>
          <a:srgbClr val="151E3D"/>
        </a:solidFill>
        <a:effectLst/>
      </p:bgPr>
    </p:bg>
    <p:spTree>
      <p:nvGrpSpPr>
        <p:cNvPr id="1" name=""/>
        <p:cNvGrpSpPr/>
        <p:nvPr/>
      </p:nvGrpSpPr>
      <p:grpSpPr>
        <a:xfrm>
          <a:off x="0" y="0"/>
          <a:ext cx="0" cy="0"/>
          <a:chOff x="0" y="0"/>
          <a:chExt cx="0" cy="0"/>
        </a:xfrm>
      </p:grpSpPr>
      <p:sp>
        <p:nvSpPr>
          <p:cNvPr id="7" name="Textplatzhalter 12">
            <a:extLst>
              <a:ext uri="{FF2B5EF4-FFF2-40B4-BE49-F238E27FC236}">
                <a16:creationId xmlns:a16="http://schemas.microsoft.com/office/drawing/2014/main" id="{6537C684-C350-B03A-A35D-F34BD56C2DE7}"/>
              </a:ext>
            </a:extLst>
          </p:cNvPr>
          <p:cNvSpPr>
            <a:spLocks noGrp="1"/>
          </p:cNvSpPr>
          <p:nvPr>
            <p:ph type="body" sz="quarter" idx="14"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solidFill>
                  <a:schemeClr val="bg1"/>
                </a:solidFill>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
        <p:nvSpPr>
          <p:cNvPr id="2" name="Datumsplatzhalter 1">
            <a:extLst>
              <a:ext uri="{FF2B5EF4-FFF2-40B4-BE49-F238E27FC236}">
                <a16:creationId xmlns:a16="http://schemas.microsoft.com/office/drawing/2014/main" id="{8E3F030F-619E-FFEA-1C97-62477E335ABA}"/>
              </a:ext>
            </a:extLst>
          </p:cNvPr>
          <p:cNvSpPr>
            <a:spLocks noGrp="1"/>
          </p:cNvSpPr>
          <p:nvPr>
            <p:ph type="dt" sz="half" idx="15"/>
          </p:nvPr>
        </p:nvSpPr>
        <p:spPr/>
        <p:txBody>
          <a:bodyPr/>
          <a:lstStyle>
            <a:lvl1pPr>
              <a:defRPr spc="0" baseline="0">
                <a:solidFill>
                  <a:schemeClr val="bg1"/>
                </a:solidFill>
                <a:latin typeface="Arial" panose="020B0604020202020204" pitchFamily="34" charset="0"/>
                <a:cs typeface="Arial" panose="020B0604020202020204" pitchFamily="34" charset="0"/>
              </a:defRPr>
            </a:lvl1pPr>
          </a:lstStyle>
          <a:p>
            <a:r>
              <a:rPr lang="en-US"/>
              <a:t>21.05.2026</a:t>
            </a:r>
            <a:endParaRPr lang="de-DE"/>
          </a:p>
        </p:txBody>
      </p:sp>
      <p:sp>
        <p:nvSpPr>
          <p:cNvPr id="11" name="Fußzeilenplatzhalter 10">
            <a:extLst>
              <a:ext uri="{FF2B5EF4-FFF2-40B4-BE49-F238E27FC236}">
                <a16:creationId xmlns:a16="http://schemas.microsoft.com/office/drawing/2014/main" id="{FEBADD09-A286-74CF-00DC-9B5712822719}"/>
              </a:ext>
            </a:extLst>
          </p:cNvPr>
          <p:cNvSpPr>
            <a:spLocks noGrp="1"/>
          </p:cNvSpPr>
          <p:nvPr>
            <p:ph type="ftr" sz="quarter" idx="16"/>
          </p:nvPr>
        </p:nvSpPr>
        <p:spPr/>
        <p:txBody>
          <a:bodyPr/>
          <a:lstStyle>
            <a:lvl1pPr>
              <a:defRPr spc="0" baseline="0">
                <a:solidFill>
                  <a:schemeClr val="bg1"/>
                </a:solidFill>
                <a:latin typeface="Arial" panose="020B0604020202020204" pitchFamily="34" charset="0"/>
                <a:cs typeface="Arial" panose="020B0604020202020204" pitchFamily="34" charset="0"/>
              </a:defRPr>
            </a:lvl1pPr>
          </a:lstStyle>
          <a:p>
            <a:r>
              <a:rPr lang="de-DE"/>
              <a:t>Patrick Hanisch</a:t>
            </a:r>
          </a:p>
        </p:txBody>
      </p:sp>
      <p:sp>
        <p:nvSpPr>
          <p:cNvPr id="18" name="Textplatzhalter 12">
            <a:extLst>
              <a:ext uri="{FF2B5EF4-FFF2-40B4-BE49-F238E27FC236}">
                <a16:creationId xmlns:a16="http://schemas.microsoft.com/office/drawing/2014/main" id="{4275C51A-DEBB-6CEE-FA56-D1FF46DF9021}"/>
              </a:ext>
            </a:extLst>
          </p:cNvPr>
          <p:cNvSpPr>
            <a:spLocks noGrp="1"/>
          </p:cNvSpPr>
          <p:nvPr>
            <p:ph type="body" sz="quarter" idx="11" hasCustomPrompt="1"/>
          </p:nvPr>
        </p:nvSpPr>
        <p:spPr>
          <a:xfrm>
            <a:off x="280800" y="2149200"/>
            <a:ext cx="5038451" cy="1198790"/>
          </a:xfrm>
          <a:prstGeom prst="rect">
            <a:avLst/>
          </a:prstGeom>
        </p:spPr>
        <p:txBody>
          <a:bodyPr wrap="square" lIns="0" tIns="0" rIns="0" bIns="0">
            <a:spAutoFit/>
          </a:bodyPr>
          <a:lstStyle>
            <a:lvl1pPr marL="0" indent="0">
              <a:lnSpc>
                <a:spcPct val="95000"/>
              </a:lnSpc>
              <a:spcBef>
                <a:spcPts val="0"/>
              </a:spcBef>
              <a:buNone/>
              <a:defRPr sz="41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3" name="Textplatzhalter 12">
            <a:extLst>
              <a:ext uri="{FF2B5EF4-FFF2-40B4-BE49-F238E27FC236}">
                <a16:creationId xmlns:a16="http://schemas.microsoft.com/office/drawing/2014/main" id="{65C8FE98-9C02-10C0-684B-A05933CCF366}"/>
              </a:ext>
            </a:extLst>
          </p:cNvPr>
          <p:cNvSpPr>
            <a:spLocks noGrp="1"/>
          </p:cNvSpPr>
          <p:nvPr>
            <p:ph type="body" sz="quarter" idx="18" hasCustomPrompt="1"/>
          </p:nvPr>
        </p:nvSpPr>
        <p:spPr>
          <a:xfrm>
            <a:off x="280800" y="3740400"/>
            <a:ext cx="5057561" cy="584775"/>
          </a:xfrm>
          <a:prstGeom prst="rect">
            <a:avLst/>
          </a:prstGeom>
        </p:spPr>
        <p:txBody>
          <a:bodyPr wrap="square" lIns="0" tIns="0" rIns="0" bIns="0">
            <a:spAutoFit/>
          </a:bodyPr>
          <a:lstStyle>
            <a:lvl1pPr marL="0" indent="0">
              <a:lnSpc>
                <a:spcPct val="95000"/>
              </a:lnSpc>
              <a:spcBef>
                <a:spcPts val="0"/>
              </a:spcBef>
              <a:buNone/>
              <a:defRPr sz="20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Untertitel</a:t>
            </a:r>
          </a:p>
        </p:txBody>
      </p:sp>
      <p:grpSp>
        <p:nvGrpSpPr>
          <p:cNvPr id="4" name="Gruppieren 3">
            <a:extLst>
              <a:ext uri="{FF2B5EF4-FFF2-40B4-BE49-F238E27FC236}">
                <a16:creationId xmlns:a16="http://schemas.microsoft.com/office/drawing/2014/main" id="{9565C0EC-C5D0-908E-EA06-33C61DD768EC}"/>
              </a:ext>
            </a:extLst>
          </p:cNvPr>
          <p:cNvGrpSpPr>
            <a:grpSpLocks noChangeAspect="1"/>
          </p:cNvGrpSpPr>
          <p:nvPr userDrawn="1"/>
        </p:nvGrpSpPr>
        <p:grpSpPr>
          <a:xfrm>
            <a:off x="280800" y="6236078"/>
            <a:ext cx="989701" cy="360000"/>
            <a:chOff x="323989" y="5683237"/>
            <a:chExt cx="4368520" cy="1589034"/>
          </a:xfrm>
          <a:solidFill>
            <a:schemeClr val="bg1"/>
          </a:solidFill>
        </p:grpSpPr>
        <p:sp>
          <p:nvSpPr>
            <p:cNvPr id="5" name="object 6">
              <a:extLst>
                <a:ext uri="{FF2B5EF4-FFF2-40B4-BE49-F238E27FC236}">
                  <a16:creationId xmlns:a16="http://schemas.microsoft.com/office/drawing/2014/main" id="{C6DD9E02-0D97-1F06-494B-520BC5E12BF4}"/>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7">
              <a:extLst>
                <a:ext uri="{FF2B5EF4-FFF2-40B4-BE49-F238E27FC236}">
                  <a16:creationId xmlns:a16="http://schemas.microsoft.com/office/drawing/2014/main" id="{47A652B3-BF40-6DEB-7C84-BAC0BC6E84B2}"/>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4BB5550F-29F6-F6C2-0FDA-59776A8FB765}"/>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9" name="Foliennummernplatzhalter 6">
            <a:extLst>
              <a:ext uri="{FF2B5EF4-FFF2-40B4-BE49-F238E27FC236}">
                <a16:creationId xmlns:a16="http://schemas.microsoft.com/office/drawing/2014/main" id="{B7AB42E7-378D-157E-9762-3B94CD047DA5}"/>
              </a:ext>
            </a:extLst>
          </p:cNvPr>
          <p:cNvSpPr>
            <a:spLocks noGrp="1"/>
          </p:cNvSpPr>
          <p:nvPr>
            <p:ph type="sldNum" sz="quarter" idx="19"/>
          </p:nvPr>
        </p:nvSpPr>
        <p:spPr>
          <a:xfrm>
            <a:off x="11085124" y="6437820"/>
            <a:ext cx="827635" cy="153027"/>
          </a:xfrm>
          <a:prstGeom prst="rect">
            <a:avLst/>
          </a:prstGeom>
        </p:spPr>
        <p:txBody>
          <a:bodyPr lIns="0" tIns="0" rIns="0" bIns="0"/>
          <a:lstStyle>
            <a:lvl1pPr algn="r">
              <a:defRPr sz="1300" spc="0" baseline="0">
                <a:solidFill>
                  <a:schemeClr val="bg1"/>
                </a:solidFill>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518A1419-1A58-6CCC-7713-043114E58E25}"/>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Präsentationstitel</a:t>
            </a:r>
          </a:p>
        </p:txBody>
      </p:sp>
    </p:spTree>
    <p:extLst>
      <p:ext uri="{BB962C8B-B14F-4D97-AF65-F5344CB8AC3E}">
        <p14:creationId xmlns:p14="http://schemas.microsoft.com/office/powerpoint/2010/main" val="435024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trenner mit Textfeld und farbigem Hintergrund hell">
    <p:bg>
      <p:bgPr>
        <a:solidFill>
          <a:srgbClr val="50DDDC"/>
        </a:solidFill>
        <a:effectLst/>
      </p:bgPr>
    </p:bg>
    <p:spTree>
      <p:nvGrpSpPr>
        <p:cNvPr id="1" name=""/>
        <p:cNvGrpSpPr/>
        <p:nvPr/>
      </p:nvGrpSpPr>
      <p:grpSpPr>
        <a:xfrm>
          <a:off x="0" y="0"/>
          <a:ext cx="0" cy="0"/>
          <a:chOff x="0" y="0"/>
          <a:chExt cx="0" cy="0"/>
        </a:xfrm>
      </p:grpSpPr>
      <p:sp>
        <p:nvSpPr>
          <p:cNvPr id="7" name="Textplatzhalter 12">
            <a:extLst>
              <a:ext uri="{FF2B5EF4-FFF2-40B4-BE49-F238E27FC236}">
                <a16:creationId xmlns:a16="http://schemas.microsoft.com/office/drawing/2014/main" id="{6537C684-C350-B03A-A35D-F34BD56C2DE7}"/>
              </a:ext>
            </a:extLst>
          </p:cNvPr>
          <p:cNvSpPr>
            <a:spLocks noGrp="1"/>
          </p:cNvSpPr>
          <p:nvPr>
            <p:ph type="body" sz="quarter" idx="14"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
        <p:nvSpPr>
          <p:cNvPr id="2" name="Datumsplatzhalter 1">
            <a:extLst>
              <a:ext uri="{FF2B5EF4-FFF2-40B4-BE49-F238E27FC236}">
                <a16:creationId xmlns:a16="http://schemas.microsoft.com/office/drawing/2014/main" id="{8E3F030F-619E-FFEA-1C97-62477E335ABA}"/>
              </a:ext>
            </a:extLst>
          </p:cNvPr>
          <p:cNvSpPr>
            <a:spLocks noGrp="1"/>
          </p:cNvSpPr>
          <p:nvPr>
            <p:ph type="dt" sz="half" idx="15"/>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1" name="Fußzeilenplatzhalter 10">
            <a:extLst>
              <a:ext uri="{FF2B5EF4-FFF2-40B4-BE49-F238E27FC236}">
                <a16:creationId xmlns:a16="http://schemas.microsoft.com/office/drawing/2014/main" id="{FEBADD09-A286-74CF-00DC-9B5712822719}"/>
              </a:ext>
            </a:extLst>
          </p:cNvPr>
          <p:cNvSpPr>
            <a:spLocks noGrp="1"/>
          </p:cNvSpPr>
          <p:nvPr>
            <p:ph type="ftr" sz="quarter" idx="16"/>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18" name="Textplatzhalter 12">
            <a:extLst>
              <a:ext uri="{FF2B5EF4-FFF2-40B4-BE49-F238E27FC236}">
                <a16:creationId xmlns:a16="http://schemas.microsoft.com/office/drawing/2014/main" id="{4275C51A-DEBB-6CEE-FA56-D1FF46DF9021}"/>
              </a:ext>
            </a:extLst>
          </p:cNvPr>
          <p:cNvSpPr>
            <a:spLocks noGrp="1"/>
          </p:cNvSpPr>
          <p:nvPr>
            <p:ph type="body" sz="quarter" idx="11" hasCustomPrompt="1"/>
          </p:nvPr>
        </p:nvSpPr>
        <p:spPr>
          <a:xfrm>
            <a:off x="280800" y="2149200"/>
            <a:ext cx="5038451" cy="1198790"/>
          </a:xfrm>
          <a:prstGeom prst="rect">
            <a:avLst/>
          </a:prstGeom>
        </p:spPr>
        <p:txBody>
          <a:bodyPr wrap="square" lIns="0" tIns="0" rIns="0" bIns="0">
            <a:spAutoFit/>
          </a:bodyPr>
          <a:lstStyle>
            <a:lvl1pPr marL="0" indent="0">
              <a:lnSpc>
                <a:spcPct val="95000"/>
              </a:lnSpc>
              <a:spcBef>
                <a:spcPts val="0"/>
              </a:spcBef>
              <a:buNone/>
              <a:defRPr sz="41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3" name="Textplatzhalter 12">
            <a:extLst>
              <a:ext uri="{FF2B5EF4-FFF2-40B4-BE49-F238E27FC236}">
                <a16:creationId xmlns:a16="http://schemas.microsoft.com/office/drawing/2014/main" id="{65C8FE98-9C02-10C0-684B-A05933CCF366}"/>
              </a:ext>
            </a:extLst>
          </p:cNvPr>
          <p:cNvSpPr>
            <a:spLocks noGrp="1"/>
          </p:cNvSpPr>
          <p:nvPr>
            <p:ph type="body" sz="quarter" idx="18" hasCustomPrompt="1"/>
          </p:nvPr>
        </p:nvSpPr>
        <p:spPr>
          <a:xfrm>
            <a:off x="280800" y="3740400"/>
            <a:ext cx="505756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Untertitel</a:t>
            </a:r>
          </a:p>
        </p:txBody>
      </p:sp>
      <p:grpSp>
        <p:nvGrpSpPr>
          <p:cNvPr id="4" name="Gruppieren 3">
            <a:extLst>
              <a:ext uri="{FF2B5EF4-FFF2-40B4-BE49-F238E27FC236}">
                <a16:creationId xmlns:a16="http://schemas.microsoft.com/office/drawing/2014/main" id="{9565C0EC-C5D0-908E-EA06-33C61DD768EC}"/>
              </a:ext>
            </a:extLst>
          </p:cNvPr>
          <p:cNvGrpSpPr>
            <a:grpSpLocks noChangeAspect="1"/>
          </p:cNvGrpSpPr>
          <p:nvPr userDrawn="1"/>
        </p:nvGrpSpPr>
        <p:grpSpPr>
          <a:xfrm>
            <a:off x="280800" y="6236078"/>
            <a:ext cx="989701" cy="360000"/>
            <a:chOff x="323989" y="5683237"/>
            <a:chExt cx="4368520" cy="1589034"/>
          </a:xfrm>
          <a:solidFill>
            <a:schemeClr val="tx1"/>
          </a:solidFill>
        </p:grpSpPr>
        <p:sp>
          <p:nvSpPr>
            <p:cNvPr id="5" name="object 6">
              <a:extLst>
                <a:ext uri="{FF2B5EF4-FFF2-40B4-BE49-F238E27FC236}">
                  <a16:creationId xmlns:a16="http://schemas.microsoft.com/office/drawing/2014/main" id="{C6DD9E02-0D97-1F06-494B-520BC5E12BF4}"/>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7">
              <a:extLst>
                <a:ext uri="{FF2B5EF4-FFF2-40B4-BE49-F238E27FC236}">
                  <a16:creationId xmlns:a16="http://schemas.microsoft.com/office/drawing/2014/main" id="{47A652B3-BF40-6DEB-7C84-BAC0BC6E84B2}"/>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4BB5550F-29F6-F6C2-0FDA-59776A8FB765}"/>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9" name="Foliennummernplatzhalter 6">
            <a:extLst>
              <a:ext uri="{FF2B5EF4-FFF2-40B4-BE49-F238E27FC236}">
                <a16:creationId xmlns:a16="http://schemas.microsoft.com/office/drawing/2014/main" id="{B7AB42E7-378D-157E-9762-3B94CD047DA5}"/>
              </a:ext>
            </a:extLst>
          </p:cNvPr>
          <p:cNvSpPr>
            <a:spLocks noGrp="1"/>
          </p:cNvSpPr>
          <p:nvPr>
            <p:ph type="sldNum" sz="quarter" idx="19"/>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518A1419-1A58-6CCC-7713-043114E58E25}"/>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Präsentationstitel</a:t>
            </a:r>
          </a:p>
        </p:txBody>
      </p:sp>
    </p:spTree>
    <p:extLst>
      <p:ext uri="{BB962C8B-B14F-4D97-AF65-F5344CB8AC3E}">
        <p14:creationId xmlns:p14="http://schemas.microsoft.com/office/powerpoint/2010/main" val="117527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trenner mit Bild">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1A92B815-BA15-25D5-2031-112CEE2A47B8}"/>
              </a:ext>
            </a:extLst>
          </p:cNvPr>
          <p:cNvSpPr>
            <a:spLocks noGrp="1"/>
          </p:cNvSpPr>
          <p:nvPr>
            <p:ph type="pic" sz="quarter" idx="13"/>
          </p:nvPr>
        </p:nvSpPr>
        <p:spPr>
          <a:xfrm>
            <a:off x="6096000" y="0"/>
            <a:ext cx="6098400" cy="6858000"/>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7" name="Datumsplatzhalter 6">
            <a:extLst>
              <a:ext uri="{FF2B5EF4-FFF2-40B4-BE49-F238E27FC236}">
                <a16:creationId xmlns:a16="http://schemas.microsoft.com/office/drawing/2014/main" id="{B845BE1B-EE91-160E-DB5D-AC97CFAA3B2F}"/>
              </a:ext>
            </a:extLst>
          </p:cNvPr>
          <p:cNvSpPr>
            <a:spLocks noGrp="1"/>
          </p:cNvSpPr>
          <p:nvPr>
            <p:ph type="dt" sz="half" idx="14"/>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1" name="Fußzeilenplatzhalter 10">
            <a:extLst>
              <a:ext uri="{FF2B5EF4-FFF2-40B4-BE49-F238E27FC236}">
                <a16:creationId xmlns:a16="http://schemas.microsoft.com/office/drawing/2014/main" id="{8EB79DDD-8C0F-F3AB-2AFF-DDACC52FD481}"/>
              </a:ext>
            </a:extLst>
          </p:cNvPr>
          <p:cNvSpPr>
            <a:spLocks noGrp="1"/>
          </p:cNvSpPr>
          <p:nvPr>
            <p:ph type="ftr" sz="quarter" idx="15"/>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grpSp>
        <p:nvGrpSpPr>
          <p:cNvPr id="4" name="Gruppieren 3">
            <a:extLst>
              <a:ext uri="{FF2B5EF4-FFF2-40B4-BE49-F238E27FC236}">
                <a16:creationId xmlns:a16="http://schemas.microsoft.com/office/drawing/2014/main" id="{AA6403A0-9D31-C7C0-2FC0-A08468A2D529}"/>
              </a:ext>
            </a:extLst>
          </p:cNvPr>
          <p:cNvGrpSpPr>
            <a:grpSpLocks noChangeAspect="1"/>
          </p:cNvGrpSpPr>
          <p:nvPr userDrawn="1"/>
        </p:nvGrpSpPr>
        <p:grpSpPr>
          <a:xfrm>
            <a:off x="280800" y="6236078"/>
            <a:ext cx="989701" cy="360000"/>
            <a:chOff x="323989" y="5683237"/>
            <a:chExt cx="4368520" cy="1589034"/>
          </a:xfrm>
        </p:grpSpPr>
        <p:sp>
          <p:nvSpPr>
            <p:cNvPr id="5" name="object 6">
              <a:extLst>
                <a:ext uri="{FF2B5EF4-FFF2-40B4-BE49-F238E27FC236}">
                  <a16:creationId xmlns:a16="http://schemas.microsoft.com/office/drawing/2014/main" id="{F9F46F38-E124-F9AE-9113-5618369CDD9B}"/>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7">
              <a:extLst>
                <a:ext uri="{FF2B5EF4-FFF2-40B4-BE49-F238E27FC236}">
                  <a16:creationId xmlns:a16="http://schemas.microsoft.com/office/drawing/2014/main" id="{892D230F-D2EA-ECE8-F039-F07FEE2B5413}"/>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8BA34412-6781-982C-3F6E-69F6BBB434A8}"/>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0" name="Textplatzhalter 12">
            <a:extLst>
              <a:ext uri="{FF2B5EF4-FFF2-40B4-BE49-F238E27FC236}">
                <a16:creationId xmlns:a16="http://schemas.microsoft.com/office/drawing/2014/main" id="{DC9EFCC4-B4C8-5FBA-EDA6-2750839D6DB2}"/>
              </a:ext>
            </a:extLst>
          </p:cNvPr>
          <p:cNvSpPr>
            <a:spLocks noGrp="1"/>
          </p:cNvSpPr>
          <p:nvPr>
            <p:ph type="body" sz="quarter" idx="11" hasCustomPrompt="1"/>
          </p:nvPr>
        </p:nvSpPr>
        <p:spPr>
          <a:xfrm>
            <a:off x="280800" y="2149200"/>
            <a:ext cx="5038451" cy="1198790"/>
          </a:xfrm>
          <a:prstGeom prst="rect">
            <a:avLst/>
          </a:prstGeom>
        </p:spPr>
        <p:txBody>
          <a:bodyPr wrap="square" lIns="0" tIns="0" rIns="0" bIns="0">
            <a:spAutoFit/>
          </a:bodyPr>
          <a:lstStyle>
            <a:lvl1pPr marL="0" indent="0">
              <a:lnSpc>
                <a:spcPct val="95000"/>
              </a:lnSpc>
              <a:spcBef>
                <a:spcPts val="0"/>
              </a:spcBef>
              <a:buNone/>
              <a:defRPr sz="41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9" name="Textplatzhalter 12">
            <a:extLst>
              <a:ext uri="{FF2B5EF4-FFF2-40B4-BE49-F238E27FC236}">
                <a16:creationId xmlns:a16="http://schemas.microsoft.com/office/drawing/2014/main" id="{99871002-EA06-BB03-7818-7ED7EA09946D}"/>
              </a:ext>
            </a:extLst>
          </p:cNvPr>
          <p:cNvSpPr>
            <a:spLocks noGrp="1"/>
          </p:cNvSpPr>
          <p:nvPr>
            <p:ph type="body" sz="quarter" idx="18" hasCustomPrompt="1"/>
          </p:nvPr>
        </p:nvSpPr>
        <p:spPr>
          <a:xfrm>
            <a:off x="280800" y="3740400"/>
            <a:ext cx="503845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Untertitel</a:t>
            </a:r>
          </a:p>
        </p:txBody>
      </p:sp>
      <p:sp>
        <p:nvSpPr>
          <p:cNvPr id="3" name="Foliennummernplatzhalter 6">
            <a:extLst>
              <a:ext uri="{FF2B5EF4-FFF2-40B4-BE49-F238E27FC236}">
                <a16:creationId xmlns:a16="http://schemas.microsoft.com/office/drawing/2014/main" id="{BB78C0C5-6B43-1827-2BAC-2356878D4EE6}"/>
              </a:ext>
            </a:extLst>
          </p:cNvPr>
          <p:cNvSpPr>
            <a:spLocks noGrp="1"/>
          </p:cNvSpPr>
          <p:nvPr>
            <p:ph type="sldNum" sz="quarter" idx="19"/>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2" name="Textplatzhalter 12">
            <a:extLst>
              <a:ext uri="{FF2B5EF4-FFF2-40B4-BE49-F238E27FC236}">
                <a16:creationId xmlns:a16="http://schemas.microsoft.com/office/drawing/2014/main" id="{5674A242-3948-8F2F-E525-F608B9DD27EC}"/>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Präsentationstitel</a:t>
            </a:r>
          </a:p>
        </p:txBody>
      </p:sp>
    </p:spTree>
    <p:extLst>
      <p:ext uri="{BB962C8B-B14F-4D97-AF65-F5344CB8AC3E}">
        <p14:creationId xmlns:p14="http://schemas.microsoft.com/office/powerpoint/2010/main" val="1872531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Aufzählung 31pt">
    <p:spTree>
      <p:nvGrpSpPr>
        <p:cNvPr id="1" name=""/>
        <p:cNvGrpSpPr/>
        <p:nvPr/>
      </p:nvGrpSpPr>
      <p:grpSpPr>
        <a:xfrm>
          <a:off x="0" y="0"/>
          <a:ext cx="0" cy="0"/>
          <a:chOff x="0" y="0"/>
          <a:chExt cx="0" cy="0"/>
        </a:xfrm>
      </p:grpSpPr>
      <p:sp>
        <p:nvSpPr>
          <p:cNvPr id="2" name="Textplatzhalter 12">
            <a:extLst>
              <a:ext uri="{FF2B5EF4-FFF2-40B4-BE49-F238E27FC236}">
                <a16:creationId xmlns:a16="http://schemas.microsoft.com/office/drawing/2014/main" id="{8683D3C5-BD6C-73D3-2F07-3832146FD3E2}"/>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1" name="Textplatzhalter 12">
            <a:extLst>
              <a:ext uri="{FF2B5EF4-FFF2-40B4-BE49-F238E27FC236}">
                <a16:creationId xmlns:a16="http://schemas.microsoft.com/office/drawing/2014/main" id="{E1CB2B3D-E0EC-851D-DFE9-4D9767618BA7}"/>
              </a:ext>
            </a:extLst>
          </p:cNvPr>
          <p:cNvSpPr>
            <a:spLocks noGrp="1"/>
          </p:cNvSpPr>
          <p:nvPr>
            <p:ph type="body" sz="quarter" idx="11" hasCustomPrompt="1"/>
          </p:nvPr>
        </p:nvSpPr>
        <p:spPr>
          <a:xfrm>
            <a:off x="280800" y="1839600"/>
            <a:ext cx="10800000" cy="1188530"/>
          </a:xfrm>
          <a:prstGeom prst="rect">
            <a:avLst/>
          </a:prstGeom>
        </p:spPr>
        <p:txBody>
          <a:bodyPr wrap="square" lIns="0" tIns="0" rIns="0" bIns="0" anchor="t" anchorCtr="0">
            <a:spAutoFit/>
          </a:bodyPr>
          <a:lstStyle>
            <a:lvl1pPr marL="457200" indent="-457200">
              <a:lnSpc>
                <a:spcPct val="95000"/>
              </a:lnSpc>
              <a:spcBef>
                <a:spcPts val="0"/>
              </a:spcBef>
              <a:spcAft>
                <a:spcPts val="2200"/>
              </a:spcAft>
              <a:buFont typeface="Symbol" pitchFamily="2" charset="2"/>
              <a:buChar char="-"/>
              <a:defRPr sz="3100" b="0" i="0" kern="100" spc="0" baseline="0">
                <a:latin typeface="Arial" panose="020B0604020202020204" pitchFamily="34" charset="0"/>
                <a:cs typeface="Arial" panose="020B0604020202020204" pitchFamily="34" charset="0"/>
              </a:defRPr>
            </a:lvl1pPr>
            <a:lvl2pPr marL="742950" indent="-285750">
              <a:spcBef>
                <a:spcPts val="0"/>
              </a:spcBef>
              <a:spcAft>
                <a:spcPts val="0"/>
              </a:spcAft>
              <a:buFont typeface="Arial" panose="020B0604020202020204" pitchFamily="34" charset="0"/>
              <a:buChar char="•"/>
              <a:defRPr sz="3100" b="0" i="0">
                <a:latin typeface="Arial" panose="020B0604020202020204" pitchFamily="34" charset="0"/>
                <a:cs typeface="Arial" panose="020B0604020202020204" pitchFamily="34" charset="0"/>
              </a:defRPr>
            </a:lvl2pPr>
            <a:lvl3pPr marL="1200150" indent="-285750">
              <a:spcBef>
                <a:spcPts val="0"/>
              </a:spcBef>
              <a:spcAft>
                <a:spcPts val="0"/>
              </a:spcAft>
              <a:buFont typeface="Arial" panose="020B0604020202020204" pitchFamily="34" charset="0"/>
              <a:buChar char="•"/>
              <a:defRPr sz="3100" b="0" i="0">
                <a:latin typeface="Arial" panose="020B0604020202020204" pitchFamily="34" charset="0"/>
                <a:cs typeface="Arial" panose="020B0604020202020204" pitchFamily="34" charset="0"/>
              </a:defRPr>
            </a:lvl3pPr>
            <a:lvl4pPr marL="1657350" indent="-285750">
              <a:spcBef>
                <a:spcPts val="0"/>
              </a:spcBef>
              <a:spcAft>
                <a:spcPts val="0"/>
              </a:spcAft>
              <a:buFont typeface="Arial" panose="020B0604020202020204" pitchFamily="34" charset="0"/>
              <a:buChar char="•"/>
              <a:defRPr sz="3100" b="0" i="0">
                <a:latin typeface="Arial" panose="020B0604020202020204" pitchFamily="34" charset="0"/>
                <a:cs typeface="Arial" panose="020B0604020202020204" pitchFamily="34" charset="0"/>
              </a:defRPr>
            </a:lvl4pPr>
            <a:lvl5pPr marL="1828800" indent="0">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sp>
        <p:nvSpPr>
          <p:cNvPr id="7" name="Datumsplatzhalter 6">
            <a:extLst>
              <a:ext uri="{FF2B5EF4-FFF2-40B4-BE49-F238E27FC236}">
                <a16:creationId xmlns:a16="http://schemas.microsoft.com/office/drawing/2014/main" id="{4FF1A3D8-C29F-10DA-C9EE-15F9B275E3AC}"/>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C345EA18-B694-4730-27C2-95A2C6187C7B}"/>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grpSp>
        <p:nvGrpSpPr>
          <p:cNvPr id="3" name="Gruppieren 2">
            <a:extLst>
              <a:ext uri="{FF2B5EF4-FFF2-40B4-BE49-F238E27FC236}">
                <a16:creationId xmlns:a16="http://schemas.microsoft.com/office/drawing/2014/main" id="{D12DEB3E-E024-6AAE-7178-85BAD1BF9537}"/>
              </a:ext>
            </a:extLst>
          </p:cNvPr>
          <p:cNvGrpSpPr>
            <a:grpSpLocks noChangeAspect="1"/>
          </p:cNvGrpSpPr>
          <p:nvPr userDrawn="1"/>
        </p:nvGrpSpPr>
        <p:grpSpPr>
          <a:xfrm>
            <a:off x="280800" y="6236078"/>
            <a:ext cx="989701" cy="360000"/>
            <a:chOff x="323989" y="5683237"/>
            <a:chExt cx="4368520" cy="1589034"/>
          </a:xfrm>
        </p:grpSpPr>
        <p:sp>
          <p:nvSpPr>
            <p:cNvPr id="4" name="object 6">
              <a:extLst>
                <a:ext uri="{FF2B5EF4-FFF2-40B4-BE49-F238E27FC236}">
                  <a16:creationId xmlns:a16="http://schemas.microsoft.com/office/drawing/2014/main" id="{354192CC-C832-ED62-C339-3DFAC5D777C0}"/>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7">
              <a:extLst>
                <a:ext uri="{FF2B5EF4-FFF2-40B4-BE49-F238E27FC236}">
                  <a16:creationId xmlns:a16="http://schemas.microsoft.com/office/drawing/2014/main" id="{3BF7D325-5874-49B2-E752-59DE2A0FFE63}"/>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8">
              <a:extLst>
                <a:ext uri="{FF2B5EF4-FFF2-40B4-BE49-F238E27FC236}">
                  <a16:creationId xmlns:a16="http://schemas.microsoft.com/office/drawing/2014/main" id="{85FF33F5-0130-D465-6439-92CAF3B1758B}"/>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8" name="Foliennummernplatzhalter 6">
            <a:extLst>
              <a:ext uri="{FF2B5EF4-FFF2-40B4-BE49-F238E27FC236}">
                <a16:creationId xmlns:a16="http://schemas.microsoft.com/office/drawing/2014/main" id="{E140F9C1-4790-2804-E334-05EF8D12ACE1}"/>
              </a:ext>
            </a:extLst>
          </p:cNvPr>
          <p:cNvSpPr>
            <a:spLocks noGrp="1"/>
          </p:cNvSpPr>
          <p:nvPr>
            <p:ph type="sldNum" sz="quarter" idx="15"/>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3199E341-FD08-4AA2-86E0-DA6F7E63ED32}"/>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Tree>
    <p:extLst>
      <p:ext uri="{BB962C8B-B14F-4D97-AF65-F5344CB8AC3E}">
        <p14:creationId xmlns:p14="http://schemas.microsoft.com/office/powerpoint/2010/main" val="1332864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Aufzählung 20pt">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3012E1D4-2CD0-920C-FF27-1CB322E29350}"/>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F4F4F945-19B0-6DD7-6EFF-96B5A43FDED7}"/>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13" name="Textplatzhalter 12">
            <a:extLst>
              <a:ext uri="{FF2B5EF4-FFF2-40B4-BE49-F238E27FC236}">
                <a16:creationId xmlns:a16="http://schemas.microsoft.com/office/drawing/2014/main" id="{2B38161B-7B0E-49C9-40EB-06B7465EDBEC}"/>
              </a:ext>
            </a:extLst>
          </p:cNvPr>
          <p:cNvSpPr>
            <a:spLocks noGrp="1"/>
          </p:cNvSpPr>
          <p:nvPr>
            <p:ph type="body" sz="quarter" idx="11" hasCustomPrompt="1"/>
          </p:nvPr>
        </p:nvSpPr>
        <p:spPr>
          <a:xfrm>
            <a:off x="280800" y="1839600"/>
            <a:ext cx="10800000"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grpSp>
        <p:nvGrpSpPr>
          <p:cNvPr id="2" name="Gruppieren 1">
            <a:extLst>
              <a:ext uri="{FF2B5EF4-FFF2-40B4-BE49-F238E27FC236}">
                <a16:creationId xmlns:a16="http://schemas.microsoft.com/office/drawing/2014/main" id="{96B4F9D4-5735-47A9-B6F2-F43522AD3C30}"/>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6E9CA9DA-0919-BB95-666A-C063DDB59B1C}"/>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3A8751E7-C80A-452A-5C4B-782E35D1FCC6}"/>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id="{FA732215-2F4C-D7AE-9A46-1839C090A04E}"/>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1" name="Foliennummernplatzhalter 6">
            <a:extLst>
              <a:ext uri="{FF2B5EF4-FFF2-40B4-BE49-F238E27FC236}">
                <a16:creationId xmlns:a16="http://schemas.microsoft.com/office/drawing/2014/main" id="{ACDA217B-41A9-9550-A682-A2AC9AF3B738}"/>
              </a:ext>
            </a:extLst>
          </p:cNvPr>
          <p:cNvSpPr>
            <a:spLocks noGrp="1"/>
          </p:cNvSpPr>
          <p:nvPr>
            <p:ph type="sldNum" sz="quarter" idx="15"/>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9E066F48-A492-B35A-33D2-73ECBDA5DB72}"/>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2" name="Textplatzhalter 12">
            <a:extLst>
              <a:ext uri="{FF2B5EF4-FFF2-40B4-BE49-F238E27FC236}">
                <a16:creationId xmlns:a16="http://schemas.microsoft.com/office/drawing/2014/main" id="{187CCB97-A0EF-475D-27D7-4D80370F6B8D}"/>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Tree>
    <p:extLst>
      <p:ext uri="{BB962C8B-B14F-4D97-AF65-F5344CB8AC3E}">
        <p14:creationId xmlns:p14="http://schemas.microsoft.com/office/powerpoint/2010/main" val="1424553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Aufzählung 20pt, zweispaltig">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3012E1D4-2CD0-920C-FF27-1CB322E29350}"/>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F4F4F945-19B0-6DD7-6EFF-96B5A43FDED7}"/>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13" name="Textplatzhalter 12">
            <a:extLst>
              <a:ext uri="{FF2B5EF4-FFF2-40B4-BE49-F238E27FC236}">
                <a16:creationId xmlns:a16="http://schemas.microsoft.com/office/drawing/2014/main" id="{2B38161B-7B0E-49C9-40EB-06B7465EDBEC}"/>
              </a:ext>
            </a:extLst>
          </p:cNvPr>
          <p:cNvSpPr>
            <a:spLocks noGrp="1"/>
          </p:cNvSpPr>
          <p:nvPr>
            <p:ph type="body" sz="quarter" idx="11" hasCustomPrompt="1"/>
          </p:nvPr>
        </p:nvSpPr>
        <p:spPr>
          <a:xfrm>
            <a:off x="280800" y="1839600"/>
            <a:ext cx="5423325"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grpSp>
        <p:nvGrpSpPr>
          <p:cNvPr id="2" name="Gruppieren 1">
            <a:extLst>
              <a:ext uri="{FF2B5EF4-FFF2-40B4-BE49-F238E27FC236}">
                <a16:creationId xmlns:a16="http://schemas.microsoft.com/office/drawing/2014/main" id="{96B4F9D4-5735-47A9-B6F2-F43522AD3C30}"/>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6E9CA9DA-0919-BB95-666A-C063DDB59B1C}"/>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3A8751E7-C80A-452A-5C4B-782E35D1FCC6}"/>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id="{FA732215-2F4C-D7AE-9A46-1839C090A04E}"/>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1" name="Foliennummernplatzhalter 6">
            <a:extLst>
              <a:ext uri="{FF2B5EF4-FFF2-40B4-BE49-F238E27FC236}">
                <a16:creationId xmlns:a16="http://schemas.microsoft.com/office/drawing/2014/main" id="{ACDA217B-41A9-9550-A682-A2AC9AF3B738}"/>
              </a:ext>
            </a:extLst>
          </p:cNvPr>
          <p:cNvSpPr>
            <a:spLocks noGrp="1"/>
          </p:cNvSpPr>
          <p:nvPr>
            <p:ph type="sldNum" sz="quarter" idx="15"/>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9E066F48-A492-B35A-33D2-73ECBDA5DB72}"/>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2" name="Textplatzhalter 12">
            <a:extLst>
              <a:ext uri="{FF2B5EF4-FFF2-40B4-BE49-F238E27FC236}">
                <a16:creationId xmlns:a16="http://schemas.microsoft.com/office/drawing/2014/main" id="{187CCB97-A0EF-475D-27D7-4D80370F6B8D}"/>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8" name="Textplatzhalter 12">
            <a:extLst>
              <a:ext uri="{FF2B5EF4-FFF2-40B4-BE49-F238E27FC236}">
                <a16:creationId xmlns:a16="http://schemas.microsoft.com/office/drawing/2014/main" id="{BC6079FB-BDDD-188B-DD7F-0B44E03B1311}"/>
              </a:ext>
            </a:extLst>
          </p:cNvPr>
          <p:cNvSpPr>
            <a:spLocks noGrp="1"/>
          </p:cNvSpPr>
          <p:nvPr>
            <p:ph type="body" sz="quarter" idx="16" hasCustomPrompt="1"/>
          </p:nvPr>
        </p:nvSpPr>
        <p:spPr>
          <a:xfrm>
            <a:off x="6096000" y="1839600"/>
            <a:ext cx="5423325"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spTree>
    <p:extLst>
      <p:ext uri="{BB962C8B-B14F-4D97-AF65-F5344CB8AC3E}">
        <p14:creationId xmlns:p14="http://schemas.microsoft.com/office/powerpoint/2010/main" val="1343003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Aufzählung und Bild">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B62AD50C-1BC3-5E25-2257-C634CC831DEB}"/>
              </a:ext>
            </a:extLst>
          </p:cNvPr>
          <p:cNvSpPr>
            <a:spLocks noGrp="1"/>
          </p:cNvSpPr>
          <p:nvPr>
            <p:ph type="pic" sz="quarter" idx="13"/>
          </p:nvPr>
        </p:nvSpPr>
        <p:spPr>
          <a:xfrm>
            <a:off x="6096000" y="0"/>
            <a:ext cx="6098400" cy="6858000"/>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9" name="Datumsplatzhalter 8">
            <a:extLst>
              <a:ext uri="{FF2B5EF4-FFF2-40B4-BE49-F238E27FC236}">
                <a16:creationId xmlns:a16="http://schemas.microsoft.com/office/drawing/2014/main" id="{D8D618F4-2BCB-4466-8060-28B0014CC5ED}"/>
              </a:ext>
            </a:extLst>
          </p:cNvPr>
          <p:cNvSpPr>
            <a:spLocks noGrp="1"/>
          </p:cNvSpPr>
          <p:nvPr>
            <p:ph type="dt" sz="half" idx="14"/>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0" name="Fußzeilenplatzhalter 9">
            <a:extLst>
              <a:ext uri="{FF2B5EF4-FFF2-40B4-BE49-F238E27FC236}">
                <a16:creationId xmlns:a16="http://schemas.microsoft.com/office/drawing/2014/main" id="{E176F635-F0BF-FA69-AEE2-1502E95EBD33}"/>
              </a:ext>
            </a:extLst>
          </p:cNvPr>
          <p:cNvSpPr>
            <a:spLocks noGrp="1"/>
          </p:cNvSpPr>
          <p:nvPr>
            <p:ph type="ftr" sz="quarter" idx="15"/>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grpSp>
        <p:nvGrpSpPr>
          <p:cNvPr id="2" name="Gruppieren 1">
            <a:extLst>
              <a:ext uri="{FF2B5EF4-FFF2-40B4-BE49-F238E27FC236}">
                <a16:creationId xmlns:a16="http://schemas.microsoft.com/office/drawing/2014/main" id="{DA6BD56A-7E88-5469-A2A2-9A4B4568976F}"/>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D572A2A6-5728-2EDD-E412-5A55507134E5}"/>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650E940C-A2CF-30B8-A22D-C8E8BBF7DEE3}"/>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id="{7C6EF503-ADBE-457E-E71D-56CB356155AB}"/>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3" name="Foliennummernplatzhalter 6">
            <a:extLst>
              <a:ext uri="{FF2B5EF4-FFF2-40B4-BE49-F238E27FC236}">
                <a16:creationId xmlns:a16="http://schemas.microsoft.com/office/drawing/2014/main" id="{C3A8C873-7795-A988-6011-CA19DAA9DA27}"/>
              </a:ext>
            </a:extLst>
          </p:cNvPr>
          <p:cNvSpPr>
            <a:spLocks noGrp="1"/>
          </p:cNvSpPr>
          <p:nvPr>
            <p:ph type="sldNum" sz="quarter" idx="16"/>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6" name="Textplatzhalter 12">
            <a:extLst>
              <a:ext uri="{FF2B5EF4-FFF2-40B4-BE49-F238E27FC236}">
                <a16:creationId xmlns:a16="http://schemas.microsoft.com/office/drawing/2014/main" id="{9F3F6A3E-8C3A-F8C6-6F6E-C88093517F7A}"/>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4" name="Textplatzhalter 12">
            <a:extLst>
              <a:ext uri="{FF2B5EF4-FFF2-40B4-BE49-F238E27FC236}">
                <a16:creationId xmlns:a16="http://schemas.microsoft.com/office/drawing/2014/main" id="{048C76EC-03A1-6494-6AB6-B4E942B20045}"/>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1" name="Textplatzhalter 12">
            <a:extLst>
              <a:ext uri="{FF2B5EF4-FFF2-40B4-BE49-F238E27FC236}">
                <a16:creationId xmlns:a16="http://schemas.microsoft.com/office/drawing/2014/main" id="{E986BD4D-95A2-6849-81F7-583AB308621B}"/>
              </a:ext>
            </a:extLst>
          </p:cNvPr>
          <p:cNvSpPr>
            <a:spLocks noGrp="1"/>
          </p:cNvSpPr>
          <p:nvPr>
            <p:ph type="body" sz="quarter" idx="11" hasCustomPrompt="1"/>
          </p:nvPr>
        </p:nvSpPr>
        <p:spPr>
          <a:xfrm>
            <a:off x="280800" y="1839600"/>
            <a:ext cx="5423325"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spTree>
    <p:extLst>
      <p:ext uri="{BB962C8B-B14F-4D97-AF65-F5344CB8AC3E}">
        <p14:creationId xmlns:p14="http://schemas.microsoft.com/office/powerpoint/2010/main" val="219499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Aufzählung mit zwei Bildern">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B62AD50C-1BC3-5E25-2257-C634CC831DEB}"/>
              </a:ext>
            </a:extLst>
          </p:cNvPr>
          <p:cNvSpPr>
            <a:spLocks noGrp="1"/>
          </p:cNvSpPr>
          <p:nvPr>
            <p:ph type="pic" sz="quarter" idx="13"/>
          </p:nvPr>
        </p:nvSpPr>
        <p:spPr>
          <a:xfrm>
            <a:off x="6827374" y="267153"/>
            <a:ext cx="5083826" cy="3079755"/>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9" name="Datumsplatzhalter 8">
            <a:extLst>
              <a:ext uri="{FF2B5EF4-FFF2-40B4-BE49-F238E27FC236}">
                <a16:creationId xmlns:a16="http://schemas.microsoft.com/office/drawing/2014/main" id="{D8D618F4-2BCB-4466-8060-28B0014CC5ED}"/>
              </a:ext>
            </a:extLst>
          </p:cNvPr>
          <p:cNvSpPr>
            <a:spLocks noGrp="1"/>
          </p:cNvSpPr>
          <p:nvPr>
            <p:ph type="dt" sz="half" idx="14"/>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0" name="Fußzeilenplatzhalter 9">
            <a:extLst>
              <a:ext uri="{FF2B5EF4-FFF2-40B4-BE49-F238E27FC236}">
                <a16:creationId xmlns:a16="http://schemas.microsoft.com/office/drawing/2014/main" id="{E176F635-F0BF-FA69-AEE2-1502E95EBD33}"/>
              </a:ext>
            </a:extLst>
          </p:cNvPr>
          <p:cNvSpPr>
            <a:spLocks noGrp="1"/>
          </p:cNvSpPr>
          <p:nvPr>
            <p:ph type="ftr" sz="quarter" idx="15"/>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4" name="Bildplatzhalter 2">
            <a:extLst>
              <a:ext uri="{FF2B5EF4-FFF2-40B4-BE49-F238E27FC236}">
                <a16:creationId xmlns:a16="http://schemas.microsoft.com/office/drawing/2014/main" id="{B1D1252A-F279-ED7C-0B26-8BA3F46188BB}"/>
              </a:ext>
            </a:extLst>
          </p:cNvPr>
          <p:cNvSpPr>
            <a:spLocks noGrp="1"/>
          </p:cNvSpPr>
          <p:nvPr>
            <p:ph type="pic" sz="quarter" idx="17"/>
          </p:nvPr>
        </p:nvSpPr>
        <p:spPr>
          <a:xfrm>
            <a:off x="6827374" y="3519045"/>
            <a:ext cx="5083826" cy="3079755"/>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grpSp>
        <p:nvGrpSpPr>
          <p:cNvPr id="2" name="Gruppieren 1">
            <a:extLst>
              <a:ext uri="{FF2B5EF4-FFF2-40B4-BE49-F238E27FC236}">
                <a16:creationId xmlns:a16="http://schemas.microsoft.com/office/drawing/2014/main" id="{CC04977B-DC2D-6C6D-DDD6-02B75DAFD0F4}"/>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5A7215EF-DC2D-810C-D165-47F3A34D1D05}"/>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7">
              <a:extLst>
                <a:ext uri="{FF2B5EF4-FFF2-40B4-BE49-F238E27FC236}">
                  <a16:creationId xmlns:a16="http://schemas.microsoft.com/office/drawing/2014/main" id="{E3E7ED57-98EB-B36D-ABDF-ECECBD2D7793}"/>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8">
              <a:extLst>
                <a:ext uri="{FF2B5EF4-FFF2-40B4-BE49-F238E27FC236}">
                  <a16:creationId xmlns:a16="http://schemas.microsoft.com/office/drawing/2014/main" id="{6A700C96-0F64-70EE-71F4-6833FD8A4833}"/>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8" name="Textplatzhalter 12">
            <a:extLst>
              <a:ext uri="{FF2B5EF4-FFF2-40B4-BE49-F238E27FC236}">
                <a16:creationId xmlns:a16="http://schemas.microsoft.com/office/drawing/2014/main" id="{05F24266-E1CB-CE50-D8B0-C14098E0FD20}"/>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3" name="Textplatzhalter 12">
            <a:extLst>
              <a:ext uri="{FF2B5EF4-FFF2-40B4-BE49-F238E27FC236}">
                <a16:creationId xmlns:a16="http://schemas.microsoft.com/office/drawing/2014/main" id="{4D537053-3654-770D-F501-532A37ED64F4}"/>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2" name="Textplatzhalter 12">
            <a:extLst>
              <a:ext uri="{FF2B5EF4-FFF2-40B4-BE49-F238E27FC236}">
                <a16:creationId xmlns:a16="http://schemas.microsoft.com/office/drawing/2014/main" id="{46327E42-558E-4B05-BE3A-EC99A0BD1122}"/>
              </a:ext>
            </a:extLst>
          </p:cNvPr>
          <p:cNvSpPr>
            <a:spLocks noGrp="1"/>
          </p:cNvSpPr>
          <p:nvPr>
            <p:ph type="body" sz="quarter" idx="11" hasCustomPrompt="1"/>
          </p:nvPr>
        </p:nvSpPr>
        <p:spPr>
          <a:xfrm>
            <a:off x="280800" y="1839600"/>
            <a:ext cx="5423325"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spTree>
    <p:extLst>
      <p:ext uri="{BB962C8B-B14F-4D97-AF65-F5344CB8AC3E}">
        <p14:creationId xmlns:p14="http://schemas.microsoft.com/office/powerpoint/2010/main" val="3741061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mit farbigem Hintergrund dunkel">
    <p:bg>
      <p:bgPr>
        <a:solidFill>
          <a:srgbClr val="151E3D"/>
        </a:solidFill>
        <a:effectLst/>
      </p:bgPr>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CBC737E7-5773-39EF-7AE2-8816EA3FE021}"/>
              </a:ext>
            </a:extLst>
          </p:cNvPr>
          <p:cNvGrpSpPr>
            <a:grpSpLocks noChangeAspect="1"/>
          </p:cNvGrpSpPr>
          <p:nvPr userDrawn="1"/>
        </p:nvGrpSpPr>
        <p:grpSpPr>
          <a:xfrm>
            <a:off x="280800" y="5146754"/>
            <a:ext cx="3998388" cy="1454400"/>
            <a:chOff x="325411" y="5691582"/>
            <a:chExt cx="4387690" cy="1596007"/>
          </a:xfrm>
          <a:solidFill>
            <a:schemeClr val="bg1"/>
          </a:solidFill>
        </p:grpSpPr>
        <p:sp>
          <p:nvSpPr>
            <p:cNvPr id="8" name="object 6">
              <a:extLst>
                <a:ext uri="{FF2B5EF4-FFF2-40B4-BE49-F238E27FC236}">
                  <a16:creationId xmlns:a16="http://schemas.microsoft.com/office/drawing/2014/main" id="{F5EFA62E-3638-515C-975E-F57E250F7DA5}"/>
                </a:ext>
              </a:extLst>
            </p:cNvPr>
            <p:cNvSpPr/>
            <p:nvPr/>
          </p:nvSpPr>
          <p:spPr>
            <a:xfrm>
              <a:off x="3915230" y="5691849"/>
              <a:ext cx="797871" cy="797871"/>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7">
              <a:extLst>
                <a:ext uri="{FF2B5EF4-FFF2-40B4-BE49-F238E27FC236}">
                  <a16:creationId xmlns:a16="http://schemas.microsoft.com/office/drawing/2014/main" id="{D73D5150-A48B-02E5-54F5-577276319A03}"/>
                </a:ext>
              </a:extLst>
            </p:cNvPr>
            <p:cNvSpPr/>
            <p:nvPr/>
          </p:nvSpPr>
          <p:spPr>
            <a:xfrm>
              <a:off x="325411" y="5691582"/>
              <a:ext cx="1329785" cy="1595742"/>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767D8BA8-793C-AA6E-F9B9-147C00E20740}"/>
                </a:ext>
              </a:extLst>
            </p:cNvPr>
            <p:cNvSpPr/>
            <p:nvPr/>
          </p:nvSpPr>
          <p:spPr>
            <a:xfrm>
              <a:off x="1920887" y="5691847"/>
              <a:ext cx="1595742" cy="1595742"/>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13" name="Textplatzhalter 12">
            <a:extLst>
              <a:ext uri="{FF2B5EF4-FFF2-40B4-BE49-F238E27FC236}">
                <a16:creationId xmlns:a16="http://schemas.microsoft.com/office/drawing/2014/main" id="{3016156E-8D54-343F-5155-F58BA46FB706}"/>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3" name="object 3">
            <a:extLst>
              <a:ext uri="{FF2B5EF4-FFF2-40B4-BE49-F238E27FC236}">
                <a16:creationId xmlns:a16="http://schemas.microsoft.com/office/drawing/2014/main" id="{FB48F92E-FFFB-46AA-9C7F-5AF6732069A4}"/>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bg1"/>
                </a:solidFill>
                <a:latin typeface="Arial" panose="020B0604020202020204" pitchFamily="34" charset="0"/>
                <a:cs typeface="Arial" panose="020B0604020202020204" pitchFamily="34" charset="0"/>
              </a:rPr>
              <a:t>Hochschule </a:t>
            </a:r>
            <a:br>
              <a:rPr lang="de-DE" sz="1500" kern="100" spc="0" baseline="0" dirty="0">
                <a:solidFill>
                  <a:schemeClr val="bg1"/>
                </a:solidFill>
                <a:latin typeface="Arial" panose="020B0604020202020204" pitchFamily="34" charset="0"/>
                <a:cs typeface="Arial" panose="020B0604020202020204" pitchFamily="34" charset="0"/>
              </a:rPr>
            </a:br>
            <a:r>
              <a:rPr sz="1500" kern="100" spc="0" baseline="0" dirty="0">
                <a:solidFill>
                  <a:schemeClr val="bg1"/>
                </a:solidFill>
                <a:latin typeface="Arial" panose="020B0604020202020204" pitchFamily="34" charset="0"/>
                <a:cs typeface="Arial" panose="020B0604020202020204" pitchFamily="34" charset="0"/>
              </a:rPr>
              <a:t>München </a:t>
            </a:r>
            <a:br>
              <a:rPr lang="de-DE" sz="1500" kern="100" spc="0" baseline="0" dirty="0">
                <a:solidFill>
                  <a:schemeClr val="bg1"/>
                </a:solidFill>
                <a:latin typeface="Arial" panose="020B0604020202020204" pitchFamily="34" charset="0"/>
                <a:cs typeface="Arial" panose="020B0604020202020204" pitchFamily="34" charset="0"/>
              </a:rPr>
            </a:br>
            <a:r>
              <a:rPr sz="1500" kern="100" spc="0" baseline="0" dirty="0">
                <a:solidFill>
                  <a:schemeClr val="bg1"/>
                </a:solidFill>
                <a:latin typeface="Arial" panose="020B0604020202020204" pitchFamily="34" charset="0"/>
                <a:cs typeface="Arial" panose="020B0604020202020204" pitchFamily="34" charset="0"/>
              </a:rPr>
              <a:t>University of </a:t>
            </a:r>
            <a:br>
              <a:rPr lang="de-DE" sz="1500" kern="100" spc="0" baseline="0" dirty="0">
                <a:solidFill>
                  <a:schemeClr val="bg1"/>
                </a:solidFill>
                <a:latin typeface="Arial" panose="020B0604020202020204" pitchFamily="34" charset="0"/>
                <a:cs typeface="Arial" panose="020B0604020202020204" pitchFamily="34" charset="0"/>
              </a:rPr>
            </a:br>
            <a:r>
              <a:rPr sz="1500" kern="100" spc="0" baseline="0" dirty="0">
                <a:solidFill>
                  <a:schemeClr val="bg1"/>
                </a:solidFill>
                <a:latin typeface="Arial" panose="020B0604020202020204" pitchFamily="34" charset="0"/>
                <a:cs typeface="Arial" panose="020B0604020202020204" pitchFamily="34" charset="0"/>
              </a:rPr>
              <a:t>Applied Sciences</a:t>
            </a:r>
          </a:p>
        </p:txBody>
      </p:sp>
      <p:sp>
        <p:nvSpPr>
          <p:cNvPr id="2" name="Textplatzhalter 12">
            <a:extLst>
              <a:ext uri="{FF2B5EF4-FFF2-40B4-BE49-F238E27FC236}">
                <a16:creationId xmlns:a16="http://schemas.microsoft.com/office/drawing/2014/main" id="{4A1FF16D-DC61-F080-72B8-FB12E2864EA0}"/>
              </a:ext>
            </a:extLst>
          </p:cNvPr>
          <p:cNvSpPr>
            <a:spLocks noGrp="1"/>
          </p:cNvSpPr>
          <p:nvPr>
            <p:ph type="body" sz="quarter" idx="12" hasCustomPrompt="1"/>
          </p:nvPr>
        </p:nvSpPr>
        <p:spPr>
          <a:xfrm>
            <a:off x="280800" y="3430213"/>
            <a:ext cx="5057561" cy="584775"/>
          </a:xfrm>
          <a:prstGeom prst="rect">
            <a:avLst/>
          </a:prstGeom>
        </p:spPr>
        <p:txBody>
          <a:bodyPr wrap="square" lIns="0" tIns="0" rIns="0" bIns="0">
            <a:spAutoFit/>
          </a:bodyPr>
          <a:lstStyle>
            <a:lvl1pPr marL="0" indent="0">
              <a:lnSpc>
                <a:spcPct val="95000"/>
              </a:lnSpc>
              <a:spcBef>
                <a:spcPts val="0"/>
              </a:spcBef>
              <a:buNone/>
              <a:defRPr sz="20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5" name="Titel 4">
            <a:extLst>
              <a:ext uri="{FF2B5EF4-FFF2-40B4-BE49-F238E27FC236}">
                <a16:creationId xmlns:a16="http://schemas.microsoft.com/office/drawing/2014/main" id="{E805D664-CC05-5DB0-DB34-052E968E1E02}"/>
              </a:ext>
            </a:extLst>
          </p:cNvPr>
          <p:cNvSpPr>
            <a:spLocks noGrp="1"/>
          </p:cNvSpPr>
          <p:nvPr>
            <p:ph type="title" hasCustomPrompt="1"/>
          </p:nvPr>
        </p:nvSpPr>
        <p:spPr>
          <a:xfrm>
            <a:off x="280800" y="1838750"/>
            <a:ext cx="10129990" cy="1198790"/>
          </a:xfrm>
          <a:prstGeom prst="rect">
            <a:avLst/>
          </a:prstGeom>
        </p:spPr>
        <p:txBody>
          <a:bodyPr lIns="0" tIns="0" rIns="0" bIns="0">
            <a:spAutoFit/>
          </a:bodyPr>
          <a:lstStyle>
            <a:lvl1pPr>
              <a:lnSpc>
                <a:spcPct val="95000"/>
              </a:lnSpc>
              <a:defRPr sz="4100" kern="100" spc="0" baseline="0">
                <a:solidFill>
                  <a:schemeClr val="bg1"/>
                </a:solidFill>
                <a:latin typeface="Arial" panose="020B0604020202020204" pitchFamily="34" charset="0"/>
                <a:cs typeface="Arial" panose="020B0604020202020204" pitchFamily="34" charset="0"/>
              </a:defRPr>
            </a:lvl1pPr>
          </a:lstStyle>
          <a:p>
            <a:r>
              <a:rPr lang="de-DE"/>
              <a:t>Mehrzeiliger</a:t>
            </a:r>
            <a:br>
              <a:rPr lang="de-DE"/>
            </a:br>
            <a:r>
              <a:rPr lang="de-DE"/>
              <a:t>Präsentationstitel</a:t>
            </a:r>
          </a:p>
        </p:txBody>
      </p:sp>
    </p:spTree>
    <p:extLst>
      <p:ext uri="{BB962C8B-B14F-4D97-AF65-F5344CB8AC3E}">
        <p14:creationId xmlns:p14="http://schemas.microsoft.com/office/powerpoint/2010/main" val="1631840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Aufzählung mit Bild und Bildquell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7C85FCC9-7AED-9BCF-E534-D50407F1B3A1}"/>
              </a:ext>
            </a:extLst>
          </p:cNvPr>
          <p:cNvSpPr/>
          <p:nvPr userDrawn="1"/>
        </p:nvSpPr>
        <p:spPr>
          <a:xfrm>
            <a:off x="6096000" y="0"/>
            <a:ext cx="6096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bIns="7200" rtlCol="0" anchor="ctr"/>
          <a:lstStyle/>
          <a:p>
            <a:pPr algn="ctr"/>
            <a:endParaRPr kern="100" spc="0" baseline="0">
              <a:latin typeface="Arial" panose="020B0604020202020204" pitchFamily="34" charset="0"/>
              <a:cs typeface="Arial" panose="020B0604020202020204" pitchFamily="34" charset="0"/>
            </a:endParaRPr>
          </a:p>
        </p:txBody>
      </p:sp>
      <p:sp>
        <p:nvSpPr>
          <p:cNvPr id="7" name="Bildplatzhalter 2">
            <a:extLst>
              <a:ext uri="{FF2B5EF4-FFF2-40B4-BE49-F238E27FC236}">
                <a16:creationId xmlns:a16="http://schemas.microsoft.com/office/drawing/2014/main" id="{B62AD50C-1BC3-5E25-2257-C634CC831DEB}"/>
              </a:ext>
            </a:extLst>
          </p:cNvPr>
          <p:cNvSpPr>
            <a:spLocks noGrp="1"/>
          </p:cNvSpPr>
          <p:nvPr>
            <p:ph type="pic" sz="quarter" idx="13"/>
          </p:nvPr>
        </p:nvSpPr>
        <p:spPr>
          <a:xfrm>
            <a:off x="6096000" y="257762"/>
            <a:ext cx="5815200" cy="5546138"/>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17" name="Textplatzhalter 12">
            <a:extLst>
              <a:ext uri="{FF2B5EF4-FFF2-40B4-BE49-F238E27FC236}">
                <a16:creationId xmlns:a16="http://schemas.microsoft.com/office/drawing/2014/main" id="{8D9C197A-95BE-361B-D258-75985D437ADF}"/>
              </a:ext>
            </a:extLst>
          </p:cNvPr>
          <p:cNvSpPr>
            <a:spLocks noGrp="1"/>
          </p:cNvSpPr>
          <p:nvPr>
            <p:ph type="body" sz="quarter" idx="14" hasCustomPrompt="1"/>
          </p:nvPr>
        </p:nvSpPr>
        <p:spPr>
          <a:xfrm>
            <a:off x="6093889" y="6202522"/>
            <a:ext cx="4320713" cy="384563"/>
          </a:xfrm>
          <a:prstGeom prst="rect">
            <a:avLst/>
          </a:prstGeom>
        </p:spPr>
        <p:txBody>
          <a:bodyPr wrap="square" lIns="0" tIns="0" rIns="0" bIns="0" anchor="t" anchorCtr="0">
            <a:noAutofit/>
          </a:bodyPr>
          <a:lstStyle>
            <a:lvl1pPr marL="0" indent="0">
              <a:lnSpc>
                <a:spcPct val="91000"/>
              </a:lnSpc>
              <a:spcBef>
                <a:spcPts val="0"/>
              </a:spcBef>
              <a:buFont typeface="Symbol" pitchFamily="2" charset="2"/>
              <a:buNone/>
              <a:defRPr sz="13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Bildbeschreibung/</a:t>
            </a:r>
            <a:br>
              <a:rPr lang="de-DE"/>
            </a:br>
            <a:r>
              <a:rPr lang="de-DE"/>
              <a:t>Bildquelle</a:t>
            </a:r>
          </a:p>
        </p:txBody>
      </p:sp>
      <p:sp>
        <p:nvSpPr>
          <p:cNvPr id="9" name="Datumsplatzhalter 8">
            <a:extLst>
              <a:ext uri="{FF2B5EF4-FFF2-40B4-BE49-F238E27FC236}">
                <a16:creationId xmlns:a16="http://schemas.microsoft.com/office/drawing/2014/main" id="{97DCE0A0-11B3-E48C-0D7B-E45CD938A345}"/>
              </a:ext>
            </a:extLst>
          </p:cNvPr>
          <p:cNvSpPr>
            <a:spLocks noGrp="1"/>
          </p:cNvSpPr>
          <p:nvPr>
            <p:ph type="dt" sz="half" idx="15"/>
          </p:nvPr>
        </p:nvSpPr>
        <p:spPr/>
        <p:txBody>
          <a:bodyPr/>
          <a:lstStyle>
            <a:lvl1pPr>
              <a:defRPr kern="100" spc="0" baseline="0">
                <a:latin typeface="Arial" panose="020B0604020202020204" pitchFamily="34" charset="0"/>
                <a:cs typeface="Arial" panose="020B0604020202020204" pitchFamily="34" charset="0"/>
              </a:defRPr>
            </a:lvl1pPr>
          </a:lstStyle>
          <a:p>
            <a:r>
              <a:rPr lang="en-US"/>
              <a:t>21.05.2026</a:t>
            </a:r>
            <a:endParaRPr lang="de-DE"/>
          </a:p>
        </p:txBody>
      </p:sp>
      <p:sp>
        <p:nvSpPr>
          <p:cNvPr id="10" name="Fußzeilenplatzhalter 9">
            <a:extLst>
              <a:ext uri="{FF2B5EF4-FFF2-40B4-BE49-F238E27FC236}">
                <a16:creationId xmlns:a16="http://schemas.microsoft.com/office/drawing/2014/main" id="{7E3BDF48-D85A-F906-62DE-A5480D2C7FFF}"/>
              </a:ext>
            </a:extLst>
          </p:cNvPr>
          <p:cNvSpPr>
            <a:spLocks noGrp="1"/>
          </p:cNvSpPr>
          <p:nvPr>
            <p:ph type="ftr" sz="quarter" idx="16"/>
          </p:nvPr>
        </p:nvSpPr>
        <p:spPr/>
        <p:txBody>
          <a:bodyPr/>
          <a:lstStyle>
            <a:lvl1pPr>
              <a:defRPr kern="100" spc="0" baseline="0">
                <a:latin typeface="Arial" panose="020B0604020202020204" pitchFamily="34" charset="0"/>
                <a:cs typeface="Arial" panose="020B0604020202020204" pitchFamily="34" charset="0"/>
              </a:defRPr>
            </a:lvl1pPr>
          </a:lstStyle>
          <a:p>
            <a:r>
              <a:rPr lang="de-DE"/>
              <a:t>Patrick Hanisch</a:t>
            </a:r>
          </a:p>
        </p:txBody>
      </p:sp>
      <p:grpSp>
        <p:nvGrpSpPr>
          <p:cNvPr id="2" name="Gruppieren 1">
            <a:extLst>
              <a:ext uri="{FF2B5EF4-FFF2-40B4-BE49-F238E27FC236}">
                <a16:creationId xmlns:a16="http://schemas.microsoft.com/office/drawing/2014/main" id="{95E2C286-0718-B8FE-E685-662BC3706FCA}"/>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5A4670F2-7D42-B46D-FE95-D4E58C3187DE}"/>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53D0A11D-6B26-68D4-F682-71EBD9C993E8}"/>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id="{761C0328-0A09-8BB8-EC86-45E526C70457}"/>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4" name="Foliennummernplatzhalter 6">
            <a:extLst>
              <a:ext uri="{FF2B5EF4-FFF2-40B4-BE49-F238E27FC236}">
                <a16:creationId xmlns:a16="http://schemas.microsoft.com/office/drawing/2014/main" id="{E58AE900-D754-B30A-A1FD-C41A246FD3CD}"/>
              </a:ext>
            </a:extLst>
          </p:cNvPr>
          <p:cNvSpPr>
            <a:spLocks noGrp="1"/>
          </p:cNvSpPr>
          <p:nvPr>
            <p:ph type="sldNum" sz="quarter" idx="17"/>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6" name="Textplatzhalter 12">
            <a:extLst>
              <a:ext uri="{FF2B5EF4-FFF2-40B4-BE49-F238E27FC236}">
                <a16:creationId xmlns:a16="http://schemas.microsoft.com/office/drawing/2014/main" id="{3FF11FB5-D394-A99F-E0C5-B9E99C2F5152}"/>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5" name="Textplatzhalter 12">
            <a:extLst>
              <a:ext uri="{FF2B5EF4-FFF2-40B4-BE49-F238E27FC236}">
                <a16:creationId xmlns:a16="http://schemas.microsoft.com/office/drawing/2014/main" id="{17F86E40-AA6B-F356-890F-DF07ECD9E6A5}"/>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1" name="Textplatzhalter 12">
            <a:extLst>
              <a:ext uri="{FF2B5EF4-FFF2-40B4-BE49-F238E27FC236}">
                <a16:creationId xmlns:a16="http://schemas.microsoft.com/office/drawing/2014/main" id="{282F86D3-0C1A-45DF-26B1-F0E450C606B0}"/>
              </a:ext>
            </a:extLst>
          </p:cNvPr>
          <p:cNvSpPr>
            <a:spLocks noGrp="1"/>
          </p:cNvSpPr>
          <p:nvPr>
            <p:ph type="body" sz="quarter" idx="11" hasCustomPrompt="1"/>
          </p:nvPr>
        </p:nvSpPr>
        <p:spPr>
          <a:xfrm>
            <a:off x="280800" y="1839600"/>
            <a:ext cx="5423325"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spTree>
    <p:extLst>
      <p:ext uri="{BB962C8B-B14F-4D97-AF65-F5344CB8AC3E}">
        <p14:creationId xmlns:p14="http://schemas.microsoft.com/office/powerpoint/2010/main" val="1607037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Aufzählung und Bilder mit Bildquelle">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B62AD50C-1BC3-5E25-2257-C634CC831DEB}"/>
              </a:ext>
            </a:extLst>
          </p:cNvPr>
          <p:cNvSpPr>
            <a:spLocks noGrp="1"/>
          </p:cNvSpPr>
          <p:nvPr>
            <p:ph type="pic" sz="quarter" idx="13"/>
          </p:nvPr>
        </p:nvSpPr>
        <p:spPr>
          <a:xfrm>
            <a:off x="280800" y="3265714"/>
            <a:ext cx="3738802" cy="2538185"/>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9" name="Datumsplatzhalter 8">
            <a:extLst>
              <a:ext uri="{FF2B5EF4-FFF2-40B4-BE49-F238E27FC236}">
                <a16:creationId xmlns:a16="http://schemas.microsoft.com/office/drawing/2014/main" id="{D8D618F4-2BCB-4466-8060-28B0014CC5ED}"/>
              </a:ext>
            </a:extLst>
          </p:cNvPr>
          <p:cNvSpPr>
            <a:spLocks noGrp="1"/>
          </p:cNvSpPr>
          <p:nvPr>
            <p:ph type="dt" sz="half" idx="14"/>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0" name="Fußzeilenplatzhalter 9">
            <a:extLst>
              <a:ext uri="{FF2B5EF4-FFF2-40B4-BE49-F238E27FC236}">
                <a16:creationId xmlns:a16="http://schemas.microsoft.com/office/drawing/2014/main" id="{E176F635-F0BF-FA69-AEE2-1502E95EBD33}"/>
              </a:ext>
            </a:extLst>
          </p:cNvPr>
          <p:cNvSpPr>
            <a:spLocks noGrp="1"/>
          </p:cNvSpPr>
          <p:nvPr>
            <p:ph type="ftr" sz="quarter" idx="15"/>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20" name="Bildplatzhalter 2">
            <a:extLst>
              <a:ext uri="{FF2B5EF4-FFF2-40B4-BE49-F238E27FC236}">
                <a16:creationId xmlns:a16="http://schemas.microsoft.com/office/drawing/2014/main" id="{03F9B6E8-8B75-C050-E652-FFE84F1B3E14}"/>
              </a:ext>
            </a:extLst>
          </p:cNvPr>
          <p:cNvSpPr>
            <a:spLocks noGrp="1"/>
          </p:cNvSpPr>
          <p:nvPr>
            <p:ph type="pic" sz="quarter" idx="20"/>
          </p:nvPr>
        </p:nvSpPr>
        <p:spPr>
          <a:xfrm>
            <a:off x="4225537" y="3265714"/>
            <a:ext cx="3738802" cy="2538185"/>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21" name="Bildplatzhalter 2">
            <a:extLst>
              <a:ext uri="{FF2B5EF4-FFF2-40B4-BE49-F238E27FC236}">
                <a16:creationId xmlns:a16="http://schemas.microsoft.com/office/drawing/2014/main" id="{CC78780D-F1BE-92AF-4287-93CE776A9F40}"/>
              </a:ext>
            </a:extLst>
          </p:cNvPr>
          <p:cNvSpPr>
            <a:spLocks noGrp="1"/>
          </p:cNvSpPr>
          <p:nvPr>
            <p:ph type="pic" sz="quarter" idx="21"/>
          </p:nvPr>
        </p:nvSpPr>
        <p:spPr>
          <a:xfrm>
            <a:off x="8169034" y="3265714"/>
            <a:ext cx="3734742" cy="2538185"/>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23" name="Textplatzhalter 12">
            <a:extLst>
              <a:ext uri="{FF2B5EF4-FFF2-40B4-BE49-F238E27FC236}">
                <a16:creationId xmlns:a16="http://schemas.microsoft.com/office/drawing/2014/main" id="{6266D6B1-2FC4-CB5C-7B9A-1FAA8FC72186}"/>
              </a:ext>
            </a:extLst>
          </p:cNvPr>
          <p:cNvSpPr>
            <a:spLocks noGrp="1"/>
          </p:cNvSpPr>
          <p:nvPr>
            <p:ph type="body" sz="quarter" idx="22" hasCustomPrompt="1"/>
          </p:nvPr>
        </p:nvSpPr>
        <p:spPr>
          <a:xfrm>
            <a:off x="280800" y="2777059"/>
            <a:ext cx="3738802" cy="380104"/>
          </a:xfrm>
          <a:prstGeom prst="rect">
            <a:avLst/>
          </a:prstGeom>
        </p:spPr>
        <p:txBody>
          <a:bodyPr wrap="square" lIns="0" tIns="0" rIns="0" bIns="0" anchor="b" anchorCtr="0">
            <a:spAutoFit/>
          </a:bodyPr>
          <a:lstStyle>
            <a:lvl1pPr marL="0" indent="0">
              <a:lnSpc>
                <a:spcPct val="95000"/>
              </a:lnSpc>
              <a:spcBef>
                <a:spcPts val="0"/>
              </a:spcBef>
              <a:buNone/>
              <a:defRPr sz="13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Quelle/</a:t>
            </a:r>
            <a:br>
              <a:rPr lang="de-DE"/>
            </a:br>
            <a:r>
              <a:rPr lang="de-DE"/>
              <a:t>Bildbeschreibung</a:t>
            </a:r>
          </a:p>
        </p:txBody>
      </p:sp>
      <p:sp>
        <p:nvSpPr>
          <p:cNvPr id="24" name="Textplatzhalter 12">
            <a:extLst>
              <a:ext uri="{FF2B5EF4-FFF2-40B4-BE49-F238E27FC236}">
                <a16:creationId xmlns:a16="http://schemas.microsoft.com/office/drawing/2014/main" id="{0BF19F21-675B-680D-92A2-5822A25CB8BC}"/>
              </a:ext>
            </a:extLst>
          </p:cNvPr>
          <p:cNvSpPr>
            <a:spLocks noGrp="1"/>
          </p:cNvSpPr>
          <p:nvPr>
            <p:ph type="body" sz="quarter" idx="23" hasCustomPrompt="1"/>
          </p:nvPr>
        </p:nvSpPr>
        <p:spPr>
          <a:xfrm>
            <a:off x="4225537" y="2777058"/>
            <a:ext cx="3738802" cy="380104"/>
          </a:xfrm>
          <a:prstGeom prst="rect">
            <a:avLst/>
          </a:prstGeom>
        </p:spPr>
        <p:txBody>
          <a:bodyPr wrap="square" lIns="0" tIns="0" rIns="0" bIns="0" anchor="b" anchorCtr="0">
            <a:spAutoFit/>
          </a:bodyPr>
          <a:lstStyle>
            <a:lvl1pPr marL="0" indent="0">
              <a:lnSpc>
                <a:spcPct val="95000"/>
              </a:lnSpc>
              <a:spcBef>
                <a:spcPts val="0"/>
              </a:spcBef>
              <a:buNone/>
              <a:defRPr sz="13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Quelle/</a:t>
            </a:r>
            <a:br>
              <a:rPr lang="de-DE"/>
            </a:br>
            <a:r>
              <a:rPr lang="de-DE"/>
              <a:t>Bildbeschreibung</a:t>
            </a:r>
          </a:p>
        </p:txBody>
      </p:sp>
      <p:sp>
        <p:nvSpPr>
          <p:cNvPr id="25" name="Textplatzhalter 12">
            <a:extLst>
              <a:ext uri="{FF2B5EF4-FFF2-40B4-BE49-F238E27FC236}">
                <a16:creationId xmlns:a16="http://schemas.microsoft.com/office/drawing/2014/main" id="{2BD44851-39E8-6A36-2531-11A65D8DDCA2}"/>
              </a:ext>
            </a:extLst>
          </p:cNvPr>
          <p:cNvSpPr>
            <a:spLocks noGrp="1"/>
          </p:cNvSpPr>
          <p:nvPr>
            <p:ph type="body" sz="quarter" idx="24" hasCustomPrompt="1"/>
          </p:nvPr>
        </p:nvSpPr>
        <p:spPr>
          <a:xfrm>
            <a:off x="8172400" y="2777057"/>
            <a:ext cx="3731376" cy="380104"/>
          </a:xfrm>
          <a:prstGeom prst="rect">
            <a:avLst/>
          </a:prstGeom>
        </p:spPr>
        <p:txBody>
          <a:bodyPr wrap="square" lIns="0" tIns="0" rIns="0" bIns="0" anchor="b" anchorCtr="0">
            <a:spAutoFit/>
          </a:bodyPr>
          <a:lstStyle>
            <a:lvl1pPr marL="0" indent="0">
              <a:lnSpc>
                <a:spcPct val="95000"/>
              </a:lnSpc>
              <a:spcBef>
                <a:spcPts val="0"/>
              </a:spcBef>
              <a:buNone/>
              <a:defRPr sz="13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Quelle/</a:t>
            </a:r>
            <a:br>
              <a:rPr lang="de-DE"/>
            </a:br>
            <a:r>
              <a:rPr lang="de-DE"/>
              <a:t>Bildbeschreibung</a:t>
            </a:r>
          </a:p>
        </p:txBody>
      </p:sp>
      <p:grpSp>
        <p:nvGrpSpPr>
          <p:cNvPr id="2" name="Gruppieren 1">
            <a:extLst>
              <a:ext uri="{FF2B5EF4-FFF2-40B4-BE49-F238E27FC236}">
                <a16:creationId xmlns:a16="http://schemas.microsoft.com/office/drawing/2014/main" id="{B2AEDE41-033D-0F8C-6F44-A85A29787E91}"/>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DDE61B8E-C863-21AD-6822-706608787F72}"/>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9B058C8F-E666-33E2-5A68-CB7F1B9F545C}"/>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8">
              <a:extLst>
                <a:ext uri="{FF2B5EF4-FFF2-40B4-BE49-F238E27FC236}">
                  <a16:creationId xmlns:a16="http://schemas.microsoft.com/office/drawing/2014/main" id="{37CEE4EF-E647-1F16-2F66-1CDBE2E0A4B5}"/>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5" name="Foliennummernplatzhalter 6">
            <a:extLst>
              <a:ext uri="{FF2B5EF4-FFF2-40B4-BE49-F238E27FC236}">
                <a16:creationId xmlns:a16="http://schemas.microsoft.com/office/drawing/2014/main" id="{B0041769-0E2A-93E4-8F7D-B92A295948DF}"/>
              </a:ext>
            </a:extLst>
          </p:cNvPr>
          <p:cNvSpPr>
            <a:spLocks noGrp="1"/>
          </p:cNvSpPr>
          <p:nvPr>
            <p:ph type="sldNum" sz="quarter" idx="26"/>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2" name="Textplatzhalter 12">
            <a:extLst>
              <a:ext uri="{FF2B5EF4-FFF2-40B4-BE49-F238E27FC236}">
                <a16:creationId xmlns:a16="http://schemas.microsoft.com/office/drawing/2014/main" id="{EB46A2C4-360B-0818-99A7-8A206C176016}"/>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3" name="Textplatzhalter 12">
            <a:extLst>
              <a:ext uri="{FF2B5EF4-FFF2-40B4-BE49-F238E27FC236}">
                <a16:creationId xmlns:a16="http://schemas.microsoft.com/office/drawing/2014/main" id="{42EF7B97-D844-488E-888C-692AE8B0EF15}"/>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1" name="Textplatzhalter 12">
            <a:extLst>
              <a:ext uri="{FF2B5EF4-FFF2-40B4-BE49-F238E27FC236}">
                <a16:creationId xmlns:a16="http://schemas.microsoft.com/office/drawing/2014/main" id="{C6D08CB2-DFF3-52A2-D35F-B713F92FF688}"/>
              </a:ext>
            </a:extLst>
          </p:cNvPr>
          <p:cNvSpPr>
            <a:spLocks noGrp="1"/>
          </p:cNvSpPr>
          <p:nvPr>
            <p:ph type="body" sz="quarter" idx="27"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Tree>
    <p:extLst>
      <p:ext uri="{BB962C8B-B14F-4D97-AF65-F5344CB8AC3E}">
        <p14:creationId xmlns:p14="http://schemas.microsoft.com/office/powerpoint/2010/main" val="104741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Aufzählung und Bildraster">
    <p:spTree>
      <p:nvGrpSpPr>
        <p:cNvPr id="1" name=""/>
        <p:cNvGrpSpPr/>
        <p:nvPr/>
      </p:nvGrpSpPr>
      <p:grpSpPr>
        <a:xfrm>
          <a:off x="0" y="0"/>
          <a:ext cx="0" cy="0"/>
          <a:chOff x="0" y="0"/>
          <a:chExt cx="0" cy="0"/>
        </a:xfrm>
      </p:grpSpPr>
      <p:sp>
        <p:nvSpPr>
          <p:cNvPr id="9" name="Datumsplatzhalter 8">
            <a:extLst>
              <a:ext uri="{FF2B5EF4-FFF2-40B4-BE49-F238E27FC236}">
                <a16:creationId xmlns:a16="http://schemas.microsoft.com/office/drawing/2014/main" id="{D8D618F4-2BCB-4466-8060-28B0014CC5ED}"/>
              </a:ext>
            </a:extLst>
          </p:cNvPr>
          <p:cNvSpPr>
            <a:spLocks noGrp="1"/>
          </p:cNvSpPr>
          <p:nvPr>
            <p:ph type="dt" sz="half" idx="14"/>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0" name="Fußzeilenplatzhalter 9">
            <a:extLst>
              <a:ext uri="{FF2B5EF4-FFF2-40B4-BE49-F238E27FC236}">
                <a16:creationId xmlns:a16="http://schemas.microsoft.com/office/drawing/2014/main" id="{E176F635-F0BF-FA69-AEE2-1502E95EBD33}"/>
              </a:ext>
            </a:extLst>
          </p:cNvPr>
          <p:cNvSpPr>
            <a:spLocks noGrp="1"/>
          </p:cNvSpPr>
          <p:nvPr>
            <p:ph type="ftr" sz="quarter" idx="15"/>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39" name="Bildplatzhalter 2">
            <a:extLst>
              <a:ext uri="{FF2B5EF4-FFF2-40B4-BE49-F238E27FC236}">
                <a16:creationId xmlns:a16="http://schemas.microsoft.com/office/drawing/2014/main" id="{963DA33B-E796-1A95-BB64-61F052D7D730}"/>
              </a:ext>
            </a:extLst>
          </p:cNvPr>
          <p:cNvSpPr>
            <a:spLocks noGrp="1"/>
          </p:cNvSpPr>
          <p:nvPr>
            <p:ph type="pic" sz="quarter" idx="26"/>
          </p:nvPr>
        </p:nvSpPr>
        <p:spPr>
          <a:xfrm>
            <a:off x="6096000" y="267152"/>
            <a:ext cx="2833200" cy="3080848"/>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41" name="Bildplatzhalter 2">
            <a:extLst>
              <a:ext uri="{FF2B5EF4-FFF2-40B4-BE49-F238E27FC236}">
                <a16:creationId xmlns:a16="http://schemas.microsoft.com/office/drawing/2014/main" id="{BBEABFF5-9CE1-DA97-0B85-3F8398963354}"/>
              </a:ext>
            </a:extLst>
          </p:cNvPr>
          <p:cNvSpPr>
            <a:spLocks noGrp="1"/>
          </p:cNvSpPr>
          <p:nvPr>
            <p:ph type="pic" sz="quarter" idx="27"/>
          </p:nvPr>
        </p:nvSpPr>
        <p:spPr>
          <a:xfrm>
            <a:off x="9078000" y="267152"/>
            <a:ext cx="2833200" cy="3080848"/>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42" name="Bildplatzhalter 2">
            <a:extLst>
              <a:ext uri="{FF2B5EF4-FFF2-40B4-BE49-F238E27FC236}">
                <a16:creationId xmlns:a16="http://schemas.microsoft.com/office/drawing/2014/main" id="{2C0F4F39-B090-DD81-1D29-03A02AD43E20}"/>
              </a:ext>
            </a:extLst>
          </p:cNvPr>
          <p:cNvSpPr>
            <a:spLocks noGrp="1"/>
          </p:cNvSpPr>
          <p:nvPr>
            <p:ph type="pic" sz="quarter" idx="28"/>
          </p:nvPr>
        </p:nvSpPr>
        <p:spPr>
          <a:xfrm>
            <a:off x="6096000" y="3509999"/>
            <a:ext cx="2833200" cy="3080848"/>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43" name="Bildplatzhalter 2">
            <a:extLst>
              <a:ext uri="{FF2B5EF4-FFF2-40B4-BE49-F238E27FC236}">
                <a16:creationId xmlns:a16="http://schemas.microsoft.com/office/drawing/2014/main" id="{675792C4-B4E4-84D2-598A-4215D1B45475}"/>
              </a:ext>
            </a:extLst>
          </p:cNvPr>
          <p:cNvSpPr>
            <a:spLocks noGrp="1"/>
          </p:cNvSpPr>
          <p:nvPr>
            <p:ph type="pic" sz="quarter" idx="29"/>
          </p:nvPr>
        </p:nvSpPr>
        <p:spPr>
          <a:xfrm>
            <a:off x="9078000" y="3509999"/>
            <a:ext cx="2833200" cy="3080848"/>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grpSp>
        <p:nvGrpSpPr>
          <p:cNvPr id="2" name="Gruppieren 1">
            <a:extLst>
              <a:ext uri="{FF2B5EF4-FFF2-40B4-BE49-F238E27FC236}">
                <a16:creationId xmlns:a16="http://schemas.microsoft.com/office/drawing/2014/main" id="{30D369A1-3C5F-0A1A-8613-DDEBB0179CAD}"/>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EC8E6AE7-8902-6BD4-03D9-3207D6ED5C48}"/>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739E262D-1C90-CCF5-AB4A-D6F52745796C}"/>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id="{B3061905-C07B-4115-BBBE-D85F6A81AB8A}"/>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1" name="Textplatzhalter 12">
            <a:extLst>
              <a:ext uri="{FF2B5EF4-FFF2-40B4-BE49-F238E27FC236}">
                <a16:creationId xmlns:a16="http://schemas.microsoft.com/office/drawing/2014/main" id="{77707226-4881-F411-6064-457228DBCA16}"/>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2" name="Textplatzhalter 12">
            <a:extLst>
              <a:ext uri="{FF2B5EF4-FFF2-40B4-BE49-F238E27FC236}">
                <a16:creationId xmlns:a16="http://schemas.microsoft.com/office/drawing/2014/main" id="{3683DBB7-4C74-894E-612A-CD688EE7B5E8}"/>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7" name="Textplatzhalter 12">
            <a:extLst>
              <a:ext uri="{FF2B5EF4-FFF2-40B4-BE49-F238E27FC236}">
                <a16:creationId xmlns:a16="http://schemas.microsoft.com/office/drawing/2014/main" id="{69F0093B-81FE-67F2-436C-D4B97A7A4AA8}"/>
              </a:ext>
            </a:extLst>
          </p:cNvPr>
          <p:cNvSpPr>
            <a:spLocks noGrp="1"/>
          </p:cNvSpPr>
          <p:nvPr>
            <p:ph type="body" sz="quarter" idx="11" hasCustomPrompt="1"/>
          </p:nvPr>
        </p:nvSpPr>
        <p:spPr>
          <a:xfrm>
            <a:off x="280800" y="1839600"/>
            <a:ext cx="5423325"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spTree>
    <p:extLst>
      <p:ext uri="{BB962C8B-B14F-4D97-AF65-F5344CB8AC3E}">
        <p14:creationId xmlns:p14="http://schemas.microsoft.com/office/powerpoint/2010/main" val="319438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ollflächiges Bild mit schwarzem Schriftoverlay">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79208339-4266-35FF-01CB-71DCE3D46DF5}"/>
              </a:ext>
            </a:extLst>
          </p:cNvPr>
          <p:cNvSpPr>
            <a:spLocks noGrp="1"/>
          </p:cNvSpPr>
          <p:nvPr>
            <p:ph type="pic" sz="quarter" idx="13" hasCustomPrompt="1"/>
          </p:nvPr>
        </p:nvSpPr>
        <p:spPr>
          <a:xfrm>
            <a:off x="0" y="0"/>
            <a:ext cx="12194400" cy="6858000"/>
          </a:xfrm>
          <a:prstGeom prst="rect">
            <a:avLst/>
          </a:prstGeom>
          <a:solidFill>
            <a:srgbClr val="E6E6E6"/>
          </a:solidFill>
        </p:spPr>
        <p:txBody>
          <a:bodyPr wrap="square" lIns="0" tIns="0" rIns="0" bIns="0" anchor="ctr" anchorCtr="0">
            <a:normAutofit/>
          </a:bodyPr>
          <a:lstStyle>
            <a:lvl1pPr marL="0" indent="0" algn="ctr">
              <a:lnSpc>
                <a:spcPct val="91000"/>
              </a:lnSpc>
              <a:spcBef>
                <a:spcPts val="0"/>
              </a:spcBef>
              <a:buNone/>
              <a:defRPr sz="1500" kern="100" spc="0" baseline="0">
                <a:latin typeface="Arial" panose="020B0604020202020204" pitchFamily="34" charset="0"/>
                <a:cs typeface="Arial" panose="020B0604020202020204" pitchFamily="34" charset="0"/>
              </a:defRPr>
            </a:lvl1pPr>
          </a:lstStyle>
          <a:p>
            <a:r>
              <a:rPr lang="de-DE"/>
              <a:t>Vollflächiges Bild durch Klicken auf Symbol hinzufügen.</a:t>
            </a:r>
            <a:br>
              <a:rPr lang="de-DE"/>
            </a:br>
            <a:r>
              <a:rPr lang="de-DE"/>
              <a:t> </a:t>
            </a:r>
            <a:br>
              <a:rPr lang="de-DE"/>
            </a:br>
            <a:r>
              <a:rPr lang="de-DE"/>
              <a:t>Diese Folie eignet sich besonders für hellere Bilder oder Fotos. </a:t>
            </a:r>
            <a:br>
              <a:rPr lang="de-DE"/>
            </a:br>
            <a:r>
              <a:rPr lang="de-DE"/>
              <a:t>(Alle Inhalte, inkl. HM-Logo links unten für bestmöglichen Kontrast schwarz)</a:t>
            </a:r>
            <a:endParaRPr/>
          </a:p>
        </p:txBody>
      </p:sp>
      <p:sp>
        <p:nvSpPr>
          <p:cNvPr id="3" name="Datumsplatzhalter 2">
            <a:extLst>
              <a:ext uri="{FF2B5EF4-FFF2-40B4-BE49-F238E27FC236}">
                <a16:creationId xmlns:a16="http://schemas.microsoft.com/office/drawing/2014/main" id="{1A98F492-71F9-3F6E-EF00-2EF0BBBF1400}"/>
              </a:ext>
            </a:extLst>
          </p:cNvPr>
          <p:cNvSpPr>
            <a:spLocks noGrp="1"/>
          </p:cNvSpPr>
          <p:nvPr>
            <p:ph type="dt" sz="half" idx="17"/>
          </p:nvPr>
        </p:nvSpPr>
        <p:spPr/>
        <p:txBody>
          <a:bodyPr/>
          <a:lstStyle>
            <a:lvl1pPr>
              <a:defRPr kern="100" spc="0" baseline="0">
                <a:latin typeface="Arial" panose="020B0604020202020204" pitchFamily="34" charset="0"/>
                <a:cs typeface="Arial" panose="020B0604020202020204" pitchFamily="34" charset="0"/>
              </a:defRPr>
            </a:lvl1pPr>
          </a:lstStyle>
          <a:p>
            <a:r>
              <a:rPr lang="en-US"/>
              <a:t>21.05.2026</a:t>
            </a:r>
            <a:endParaRPr lang="de-DE"/>
          </a:p>
        </p:txBody>
      </p:sp>
      <p:sp>
        <p:nvSpPr>
          <p:cNvPr id="4" name="Fußzeilenplatzhalter 3">
            <a:extLst>
              <a:ext uri="{FF2B5EF4-FFF2-40B4-BE49-F238E27FC236}">
                <a16:creationId xmlns:a16="http://schemas.microsoft.com/office/drawing/2014/main" id="{3ECA99D6-D316-62D4-126D-EB85BB0A02E8}"/>
              </a:ext>
            </a:extLst>
          </p:cNvPr>
          <p:cNvSpPr>
            <a:spLocks noGrp="1"/>
          </p:cNvSpPr>
          <p:nvPr>
            <p:ph type="ftr" sz="quarter" idx="18"/>
          </p:nvPr>
        </p:nvSpPr>
        <p:spPr/>
        <p:txBody>
          <a:bodyPr/>
          <a:lstStyle>
            <a:lvl1pPr>
              <a:defRPr kern="100" spc="0" baseline="0">
                <a:latin typeface="Arial" panose="020B0604020202020204" pitchFamily="34" charset="0"/>
                <a:cs typeface="Arial" panose="020B0604020202020204" pitchFamily="34" charset="0"/>
              </a:defRPr>
            </a:lvl1pPr>
          </a:lstStyle>
          <a:p>
            <a:r>
              <a:rPr lang="de-DE"/>
              <a:t>Patrick Hanisch</a:t>
            </a:r>
          </a:p>
        </p:txBody>
      </p:sp>
      <p:sp>
        <p:nvSpPr>
          <p:cNvPr id="2" name="Textplatzhalter 12">
            <a:extLst>
              <a:ext uri="{FF2B5EF4-FFF2-40B4-BE49-F238E27FC236}">
                <a16:creationId xmlns:a16="http://schemas.microsoft.com/office/drawing/2014/main" id="{17FA3E24-6D95-67F3-E94C-4FCE146DB1C4}"/>
              </a:ext>
            </a:extLst>
          </p:cNvPr>
          <p:cNvSpPr>
            <a:spLocks noGrp="1"/>
          </p:cNvSpPr>
          <p:nvPr>
            <p:ph type="body" sz="quarter" idx="14" hasCustomPrompt="1"/>
          </p:nvPr>
        </p:nvSpPr>
        <p:spPr>
          <a:xfrm>
            <a:off x="280800" y="5160410"/>
            <a:ext cx="7229342" cy="584775"/>
          </a:xfrm>
          <a:prstGeom prst="rect">
            <a:avLst/>
          </a:prstGeom>
        </p:spPr>
        <p:txBody>
          <a:bodyPr wrap="square" lIns="0" tIns="0" rIns="0" bIns="0" anchor="b" anchorCtr="0">
            <a:spAutoFit/>
          </a:bodyPr>
          <a:lstStyle>
            <a:lvl1pPr marL="0" indent="0">
              <a:lnSpc>
                <a:spcPct val="95000"/>
              </a:lnSpc>
              <a:spcBef>
                <a:spcPts val="0"/>
              </a:spcBef>
              <a:spcAft>
                <a:spcPts val="1400"/>
              </a:spcAft>
              <a:buFont typeface="Symbol" pitchFamily="2" charset="2"/>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Bildbeschreibung/</a:t>
            </a:r>
            <a:br>
              <a:rPr lang="de-DE"/>
            </a:br>
            <a:r>
              <a:rPr lang="de-DE"/>
              <a:t>Bildquelle</a:t>
            </a:r>
          </a:p>
        </p:txBody>
      </p:sp>
      <p:grpSp>
        <p:nvGrpSpPr>
          <p:cNvPr id="8" name="Gruppieren 7">
            <a:extLst>
              <a:ext uri="{FF2B5EF4-FFF2-40B4-BE49-F238E27FC236}">
                <a16:creationId xmlns:a16="http://schemas.microsoft.com/office/drawing/2014/main" id="{F152BC1C-0886-68A4-7E81-7F73C3D005A3}"/>
              </a:ext>
            </a:extLst>
          </p:cNvPr>
          <p:cNvGrpSpPr>
            <a:grpSpLocks noChangeAspect="1"/>
          </p:cNvGrpSpPr>
          <p:nvPr userDrawn="1"/>
        </p:nvGrpSpPr>
        <p:grpSpPr>
          <a:xfrm>
            <a:off x="280800" y="6236078"/>
            <a:ext cx="989701" cy="360000"/>
            <a:chOff x="323989" y="5683237"/>
            <a:chExt cx="4368520" cy="1589034"/>
          </a:xfrm>
          <a:solidFill>
            <a:schemeClr val="tx1"/>
          </a:solidFill>
        </p:grpSpPr>
        <p:sp>
          <p:nvSpPr>
            <p:cNvPr id="14" name="object 6">
              <a:extLst>
                <a:ext uri="{FF2B5EF4-FFF2-40B4-BE49-F238E27FC236}">
                  <a16:creationId xmlns:a16="http://schemas.microsoft.com/office/drawing/2014/main" id="{1B9FDDFC-E5CB-F0F4-7AC9-31FBE81CC4A3}"/>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5" name="object 7">
              <a:extLst>
                <a:ext uri="{FF2B5EF4-FFF2-40B4-BE49-F238E27FC236}">
                  <a16:creationId xmlns:a16="http://schemas.microsoft.com/office/drawing/2014/main" id="{65B8456D-E0C8-3D22-5916-1D620ADE8557}"/>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6" name="object 8">
              <a:extLst>
                <a:ext uri="{FF2B5EF4-FFF2-40B4-BE49-F238E27FC236}">
                  <a16:creationId xmlns:a16="http://schemas.microsoft.com/office/drawing/2014/main" id="{93FD42CB-9F26-4101-2AA4-2EB1D9130ECB}"/>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6" name="Foliennummernplatzhalter 6">
            <a:extLst>
              <a:ext uri="{FF2B5EF4-FFF2-40B4-BE49-F238E27FC236}">
                <a16:creationId xmlns:a16="http://schemas.microsoft.com/office/drawing/2014/main" id="{680191FF-F4AC-8228-930F-43D53BEE9F6F}"/>
              </a:ext>
            </a:extLst>
          </p:cNvPr>
          <p:cNvSpPr>
            <a:spLocks noGrp="1"/>
          </p:cNvSpPr>
          <p:nvPr>
            <p:ph type="sldNum" sz="quarter" idx="19"/>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5" name="Textplatzhalter 12">
            <a:extLst>
              <a:ext uri="{FF2B5EF4-FFF2-40B4-BE49-F238E27FC236}">
                <a16:creationId xmlns:a16="http://schemas.microsoft.com/office/drawing/2014/main" id="{4A3E8645-3CE4-1EDA-B2BA-13D6FAE8E75D}"/>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9" name="Textplatzhalter 12">
            <a:extLst>
              <a:ext uri="{FF2B5EF4-FFF2-40B4-BE49-F238E27FC236}">
                <a16:creationId xmlns:a16="http://schemas.microsoft.com/office/drawing/2014/main" id="{3CDAA85A-2445-292C-0AAF-181F3F248CB6}"/>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Tree>
    <p:extLst>
      <p:ext uri="{BB962C8B-B14F-4D97-AF65-F5344CB8AC3E}">
        <p14:creationId xmlns:p14="http://schemas.microsoft.com/office/powerpoint/2010/main" val="182842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ollflächiges Bild mit weißem Schriftoverlay">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79208339-4266-35FF-01CB-71DCE3D46DF5}"/>
              </a:ext>
            </a:extLst>
          </p:cNvPr>
          <p:cNvSpPr>
            <a:spLocks noGrp="1"/>
          </p:cNvSpPr>
          <p:nvPr>
            <p:ph type="pic" sz="quarter" idx="13" hasCustomPrompt="1"/>
          </p:nvPr>
        </p:nvSpPr>
        <p:spPr>
          <a:xfrm>
            <a:off x="0" y="3454"/>
            <a:ext cx="12194400" cy="6858000"/>
          </a:xfrm>
          <a:prstGeom prst="rect">
            <a:avLst/>
          </a:prstGeom>
          <a:solidFill>
            <a:schemeClr val="tx1">
              <a:lumMod val="65000"/>
              <a:lumOff val="35000"/>
            </a:schemeClr>
          </a:solidFill>
        </p:spPr>
        <p:txBody>
          <a:bodyPr wrap="square" lIns="0" tIns="0" rIns="0" bIns="0" anchor="ctr" anchorCtr="0">
            <a:normAutofit/>
          </a:bodyPr>
          <a:lstStyle>
            <a:lvl1pPr marL="0" indent="0" algn="ctr">
              <a:lnSpc>
                <a:spcPct val="89000"/>
              </a:lnSpc>
              <a:spcBef>
                <a:spcPts val="0"/>
              </a:spcBef>
              <a:buNone/>
              <a:defRPr sz="1500" kern="100" spc="0" baseline="0">
                <a:solidFill>
                  <a:schemeClr val="bg1"/>
                </a:solidFill>
                <a:latin typeface="Arial" panose="020B0604020202020204" pitchFamily="34" charset="0"/>
                <a:cs typeface="Arial" panose="020B0604020202020204" pitchFamily="34" charset="0"/>
              </a:defRPr>
            </a:lvl1pPr>
          </a:lstStyle>
          <a:p>
            <a:r>
              <a:rPr lang="de-DE"/>
              <a:t>Vollflächiges Bild durch Klicken auf Symbol hinzufügen.</a:t>
            </a:r>
            <a:br>
              <a:rPr lang="de-DE"/>
            </a:br>
            <a:br>
              <a:rPr lang="de-DE"/>
            </a:br>
            <a:r>
              <a:rPr lang="de-DE"/>
              <a:t>Diese Folie eignet sich besonders für dunklere Bilder oder Fotos. </a:t>
            </a:r>
            <a:br>
              <a:rPr lang="de-DE"/>
            </a:br>
            <a:r>
              <a:rPr lang="de-DE"/>
              <a:t>(Alle Inhalte, inkl. HM-Logo links unten für bestmöglichen Kontrast weiß)</a:t>
            </a:r>
            <a:endParaRPr/>
          </a:p>
        </p:txBody>
      </p:sp>
      <p:sp>
        <p:nvSpPr>
          <p:cNvPr id="3" name="Datumsplatzhalter 2">
            <a:extLst>
              <a:ext uri="{FF2B5EF4-FFF2-40B4-BE49-F238E27FC236}">
                <a16:creationId xmlns:a16="http://schemas.microsoft.com/office/drawing/2014/main" id="{1A98F492-71F9-3F6E-EF00-2EF0BBBF1400}"/>
              </a:ext>
            </a:extLst>
          </p:cNvPr>
          <p:cNvSpPr>
            <a:spLocks noGrp="1"/>
          </p:cNvSpPr>
          <p:nvPr>
            <p:ph type="dt" sz="half" idx="17"/>
          </p:nvPr>
        </p:nvSpPr>
        <p:spPr/>
        <p:txBody>
          <a:bodyPr/>
          <a:lstStyle>
            <a:lvl1pPr>
              <a:defRPr kern="100" spc="0" baseline="0">
                <a:solidFill>
                  <a:schemeClr val="bg1"/>
                </a:solidFill>
                <a:latin typeface="Arial" panose="020B0604020202020204" pitchFamily="34" charset="0"/>
                <a:cs typeface="Arial" panose="020B0604020202020204" pitchFamily="34" charset="0"/>
              </a:defRPr>
            </a:lvl1pPr>
          </a:lstStyle>
          <a:p>
            <a:r>
              <a:rPr lang="en-US"/>
              <a:t>21.05.2026</a:t>
            </a:r>
            <a:endParaRPr lang="de-DE"/>
          </a:p>
        </p:txBody>
      </p:sp>
      <p:sp>
        <p:nvSpPr>
          <p:cNvPr id="4" name="Fußzeilenplatzhalter 3">
            <a:extLst>
              <a:ext uri="{FF2B5EF4-FFF2-40B4-BE49-F238E27FC236}">
                <a16:creationId xmlns:a16="http://schemas.microsoft.com/office/drawing/2014/main" id="{3ECA99D6-D316-62D4-126D-EB85BB0A02E8}"/>
              </a:ext>
            </a:extLst>
          </p:cNvPr>
          <p:cNvSpPr>
            <a:spLocks noGrp="1"/>
          </p:cNvSpPr>
          <p:nvPr>
            <p:ph type="ftr" sz="quarter" idx="18"/>
          </p:nvPr>
        </p:nvSpPr>
        <p:spPr/>
        <p:txBody>
          <a:bodyPr/>
          <a:lstStyle>
            <a:lvl1pPr>
              <a:defRPr kern="100" spc="0" baseline="0">
                <a:solidFill>
                  <a:schemeClr val="bg1"/>
                </a:solidFill>
                <a:latin typeface="Arial" panose="020B0604020202020204" pitchFamily="34" charset="0"/>
                <a:cs typeface="Arial" panose="020B0604020202020204" pitchFamily="34" charset="0"/>
              </a:defRPr>
            </a:lvl1pPr>
          </a:lstStyle>
          <a:p>
            <a:r>
              <a:rPr lang="de-DE"/>
              <a:t>Patrick Hanisch</a:t>
            </a:r>
          </a:p>
        </p:txBody>
      </p:sp>
      <p:grpSp>
        <p:nvGrpSpPr>
          <p:cNvPr id="8" name="Gruppieren 7">
            <a:extLst>
              <a:ext uri="{FF2B5EF4-FFF2-40B4-BE49-F238E27FC236}">
                <a16:creationId xmlns:a16="http://schemas.microsoft.com/office/drawing/2014/main" id="{7CE2549B-353A-96A8-B45A-35EE45168DE8}"/>
              </a:ext>
            </a:extLst>
          </p:cNvPr>
          <p:cNvGrpSpPr>
            <a:grpSpLocks noChangeAspect="1"/>
          </p:cNvGrpSpPr>
          <p:nvPr userDrawn="1"/>
        </p:nvGrpSpPr>
        <p:grpSpPr>
          <a:xfrm>
            <a:off x="280800" y="6236078"/>
            <a:ext cx="989701" cy="360000"/>
            <a:chOff x="323989" y="5683237"/>
            <a:chExt cx="4368520" cy="1589034"/>
          </a:xfrm>
          <a:solidFill>
            <a:schemeClr val="bg1"/>
          </a:solidFill>
        </p:grpSpPr>
        <p:sp>
          <p:nvSpPr>
            <p:cNvPr id="14" name="object 6">
              <a:extLst>
                <a:ext uri="{FF2B5EF4-FFF2-40B4-BE49-F238E27FC236}">
                  <a16:creationId xmlns:a16="http://schemas.microsoft.com/office/drawing/2014/main" id="{DEEE6020-6302-6E1C-245E-597F20F234A2}"/>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5" name="object 7">
              <a:extLst>
                <a:ext uri="{FF2B5EF4-FFF2-40B4-BE49-F238E27FC236}">
                  <a16:creationId xmlns:a16="http://schemas.microsoft.com/office/drawing/2014/main" id="{7ED01BE8-F307-4E0F-38AB-B5EE40A9D0F3}"/>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6" name="object 8">
              <a:extLst>
                <a:ext uri="{FF2B5EF4-FFF2-40B4-BE49-F238E27FC236}">
                  <a16:creationId xmlns:a16="http://schemas.microsoft.com/office/drawing/2014/main" id="{B1A573CB-68E6-37CB-8E76-EB9B4F50E4EF}"/>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7" name="Textplatzhalter 12">
            <a:extLst>
              <a:ext uri="{FF2B5EF4-FFF2-40B4-BE49-F238E27FC236}">
                <a16:creationId xmlns:a16="http://schemas.microsoft.com/office/drawing/2014/main" id="{7B106CED-B92D-AC52-3408-570793147D36}"/>
              </a:ext>
            </a:extLst>
          </p:cNvPr>
          <p:cNvSpPr>
            <a:spLocks noGrp="1"/>
          </p:cNvSpPr>
          <p:nvPr>
            <p:ph type="body" sz="quarter" idx="14" hasCustomPrompt="1"/>
          </p:nvPr>
        </p:nvSpPr>
        <p:spPr>
          <a:xfrm>
            <a:off x="280800" y="5160410"/>
            <a:ext cx="7229342" cy="584775"/>
          </a:xfrm>
          <a:prstGeom prst="rect">
            <a:avLst/>
          </a:prstGeom>
        </p:spPr>
        <p:txBody>
          <a:bodyPr wrap="square" lIns="0" tIns="0" rIns="0" bIns="0" anchor="b" anchorCtr="0">
            <a:spAutoFit/>
          </a:bodyPr>
          <a:lstStyle>
            <a:lvl1pPr marL="0" indent="0">
              <a:lnSpc>
                <a:spcPct val="95000"/>
              </a:lnSpc>
              <a:spcBef>
                <a:spcPts val="0"/>
              </a:spcBef>
              <a:spcAft>
                <a:spcPts val="1400"/>
              </a:spcAft>
              <a:buFont typeface="Symbol" pitchFamily="2" charset="2"/>
              <a:buNone/>
              <a:defRPr sz="20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Bildbeschreibung/</a:t>
            </a:r>
            <a:br>
              <a:rPr lang="de-DE"/>
            </a:br>
            <a:r>
              <a:rPr lang="de-DE"/>
              <a:t>Bildquelle</a:t>
            </a:r>
          </a:p>
        </p:txBody>
      </p:sp>
      <p:sp>
        <p:nvSpPr>
          <p:cNvPr id="2" name="Foliennummernplatzhalter 6">
            <a:extLst>
              <a:ext uri="{FF2B5EF4-FFF2-40B4-BE49-F238E27FC236}">
                <a16:creationId xmlns:a16="http://schemas.microsoft.com/office/drawing/2014/main" id="{FD10106A-5E01-CC18-CDD0-9D305DCA9FEE}"/>
              </a:ext>
            </a:extLst>
          </p:cNvPr>
          <p:cNvSpPr>
            <a:spLocks noGrp="1"/>
          </p:cNvSpPr>
          <p:nvPr>
            <p:ph type="sldNum" sz="quarter" idx="19"/>
          </p:nvPr>
        </p:nvSpPr>
        <p:spPr>
          <a:xfrm>
            <a:off x="11085124" y="6437820"/>
            <a:ext cx="827635" cy="153027"/>
          </a:xfrm>
          <a:prstGeom prst="rect">
            <a:avLst/>
          </a:prstGeom>
        </p:spPr>
        <p:txBody>
          <a:bodyPr lIns="0" tIns="0" rIns="0" bIns="0"/>
          <a:lstStyle>
            <a:lvl1pPr algn="r">
              <a:defRPr sz="1300" spc="0" baseline="0">
                <a:solidFill>
                  <a:schemeClr val="bg1"/>
                </a:solidFill>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5" name="Textplatzhalter 12">
            <a:extLst>
              <a:ext uri="{FF2B5EF4-FFF2-40B4-BE49-F238E27FC236}">
                <a16:creationId xmlns:a16="http://schemas.microsoft.com/office/drawing/2014/main" id="{DEF3A031-ABF8-BE76-32D9-A71C1F4E6067}"/>
              </a:ext>
            </a:extLst>
          </p:cNvPr>
          <p:cNvSpPr>
            <a:spLocks noGrp="1"/>
          </p:cNvSpPr>
          <p:nvPr>
            <p:ph type="body" sz="quarter" idx="10" hasCustomPrompt="1"/>
          </p:nvPr>
        </p:nvSpPr>
        <p:spPr>
          <a:xfrm>
            <a:off x="280800" y="262654"/>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6" name="Textplatzhalter 12">
            <a:extLst>
              <a:ext uri="{FF2B5EF4-FFF2-40B4-BE49-F238E27FC236}">
                <a16:creationId xmlns:a16="http://schemas.microsoft.com/office/drawing/2014/main" id="{F08D0EB3-4DBE-FAA1-EB22-7C523D7968DB}"/>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Tree>
    <p:extLst>
      <p:ext uri="{BB962C8B-B14F-4D97-AF65-F5344CB8AC3E}">
        <p14:creationId xmlns:p14="http://schemas.microsoft.com/office/powerpoint/2010/main" val="2887810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o mit Kopf- und Fußzeile">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4D0300A3-0411-2926-17E1-74B8EB6BC8DA}"/>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583A7626-71A8-6490-C8BE-382C52EB5D4A}"/>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grpSp>
        <p:nvGrpSpPr>
          <p:cNvPr id="3" name="Gruppieren 2">
            <a:extLst>
              <a:ext uri="{FF2B5EF4-FFF2-40B4-BE49-F238E27FC236}">
                <a16:creationId xmlns:a16="http://schemas.microsoft.com/office/drawing/2014/main" id="{4535314A-963E-C677-CF4B-05490AE99B94}"/>
              </a:ext>
            </a:extLst>
          </p:cNvPr>
          <p:cNvGrpSpPr>
            <a:grpSpLocks noChangeAspect="1"/>
          </p:cNvGrpSpPr>
          <p:nvPr userDrawn="1"/>
        </p:nvGrpSpPr>
        <p:grpSpPr>
          <a:xfrm>
            <a:off x="280800" y="6236078"/>
            <a:ext cx="989701" cy="360000"/>
            <a:chOff x="323989" y="5683237"/>
            <a:chExt cx="4368520" cy="1589034"/>
          </a:xfrm>
        </p:grpSpPr>
        <p:sp>
          <p:nvSpPr>
            <p:cNvPr id="4" name="object 6">
              <a:extLst>
                <a:ext uri="{FF2B5EF4-FFF2-40B4-BE49-F238E27FC236}">
                  <a16:creationId xmlns:a16="http://schemas.microsoft.com/office/drawing/2014/main" id="{655AF07D-7F54-2443-B505-0F1B328C5549}"/>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7">
              <a:extLst>
                <a:ext uri="{FF2B5EF4-FFF2-40B4-BE49-F238E27FC236}">
                  <a16:creationId xmlns:a16="http://schemas.microsoft.com/office/drawing/2014/main" id="{BCAE32BC-1619-8CE9-0F4A-F7F6CA41E2E8}"/>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8">
              <a:extLst>
                <a:ext uri="{FF2B5EF4-FFF2-40B4-BE49-F238E27FC236}">
                  <a16:creationId xmlns:a16="http://schemas.microsoft.com/office/drawing/2014/main" id="{3DCF84BD-9451-3132-2924-F9AFDCFA76A6}"/>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2" name="Foliennummernplatzhalter 6">
            <a:extLst>
              <a:ext uri="{FF2B5EF4-FFF2-40B4-BE49-F238E27FC236}">
                <a16:creationId xmlns:a16="http://schemas.microsoft.com/office/drawing/2014/main" id="{28C8D6E9-2167-C7BE-3921-8EFFD8618F30}"/>
              </a:ext>
            </a:extLst>
          </p:cNvPr>
          <p:cNvSpPr>
            <a:spLocks noGrp="1"/>
          </p:cNvSpPr>
          <p:nvPr>
            <p:ph type="sldNum" sz="quarter" idx="26"/>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909E0EE8-A0AE-DB8B-C787-10B3E8F19F04}"/>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1" name="Textplatzhalter 12">
            <a:extLst>
              <a:ext uri="{FF2B5EF4-FFF2-40B4-BE49-F238E27FC236}">
                <a16:creationId xmlns:a16="http://schemas.microsoft.com/office/drawing/2014/main" id="{5B4A608F-23B1-C1D3-44CF-DD478C20B0A8}"/>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2" name="Textplatzhalter 12">
            <a:extLst>
              <a:ext uri="{FF2B5EF4-FFF2-40B4-BE49-F238E27FC236}">
                <a16:creationId xmlns:a16="http://schemas.microsoft.com/office/drawing/2014/main" id="{33F14EF2-3F36-62B7-7341-68D905DEE90D}"/>
              </a:ext>
            </a:extLst>
          </p:cNvPr>
          <p:cNvSpPr>
            <a:spLocks noGrp="1"/>
          </p:cNvSpPr>
          <p:nvPr>
            <p:ph type="body" sz="quarter" idx="27"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Tree>
    <p:extLst>
      <p:ext uri="{BB962C8B-B14F-4D97-AF65-F5344CB8AC3E}">
        <p14:creationId xmlns:p14="http://schemas.microsoft.com/office/powerpoint/2010/main" val="2744096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feld mit drei Überpunkten">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4D0300A3-0411-2926-17E1-74B8EB6BC8DA}"/>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583A7626-71A8-6490-C8BE-382C52EB5D4A}"/>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3" name="Rechteck 2">
            <a:extLst>
              <a:ext uri="{FF2B5EF4-FFF2-40B4-BE49-F238E27FC236}">
                <a16:creationId xmlns:a16="http://schemas.microsoft.com/office/drawing/2014/main" id="{E388F555-B3FA-B2B0-F509-7E56EDDCA93B}"/>
              </a:ext>
            </a:extLst>
          </p:cNvPr>
          <p:cNvSpPr/>
          <p:nvPr userDrawn="1"/>
        </p:nvSpPr>
        <p:spPr>
          <a:xfrm>
            <a:off x="280799" y="2106914"/>
            <a:ext cx="3777201" cy="369698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216000" rtlCol="0" anchor="t" anchorCtr="0"/>
          <a:lstStyle/>
          <a:p>
            <a:pPr>
              <a:lnSpc>
                <a:spcPct val="91000"/>
              </a:lnSpc>
            </a:pPr>
            <a:endParaRPr lang="de-DE" sz="1500" kern="100" spc="0">
              <a:solidFill>
                <a:schemeClr val="tx1"/>
              </a:solidFill>
              <a:latin typeface="Arial" panose="020B0604020202020204" pitchFamily="34" charset="0"/>
              <a:cs typeface="Arial" panose="020B0604020202020204" pitchFamily="34" charset="0"/>
            </a:endParaRPr>
          </a:p>
        </p:txBody>
      </p:sp>
      <p:sp>
        <p:nvSpPr>
          <p:cNvPr id="4" name="Rechteck 3">
            <a:extLst>
              <a:ext uri="{FF2B5EF4-FFF2-40B4-BE49-F238E27FC236}">
                <a16:creationId xmlns:a16="http://schemas.microsoft.com/office/drawing/2014/main" id="{8A4F620B-E743-9D37-1543-1AC093592D7B}"/>
              </a:ext>
            </a:extLst>
          </p:cNvPr>
          <p:cNvSpPr/>
          <p:nvPr userDrawn="1"/>
        </p:nvSpPr>
        <p:spPr>
          <a:xfrm>
            <a:off x="8131199" y="2106914"/>
            <a:ext cx="3777201" cy="369698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216000" rtlCol="0" anchor="t" anchorCtr="0"/>
          <a:lstStyle/>
          <a:p>
            <a:pPr>
              <a:lnSpc>
                <a:spcPct val="91000"/>
              </a:lnSpc>
            </a:pPr>
            <a:endParaRPr lang="de-DE" sz="1500" kern="100" spc="0">
              <a:solidFill>
                <a:schemeClr val="tx1"/>
              </a:solidFill>
              <a:latin typeface="Arial" panose="020B0604020202020204" pitchFamily="34" charset="0"/>
              <a:cs typeface="Arial" panose="020B0604020202020204" pitchFamily="34" charset="0"/>
            </a:endParaRPr>
          </a:p>
        </p:txBody>
      </p:sp>
      <p:sp>
        <p:nvSpPr>
          <p:cNvPr id="5" name="Rechteck 4">
            <a:extLst>
              <a:ext uri="{FF2B5EF4-FFF2-40B4-BE49-F238E27FC236}">
                <a16:creationId xmlns:a16="http://schemas.microsoft.com/office/drawing/2014/main" id="{0110BA6C-A553-F6AF-D243-716FF99CA894}"/>
              </a:ext>
            </a:extLst>
          </p:cNvPr>
          <p:cNvSpPr/>
          <p:nvPr userDrawn="1"/>
        </p:nvSpPr>
        <p:spPr>
          <a:xfrm>
            <a:off x="4205998" y="2106914"/>
            <a:ext cx="3777201" cy="369698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216000" rtlCol="0" anchor="t" anchorCtr="0"/>
          <a:lstStyle/>
          <a:p>
            <a:pPr>
              <a:lnSpc>
                <a:spcPct val="91000"/>
              </a:lnSpc>
            </a:pPr>
            <a:endParaRPr lang="de-DE" sz="1500" kern="100" spc="0">
              <a:solidFill>
                <a:schemeClr val="tx1"/>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95E6AAF7-9117-C5CF-407B-C44D4EDE464F}"/>
              </a:ext>
            </a:extLst>
          </p:cNvPr>
          <p:cNvSpPr>
            <a:spLocks noGrp="1"/>
          </p:cNvSpPr>
          <p:nvPr>
            <p:ph type="body" sz="quarter" idx="17" hasCustomPrompt="1"/>
          </p:nvPr>
        </p:nvSpPr>
        <p:spPr>
          <a:xfrm>
            <a:off x="280800" y="2106914"/>
            <a:ext cx="3777201" cy="3696985"/>
          </a:xfrm>
          <a:prstGeom prst="rect">
            <a:avLst/>
          </a:prstGeom>
        </p:spPr>
        <p:txBody>
          <a:bodyPr lIns="216000" tIns="180000" rIns="216000" bIns="216000">
            <a:normAutofit/>
          </a:bodyPr>
          <a:lstStyle>
            <a:lvl1pPr marL="0" indent="0">
              <a:lnSpc>
                <a:spcPct val="95000"/>
              </a:lnSpc>
              <a:buFont typeface="Arial" panose="020B0604020202020204" pitchFamily="34" charset="0"/>
              <a:buNone/>
              <a:defRPr sz="3100" spc="0" baseline="0">
                <a:latin typeface="Arial" panose="020B0604020202020204" pitchFamily="34" charset="0"/>
                <a:cs typeface="Arial" panose="020B0604020202020204" pitchFamily="34" charset="0"/>
              </a:defRPr>
            </a:lvl1pPr>
            <a:lvl2pPr marL="457200" indent="0">
              <a:buNone/>
              <a:defRPr sz="3200" spc="-20" baseline="0">
                <a:latin typeface="Untitled Sans" panose="020B0503030202060203" pitchFamily="34" charset="77"/>
              </a:defRPr>
            </a:lvl2pPr>
          </a:lstStyle>
          <a:p>
            <a:pPr lvl="0"/>
            <a:r>
              <a:rPr lang="de-DE"/>
              <a:t>Überpunkt 1</a:t>
            </a:r>
          </a:p>
        </p:txBody>
      </p:sp>
      <p:sp>
        <p:nvSpPr>
          <p:cNvPr id="18" name="Textplatzhalter 7">
            <a:extLst>
              <a:ext uri="{FF2B5EF4-FFF2-40B4-BE49-F238E27FC236}">
                <a16:creationId xmlns:a16="http://schemas.microsoft.com/office/drawing/2014/main" id="{7B8B6052-7F38-3999-1E42-95FD1ACDEE18}"/>
              </a:ext>
            </a:extLst>
          </p:cNvPr>
          <p:cNvSpPr>
            <a:spLocks noGrp="1"/>
          </p:cNvSpPr>
          <p:nvPr>
            <p:ph type="body" sz="quarter" idx="18" hasCustomPrompt="1"/>
          </p:nvPr>
        </p:nvSpPr>
        <p:spPr>
          <a:xfrm>
            <a:off x="4205998" y="2106914"/>
            <a:ext cx="3777201" cy="3696985"/>
          </a:xfrm>
          <a:prstGeom prst="rect">
            <a:avLst/>
          </a:prstGeom>
        </p:spPr>
        <p:txBody>
          <a:bodyPr lIns="216000" tIns="180000" rIns="216000" bIns="216000">
            <a:normAutofit/>
          </a:bodyPr>
          <a:lstStyle>
            <a:lvl1pPr marL="0" indent="0">
              <a:lnSpc>
                <a:spcPct val="95000"/>
              </a:lnSpc>
              <a:buFont typeface="Arial" panose="020B0604020202020204" pitchFamily="34" charset="0"/>
              <a:buNone/>
              <a:defRPr sz="3100" spc="0" baseline="0">
                <a:latin typeface="Arial" panose="020B0604020202020204" pitchFamily="34" charset="0"/>
                <a:cs typeface="Arial" panose="020B0604020202020204" pitchFamily="34" charset="0"/>
              </a:defRPr>
            </a:lvl1pPr>
            <a:lvl2pPr>
              <a:defRPr sz="3200" spc="-20" baseline="0">
                <a:latin typeface="Untitled Sans" panose="020B0503030202060203" pitchFamily="34" charset="77"/>
              </a:defRPr>
            </a:lvl2pPr>
          </a:lstStyle>
          <a:p>
            <a:pPr lvl="0"/>
            <a:r>
              <a:rPr lang="de-DE"/>
              <a:t>Überpunkt 2</a:t>
            </a:r>
          </a:p>
        </p:txBody>
      </p:sp>
      <p:sp>
        <p:nvSpPr>
          <p:cNvPr id="19" name="Textplatzhalter 7">
            <a:extLst>
              <a:ext uri="{FF2B5EF4-FFF2-40B4-BE49-F238E27FC236}">
                <a16:creationId xmlns:a16="http://schemas.microsoft.com/office/drawing/2014/main" id="{1CC3E2DB-11C0-2411-F24A-E21BA2CE8BC0}"/>
              </a:ext>
            </a:extLst>
          </p:cNvPr>
          <p:cNvSpPr>
            <a:spLocks noGrp="1"/>
          </p:cNvSpPr>
          <p:nvPr>
            <p:ph type="body" sz="quarter" idx="19" hasCustomPrompt="1"/>
          </p:nvPr>
        </p:nvSpPr>
        <p:spPr>
          <a:xfrm>
            <a:off x="8131199" y="2106914"/>
            <a:ext cx="3777201" cy="3696985"/>
          </a:xfrm>
          <a:prstGeom prst="rect">
            <a:avLst/>
          </a:prstGeom>
        </p:spPr>
        <p:txBody>
          <a:bodyPr lIns="216000" tIns="180000" rIns="216000" bIns="216000">
            <a:normAutofit/>
          </a:bodyPr>
          <a:lstStyle>
            <a:lvl1pPr marL="0" indent="0">
              <a:lnSpc>
                <a:spcPct val="95000"/>
              </a:lnSpc>
              <a:buFont typeface="Arial" panose="020B0604020202020204" pitchFamily="34" charset="0"/>
              <a:buNone/>
              <a:defRPr sz="3100" spc="0" baseline="0">
                <a:latin typeface="Arial" panose="020B0604020202020204" pitchFamily="34" charset="0"/>
                <a:cs typeface="Arial" panose="020B0604020202020204" pitchFamily="34" charset="0"/>
              </a:defRPr>
            </a:lvl1pPr>
            <a:lvl2pPr>
              <a:defRPr sz="3200" spc="-20" baseline="0">
                <a:latin typeface="Untitled Sans" panose="020B0503030202060203" pitchFamily="34" charset="77"/>
              </a:defRPr>
            </a:lvl2pPr>
          </a:lstStyle>
          <a:p>
            <a:pPr lvl="0"/>
            <a:r>
              <a:rPr lang="de-DE"/>
              <a:t>Überpunkt 3</a:t>
            </a:r>
          </a:p>
        </p:txBody>
      </p:sp>
      <p:grpSp>
        <p:nvGrpSpPr>
          <p:cNvPr id="6" name="Gruppieren 5">
            <a:extLst>
              <a:ext uri="{FF2B5EF4-FFF2-40B4-BE49-F238E27FC236}">
                <a16:creationId xmlns:a16="http://schemas.microsoft.com/office/drawing/2014/main" id="{B3DCFD8A-B5F6-3116-4367-D96227B40645}"/>
              </a:ext>
            </a:extLst>
          </p:cNvPr>
          <p:cNvGrpSpPr>
            <a:grpSpLocks noChangeAspect="1"/>
          </p:cNvGrpSpPr>
          <p:nvPr userDrawn="1"/>
        </p:nvGrpSpPr>
        <p:grpSpPr>
          <a:xfrm>
            <a:off x="280800" y="6236078"/>
            <a:ext cx="989701" cy="360000"/>
            <a:chOff x="323989" y="5683237"/>
            <a:chExt cx="4368520" cy="1589034"/>
          </a:xfrm>
        </p:grpSpPr>
        <p:sp>
          <p:nvSpPr>
            <p:cNvPr id="17" name="object 6">
              <a:extLst>
                <a:ext uri="{FF2B5EF4-FFF2-40B4-BE49-F238E27FC236}">
                  <a16:creationId xmlns:a16="http://schemas.microsoft.com/office/drawing/2014/main" id="{BC188A46-5A37-7394-E197-BD5667082A5D}"/>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20" name="object 7">
              <a:extLst>
                <a:ext uri="{FF2B5EF4-FFF2-40B4-BE49-F238E27FC236}">
                  <a16:creationId xmlns:a16="http://schemas.microsoft.com/office/drawing/2014/main" id="{08E0139D-2EF2-A88F-A755-4C1BCA139767}"/>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21" name="object 8">
              <a:extLst>
                <a:ext uri="{FF2B5EF4-FFF2-40B4-BE49-F238E27FC236}">
                  <a16:creationId xmlns:a16="http://schemas.microsoft.com/office/drawing/2014/main" id="{46381CB8-2388-8FCE-A5C9-91ED6734BD87}"/>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2" name="Foliennummernplatzhalter 6">
            <a:extLst>
              <a:ext uri="{FF2B5EF4-FFF2-40B4-BE49-F238E27FC236}">
                <a16:creationId xmlns:a16="http://schemas.microsoft.com/office/drawing/2014/main" id="{4423FC3C-0C28-282D-9226-46D6F419A0A0}"/>
              </a:ext>
            </a:extLst>
          </p:cNvPr>
          <p:cNvSpPr>
            <a:spLocks noGrp="1"/>
          </p:cNvSpPr>
          <p:nvPr>
            <p:ph type="sldNum" sz="quarter" idx="26"/>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6E197D38-DA19-5683-DAD9-718ACA0C4D94}"/>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1" name="Textplatzhalter 12">
            <a:extLst>
              <a:ext uri="{FF2B5EF4-FFF2-40B4-BE49-F238E27FC236}">
                <a16:creationId xmlns:a16="http://schemas.microsoft.com/office/drawing/2014/main" id="{421CCEA8-BCE1-B9B6-DC73-FD6B43ACDDD1}"/>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2" name="Textplatzhalter 12">
            <a:extLst>
              <a:ext uri="{FF2B5EF4-FFF2-40B4-BE49-F238E27FC236}">
                <a16:creationId xmlns:a16="http://schemas.microsoft.com/office/drawing/2014/main" id="{CD219ECB-FB36-0A30-D560-5116070DA642}"/>
              </a:ext>
            </a:extLst>
          </p:cNvPr>
          <p:cNvSpPr>
            <a:spLocks noGrp="1"/>
          </p:cNvSpPr>
          <p:nvPr>
            <p:ph type="body" sz="quarter" idx="27"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Tree>
    <p:extLst>
      <p:ext uri="{BB962C8B-B14F-4D97-AF65-F5344CB8AC3E}">
        <p14:creationId xmlns:p14="http://schemas.microsoft.com/office/powerpoint/2010/main" val="1813571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feld mit Überpunkt und Unterpunkten">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4D0300A3-0411-2926-17E1-74B8EB6BC8DA}"/>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583A7626-71A8-6490-C8BE-382C52EB5D4A}"/>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5" name="object 9">
            <a:extLst>
              <a:ext uri="{FF2B5EF4-FFF2-40B4-BE49-F238E27FC236}">
                <a16:creationId xmlns:a16="http://schemas.microsoft.com/office/drawing/2014/main" id="{4DC7317F-EFA5-B829-6BA2-6B460D3CAB7E}"/>
              </a:ext>
            </a:extLst>
          </p:cNvPr>
          <p:cNvSpPr/>
          <p:nvPr userDrawn="1"/>
        </p:nvSpPr>
        <p:spPr>
          <a:xfrm>
            <a:off x="280800" y="2615150"/>
            <a:ext cx="11627600" cy="359939"/>
          </a:xfrm>
          <a:custGeom>
            <a:avLst/>
            <a:gdLst/>
            <a:ahLst/>
            <a:cxnLst/>
            <a:rect l="l" t="t" r="r" b="b"/>
            <a:pathLst>
              <a:path w="12708255">
                <a:moveTo>
                  <a:pt x="0" y="0"/>
                </a:moveTo>
                <a:lnTo>
                  <a:pt x="12708001" y="0"/>
                </a:lnTo>
              </a:path>
            </a:pathLst>
          </a:custGeom>
          <a:ln w="6350">
            <a:solidFill>
              <a:srgbClr val="231F20"/>
            </a:solidFill>
          </a:ln>
        </p:spPr>
        <p:txBody>
          <a:bodyPr wrap="square" lIns="0" tIns="0" rIns="0" bIns="0" rtlCol="0"/>
          <a:lstStyle/>
          <a:p>
            <a:pPr>
              <a:lnSpc>
                <a:spcPct val="91000"/>
              </a:lnSpc>
            </a:pPr>
            <a:endParaRPr kern="100" spc="0" baseline="0" dirty="0">
              <a:latin typeface="Arial" panose="020B0604020202020204" pitchFamily="34" charset="0"/>
              <a:cs typeface="Arial" panose="020B0604020202020204" pitchFamily="34" charset="0"/>
            </a:endParaRPr>
          </a:p>
        </p:txBody>
      </p:sp>
      <p:sp>
        <p:nvSpPr>
          <p:cNvPr id="8" name="Textplatzhalter 12">
            <a:extLst>
              <a:ext uri="{FF2B5EF4-FFF2-40B4-BE49-F238E27FC236}">
                <a16:creationId xmlns:a16="http://schemas.microsoft.com/office/drawing/2014/main" id="{D151414C-B42C-A8A5-0FD3-4E421C92AD11}"/>
              </a:ext>
            </a:extLst>
          </p:cNvPr>
          <p:cNvSpPr>
            <a:spLocks noGrp="1"/>
          </p:cNvSpPr>
          <p:nvPr>
            <p:ph type="body" sz="quarter" idx="17" hasCustomPrompt="1"/>
          </p:nvPr>
        </p:nvSpPr>
        <p:spPr>
          <a:xfrm>
            <a:off x="6094800" y="2776712"/>
            <a:ext cx="5813600" cy="2967595"/>
          </a:xfrm>
          <a:prstGeom prst="rect">
            <a:avLst/>
          </a:prstGeom>
        </p:spPr>
        <p:txBody>
          <a:bodyPr wrap="square" lIns="0" tIns="0" rIns="0" bIns="0">
            <a:noAutofit/>
          </a:bodyPr>
          <a:lstStyle>
            <a:lvl1pPr marL="285750" indent="-285750">
              <a:lnSpc>
                <a:spcPct val="95000"/>
              </a:lnSpc>
              <a:spcBef>
                <a:spcPts val="0"/>
              </a:spcBef>
              <a:spcAft>
                <a:spcPts val="1100"/>
              </a:spcAft>
              <a:buFont typeface="Symbol" pitchFamily="2" charset="2"/>
              <a:buChar char="-"/>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45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algn="l"/>
            <a:r>
              <a:rPr lang="de-DE"/>
              <a:t>Unterpunkt</a:t>
            </a:r>
          </a:p>
          <a:p>
            <a:pPr algn="l"/>
            <a:r>
              <a:rPr lang="de-DE"/>
              <a:t>…</a:t>
            </a:r>
          </a:p>
        </p:txBody>
      </p:sp>
      <p:sp>
        <p:nvSpPr>
          <p:cNvPr id="17" name="Textplatzhalter 12">
            <a:extLst>
              <a:ext uri="{FF2B5EF4-FFF2-40B4-BE49-F238E27FC236}">
                <a16:creationId xmlns:a16="http://schemas.microsoft.com/office/drawing/2014/main" id="{A87C7DC5-BD4D-6AB1-8514-5864EDDE86AF}"/>
              </a:ext>
            </a:extLst>
          </p:cNvPr>
          <p:cNvSpPr>
            <a:spLocks noGrp="1"/>
          </p:cNvSpPr>
          <p:nvPr>
            <p:ph type="body" sz="quarter" idx="18" hasCustomPrompt="1"/>
          </p:nvPr>
        </p:nvSpPr>
        <p:spPr>
          <a:xfrm>
            <a:off x="280800" y="2776713"/>
            <a:ext cx="5056451" cy="2967595"/>
          </a:xfrm>
          <a:prstGeom prst="rect">
            <a:avLst/>
          </a:prstGeom>
        </p:spPr>
        <p:txBody>
          <a:bodyPr wrap="square" lIns="0" tIns="0" rIns="0" bIns="0">
            <a:noAutofit/>
          </a:bodyPr>
          <a:lstStyle>
            <a:lvl1pPr marL="0" indent="0">
              <a:lnSpc>
                <a:spcPct val="95000"/>
              </a:lnSpc>
              <a:spcBef>
                <a:spcPts val="0"/>
              </a:spcBef>
              <a:buFont typeface="Symbol" pitchFamily="2" charset="2"/>
              <a:buNone/>
              <a:defRPr sz="31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r>
              <a:rPr lang="de-DE"/>
              <a:t>Mehrzeiliger</a:t>
            </a:r>
            <a:br>
              <a:rPr lang="de-DE"/>
            </a:br>
            <a:r>
              <a:rPr lang="de-DE"/>
              <a:t>Überpunkt</a:t>
            </a:r>
          </a:p>
        </p:txBody>
      </p:sp>
      <p:grpSp>
        <p:nvGrpSpPr>
          <p:cNvPr id="3" name="Gruppieren 2">
            <a:extLst>
              <a:ext uri="{FF2B5EF4-FFF2-40B4-BE49-F238E27FC236}">
                <a16:creationId xmlns:a16="http://schemas.microsoft.com/office/drawing/2014/main" id="{B8D0E792-5377-1355-B5A1-96FD6BDFE80E}"/>
              </a:ext>
            </a:extLst>
          </p:cNvPr>
          <p:cNvGrpSpPr>
            <a:grpSpLocks noChangeAspect="1"/>
          </p:cNvGrpSpPr>
          <p:nvPr userDrawn="1"/>
        </p:nvGrpSpPr>
        <p:grpSpPr>
          <a:xfrm>
            <a:off x="280800" y="6236078"/>
            <a:ext cx="989701" cy="360000"/>
            <a:chOff x="323989" y="5683237"/>
            <a:chExt cx="4368520" cy="1589034"/>
          </a:xfrm>
        </p:grpSpPr>
        <p:sp>
          <p:nvSpPr>
            <p:cNvPr id="4" name="object 6">
              <a:extLst>
                <a:ext uri="{FF2B5EF4-FFF2-40B4-BE49-F238E27FC236}">
                  <a16:creationId xmlns:a16="http://schemas.microsoft.com/office/drawing/2014/main" id="{83192F3A-EA1B-4966-4BA2-7EF41386F96C}"/>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7">
              <a:extLst>
                <a:ext uri="{FF2B5EF4-FFF2-40B4-BE49-F238E27FC236}">
                  <a16:creationId xmlns:a16="http://schemas.microsoft.com/office/drawing/2014/main" id="{75D3331E-FCE6-AD89-73AD-1F39C2ACFAFA}"/>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8" name="object 8">
              <a:extLst>
                <a:ext uri="{FF2B5EF4-FFF2-40B4-BE49-F238E27FC236}">
                  <a16:creationId xmlns:a16="http://schemas.microsoft.com/office/drawing/2014/main" id="{B31DA1E0-9C37-765B-B653-586B07AAA46E}"/>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2" name="Foliennummernplatzhalter 6">
            <a:extLst>
              <a:ext uri="{FF2B5EF4-FFF2-40B4-BE49-F238E27FC236}">
                <a16:creationId xmlns:a16="http://schemas.microsoft.com/office/drawing/2014/main" id="{1FEACBAF-2C1D-46B1-7EB2-7DA1C533D868}"/>
              </a:ext>
            </a:extLst>
          </p:cNvPr>
          <p:cNvSpPr>
            <a:spLocks noGrp="1"/>
          </p:cNvSpPr>
          <p:nvPr>
            <p:ph type="sldNum" sz="quarter" idx="26"/>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9614D8BD-74A3-1D53-A5B8-1F814C5DF920}"/>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1" name="Textplatzhalter 12">
            <a:extLst>
              <a:ext uri="{FF2B5EF4-FFF2-40B4-BE49-F238E27FC236}">
                <a16:creationId xmlns:a16="http://schemas.microsoft.com/office/drawing/2014/main" id="{D876BDE4-3EF1-773E-5B16-28D30B69374B}"/>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3" name="Textplatzhalter 12">
            <a:extLst>
              <a:ext uri="{FF2B5EF4-FFF2-40B4-BE49-F238E27FC236}">
                <a16:creationId xmlns:a16="http://schemas.microsoft.com/office/drawing/2014/main" id="{28DB5407-1694-7698-7678-E328B4CD5739}"/>
              </a:ext>
            </a:extLst>
          </p:cNvPr>
          <p:cNvSpPr>
            <a:spLocks noGrp="1"/>
          </p:cNvSpPr>
          <p:nvPr>
            <p:ph type="body" sz="quarter" idx="27"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Tree>
    <p:extLst>
      <p:ext uri="{BB962C8B-B14F-4D97-AF65-F5344CB8AC3E}">
        <p14:creationId xmlns:p14="http://schemas.microsoft.com/office/powerpoint/2010/main" val="381406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rvorgehobener Text">
    <p:spTree>
      <p:nvGrpSpPr>
        <p:cNvPr id="1" name=""/>
        <p:cNvGrpSpPr/>
        <p:nvPr/>
      </p:nvGrpSpPr>
      <p:grpSpPr>
        <a:xfrm>
          <a:off x="0" y="0"/>
          <a:ext cx="0" cy="0"/>
          <a:chOff x="0" y="0"/>
          <a:chExt cx="0" cy="0"/>
        </a:xfrm>
      </p:grpSpPr>
      <p:sp>
        <p:nvSpPr>
          <p:cNvPr id="11" name="Textplatzhalter 12">
            <a:extLst>
              <a:ext uri="{FF2B5EF4-FFF2-40B4-BE49-F238E27FC236}">
                <a16:creationId xmlns:a16="http://schemas.microsoft.com/office/drawing/2014/main" id="{E1CB2B3D-E0EC-851D-DFE9-4D9767618BA7}"/>
              </a:ext>
            </a:extLst>
          </p:cNvPr>
          <p:cNvSpPr>
            <a:spLocks noGrp="1"/>
          </p:cNvSpPr>
          <p:nvPr>
            <p:ph type="body" sz="quarter" idx="11" hasCustomPrompt="1"/>
          </p:nvPr>
        </p:nvSpPr>
        <p:spPr>
          <a:xfrm>
            <a:off x="280800" y="3969270"/>
            <a:ext cx="10804324" cy="1812804"/>
          </a:xfrm>
          <a:prstGeom prst="rect">
            <a:avLst/>
          </a:prstGeom>
        </p:spPr>
        <p:txBody>
          <a:bodyPr wrap="square" lIns="0" tIns="0" rIns="0" bIns="0" anchor="b" anchorCtr="0">
            <a:spAutoFit/>
          </a:bodyPr>
          <a:lstStyle>
            <a:lvl1pPr marL="0" indent="0">
              <a:lnSpc>
                <a:spcPct val="95000"/>
              </a:lnSpc>
              <a:spcBef>
                <a:spcPts val="0"/>
              </a:spcBef>
              <a:spcAft>
                <a:spcPts val="2200"/>
              </a:spcAft>
              <a:buFont typeface="Symbol" pitchFamily="2" charset="2"/>
              <a:buNone/>
              <a:defRPr sz="31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Dies ist ein Textfeld für besonders relevante Inhalte, die größentechnisch hervorgehoben werden sollen. Das Textfeld verändert je nach Umfang automatisch seine Größe und darf nicht verschoben werden.</a:t>
            </a:r>
          </a:p>
        </p:txBody>
      </p:sp>
      <p:sp>
        <p:nvSpPr>
          <p:cNvPr id="7" name="Datumsplatzhalter 6">
            <a:extLst>
              <a:ext uri="{FF2B5EF4-FFF2-40B4-BE49-F238E27FC236}">
                <a16:creationId xmlns:a16="http://schemas.microsoft.com/office/drawing/2014/main" id="{061CE0EE-E0C9-8A3B-2942-0A07456B35CC}"/>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524C78F6-A3E3-FDCD-58D5-85C0980ACE33}"/>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grpSp>
        <p:nvGrpSpPr>
          <p:cNvPr id="2" name="Gruppieren 1">
            <a:extLst>
              <a:ext uri="{FF2B5EF4-FFF2-40B4-BE49-F238E27FC236}">
                <a16:creationId xmlns:a16="http://schemas.microsoft.com/office/drawing/2014/main" id="{29D0D4DD-79F8-8A3C-5064-FAA1192B3CE6}"/>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6FA1C891-6FBC-C9A2-BFA7-765F1DAEF15F}"/>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8198E2FC-670C-AF1D-D9DD-A1B99891CD2E}"/>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id="{1CCF5FE9-535B-5453-D052-F1E2686DC193}"/>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2" name="Foliennummernplatzhalter 6">
            <a:extLst>
              <a:ext uri="{FF2B5EF4-FFF2-40B4-BE49-F238E27FC236}">
                <a16:creationId xmlns:a16="http://schemas.microsoft.com/office/drawing/2014/main" id="{DABA2434-199F-106F-7BA5-7F75E29B04BA}"/>
              </a:ext>
            </a:extLst>
          </p:cNvPr>
          <p:cNvSpPr>
            <a:spLocks noGrp="1"/>
          </p:cNvSpPr>
          <p:nvPr>
            <p:ph type="sldNum" sz="quarter" idx="15"/>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9195E3D8-8474-63FD-0978-64E0F4608749}"/>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3" name="Textplatzhalter 12">
            <a:extLst>
              <a:ext uri="{FF2B5EF4-FFF2-40B4-BE49-F238E27FC236}">
                <a16:creationId xmlns:a16="http://schemas.microsoft.com/office/drawing/2014/main" id="{2971950A-B0A1-C0A1-96FA-A3DF3C412814}"/>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Tree>
    <p:extLst>
      <p:ext uri="{BB962C8B-B14F-4D97-AF65-F5344CB8AC3E}">
        <p14:creationId xmlns:p14="http://schemas.microsoft.com/office/powerpoint/2010/main" val="689615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hre: Titelfolie 1">
    <p:spTree>
      <p:nvGrpSpPr>
        <p:cNvPr id="1" name=""/>
        <p:cNvGrpSpPr/>
        <p:nvPr/>
      </p:nvGrpSpPr>
      <p:grpSpPr>
        <a:xfrm>
          <a:off x="0" y="0"/>
          <a:ext cx="0" cy="0"/>
          <a:chOff x="0" y="0"/>
          <a:chExt cx="0" cy="0"/>
        </a:xfrm>
      </p:grpSpPr>
      <p:sp>
        <p:nvSpPr>
          <p:cNvPr id="4" name="Textplatzhalter 12">
            <a:extLst>
              <a:ext uri="{FF2B5EF4-FFF2-40B4-BE49-F238E27FC236}">
                <a16:creationId xmlns:a16="http://schemas.microsoft.com/office/drawing/2014/main" id="{C412199A-B4FB-4A8C-8483-E17DC62CC3B8}"/>
              </a:ext>
            </a:extLst>
          </p:cNvPr>
          <p:cNvSpPr>
            <a:spLocks noGrp="1"/>
          </p:cNvSpPr>
          <p:nvPr>
            <p:ph type="body" sz="quarter" idx="16" hasCustomPrompt="1"/>
          </p:nvPr>
        </p:nvSpPr>
        <p:spPr>
          <a:xfrm>
            <a:off x="298800" y="1839600"/>
            <a:ext cx="5047200" cy="877163"/>
          </a:xfrm>
          <a:prstGeom prst="rect">
            <a:avLst/>
          </a:prstGeom>
        </p:spPr>
        <p:txBody>
          <a:bodyPr wrap="square" lIns="0" tIns="0" rIns="0" bIns="0" anchor="t" anchorCtr="0">
            <a:spAutoFit/>
          </a:bodyPr>
          <a:lstStyle>
            <a:lvl1pPr marL="0" indent="0">
              <a:lnSpc>
                <a:spcPct val="95000"/>
              </a:lnSpc>
              <a:spcBef>
                <a:spcPts val="0"/>
              </a:spcBef>
              <a:buFont typeface="Symbol" pitchFamily="2" charset="2"/>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Vorname Nachname</a:t>
            </a:r>
            <a:br>
              <a:rPr lang="de-DE"/>
            </a:br>
            <a:r>
              <a:rPr lang="de-DE"/>
              <a:t>Fakultät oder Einheit</a:t>
            </a:r>
            <a:br>
              <a:rPr lang="de-DE"/>
            </a:br>
            <a:r>
              <a:rPr lang="de-DE"/>
              <a:t>Datum</a:t>
            </a:r>
          </a:p>
        </p:txBody>
      </p:sp>
      <p:sp>
        <p:nvSpPr>
          <p:cNvPr id="11" name="Titel 10">
            <a:extLst>
              <a:ext uri="{FF2B5EF4-FFF2-40B4-BE49-F238E27FC236}">
                <a16:creationId xmlns:a16="http://schemas.microsoft.com/office/drawing/2014/main" id="{FB5159A2-C31D-A854-BF6F-6453BACF6A53}"/>
              </a:ext>
            </a:extLst>
          </p:cNvPr>
          <p:cNvSpPr>
            <a:spLocks noGrp="1"/>
          </p:cNvSpPr>
          <p:nvPr>
            <p:ph type="title" hasCustomPrompt="1"/>
          </p:nvPr>
        </p:nvSpPr>
        <p:spPr>
          <a:xfrm>
            <a:off x="280799" y="259200"/>
            <a:ext cx="11622729" cy="1198790"/>
          </a:xfrm>
          <a:prstGeom prst="rect">
            <a:avLst/>
          </a:prstGeom>
        </p:spPr>
        <p:txBody>
          <a:bodyPr wrap="square" lIns="0" tIns="0" rIns="0" bIns="0">
            <a:spAutoFit/>
          </a:bodyPr>
          <a:lstStyle>
            <a:lvl1pPr>
              <a:lnSpc>
                <a:spcPct val="95000"/>
              </a:lnSpc>
              <a:defRPr sz="4100" b="0"/>
            </a:lvl1pPr>
          </a:lstStyle>
          <a:p>
            <a:pPr lvl="0"/>
            <a:r>
              <a:rPr lang="de-DE"/>
              <a:t>Layout Lehre: Überschrift</a:t>
            </a:r>
            <a:br>
              <a:rPr lang="de-DE"/>
            </a:br>
            <a:r>
              <a:rPr lang="de-DE"/>
              <a:t>Unterüberschrift</a:t>
            </a:r>
          </a:p>
        </p:txBody>
      </p:sp>
      <p:grpSp>
        <p:nvGrpSpPr>
          <p:cNvPr id="2" name="Gruppieren 1">
            <a:extLst>
              <a:ext uri="{FF2B5EF4-FFF2-40B4-BE49-F238E27FC236}">
                <a16:creationId xmlns:a16="http://schemas.microsoft.com/office/drawing/2014/main" id="{ACC14FC4-791E-182C-57B2-6CE5E495EEA7}"/>
              </a:ext>
            </a:extLst>
          </p:cNvPr>
          <p:cNvGrpSpPr>
            <a:grpSpLocks noChangeAspect="1"/>
          </p:cNvGrpSpPr>
          <p:nvPr userDrawn="1"/>
        </p:nvGrpSpPr>
        <p:grpSpPr>
          <a:xfrm>
            <a:off x="280800" y="5146754"/>
            <a:ext cx="3998388" cy="1454400"/>
            <a:chOff x="325411" y="5691582"/>
            <a:chExt cx="4387690" cy="1596007"/>
          </a:xfrm>
        </p:grpSpPr>
        <p:sp>
          <p:nvSpPr>
            <p:cNvPr id="7" name="object 6">
              <a:extLst>
                <a:ext uri="{FF2B5EF4-FFF2-40B4-BE49-F238E27FC236}">
                  <a16:creationId xmlns:a16="http://schemas.microsoft.com/office/drawing/2014/main" id="{2A33B252-6658-6EEA-A516-F07B2ADB4673}"/>
                </a:ext>
              </a:extLst>
            </p:cNvPr>
            <p:cNvSpPr/>
            <p:nvPr/>
          </p:nvSpPr>
          <p:spPr>
            <a:xfrm>
              <a:off x="3915230" y="5691849"/>
              <a:ext cx="797871" cy="797871"/>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7">
              <a:extLst>
                <a:ext uri="{FF2B5EF4-FFF2-40B4-BE49-F238E27FC236}">
                  <a16:creationId xmlns:a16="http://schemas.microsoft.com/office/drawing/2014/main" id="{49F926E7-1A1A-CB4C-638C-51C6FAFCAC54}"/>
                </a:ext>
              </a:extLst>
            </p:cNvPr>
            <p:cNvSpPr/>
            <p:nvPr/>
          </p:nvSpPr>
          <p:spPr>
            <a:xfrm>
              <a:off x="325411" y="5691582"/>
              <a:ext cx="1329785" cy="1595742"/>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7410EE0E-E3B3-D121-9475-A4D1750BF9C6}"/>
                </a:ext>
              </a:extLst>
            </p:cNvPr>
            <p:cNvSpPr/>
            <p:nvPr/>
          </p:nvSpPr>
          <p:spPr>
            <a:xfrm>
              <a:off x="1920887" y="5691847"/>
              <a:ext cx="1595742" cy="1595742"/>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22615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mit farbigem Hintergrund hell">
    <p:bg>
      <p:bgPr>
        <a:solidFill>
          <a:srgbClr val="50DDDC"/>
        </a:solidFill>
        <a:effectLst/>
      </p:bgPr>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CBC737E7-5773-39EF-7AE2-8816EA3FE021}"/>
              </a:ext>
            </a:extLst>
          </p:cNvPr>
          <p:cNvGrpSpPr>
            <a:grpSpLocks noChangeAspect="1"/>
          </p:cNvGrpSpPr>
          <p:nvPr userDrawn="1"/>
        </p:nvGrpSpPr>
        <p:grpSpPr>
          <a:xfrm>
            <a:off x="280800" y="5146754"/>
            <a:ext cx="3998388" cy="1454400"/>
            <a:chOff x="325411" y="5691582"/>
            <a:chExt cx="4387690" cy="1596007"/>
          </a:xfrm>
          <a:solidFill>
            <a:schemeClr val="tx1"/>
          </a:solidFill>
        </p:grpSpPr>
        <p:sp>
          <p:nvSpPr>
            <p:cNvPr id="8" name="object 6">
              <a:extLst>
                <a:ext uri="{FF2B5EF4-FFF2-40B4-BE49-F238E27FC236}">
                  <a16:creationId xmlns:a16="http://schemas.microsoft.com/office/drawing/2014/main" id="{F5EFA62E-3638-515C-975E-F57E250F7DA5}"/>
                </a:ext>
              </a:extLst>
            </p:cNvPr>
            <p:cNvSpPr/>
            <p:nvPr/>
          </p:nvSpPr>
          <p:spPr>
            <a:xfrm>
              <a:off x="3915230" y="5691849"/>
              <a:ext cx="797871" cy="797871"/>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7">
              <a:extLst>
                <a:ext uri="{FF2B5EF4-FFF2-40B4-BE49-F238E27FC236}">
                  <a16:creationId xmlns:a16="http://schemas.microsoft.com/office/drawing/2014/main" id="{D73D5150-A48B-02E5-54F5-577276319A03}"/>
                </a:ext>
              </a:extLst>
            </p:cNvPr>
            <p:cNvSpPr/>
            <p:nvPr/>
          </p:nvSpPr>
          <p:spPr>
            <a:xfrm>
              <a:off x="325411" y="5691582"/>
              <a:ext cx="1329785" cy="1595742"/>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767D8BA8-793C-AA6E-F9B9-147C00E20740}"/>
                </a:ext>
              </a:extLst>
            </p:cNvPr>
            <p:cNvSpPr/>
            <p:nvPr/>
          </p:nvSpPr>
          <p:spPr>
            <a:xfrm>
              <a:off x="1920887" y="5691847"/>
              <a:ext cx="1595742" cy="1595742"/>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13" name="Textplatzhalter 12">
            <a:extLst>
              <a:ext uri="{FF2B5EF4-FFF2-40B4-BE49-F238E27FC236}">
                <a16:creationId xmlns:a16="http://schemas.microsoft.com/office/drawing/2014/main" id="{3016156E-8D54-343F-5155-F58BA46FB706}"/>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3" name="object 3">
            <a:extLst>
              <a:ext uri="{FF2B5EF4-FFF2-40B4-BE49-F238E27FC236}">
                <a16:creationId xmlns:a16="http://schemas.microsoft.com/office/drawing/2014/main" id="{FB48F92E-FFFB-46AA-9C7F-5AF6732069A4}"/>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tx1"/>
                </a:solidFill>
                <a:latin typeface="Arial" panose="020B0604020202020204" pitchFamily="34" charset="0"/>
                <a:cs typeface="Arial" panose="020B0604020202020204" pitchFamily="34" charset="0"/>
              </a:rPr>
              <a:t>Hochschule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München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University of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Applied Sciences</a:t>
            </a:r>
          </a:p>
        </p:txBody>
      </p:sp>
      <p:sp>
        <p:nvSpPr>
          <p:cNvPr id="2" name="Textplatzhalter 12">
            <a:extLst>
              <a:ext uri="{FF2B5EF4-FFF2-40B4-BE49-F238E27FC236}">
                <a16:creationId xmlns:a16="http://schemas.microsoft.com/office/drawing/2014/main" id="{4A1FF16D-DC61-F080-72B8-FB12E2864EA0}"/>
              </a:ext>
            </a:extLst>
          </p:cNvPr>
          <p:cNvSpPr>
            <a:spLocks noGrp="1"/>
          </p:cNvSpPr>
          <p:nvPr>
            <p:ph type="body" sz="quarter" idx="12" hasCustomPrompt="1"/>
          </p:nvPr>
        </p:nvSpPr>
        <p:spPr>
          <a:xfrm>
            <a:off x="280800" y="3430213"/>
            <a:ext cx="505756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5" name="Titel 4">
            <a:extLst>
              <a:ext uri="{FF2B5EF4-FFF2-40B4-BE49-F238E27FC236}">
                <a16:creationId xmlns:a16="http://schemas.microsoft.com/office/drawing/2014/main" id="{E805D664-CC05-5DB0-DB34-052E968E1E02}"/>
              </a:ext>
            </a:extLst>
          </p:cNvPr>
          <p:cNvSpPr>
            <a:spLocks noGrp="1"/>
          </p:cNvSpPr>
          <p:nvPr>
            <p:ph type="title" hasCustomPrompt="1"/>
          </p:nvPr>
        </p:nvSpPr>
        <p:spPr>
          <a:xfrm>
            <a:off x="280800" y="1838750"/>
            <a:ext cx="10129990" cy="1198790"/>
          </a:xfrm>
          <a:prstGeom prst="rect">
            <a:avLst/>
          </a:prstGeom>
        </p:spPr>
        <p:txBody>
          <a:bodyPr lIns="0" tIns="0" rIns="0" bIns="0">
            <a:spAutoFit/>
          </a:bodyPr>
          <a:lstStyle>
            <a:lvl1pPr>
              <a:lnSpc>
                <a:spcPct val="95000"/>
              </a:lnSpc>
              <a:defRPr sz="4100" kern="100" spc="0" baseline="0">
                <a:latin typeface="Arial" panose="020B0604020202020204" pitchFamily="34" charset="0"/>
                <a:cs typeface="Arial" panose="020B0604020202020204" pitchFamily="34" charset="0"/>
              </a:defRPr>
            </a:lvl1pPr>
          </a:lstStyle>
          <a:p>
            <a:r>
              <a:rPr lang="de-DE"/>
              <a:t>Mehrzeiliger</a:t>
            </a:r>
            <a:br>
              <a:rPr lang="de-DE"/>
            </a:br>
            <a:r>
              <a:rPr lang="de-DE"/>
              <a:t>Präsentationstitel</a:t>
            </a:r>
          </a:p>
        </p:txBody>
      </p:sp>
    </p:spTree>
    <p:extLst>
      <p:ext uri="{BB962C8B-B14F-4D97-AF65-F5344CB8AC3E}">
        <p14:creationId xmlns:p14="http://schemas.microsoft.com/office/powerpoint/2010/main" val="1548203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hre: Titelfolie 2 mit hellem Hintergrundbild">
    <p:spTree>
      <p:nvGrpSpPr>
        <p:cNvPr id="1" name=""/>
        <p:cNvGrpSpPr/>
        <p:nvPr/>
      </p:nvGrpSpPr>
      <p:grpSpPr>
        <a:xfrm>
          <a:off x="0" y="0"/>
          <a:ext cx="0" cy="0"/>
          <a:chOff x="0" y="0"/>
          <a:chExt cx="0" cy="0"/>
        </a:xfrm>
      </p:grpSpPr>
      <p:sp>
        <p:nvSpPr>
          <p:cNvPr id="11" name="Bildplatzhalter 2">
            <a:extLst>
              <a:ext uri="{FF2B5EF4-FFF2-40B4-BE49-F238E27FC236}">
                <a16:creationId xmlns:a16="http://schemas.microsoft.com/office/drawing/2014/main" id="{43BA44CD-0F3F-D914-9E37-72D4AE55DAF8}"/>
              </a:ext>
            </a:extLst>
          </p:cNvPr>
          <p:cNvSpPr>
            <a:spLocks noGrp="1"/>
          </p:cNvSpPr>
          <p:nvPr>
            <p:ph type="pic" sz="quarter" idx="13" hasCustomPrompt="1"/>
          </p:nvPr>
        </p:nvSpPr>
        <p:spPr>
          <a:xfrm>
            <a:off x="0" y="0"/>
            <a:ext cx="12194400" cy="6858000"/>
          </a:xfrm>
          <a:prstGeom prst="rect">
            <a:avLst/>
          </a:prstGeom>
          <a:solidFill>
            <a:srgbClr val="E6E6E6"/>
          </a:solidFill>
        </p:spPr>
        <p:txBody>
          <a:bodyPr wrap="square" lIns="0" tIns="0" rIns="0" bIns="0" anchor="ctr" anchorCtr="0"/>
          <a:lstStyle>
            <a:lvl1pPr marL="0" indent="0" algn="ctr">
              <a:lnSpc>
                <a:spcPct val="89000"/>
              </a:lnSpc>
              <a:spcBef>
                <a:spcPts val="0"/>
              </a:spcBef>
              <a:buNone/>
              <a:defRPr sz="1500" kern="100" spc="0" baseline="0">
                <a:latin typeface="Arial" panose="020B0604020202020204" pitchFamily="34" charset="0"/>
                <a:cs typeface="Arial" panose="020B0604020202020204" pitchFamily="34" charset="0"/>
              </a:defRPr>
            </a:lvl1pPr>
          </a:lstStyle>
          <a:p>
            <a:r>
              <a:rPr lang="de-DE"/>
              <a:t>Vollflächiges Bild durch Klicken auf Symbol hinzufügen.</a:t>
            </a:r>
            <a:br>
              <a:rPr lang="de-DE"/>
            </a:br>
            <a:r>
              <a:rPr lang="de-DE"/>
              <a:t> </a:t>
            </a:r>
            <a:br>
              <a:rPr lang="de-DE"/>
            </a:br>
            <a:r>
              <a:rPr lang="de-DE"/>
              <a:t>Diese Folie eignet sich besonders für hellere Bilder oder Fotos. </a:t>
            </a:r>
            <a:br>
              <a:rPr lang="de-DE"/>
            </a:br>
            <a:r>
              <a:rPr lang="de-DE"/>
              <a:t>(Alle Inhalte, inkl. HM-Logo links unten für bestmöglichen Kontrast schwarz)</a:t>
            </a:r>
            <a:endParaRPr/>
          </a:p>
        </p:txBody>
      </p:sp>
      <p:grpSp>
        <p:nvGrpSpPr>
          <p:cNvPr id="2" name="Gruppieren 1">
            <a:extLst>
              <a:ext uri="{FF2B5EF4-FFF2-40B4-BE49-F238E27FC236}">
                <a16:creationId xmlns:a16="http://schemas.microsoft.com/office/drawing/2014/main" id="{41B1EEFF-E898-7ADC-0374-DE3A1068611A}"/>
              </a:ext>
            </a:extLst>
          </p:cNvPr>
          <p:cNvGrpSpPr>
            <a:grpSpLocks noChangeAspect="1"/>
          </p:cNvGrpSpPr>
          <p:nvPr userDrawn="1"/>
        </p:nvGrpSpPr>
        <p:grpSpPr>
          <a:xfrm>
            <a:off x="280800" y="5146754"/>
            <a:ext cx="3998388" cy="1454400"/>
            <a:chOff x="325411" y="5691582"/>
            <a:chExt cx="4387690" cy="1596007"/>
          </a:xfrm>
          <a:solidFill>
            <a:schemeClr val="tx1"/>
          </a:solidFill>
        </p:grpSpPr>
        <p:sp>
          <p:nvSpPr>
            <p:cNvPr id="7" name="object 6">
              <a:extLst>
                <a:ext uri="{FF2B5EF4-FFF2-40B4-BE49-F238E27FC236}">
                  <a16:creationId xmlns:a16="http://schemas.microsoft.com/office/drawing/2014/main" id="{236978E5-8012-3B7F-65C0-6DE7C258C124}"/>
                </a:ext>
              </a:extLst>
            </p:cNvPr>
            <p:cNvSpPr/>
            <p:nvPr/>
          </p:nvSpPr>
          <p:spPr>
            <a:xfrm>
              <a:off x="3915230" y="5691849"/>
              <a:ext cx="797871" cy="797871"/>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7">
              <a:extLst>
                <a:ext uri="{FF2B5EF4-FFF2-40B4-BE49-F238E27FC236}">
                  <a16:creationId xmlns:a16="http://schemas.microsoft.com/office/drawing/2014/main" id="{86E1436D-888B-E529-D85C-3429A239CE10}"/>
                </a:ext>
              </a:extLst>
            </p:cNvPr>
            <p:cNvSpPr/>
            <p:nvPr/>
          </p:nvSpPr>
          <p:spPr>
            <a:xfrm>
              <a:off x="325411" y="5691582"/>
              <a:ext cx="1329785" cy="1595742"/>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D680607F-3129-6DC7-BD39-37B1667718D1}"/>
                </a:ext>
              </a:extLst>
            </p:cNvPr>
            <p:cNvSpPr/>
            <p:nvPr/>
          </p:nvSpPr>
          <p:spPr>
            <a:xfrm>
              <a:off x="1920887" y="5691847"/>
              <a:ext cx="1595742" cy="1595742"/>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15" name="Textplatzhalter 12">
            <a:extLst>
              <a:ext uri="{FF2B5EF4-FFF2-40B4-BE49-F238E27FC236}">
                <a16:creationId xmlns:a16="http://schemas.microsoft.com/office/drawing/2014/main" id="{3DE9E691-7158-98E1-CA30-01A06260A9B3}"/>
              </a:ext>
            </a:extLst>
          </p:cNvPr>
          <p:cNvSpPr>
            <a:spLocks noGrp="1"/>
          </p:cNvSpPr>
          <p:nvPr>
            <p:ph type="body" sz="quarter" idx="16" hasCustomPrompt="1"/>
          </p:nvPr>
        </p:nvSpPr>
        <p:spPr>
          <a:xfrm>
            <a:off x="298800" y="1839600"/>
            <a:ext cx="5047200" cy="877163"/>
          </a:xfrm>
          <a:prstGeom prst="rect">
            <a:avLst/>
          </a:prstGeom>
        </p:spPr>
        <p:txBody>
          <a:bodyPr wrap="square" lIns="0" tIns="0" rIns="0" bIns="0" anchor="t" anchorCtr="0">
            <a:spAutoFit/>
          </a:bodyPr>
          <a:lstStyle>
            <a:lvl1pPr marL="0" indent="0">
              <a:lnSpc>
                <a:spcPct val="95000"/>
              </a:lnSpc>
              <a:spcBef>
                <a:spcPts val="0"/>
              </a:spcBef>
              <a:buFont typeface="Symbol" pitchFamily="2" charset="2"/>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Vorname Nachname</a:t>
            </a:r>
            <a:br>
              <a:rPr lang="de-DE"/>
            </a:br>
            <a:r>
              <a:rPr lang="de-DE"/>
              <a:t>Fakultät oder Einheit</a:t>
            </a:r>
            <a:br>
              <a:rPr lang="de-DE"/>
            </a:br>
            <a:r>
              <a:rPr lang="de-DE"/>
              <a:t>Datum</a:t>
            </a:r>
          </a:p>
        </p:txBody>
      </p:sp>
      <p:sp>
        <p:nvSpPr>
          <p:cNvPr id="16" name="Titel 10">
            <a:extLst>
              <a:ext uri="{FF2B5EF4-FFF2-40B4-BE49-F238E27FC236}">
                <a16:creationId xmlns:a16="http://schemas.microsoft.com/office/drawing/2014/main" id="{518D3E12-7195-58B6-C95B-B1BB109175C6}"/>
              </a:ext>
            </a:extLst>
          </p:cNvPr>
          <p:cNvSpPr>
            <a:spLocks noGrp="1"/>
          </p:cNvSpPr>
          <p:nvPr>
            <p:ph type="title" hasCustomPrompt="1"/>
          </p:nvPr>
        </p:nvSpPr>
        <p:spPr>
          <a:xfrm>
            <a:off x="280800" y="259200"/>
            <a:ext cx="11612398" cy="1198790"/>
          </a:xfrm>
          <a:prstGeom prst="rect">
            <a:avLst/>
          </a:prstGeom>
        </p:spPr>
        <p:txBody>
          <a:bodyPr wrap="square" lIns="0" tIns="0" rIns="0" bIns="0">
            <a:spAutoFit/>
          </a:bodyPr>
          <a:lstStyle>
            <a:lvl1pPr>
              <a:lnSpc>
                <a:spcPct val="95000"/>
              </a:lnSpc>
              <a:defRPr sz="4100"/>
            </a:lvl1pPr>
          </a:lstStyle>
          <a:p>
            <a:pPr lvl="0"/>
            <a:r>
              <a:rPr lang="de-DE"/>
              <a:t>Layout Lehre: Überschrift</a:t>
            </a:r>
            <a:br>
              <a:rPr lang="de-DE"/>
            </a:br>
            <a:r>
              <a:rPr lang="de-DE"/>
              <a:t>Unterüberschrift</a:t>
            </a:r>
          </a:p>
        </p:txBody>
      </p:sp>
    </p:spTree>
    <p:extLst>
      <p:ext uri="{BB962C8B-B14F-4D97-AF65-F5344CB8AC3E}">
        <p14:creationId xmlns:p14="http://schemas.microsoft.com/office/powerpoint/2010/main" val="2233910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hre: Titelfolie 3 mit dunklem Hintergrundbild">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240D6786-F53E-96BA-291D-2F53838CB08A}"/>
              </a:ext>
            </a:extLst>
          </p:cNvPr>
          <p:cNvSpPr>
            <a:spLocks noGrp="1"/>
          </p:cNvSpPr>
          <p:nvPr>
            <p:ph type="pic" sz="quarter" idx="13" hasCustomPrompt="1"/>
          </p:nvPr>
        </p:nvSpPr>
        <p:spPr>
          <a:xfrm>
            <a:off x="0" y="0"/>
            <a:ext cx="12194400" cy="6858000"/>
          </a:xfrm>
          <a:prstGeom prst="rect">
            <a:avLst/>
          </a:prstGeom>
          <a:solidFill>
            <a:schemeClr val="tx1">
              <a:lumMod val="65000"/>
              <a:lumOff val="35000"/>
            </a:schemeClr>
          </a:solidFill>
        </p:spPr>
        <p:txBody>
          <a:bodyPr wrap="square" lIns="0" tIns="0" rIns="0" bIns="0" anchor="ctr" anchorCtr="0"/>
          <a:lstStyle>
            <a:lvl1pPr marL="0" indent="0" algn="ctr">
              <a:lnSpc>
                <a:spcPct val="89000"/>
              </a:lnSpc>
              <a:spcBef>
                <a:spcPts val="0"/>
              </a:spcBef>
              <a:buNone/>
              <a:defRPr sz="1500" kern="100" spc="0" baseline="0">
                <a:solidFill>
                  <a:schemeClr val="bg1"/>
                </a:solidFill>
                <a:latin typeface="Arial" panose="020B0604020202020204" pitchFamily="34" charset="0"/>
                <a:cs typeface="Arial" panose="020B0604020202020204" pitchFamily="34" charset="0"/>
              </a:defRPr>
            </a:lvl1pPr>
          </a:lstStyle>
          <a:p>
            <a:r>
              <a:rPr lang="de-DE"/>
              <a:t>Vollflächiges Bild durch Klicken auf Symbol hinzufügen.</a:t>
            </a:r>
            <a:br>
              <a:rPr lang="de-DE"/>
            </a:br>
            <a:br>
              <a:rPr lang="de-DE"/>
            </a:br>
            <a:r>
              <a:rPr lang="de-DE"/>
              <a:t>Diese Folie eignet sich besonders für dunklere Bilder oder Fotos. </a:t>
            </a:r>
            <a:br>
              <a:rPr lang="de-DE"/>
            </a:br>
            <a:r>
              <a:rPr lang="de-DE"/>
              <a:t>(Alle Inhalte, inkl. HM-Logo links unten für bestmöglichen Kontrast weiß)</a:t>
            </a:r>
            <a:endParaRPr/>
          </a:p>
        </p:txBody>
      </p:sp>
      <p:grpSp>
        <p:nvGrpSpPr>
          <p:cNvPr id="2" name="Gruppieren 1">
            <a:extLst>
              <a:ext uri="{FF2B5EF4-FFF2-40B4-BE49-F238E27FC236}">
                <a16:creationId xmlns:a16="http://schemas.microsoft.com/office/drawing/2014/main" id="{6EB55E44-B532-C556-33D6-33D81FC62CCC}"/>
              </a:ext>
            </a:extLst>
          </p:cNvPr>
          <p:cNvGrpSpPr>
            <a:grpSpLocks noChangeAspect="1"/>
          </p:cNvGrpSpPr>
          <p:nvPr userDrawn="1"/>
        </p:nvGrpSpPr>
        <p:grpSpPr>
          <a:xfrm>
            <a:off x="280800" y="5146754"/>
            <a:ext cx="3998388" cy="1454400"/>
            <a:chOff x="325411" y="5691582"/>
            <a:chExt cx="4387690" cy="1596007"/>
          </a:xfrm>
          <a:solidFill>
            <a:schemeClr val="bg1"/>
          </a:solidFill>
        </p:grpSpPr>
        <p:sp>
          <p:nvSpPr>
            <p:cNvPr id="10" name="object 6">
              <a:extLst>
                <a:ext uri="{FF2B5EF4-FFF2-40B4-BE49-F238E27FC236}">
                  <a16:creationId xmlns:a16="http://schemas.microsoft.com/office/drawing/2014/main" id="{599C1C64-848F-3472-595D-BF1B77D51191}"/>
                </a:ext>
              </a:extLst>
            </p:cNvPr>
            <p:cNvSpPr/>
            <p:nvPr/>
          </p:nvSpPr>
          <p:spPr>
            <a:xfrm>
              <a:off x="3915230" y="5691849"/>
              <a:ext cx="797871" cy="797871"/>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1" name="object 7">
              <a:extLst>
                <a:ext uri="{FF2B5EF4-FFF2-40B4-BE49-F238E27FC236}">
                  <a16:creationId xmlns:a16="http://schemas.microsoft.com/office/drawing/2014/main" id="{B0990E16-9C28-1ED8-12C8-16DE9E0E77B7}"/>
                </a:ext>
              </a:extLst>
            </p:cNvPr>
            <p:cNvSpPr/>
            <p:nvPr/>
          </p:nvSpPr>
          <p:spPr>
            <a:xfrm>
              <a:off x="325411" y="5691582"/>
              <a:ext cx="1329785" cy="1595742"/>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2" name="object 8">
              <a:extLst>
                <a:ext uri="{FF2B5EF4-FFF2-40B4-BE49-F238E27FC236}">
                  <a16:creationId xmlns:a16="http://schemas.microsoft.com/office/drawing/2014/main" id="{F8629600-5F34-6BAC-90EB-DE18632BE959}"/>
                </a:ext>
              </a:extLst>
            </p:cNvPr>
            <p:cNvSpPr/>
            <p:nvPr/>
          </p:nvSpPr>
          <p:spPr>
            <a:xfrm>
              <a:off x="1920887" y="5691847"/>
              <a:ext cx="1595742" cy="1595742"/>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15" name="Textplatzhalter 12">
            <a:extLst>
              <a:ext uri="{FF2B5EF4-FFF2-40B4-BE49-F238E27FC236}">
                <a16:creationId xmlns:a16="http://schemas.microsoft.com/office/drawing/2014/main" id="{EB280550-7BE3-1E5A-3FC4-426D88C03986}"/>
              </a:ext>
            </a:extLst>
          </p:cNvPr>
          <p:cNvSpPr>
            <a:spLocks noGrp="1"/>
          </p:cNvSpPr>
          <p:nvPr>
            <p:ph type="body" sz="quarter" idx="16" hasCustomPrompt="1"/>
          </p:nvPr>
        </p:nvSpPr>
        <p:spPr>
          <a:xfrm>
            <a:off x="298800" y="1839600"/>
            <a:ext cx="5047200" cy="877163"/>
          </a:xfrm>
          <a:prstGeom prst="rect">
            <a:avLst/>
          </a:prstGeom>
        </p:spPr>
        <p:txBody>
          <a:bodyPr wrap="square" lIns="0" tIns="0" rIns="0" bIns="0" anchor="t" anchorCtr="0">
            <a:spAutoFit/>
          </a:bodyPr>
          <a:lstStyle>
            <a:lvl1pPr marL="0" indent="0">
              <a:lnSpc>
                <a:spcPct val="95000"/>
              </a:lnSpc>
              <a:spcBef>
                <a:spcPts val="0"/>
              </a:spcBef>
              <a:buFont typeface="Symbol" pitchFamily="2" charset="2"/>
              <a:buNone/>
              <a:defRPr sz="20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Vorname Nachname</a:t>
            </a:r>
            <a:br>
              <a:rPr lang="de-DE"/>
            </a:br>
            <a:r>
              <a:rPr lang="de-DE"/>
              <a:t>Fakultät oder Einheit</a:t>
            </a:r>
            <a:br>
              <a:rPr lang="de-DE"/>
            </a:br>
            <a:r>
              <a:rPr lang="de-DE"/>
              <a:t>Datum</a:t>
            </a:r>
          </a:p>
        </p:txBody>
      </p:sp>
      <p:sp>
        <p:nvSpPr>
          <p:cNvPr id="16" name="Titel 10">
            <a:extLst>
              <a:ext uri="{FF2B5EF4-FFF2-40B4-BE49-F238E27FC236}">
                <a16:creationId xmlns:a16="http://schemas.microsoft.com/office/drawing/2014/main" id="{C9417260-05B1-B286-CA88-725C6719CB2A}"/>
              </a:ext>
            </a:extLst>
          </p:cNvPr>
          <p:cNvSpPr>
            <a:spLocks noGrp="1"/>
          </p:cNvSpPr>
          <p:nvPr>
            <p:ph type="title" hasCustomPrompt="1"/>
          </p:nvPr>
        </p:nvSpPr>
        <p:spPr>
          <a:xfrm>
            <a:off x="280799" y="259200"/>
            <a:ext cx="11612399" cy="1198790"/>
          </a:xfrm>
          <a:prstGeom prst="rect">
            <a:avLst/>
          </a:prstGeom>
        </p:spPr>
        <p:txBody>
          <a:bodyPr wrap="square" lIns="0" tIns="0" rIns="0" bIns="0">
            <a:spAutoFit/>
          </a:bodyPr>
          <a:lstStyle>
            <a:lvl1pPr>
              <a:lnSpc>
                <a:spcPct val="95000"/>
              </a:lnSpc>
              <a:defRPr sz="4100">
                <a:solidFill>
                  <a:schemeClr val="bg1"/>
                </a:solidFill>
              </a:defRPr>
            </a:lvl1pPr>
          </a:lstStyle>
          <a:p>
            <a:pPr lvl="0"/>
            <a:r>
              <a:rPr lang="de-DE"/>
              <a:t>Layout Lehre: Überschrift</a:t>
            </a:r>
            <a:br>
              <a:rPr lang="de-DE"/>
            </a:br>
            <a:r>
              <a:rPr lang="de-DE"/>
              <a:t>Unterüberschrift</a:t>
            </a:r>
          </a:p>
        </p:txBody>
      </p:sp>
    </p:spTree>
    <p:extLst>
      <p:ext uri="{BB962C8B-B14F-4D97-AF65-F5344CB8AC3E}">
        <p14:creationId xmlns:p14="http://schemas.microsoft.com/office/powerpoint/2010/main" val="955655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hre: Titel und Inhalt">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49690561-08A8-2E88-F6AE-2CCF91466690}"/>
              </a:ext>
            </a:extLst>
          </p:cNvPr>
          <p:cNvSpPr>
            <a:spLocks noGrp="1"/>
          </p:cNvSpPr>
          <p:nvPr>
            <p:ph sz="quarter" idx="17" hasCustomPrompt="1"/>
          </p:nvPr>
        </p:nvSpPr>
        <p:spPr>
          <a:xfrm>
            <a:off x="280800" y="1567543"/>
            <a:ext cx="11612399" cy="4221533"/>
          </a:xfrm>
          <a:prstGeom prst="rect">
            <a:avLst/>
          </a:prstGeom>
        </p:spPr>
        <p:txBody>
          <a:bodyPr>
            <a:normAutofit/>
          </a:bodyPr>
          <a:lstStyle>
            <a:lvl1pPr marL="0" indent="0">
              <a:lnSpc>
                <a:spcPct val="95000"/>
              </a:lnSpc>
              <a:buFont typeface="Arial" panose="020B0604020202020204" pitchFamily="34" charset="0"/>
              <a:buNone/>
              <a:defRPr sz="2000"/>
            </a:lvl1pPr>
            <a:lvl2pPr marL="457200" indent="0">
              <a:buNone/>
              <a:defRPr sz="2100"/>
            </a:lvl2pPr>
            <a:lvl3pPr marL="1143000" indent="-228600">
              <a:buFont typeface="Symbol" pitchFamily="2" charset="2"/>
              <a:buChar char="-"/>
              <a:defRPr sz="2100"/>
            </a:lvl3pPr>
          </a:lstStyle>
          <a:p>
            <a:pPr lvl="0"/>
            <a:r>
              <a:rPr lang="de-DE"/>
              <a:t>Text hinzufügen</a:t>
            </a:r>
          </a:p>
        </p:txBody>
      </p:sp>
      <p:sp>
        <p:nvSpPr>
          <p:cNvPr id="7" name="Datumsplatzhalter 6">
            <a:extLst>
              <a:ext uri="{FF2B5EF4-FFF2-40B4-BE49-F238E27FC236}">
                <a16:creationId xmlns:a16="http://schemas.microsoft.com/office/drawing/2014/main" id="{061CE0EE-E0C9-8A3B-2942-0A07456B35CC}"/>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524C78F6-A3E3-FDCD-58D5-85C0980ACE33}"/>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10" name="Foliennummernplatzhalter 9">
            <a:extLst>
              <a:ext uri="{FF2B5EF4-FFF2-40B4-BE49-F238E27FC236}">
                <a16:creationId xmlns:a16="http://schemas.microsoft.com/office/drawing/2014/main" id="{0B5C4B9F-0E5A-728F-86ED-F58555F0FCAB}"/>
              </a:ext>
            </a:extLst>
          </p:cNvPr>
          <p:cNvSpPr>
            <a:spLocks noGrp="1"/>
          </p:cNvSpPr>
          <p:nvPr>
            <p:ph type="sldNum" sz="quarter" idx="15"/>
          </p:nvPr>
        </p:nvSpPr>
        <p:spPr>
          <a:xfrm>
            <a:off x="11065564" y="6437820"/>
            <a:ext cx="827635" cy="153027"/>
          </a:xfrm>
          <a:prstGeom prst="rect">
            <a:avLst/>
          </a:prstGeom>
        </p:spPr>
        <p:txBody>
          <a:bodyPr vert="horz" lIns="91440" tIns="45720" rIns="0" bIns="7200" rtlCol="0" anchor="ctr"/>
          <a:lstStyle>
            <a:defPPr>
              <a:defRPr lang="de-DE"/>
            </a:defPPr>
            <a:lvl1pPr marL="0" algn="r" defTabSz="914400" rtl="0" eaLnBrk="1" latinLnBrk="0" hangingPunct="1">
              <a:defRPr sz="1300" kern="100" spc="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0FE487-6668-5F4C-98DD-9BAD5CBECD19}" type="slidenum">
              <a:rPr lang="de-DE"/>
              <a:pPr/>
              <a:t>‹#›</a:t>
            </a:fld>
            <a:endParaRPr lang="de-DE"/>
          </a:p>
        </p:txBody>
      </p:sp>
      <p:sp>
        <p:nvSpPr>
          <p:cNvPr id="2" name="Textplatzhalter 12">
            <a:extLst>
              <a:ext uri="{FF2B5EF4-FFF2-40B4-BE49-F238E27FC236}">
                <a16:creationId xmlns:a16="http://schemas.microsoft.com/office/drawing/2014/main" id="{D5B55986-3EF3-C10D-EB82-DD330481EEF8}"/>
              </a:ext>
            </a:extLst>
          </p:cNvPr>
          <p:cNvSpPr>
            <a:spLocks noGrp="1"/>
          </p:cNvSpPr>
          <p:nvPr>
            <p:ph type="body" sz="quarter" idx="11" hasCustomPrompt="1"/>
          </p:nvPr>
        </p:nvSpPr>
        <p:spPr>
          <a:xfrm>
            <a:off x="280800" y="259200"/>
            <a:ext cx="11612398" cy="906402"/>
          </a:xfrm>
          <a:prstGeom prst="rect">
            <a:avLst/>
          </a:prstGeom>
        </p:spPr>
        <p:txBody>
          <a:bodyPr wrap="square" lIns="0" tIns="0" rIns="0" bIns="0" anchor="t" anchorCtr="0">
            <a:spAutoFit/>
          </a:bodyPr>
          <a:lstStyle>
            <a:lvl1pPr marL="0" indent="0">
              <a:lnSpc>
                <a:spcPct val="95000"/>
              </a:lnSpc>
              <a:spcBef>
                <a:spcPts val="0"/>
              </a:spcBef>
              <a:buFont typeface="Symbol" pitchFamily="2" charset="2"/>
              <a:buNone/>
              <a:defRPr sz="3100" b="1"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Titel hinzufügen</a:t>
            </a:r>
          </a:p>
          <a:p>
            <a:pPr lvl="0"/>
            <a:endParaRPr lang="de-DE"/>
          </a:p>
        </p:txBody>
      </p:sp>
      <p:grpSp>
        <p:nvGrpSpPr>
          <p:cNvPr id="3" name="Gruppieren 2">
            <a:extLst>
              <a:ext uri="{FF2B5EF4-FFF2-40B4-BE49-F238E27FC236}">
                <a16:creationId xmlns:a16="http://schemas.microsoft.com/office/drawing/2014/main" id="{1C94A833-5910-3EFD-C90D-73ACE26F84E7}"/>
              </a:ext>
            </a:extLst>
          </p:cNvPr>
          <p:cNvGrpSpPr>
            <a:grpSpLocks noChangeAspect="1"/>
          </p:cNvGrpSpPr>
          <p:nvPr userDrawn="1"/>
        </p:nvGrpSpPr>
        <p:grpSpPr>
          <a:xfrm>
            <a:off x="280800" y="6236078"/>
            <a:ext cx="989701" cy="360000"/>
            <a:chOff x="323989" y="5683237"/>
            <a:chExt cx="4368520" cy="1589034"/>
          </a:xfrm>
        </p:grpSpPr>
        <p:sp>
          <p:nvSpPr>
            <p:cNvPr id="5" name="object 6">
              <a:extLst>
                <a:ext uri="{FF2B5EF4-FFF2-40B4-BE49-F238E27FC236}">
                  <a16:creationId xmlns:a16="http://schemas.microsoft.com/office/drawing/2014/main" id="{E0333965-85F8-246D-B45B-566310B507BB}"/>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7">
              <a:extLst>
                <a:ext uri="{FF2B5EF4-FFF2-40B4-BE49-F238E27FC236}">
                  <a16:creationId xmlns:a16="http://schemas.microsoft.com/office/drawing/2014/main" id="{6E7EC8A5-6CA0-C50E-1C8A-5DC78727CE5A}"/>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8EB46E80-E77A-AB35-28F8-1690B220522A}"/>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4355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mit Untertitel">
    <p:spTree>
      <p:nvGrpSpPr>
        <p:cNvPr id="1" name=""/>
        <p:cNvGrpSpPr/>
        <p:nvPr/>
      </p:nvGrpSpPr>
      <p:grpSpPr>
        <a:xfrm>
          <a:off x="0" y="0"/>
          <a:ext cx="0" cy="0"/>
          <a:chOff x="0" y="0"/>
          <a:chExt cx="0" cy="0"/>
        </a:xfrm>
      </p:grpSpPr>
      <p:grpSp>
        <p:nvGrpSpPr>
          <p:cNvPr id="34" name="Gruppieren 33">
            <a:extLst>
              <a:ext uri="{FF2B5EF4-FFF2-40B4-BE49-F238E27FC236}">
                <a16:creationId xmlns:a16="http://schemas.microsoft.com/office/drawing/2014/main" id="{583C4B53-2EC5-931F-1FAE-2F75CE8B35EC}"/>
              </a:ext>
            </a:extLst>
          </p:cNvPr>
          <p:cNvGrpSpPr>
            <a:grpSpLocks noChangeAspect="1"/>
          </p:cNvGrpSpPr>
          <p:nvPr userDrawn="1"/>
        </p:nvGrpSpPr>
        <p:grpSpPr>
          <a:xfrm>
            <a:off x="280800" y="5869251"/>
            <a:ext cx="2000984" cy="727200"/>
            <a:chOff x="325411" y="5853041"/>
            <a:chExt cx="1980000" cy="719574"/>
          </a:xfrm>
        </p:grpSpPr>
        <p:sp>
          <p:nvSpPr>
            <p:cNvPr id="21" name="object 6">
              <a:extLst>
                <a:ext uri="{FF2B5EF4-FFF2-40B4-BE49-F238E27FC236}">
                  <a16:creationId xmlns:a16="http://schemas.microsoft.com/office/drawing/2014/main" id="{AE990B50-5E02-2B30-E512-F74FAFED2059}"/>
                </a:ext>
              </a:extLst>
            </p:cNvPr>
            <p:cNvSpPr/>
            <p:nvPr/>
          </p:nvSpPr>
          <p:spPr>
            <a:xfrm>
              <a:off x="1945362" y="5853161"/>
              <a:ext cx="360049" cy="359727"/>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22" name="object 7">
              <a:extLst>
                <a:ext uri="{FF2B5EF4-FFF2-40B4-BE49-F238E27FC236}">
                  <a16:creationId xmlns:a16="http://schemas.microsoft.com/office/drawing/2014/main" id="{5DBC3767-2C17-6831-61C7-3548D1861B6B}"/>
                </a:ext>
              </a:extLst>
            </p:cNvPr>
            <p:cNvSpPr/>
            <p:nvPr/>
          </p:nvSpPr>
          <p:spPr>
            <a:xfrm>
              <a:off x="325411" y="5853041"/>
              <a:ext cx="600082" cy="719455"/>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23" name="object 8">
              <a:extLst>
                <a:ext uri="{FF2B5EF4-FFF2-40B4-BE49-F238E27FC236}">
                  <a16:creationId xmlns:a16="http://schemas.microsoft.com/office/drawing/2014/main" id="{B13CDE13-6825-F746-0F24-5CDB5CC3E861}"/>
                </a:ext>
              </a:extLst>
            </p:cNvPr>
            <p:cNvSpPr/>
            <p:nvPr/>
          </p:nvSpPr>
          <p:spPr>
            <a:xfrm>
              <a:off x="1045390" y="5853160"/>
              <a:ext cx="720099" cy="719455"/>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2" name="Textplatzhalter 12">
            <a:extLst>
              <a:ext uri="{FF2B5EF4-FFF2-40B4-BE49-F238E27FC236}">
                <a16:creationId xmlns:a16="http://schemas.microsoft.com/office/drawing/2014/main" id="{734095E4-F0C6-4B1C-48FD-89C2D2F986F1}"/>
              </a:ext>
            </a:extLst>
          </p:cNvPr>
          <p:cNvSpPr>
            <a:spLocks noGrp="1"/>
          </p:cNvSpPr>
          <p:nvPr>
            <p:ph type="body" sz="quarter" idx="12" hasCustomPrompt="1"/>
          </p:nvPr>
        </p:nvSpPr>
        <p:spPr>
          <a:xfrm>
            <a:off x="280800" y="4218630"/>
            <a:ext cx="505800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3" name="Titel 4">
            <a:extLst>
              <a:ext uri="{FF2B5EF4-FFF2-40B4-BE49-F238E27FC236}">
                <a16:creationId xmlns:a16="http://schemas.microsoft.com/office/drawing/2014/main" id="{1F8E4A89-35CD-6816-1690-E4F446DD1657}"/>
              </a:ext>
            </a:extLst>
          </p:cNvPr>
          <p:cNvSpPr>
            <a:spLocks noGrp="1"/>
          </p:cNvSpPr>
          <p:nvPr>
            <p:ph type="title" hasCustomPrompt="1"/>
          </p:nvPr>
        </p:nvSpPr>
        <p:spPr>
          <a:xfrm>
            <a:off x="280800" y="1839600"/>
            <a:ext cx="10129990" cy="1812804"/>
          </a:xfrm>
          <a:prstGeom prst="rect">
            <a:avLst/>
          </a:prstGeom>
        </p:spPr>
        <p:txBody>
          <a:bodyPr lIns="0" tIns="0" rIns="0" bIns="0">
            <a:spAutoFit/>
          </a:bodyPr>
          <a:lstStyle>
            <a:lvl1pPr>
              <a:lnSpc>
                <a:spcPct val="95000"/>
              </a:lnSpc>
              <a:defRPr sz="3100" kern="100" spc="0" baseline="0">
                <a:latin typeface="Arial" panose="020B0604020202020204" pitchFamily="34" charset="0"/>
                <a:cs typeface="Arial" panose="020B0604020202020204" pitchFamily="34" charset="0"/>
              </a:defRPr>
            </a:lvl1pPr>
          </a:lstStyle>
          <a:p>
            <a:r>
              <a:rPr lang="de-DE"/>
              <a:t>Mehrzeiliger</a:t>
            </a:r>
            <a:br>
              <a:rPr lang="de-DE"/>
            </a:br>
            <a:r>
              <a:rPr lang="de-DE"/>
              <a:t>Präsentationstitel</a:t>
            </a:r>
            <a:br>
              <a:rPr lang="de-DE"/>
            </a:br>
            <a:r>
              <a:rPr lang="de-DE"/>
              <a:t>Mehrzeiliger</a:t>
            </a:r>
            <a:br>
              <a:rPr lang="de-DE"/>
            </a:br>
            <a:r>
              <a:rPr lang="de-DE"/>
              <a:t>Präsentationsuntertitel</a:t>
            </a:r>
          </a:p>
        </p:txBody>
      </p:sp>
      <p:sp>
        <p:nvSpPr>
          <p:cNvPr id="4" name="Textplatzhalter 12">
            <a:extLst>
              <a:ext uri="{FF2B5EF4-FFF2-40B4-BE49-F238E27FC236}">
                <a16:creationId xmlns:a16="http://schemas.microsoft.com/office/drawing/2014/main" id="{9B3AB20C-9ADD-9641-5B58-1964085E27AE}"/>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6" name="object 3">
            <a:extLst>
              <a:ext uri="{FF2B5EF4-FFF2-40B4-BE49-F238E27FC236}">
                <a16:creationId xmlns:a16="http://schemas.microsoft.com/office/drawing/2014/main" id="{E013B840-846C-0EF9-3825-DF6719E9559F}"/>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tx1"/>
                </a:solidFill>
                <a:latin typeface="Arial" panose="020B0604020202020204" pitchFamily="34" charset="0"/>
                <a:cs typeface="Arial" panose="020B0604020202020204" pitchFamily="34" charset="0"/>
              </a:rPr>
              <a:t>Hochschule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München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University of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Applied Sciences</a:t>
            </a:r>
          </a:p>
        </p:txBody>
      </p:sp>
    </p:spTree>
    <p:extLst>
      <p:ext uri="{BB962C8B-B14F-4D97-AF65-F5344CB8AC3E}">
        <p14:creationId xmlns:p14="http://schemas.microsoft.com/office/powerpoint/2010/main" val="3645072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mit Untertitel und farbigem Hintergrund dunkel">
    <p:bg>
      <p:bgPr>
        <a:solidFill>
          <a:srgbClr val="151E3D"/>
        </a:solidFill>
        <a:effectLst/>
      </p:bgPr>
    </p:bg>
    <p:spTree>
      <p:nvGrpSpPr>
        <p:cNvPr id="1" name=""/>
        <p:cNvGrpSpPr/>
        <p:nvPr/>
      </p:nvGrpSpPr>
      <p:grpSpPr>
        <a:xfrm>
          <a:off x="0" y="0"/>
          <a:ext cx="0" cy="0"/>
          <a:chOff x="0" y="0"/>
          <a:chExt cx="0" cy="0"/>
        </a:xfrm>
      </p:grpSpPr>
      <p:grpSp>
        <p:nvGrpSpPr>
          <p:cNvPr id="34" name="Gruppieren 33">
            <a:extLst>
              <a:ext uri="{FF2B5EF4-FFF2-40B4-BE49-F238E27FC236}">
                <a16:creationId xmlns:a16="http://schemas.microsoft.com/office/drawing/2014/main" id="{583C4B53-2EC5-931F-1FAE-2F75CE8B35EC}"/>
              </a:ext>
            </a:extLst>
          </p:cNvPr>
          <p:cNvGrpSpPr>
            <a:grpSpLocks noChangeAspect="1"/>
          </p:cNvGrpSpPr>
          <p:nvPr userDrawn="1"/>
        </p:nvGrpSpPr>
        <p:grpSpPr>
          <a:xfrm>
            <a:off x="280800" y="5869251"/>
            <a:ext cx="2000984" cy="727200"/>
            <a:chOff x="325411" y="5853041"/>
            <a:chExt cx="1980000" cy="719574"/>
          </a:xfrm>
          <a:solidFill>
            <a:schemeClr val="bg1"/>
          </a:solidFill>
        </p:grpSpPr>
        <p:sp>
          <p:nvSpPr>
            <p:cNvPr id="21" name="object 6">
              <a:extLst>
                <a:ext uri="{FF2B5EF4-FFF2-40B4-BE49-F238E27FC236}">
                  <a16:creationId xmlns:a16="http://schemas.microsoft.com/office/drawing/2014/main" id="{AE990B50-5E02-2B30-E512-F74FAFED2059}"/>
                </a:ext>
              </a:extLst>
            </p:cNvPr>
            <p:cNvSpPr/>
            <p:nvPr/>
          </p:nvSpPr>
          <p:spPr>
            <a:xfrm>
              <a:off x="1945362" y="5853161"/>
              <a:ext cx="360049" cy="359727"/>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22" name="object 7">
              <a:extLst>
                <a:ext uri="{FF2B5EF4-FFF2-40B4-BE49-F238E27FC236}">
                  <a16:creationId xmlns:a16="http://schemas.microsoft.com/office/drawing/2014/main" id="{5DBC3767-2C17-6831-61C7-3548D1861B6B}"/>
                </a:ext>
              </a:extLst>
            </p:cNvPr>
            <p:cNvSpPr/>
            <p:nvPr/>
          </p:nvSpPr>
          <p:spPr>
            <a:xfrm>
              <a:off x="325411" y="5853041"/>
              <a:ext cx="600082" cy="719455"/>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23" name="object 8">
              <a:extLst>
                <a:ext uri="{FF2B5EF4-FFF2-40B4-BE49-F238E27FC236}">
                  <a16:creationId xmlns:a16="http://schemas.microsoft.com/office/drawing/2014/main" id="{B13CDE13-6825-F746-0F24-5CDB5CC3E861}"/>
                </a:ext>
              </a:extLst>
            </p:cNvPr>
            <p:cNvSpPr/>
            <p:nvPr/>
          </p:nvSpPr>
          <p:spPr>
            <a:xfrm>
              <a:off x="1045390" y="5853160"/>
              <a:ext cx="720099" cy="719455"/>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2" name="Textplatzhalter 12">
            <a:extLst>
              <a:ext uri="{FF2B5EF4-FFF2-40B4-BE49-F238E27FC236}">
                <a16:creationId xmlns:a16="http://schemas.microsoft.com/office/drawing/2014/main" id="{734095E4-F0C6-4B1C-48FD-89C2D2F986F1}"/>
              </a:ext>
            </a:extLst>
          </p:cNvPr>
          <p:cNvSpPr>
            <a:spLocks noGrp="1"/>
          </p:cNvSpPr>
          <p:nvPr>
            <p:ph type="body" sz="quarter" idx="12" hasCustomPrompt="1"/>
          </p:nvPr>
        </p:nvSpPr>
        <p:spPr>
          <a:xfrm>
            <a:off x="280800" y="4218630"/>
            <a:ext cx="5058001" cy="584775"/>
          </a:xfrm>
          <a:prstGeom prst="rect">
            <a:avLst/>
          </a:prstGeom>
        </p:spPr>
        <p:txBody>
          <a:bodyPr wrap="square" lIns="0" tIns="0" rIns="0" bIns="0">
            <a:spAutoFit/>
          </a:bodyPr>
          <a:lstStyle>
            <a:lvl1pPr marL="0" indent="0">
              <a:lnSpc>
                <a:spcPct val="95000"/>
              </a:lnSpc>
              <a:spcBef>
                <a:spcPts val="0"/>
              </a:spcBef>
              <a:buNone/>
              <a:defRPr sz="20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3" name="Titel 4">
            <a:extLst>
              <a:ext uri="{FF2B5EF4-FFF2-40B4-BE49-F238E27FC236}">
                <a16:creationId xmlns:a16="http://schemas.microsoft.com/office/drawing/2014/main" id="{1F8E4A89-35CD-6816-1690-E4F446DD1657}"/>
              </a:ext>
            </a:extLst>
          </p:cNvPr>
          <p:cNvSpPr>
            <a:spLocks noGrp="1"/>
          </p:cNvSpPr>
          <p:nvPr>
            <p:ph type="title" hasCustomPrompt="1"/>
          </p:nvPr>
        </p:nvSpPr>
        <p:spPr>
          <a:xfrm>
            <a:off x="280800" y="1839600"/>
            <a:ext cx="10129990" cy="1812804"/>
          </a:xfrm>
          <a:prstGeom prst="rect">
            <a:avLst/>
          </a:prstGeom>
        </p:spPr>
        <p:txBody>
          <a:bodyPr lIns="0" tIns="0" rIns="0" bIns="0">
            <a:spAutoFit/>
          </a:bodyPr>
          <a:lstStyle>
            <a:lvl1pPr>
              <a:lnSpc>
                <a:spcPct val="95000"/>
              </a:lnSpc>
              <a:defRPr sz="3100" kern="100" spc="0" baseline="0">
                <a:solidFill>
                  <a:schemeClr val="bg1"/>
                </a:solidFill>
                <a:latin typeface="Arial" panose="020B0604020202020204" pitchFamily="34" charset="0"/>
                <a:cs typeface="Arial" panose="020B0604020202020204" pitchFamily="34" charset="0"/>
              </a:defRPr>
            </a:lvl1pPr>
          </a:lstStyle>
          <a:p>
            <a:r>
              <a:rPr lang="de-DE"/>
              <a:t>Mehrzeiliger</a:t>
            </a:r>
            <a:br>
              <a:rPr lang="de-DE"/>
            </a:br>
            <a:r>
              <a:rPr lang="de-DE"/>
              <a:t>Präsentationstitel</a:t>
            </a:r>
            <a:br>
              <a:rPr lang="de-DE"/>
            </a:br>
            <a:r>
              <a:rPr lang="de-DE"/>
              <a:t>Mehrzeiliger</a:t>
            </a:r>
            <a:br>
              <a:rPr lang="de-DE"/>
            </a:br>
            <a:r>
              <a:rPr lang="de-DE"/>
              <a:t>Präsentationsuntertitel</a:t>
            </a:r>
          </a:p>
        </p:txBody>
      </p:sp>
      <p:sp>
        <p:nvSpPr>
          <p:cNvPr id="4" name="Textplatzhalter 12">
            <a:extLst>
              <a:ext uri="{FF2B5EF4-FFF2-40B4-BE49-F238E27FC236}">
                <a16:creationId xmlns:a16="http://schemas.microsoft.com/office/drawing/2014/main" id="{9B3AB20C-9ADD-9641-5B58-1964085E27AE}"/>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6" name="object 3">
            <a:extLst>
              <a:ext uri="{FF2B5EF4-FFF2-40B4-BE49-F238E27FC236}">
                <a16:creationId xmlns:a16="http://schemas.microsoft.com/office/drawing/2014/main" id="{E013B840-846C-0EF9-3825-DF6719E9559F}"/>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bg1"/>
                </a:solidFill>
                <a:latin typeface="Arial" panose="020B0604020202020204" pitchFamily="34" charset="0"/>
                <a:cs typeface="Arial" panose="020B0604020202020204" pitchFamily="34" charset="0"/>
              </a:rPr>
              <a:t>Hochschule </a:t>
            </a:r>
            <a:br>
              <a:rPr lang="de-DE" sz="1500" kern="100" spc="0" baseline="0" dirty="0">
                <a:solidFill>
                  <a:schemeClr val="bg1"/>
                </a:solidFill>
                <a:latin typeface="Arial" panose="020B0604020202020204" pitchFamily="34" charset="0"/>
                <a:cs typeface="Arial" panose="020B0604020202020204" pitchFamily="34" charset="0"/>
              </a:rPr>
            </a:br>
            <a:r>
              <a:rPr sz="1500" kern="100" spc="0" baseline="0" dirty="0">
                <a:solidFill>
                  <a:schemeClr val="bg1"/>
                </a:solidFill>
                <a:latin typeface="Arial" panose="020B0604020202020204" pitchFamily="34" charset="0"/>
                <a:cs typeface="Arial" panose="020B0604020202020204" pitchFamily="34" charset="0"/>
              </a:rPr>
              <a:t>München </a:t>
            </a:r>
            <a:br>
              <a:rPr lang="de-DE" sz="1500" kern="100" spc="0" baseline="0" dirty="0">
                <a:solidFill>
                  <a:schemeClr val="bg1"/>
                </a:solidFill>
                <a:latin typeface="Arial" panose="020B0604020202020204" pitchFamily="34" charset="0"/>
                <a:cs typeface="Arial" panose="020B0604020202020204" pitchFamily="34" charset="0"/>
              </a:rPr>
            </a:br>
            <a:r>
              <a:rPr sz="1500" kern="100" spc="0" baseline="0" dirty="0">
                <a:solidFill>
                  <a:schemeClr val="bg1"/>
                </a:solidFill>
                <a:latin typeface="Arial" panose="020B0604020202020204" pitchFamily="34" charset="0"/>
                <a:cs typeface="Arial" panose="020B0604020202020204" pitchFamily="34" charset="0"/>
              </a:rPr>
              <a:t>University of </a:t>
            </a:r>
            <a:br>
              <a:rPr lang="de-DE" sz="1500" kern="100" spc="0" baseline="0" dirty="0">
                <a:solidFill>
                  <a:schemeClr val="bg1"/>
                </a:solidFill>
                <a:latin typeface="Arial" panose="020B0604020202020204" pitchFamily="34" charset="0"/>
                <a:cs typeface="Arial" panose="020B0604020202020204" pitchFamily="34" charset="0"/>
              </a:rPr>
            </a:br>
            <a:r>
              <a:rPr sz="1500" kern="100" spc="0" baseline="0" dirty="0">
                <a:solidFill>
                  <a:schemeClr val="bg1"/>
                </a:solidFill>
                <a:latin typeface="Arial" panose="020B0604020202020204" pitchFamily="34" charset="0"/>
                <a:cs typeface="Arial" panose="020B0604020202020204" pitchFamily="34" charset="0"/>
              </a:rPr>
              <a:t>Applied Sciences</a:t>
            </a:r>
          </a:p>
        </p:txBody>
      </p:sp>
    </p:spTree>
    <p:extLst>
      <p:ext uri="{BB962C8B-B14F-4D97-AF65-F5344CB8AC3E}">
        <p14:creationId xmlns:p14="http://schemas.microsoft.com/office/powerpoint/2010/main" val="1444189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 mit Untertitel und farbigem Hintergrund hell">
    <p:bg>
      <p:bgPr>
        <a:solidFill>
          <a:srgbClr val="50DDDC"/>
        </a:solidFill>
        <a:effectLst/>
      </p:bgPr>
    </p:bg>
    <p:spTree>
      <p:nvGrpSpPr>
        <p:cNvPr id="1" name=""/>
        <p:cNvGrpSpPr/>
        <p:nvPr/>
      </p:nvGrpSpPr>
      <p:grpSpPr>
        <a:xfrm>
          <a:off x="0" y="0"/>
          <a:ext cx="0" cy="0"/>
          <a:chOff x="0" y="0"/>
          <a:chExt cx="0" cy="0"/>
        </a:xfrm>
      </p:grpSpPr>
      <p:grpSp>
        <p:nvGrpSpPr>
          <p:cNvPr id="34" name="Gruppieren 33">
            <a:extLst>
              <a:ext uri="{FF2B5EF4-FFF2-40B4-BE49-F238E27FC236}">
                <a16:creationId xmlns:a16="http://schemas.microsoft.com/office/drawing/2014/main" id="{583C4B53-2EC5-931F-1FAE-2F75CE8B35EC}"/>
              </a:ext>
            </a:extLst>
          </p:cNvPr>
          <p:cNvGrpSpPr>
            <a:grpSpLocks noChangeAspect="1"/>
          </p:cNvGrpSpPr>
          <p:nvPr userDrawn="1"/>
        </p:nvGrpSpPr>
        <p:grpSpPr>
          <a:xfrm>
            <a:off x="280800" y="5869251"/>
            <a:ext cx="2000984" cy="727200"/>
            <a:chOff x="325411" y="5853041"/>
            <a:chExt cx="1980000" cy="719574"/>
          </a:xfrm>
          <a:solidFill>
            <a:schemeClr val="tx1"/>
          </a:solidFill>
        </p:grpSpPr>
        <p:sp>
          <p:nvSpPr>
            <p:cNvPr id="21" name="object 6">
              <a:extLst>
                <a:ext uri="{FF2B5EF4-FFF2-40B4-BE49-F238E27FC236}">
                  <a16:creationId xmlns:a16="http://schemas.microsoft.com/office/drawing/2014/main" id="{AE990B50-5E02-2B30-E512-F74FAFED2059}"/>
                </a:ext>
              </a:extLst>
            </p:cNvPr>
            <p:cNvSpPr/>
            <p:nvPr/>
          </p:nvSpPr>
          <p:spPr>
            <a:xfrm>
              <a:off x="1945362" y="5853161"/>
              <a:ext cx="360049" cy="359727"/>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22" name="object 7">
              <a:extLst>
                <a:ext uri="{FF2B5EF4-FFF2-40B4-BE49-F238E27FC236}">
                  <a16:creationId xmlns:a16="http://schemas.microsoft.com/office/drawing/2014/main" id="{5DBC3767-2C17-6831-61C7-3548D1861B6B}"/>
                </a:ext>
              </a:extLst>
            </p:cNvPr>
            <p:cNvSpPr/>
            <p:nvPr/>
          </p:nvSpPr>
          <p:spPr>
            <a:xfrm>
              <a:off x="325411" y="5853041"/>
              <a:ext cx="600082" cy="719455"/>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23" name="object 8">
              <a:extLst>
                <a:ext uri="{FF2B5EF4-FFF2-40B4-BE49-F238E27FC236}">
                  <a16:creationId xmlns:a16="http://schemas.microsoft.com/office/drawing/2014/main" id="{B13CDE13-6825-F746-0F24-5CDB5CC3E861}"/>
                </a:ext>
              </a:extLst>
            </p:cNvPr>
            <p:cNvSpPr/>
            <p:nvPr/>
          </p:nvSpPr>
          <p:spPr>
            <a:xfrm>
              <a:off x="1045390" y="5853160"/>
              <a:ext cx="720099" cy="719455"/>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2" name="Textplatzhalter 12">
            <a:extLst>
              <a:ext uri="{FF2B5EF4-FFF2-40B4-BE49-F238E27FC236}">
                <a16:creationId xmlns:a16="http://schemas.microsoft.com/office/drawing/2014/main" id="{734095E4-F0C6-4B1C-48FD-89C2D2F986F1}"/>
              </a:ext>
            </a:extLst>
          </p:cNvPr>
          <p:cNvSpPr>
            <a:spLocks noGrp="1"/>
          </p:cNvSpPr>
          <p:nvPr>
            <p:ph type="body" sz="quarter" idx="12" hasCustomPrompt="1"/>
          </p:nvPr>
        </p:nvSpPr>
        <p:spPr>
          <a:xfrm>
            <a:off x="280800" y="4218630"/>
            <a:ext cx="505800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3" name="Titel 4">
            <a:extLst>
              <a:ext uri="{FF2B5EF4-FFF2-40B4-BE49-F238E27FC236}">
                <a16:creationId xmlns:a16="http://schemas.microsoft.com/office/drawing/2014/main" id="{1F8E4A89-35CD-6816-1690-E4F446DD1657}"/>
              </a:ext>
            </a:extLst>
          </p:cNvPr>
          <p:cNvSpPr>
            <a:spLocks noGrp="1"/>
          </p:cNvSpPr>
          <p:nvPr>
            <p:ph type="title" hasCustomPrompt="1"/>
          </p:nvPr>
        </p:nvSpPr>
        <p:spPr>
          <a:xfrm>
            <a:off x="280800" y="1839600"/>
            <a:ext cx="10129990" cy="1812804"/>
          </a:xfrm>
          <a:prstGeom prst="rect">
            <a:avLst/>
          </a:prstGeom>
        </p:spPr>
        <p:txBody>
          <a:bodyPr lIns="0" tIns="0" rIns="0" bIns="0">
            <a:spAutoFit/>
          </a:bodyPr>
          <a:lstStyle>
            <a:lvl1pPr>
              <a:lnSpc>
                <a:spcPct val="95000"/>
              </a:lnSpc>
              <a:defRPr sz="3100" kern="100" spc="0" baseline="0">
                <a:latin typeface="Arial" panose="020B0604020202020204" pitchFamily="34" charset="0"/>
                <a:cs typeface="Arial" panose="020B0604020202020204" pitchFamily="34" charset="0"/>
              </a:defRPr>
            </a:lvl1pPr>
          </a:lstStyle>
          <a:p>
            <a:r>
              <a:rPr lang="de-DE"/>
              <a:t>Mehrzeiliger</a:t>
            </a:r>
            <a:br>
              <a:rPr lang="de-DE"/>
            </a:br>
            <a:r>
              <a:rPr lang="de-DE"/>
              <a:t>Präsentationstitel</a:t>
            </a:r>
            <a:br>
              <a:rPr lang="de-DE"/>
            </a:br>
            <a:r>
              <a:rPr lang="de-DE"/>
              <a:t>Mehrzeiliger</a:t>
            </a:r>
            <a:br>
              <a:rPr lang="de-DE"/>
            </a:br>
            <a:r>
              <a:rPr lang="de-DE"/>
              <a:t>Präsentationsuntertitel</a:t>
            </a:r>
          </a:p>
        </p:txBody>
      </p:sp>
      <p:sp>
        <p:nvSpPr>
          <p:cNvPr id="4" name="Textplatzhalter 12">
            <a:extLst>
              <a:ext uri="{FF2B5EF4-FFF2-40B4-BE49-F238E27FC236}">
                <a16:creationId xmlns:a16="http://schemas.microsoft.com/office/drawing/2014/main" id="{9B3AB20C-9ADD-9641-5B58-1964085E27AE}"/>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6" name="object 3">
            <a:extLst>
              <a:ext uri="{FF2B5EF4-FFF2-40B4-BE49-F238E27FC236}">
                <a16:creationId xmlns:a16="http://schemas.microsoft.com/office/drawing/2014/main" id="{E013B840-846C-0EF9-3825-DF6719E9559F}"/>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tx1"/>
                </a:solidFill>
                <a:latin typeface="Arial" panose="020B0604020202020204" pitchFamily="34" charset="0"/>
                <a:cs typeface="Arial" panose="020B0604020202020204" pitchFamily="34" charset="0"/>
              </a:rPr>
              <a:t>Hochschule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München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University of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Applied Sciences</a:t>
            </a:r>
          </a:p>
        </p:txBody>
      </p:sp>
    </p:spTree>
    <p:extLst>
      <p:ext uri="{BB962C8B-B14F-4D97-AF65-F5344CB8AC3E}">
        <p14:creationId xmlns:p14="http://schemas.microsoft.com/office/powerpoint/2010/main" val="3163651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mit Bild und Untertitel">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25F1166C-F843-B904-7A31-08BB0AA345CF}"/>
              </a:ext>
            </a:extLst>
          </p:cNvPr>
          <p:cNvSpPr>
            <a:spLocks noGrp="1"/>
          </p:cNvSpPr>
          <p:nvPr>
            <p:ph type="pic" sz="quarter" idx="13"/>
          </p:nvPr>
        </p:nvSpPr>
        <p:spPr>
          <a:xfrm>
            <a:off x="6093600" y="0"/>
            <a:ext cx="6098400" cy="6858000"/>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grpSp>
        <p:nvGrpSpPr>
          <p:cNvPr id="6" name="Gruppieren 5">
            <a:extLst>
              <a:ext uri="{FF2B5EF4-FFF2-40B4-BE49-F238E27FC236}">
                <a16:creationId xmlns:a16="http://schemas.microsoft.com/office/drawing/2014/main" id="{9537CC1E-DCB7-BF84-AC17-6B19CC326EF7}"/>
              </a:ext>
            </a:extLst>
          </p:cNvPr>
          <p:cNvGrpSpPr>
            <a:grpSpLocks noChangeAspect="1"/>
          </p:cNvGrpSpPr>
          <p:nvPr userDrawn="1"/>
        </p:nvGrpSpPr>
        <p:grpSpPr>
          <a:xfrm>
            <a:off x="280800" y="5869251"/>
            <a:ext cx="2000984" cy="727200"/>
            <a:chOff x="325411" y="5853041"/>
            <a:chExt cx="1980000" cy="719574"/>
          </a:xfrm>
        </p:grpSpPr>
        <p:sp>
          <p:nvSpPr>
            <p:cNvPr id="7" name="object 6">
              <a:extLst>
                <a:ext uri="{FF2B5EF4-FFF2-40B4-BE49-F238E27FC236}">
                  <a16:creationId xmlns:a16="http://schemas.microsoft.com/office/drawing/2014/main" id="{2554CD19-8ADB-6C53-3854-6D13577777DD}"/>
                </a:ext>
              </a:extLst>
            </p:cNvPr>
            <p:cNvSpPr/>
            <p:nvPr/>
          </p:nvSpPr>
          <p:spPr>
            <a:xfrm>
              <a:off x="1945362" y="5853161"/>
              <a:ext cx="360049" cy="359727"/>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8" name="object 7">
              <a:extLst>
                <a:ext uri="{FF2B5EF4-FFF2-40B4-BE49-F238E27FC236}">
                  <a16:creationId xmlns:a16="http://schemas.microsoft.com/office/drawing/2014/main" id="{64DF29E1-1823-A827-7A5F-0C3900103839}"/>
                </a:ext>
              </a:extLst>
            </p:cNvPr>
            <p:cNvSpPr/>
            <p:nvPr/>
          </p:nvSpPr>
          <p:spPr>
            <a:xfrm>
              <a:off x="325411" y="5853041"/>
              <a:ext cx="600082" cy="719455"/>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8">
              <a:extLst>
                <a:ext uri="{FF2B5EF4-FFF2-40B4-BE49-F238E27FC236}">
                  <a16:creationId xmlns:a16="http://schemas.microsoft.com/office/drawing/2014/main" id="{2B5106C9-4FE9-B0A4-F402-D192D7BB4F9C}"/>
                </a:ext>
              </a:extLst>
            </p:cNvPr>
            <p:cNvSpPr/>
            <p:nvPr/>
          </p:nvSpPr>
          <p:spPr>
            <a:xfrm>
              <a:off x="1045390" y="5853160"/>
              <a:ext cx="720099" cy="719455"/>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10" name="Textplatzhalter 12">
            <a:extLst>
              <a:ext uri="{FF2B5EF4-FFF2-40B4-BE49-F238E27FC236}">
                <a16:creationId xmlns:a16="http://schemas.microsoft.com/office/drawing/2014/main" id="{389283D8-65EC-94A4-99BD-8DD58581B1D1}"/>
              </a:ext>
            </a:extLst>
          </p:cNvPr>
          <p:cNvSpPr>
            <a:spLocks noGrp="1"/>
          </p:cNvSpPr>
          <p:nvPr>
            <p:ph type="body" sz="quarter" idx="12" hasCustomPrompt="1"/>
          </p:nvPr>
        </p:nvSpPr>
        <p:spPr>
          <a:xfrm>
            <a:off x="280800" y="4218630"/>
            <a:ext cx="505800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11" name="Titel 4">
            <a:extLst>
              <a:ext uri="{FF2B5EF4-FFF2-40B4-BE49-F238E27FC236}">
                <a16:creationId xmlns:a16="http://schemas.microsoft.com/office/drawing/2014/main" id="{116B0C88-8FD2-6E45-4C49-FAB55F569753}"/>
              </a:ext>
            </a:extLst>
          </p:cNvPr>
          <p:cNvSpPr>
            <a:spLocks noGrp="1"/>
          </p:cNvSpPr>
          <p:nvPr>
            <p:ph type="title" hasCustomPrompt="1"/>
          </p:nvPr>
        </p:nvSpPr>
        <p:spPr>
          <a:xfrm>
            <a:off x="280800" y="1839600"/>
            <a:ext cx="5281800" cy="1812804"/>
          </a:xfrm>
          <a:prstGeom prst="rect">
            <a:avLst/>
          </a:prstGeom>
        </p:spPr>
        <p:txBody>
          <a:bodyPr lIns="0" tIns="0" rIns="0" bIns="0">
            <a:spAutoFit/>
          </a:bodyPr>
          <a:lstStyle>
            <a:lvl1pPr>
              <a:lnSpc>
                <a:spcPct val="95000"/>
              </a:lnSpc>
              <a:defRPr sz="3100" kern="100" spc="0" baseline="0">
                <a:latin typeface="Arial" panose="020B0604020202020204" pitchFamily="34" charset="0"/>
                <a:cs typeface="Arial" panose="020B0604020202020204" pitchFamily="34" charset="0"/>
              </a:defRPr>
            </a:lvl1pPr>
          </a:lstStyle>
          <a:p>
            <a:r>
              <a:rPr lang="de-DE"/>
              <a:t>Mehrzeiliger</a:t>
            </a:r>
            <a:br>
              <a:rPr lang="de-DE"/>
            </a:br>
            <a:r>
              <a:rPr lang="de-DE"/>
              <a:t>Präsentationstitel</a:t>
            </a:r>
            <a:br>
              <a:rPr lang="de-DE"/>
            </a:br>
            <a:r>
              <a:rPr lang="de-DE"/>
              <a:t>Mehrzeiliger</a:t>
            </a:r>
            <a:br>
              <a:rPr lang="de-DE"/>
            </a:br>
            <a:r>
              <a:rPr lang="de-DE"/>
              <a:t>Präsentationsuntertitel</a:t>
            </a:r>
          </a:p>
        </p:txBody>
      </p:sp>
      <p:sp>
        <p:nvSpPr>
          <p:cNvPr id="12" name="Textplatzhalter 12">
            <a:extLst>
              <a:ext uri="{FF2B5EF4-FFF2-40B4-BE49-F238E27FC236}">
                <a16:creationId xmlns:a16="http://schemas.microsoft.com/office/drawing/2014/main" id="{1A7C10F6-7E47-6C3D-00B5-E9DE4C921E42}"/>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14" name="object 3">
            <a:extLst>
              <a:ext uri="{FF2B5EF4-FFF2-40B4-BE49-F238E27FC236}">
                <a16:creationId xmlns:a16="http://schemas.microsoft.com/office/drawing/2014/main" id="{59E880AD-9B9C-411A-D3FC-D74DA2C0BF40}"/>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tx1"/>
                </a:solidFill>
                <a:latin typeface="Arial" panose="020B0604020202020204" pitchFamily="34" charset="0"/>
                <a:cs typeface="Arial" panose="020B0604020202020204" pitchFamily="34" charset="0"/>
              </a:rPr>
              <a:t>Hochschule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München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University of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Applied Sciences</a:t>
            </a:r>
          </a:p>
        </p:txBody>
      </p:sp>
    </p:spTree>
    <p:extLst>
      <p:ext uri="{BB962C8B-B14F-4D97-AF65-F5344CB8AC3E}">
        <p14:creationId xmlns:p14="http://schemas.microsoft.com/office/powerpoint/2010/main" val="3754789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mit Key Visual">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9537CC1E-DCB7-BF84-AC17-6B19CC326EF7}"/>
              </a:ext>
            </a:extLst>
          </p:cNvPr>
          <p:cNvGrpSpPr>
            <a:grpSpLocks noChangeAspect="1"/>
          </p:cNvGrpSpPr>
          <p:nvPr userDrawn="1"/>
        </p:nvGrpSpPr>
        <p:grpSpPr>
          <a:xfrm>
            <a:off x="280800" y="5869251"/>
            <a:ext cx="1455340" cy="727200"/>
            <a:chOff x="325411" y="5853041"/>
            <a:chExt cx="1440078" cy="719574"/>
          </a:xfrm>
        </p:grpSpPr>
        <p:sp>
          <p:nvSpPr>
            <p:cNvPr id="8" name="object 7">
              <a:extLst>
                <a:ext uri="{FF2B5EF4-FFF2-40B4-BE49-F238E27FC236}">
                  <a16:creationId xmlns:a16="http://schemas.microsoft.com/office/drawing/2014/main" id="{64DF29E1-1823-A827-7A5F-0C3900103839}"/>
                </a:ext>
              </a:extLst>
            </p:cNvPr>
            <p:cNvSpPr/>
            <p:nvPr/>
          </p:nvSpPr>
          <p:spPr>
            <a:xfrm>
              <a:off x="325411" y="5853041"/>
              <a:ext cx="600082" cy="719455"/>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8">
              <a:extLst>
                <a:ext uri="{FF2B5EF4-FFF2-40B4-BE49-F238E27FC236}">
                  <a16:creationId xmlns:a16="http://schemas.microsoft.com/office/drawing/2014/main" id="{2B5106C9-4FE9-B0A4-F402-D192D7BB4F9C}"/>
                </a:ext>
              </a:extLst>
            </p:cNvPr>
            <p:cNvSpPr/>
            <p:nvPr/>
          </p:nvSpPr>
          <p:spPr>
            <a:xfrm>
              <a:off x="1045390" y="5853160"/>
              <a:ext cx="720099" cy="719455"/>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5" name="Textplatzhalter 12">
            <a:extLst>
              <a:ext uri="{FF2B5EF4-FFF2-40B4-BE49-F238E27FC236}">
                <a16:creationId xmlns:a16="http://schemas.microsoft.com/office/drawing/2014/main" id="{403F703C-B3B5-C090-2097-EC5BA1A4364D}"/>
              </a:ext>
            </a:extLst>
          </p:cNvPr>
          <p:cNvSpPr>
            <a:spLocks noGrp="1"/>
          </p:cNvSpPr>
          <p:nvPr>
            <p:ph type="body" sz="quarter" idx="12" hasCustomPrompt="1"/>
          </p:nvPr>
        </p:nvSpPr>
        <p:spPr>
          <a:xfrm>
            <a:off x="3204898" y="4850513"/>
            <a:ext cx="5772847"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13" name="Titel 4">
            <a:extLst>
              <a:ext uri="{FF2B5EF4-FFF2-40B4-BE49-F238E27FC236}">
                <a16:creationId xmlns:a16="http://schemas.microsoft.com/office/drawing/2014/main" id="{80CA0102-B382-E352-755A-7AB718D9E3CF}"/>
              </a:ext>
            </a:extLst>
          </p:cNvPr>
          <p:cNvSpPr>
            <a:spLocks noGrp="1"/>
          </p:cNvSpPr>
          <p:nvPr>
            <p:ph type="title" hasCustomPrompt="1"/>
          </p:nvPr>
        </p:nvSpPr>
        <p:spPr>
          <a:xfrm>
            <a:off x="3204898" y="3492428"/>
            <a:ext cx="8703502" cy="1198790"/>
          </a:xfrm>
          <a:prstGeom prst="rect">
            <a:avLst/>
          </a:prstGeom>
        </p:spPr>
        <p:txBody>
          <a:bodyPr wrap="square" lIns="0" tIns="0" rIns="0" bIns="0">
            <a:spAutoFit/>
          </a:bodyPr>
          <a:lstStyle>
            <a:lvl1pPr>
              <a:lnSpc>
                <a:spcPct val="95000"/>
              </a:lnSpc>
              <a:defRPr sz="4100" kern="100" spc="0" baseline="0">
                <a:latin typeface="Arial" panose="020B0604020202020204" pitchFamily="34" charset="0"/>
                <a:cs typeface="Arial" panose="020B0604020202020204" pitchFamily="34" charset="0"/>
              </a:defRPr>
            </a:lvl1pPr>
          </a:lstStyle>
          <a:p>
            <a:r>
              <a:rPr lang="de-DE"/>
              <a:t>Mehrzeiliger</a:t>
            </a:r>
            <a:br>
              <a:rPr lang="de-DE"/>
            </a:br>
            <a:r>
              <a:rPr lang="de-DE"/>
              <a:t>Präsentationstitel</a:t>
            </a:r>
          </a:p>
        </p:txBody>
      </p:sp>
      <p:sp>
        <p:nvSpPr>
          <p:cNvPr id="15" name="Textplatzhalter 12">
            <a:extLst>
              <a:ext uri="{FF2B5EF4-FFF2-40B4-BE49-F238E27FC236}">
                <a16:creationId xmlns:a16="http://schemas.microsoft.com/office/drawing/2014/main" id="{0948712A-D6D3-A620-1CDA-49567B578C2D}"/>
              </a:ext>
            </a:extLst>
          </p:cNvPr>
          <p:cNvSpPr>
            <a:spLocks noGrp="1"/>
          </p:cNvSpPr>
          <p:nvPr>
            <p:ph type="body" sz="quarter" idx="10" hasCustomPrompt="1"/>
          </p:nvPr>
        </p:nvSpPr>
        <p:spPr>
          <a:xfrm>
            <a:off x="280800" y="4580874"/>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16" name="object 3">
            <a:extLst>
              <a:ext uri="{FF2B5EF4-FFF2-40B4-BE49-F238E27FC236}">
                <a16:creationId xmlns:a16="http://schemas.microsoft.com/office/drawing/2014/main" id="{0979E140-BD6A-D6C1-2693-5BFECFD8F009}"/>
              </a:ext>
            </a:extLst>
          </p:cNvPr>
          <p:cNvSpPr txBox="1"/>
          <p:nvPr userDrawn="1"/>
        </p:nvSpPr>
        <p:spPr>
          <a:xfrm>
            <a:off x="280800" y="3492343"/>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tx1"/>
                </a:solidFill>
                <a:latin typeface="Arial" panose="020B0604020202020204" pitchFamily="34" charset="0"/>
                <a:cs typeface="Arial" panose="020B0604020202020204" pitchFamily="34" charset="0"/>
              </a:rPr>
              <a:t>Hochschule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München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University of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Applied Sciences</a:t>
            </a:r>
            <a:endParaRPr lang="de-DE" sz="1500" kern="100" spc="0" baseline="0" dirty="0">
              <a:solidFill>
                <a:schemeClr val="tx1"/>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EF21027A-A032-38F0-DA12-2C92FA7F373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75521" y="261549"/>
            <a:ext cx="11631600" cy="2907900"/>
          </a:xfrm>
          <a:prstGeom prst="rect">
            <a:avLst/>
          </a:prstGeom>
        </p:spPr>
      </p:pic>
    </p:spTree>
    <p:extLst>
      <p:ext uri="{BB962C8B-B14F-4D97-AF65-F5344CB8AC3E}">
        <p14:creationId xmlns:p14="http://schemas.microsoft.com/office/powerpoint/2010/main" val="1167582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Gliederung">
    <p:spTree>
      <p:nvGrpSpPr>
        <p:cNvPr id="1" name=""/>
        <p:cNvGrpSpPr/>
        <p:nvPr/>
      </p:nvGrpSpPr>
      <p:grpSpPr>
        <a:xfrm>
          <a:off x="0" y="0"/>
          <a:ext cx="0" cy="0"/>
          <a:chOff x="0" y="0"/>
          <a:chExt cx="0" cy="0"/>
        </a:xfrm>
      </p:grpSpPr>
      <p:sp>
        <p:nvSpPr>
          <p:cNvPr id="8" name="Textplatzhalter 12">
            <a:extLst>
              <a:ext uri="{FF2B5EF4-FFF2-40B4-BE49-F238E27FC236}">
                <a16:creationId xmlns:a16="http://schemas.microsoft.com/office/drawing/2014/main" id="{E87020F3-D886-2ACD-9061-81A1FA6D6DC2}"/>
              </a:ext>
            </a:extLst>
          </p:cNvPr>
          <p:cNvSpPr>
            <a:spLocks noGrp="1"/>
          </p:cNvSpPr>
          <p:nvPr>
            <p:ph type="body" sz="quarter" idx="10" hasCustomPrompt="1"/>
          </p:nvPr>
        </p:nvSpPr>
        <p:spPr>
          <a:xfrm>
            <a:off x="280800" y="259200"/>
            <a:ext cx="1979063" cy="397160"/>
          </a:xfrm>
          <a:prstGeom prst="rect">
            <a:avLst/>
          </a:prstGeom>
        </p:spPr>
        <p:txBody>
          <a:bodyPr wrap="square" lIns="0" tIns="0" rIns="0" bIns="0">
            <a:no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Präsentationstitel</a:t>
            </a:r>
          </a:p>
        </p:txBody>
      </p:sp>
      <p:sp>
        <p:nvSpPr>
          <p:cNvPr id="13" name="Textplatzhalter 12">
            <a:extLst>
              <a:ext uri="{FF2B5EF4-FFF2-40B4-BE49-F238E27FC236}">
                <a16:creationId xmlns:a16="http://schemas.microsoft.com/office/drawing/2014/main" id="{D27338C7-BE24-E9E4-C971-B55AC6726977}"/>
              </a:ext>
            </a:extLst>
          </p:cNvPr>
          <p:cNvSpPr>
            <a:spLocks noGrp="1"/>
          </p:cNvSpPr>
          <p:nvPr>
            <p:ph type="body" sz="quarter" idx="11" hasCustomPrompt="1"/>
          </p:nvPr>
        </p:nvSpPr>
        <p:spPr>
          <a:xfrm>
            <a:off x="280800" y="1839600"/>
            <a:ext cx="10800000" cy="1217612"/>
          </a:xfrm>
          <a:prstGeom prst="rect">
            <a:avLst/>
          </a:prstGeom>
        </p:spPr>
        <p:txBody>
          <a:bodyPr wrap="square" lIns="0" tIns="28800" rIns="0" bIns="0" anchor="t" anchorCtr="0">
            <a:spAutoFit/>
          </a:bodyPr>
          <a:lstStyle>
            <a:lvl1pPr marL="514350" indent="-514350">
              <a:lnSpc>
                <a:spcPct val="95000"/>
              </a:lnSpc>
              <a:spcBef>
                <a:spcPts val="0"/>
              </a:spcBef>
              <a:spcAft>
                <a:spcPts val="2200"/>
              </a:spcAft>
              <a:buFont typeface="+mj-lt"/>
              <a:buAutoNum type="arabicPeriod"/>
              <a:defRPr sz="3100" b="0" i="0" kern="100" spc="0" baseline="0">
                <a:latin typeface="Arial" panose="020B0604020202020204" pitchFamily="34" charset="0"/>
                <a:cs typeface="Arial" panose="020B0604020202020204" pitchFamily="34" charset="0"/>
              </a:defRPr>
            </a:lvl1pPr>
            <a:lvl2pPr marL="914400" indent="-457200">
              <a:lnSpc>
                <a:spcPct val="91000"/>
              </a:lnSpc>
              <a:spcBef>
                <a:spcPts val="0"/>
              </a:spcBef>
              <a:spcAft>
                <a:spcPts val="0"/>
              </a:spcAft>
              <a:buFont typeface="Arial" panose="020B0604020202020204" pitchFamily="34" charset="0"/>
              <a:buChar char="•"/>
              <a:defRPr sz="3100" b="0" i="0" spc="0">
                <a:latin typeface="Arial" panose="020B0604020202020204" pitchFamily="34" charset="0"/>
                <a:cs typeface="Arial" panose="020B0604020202020204" pitchFamily="34" charset="0"/>
              </a:defRPr>
            </a:lvl2pPr>
            <a:lvl3pPr marL="1371600" indent="-457200">
              <a:lnSpc>
                <a:spcPct val="91000"/>
              </a:lnSpc>
              <a:spcBef>
                <a:spcPts val="0"/>
              </a:spcBef>
              <a:spcAft>
                <a:spcPts val="0"/>
              </a:spcAft>
              <a:buFont typeface="Arial" panose="020B0604020202020204" pitchFamily="34" charset="0"/>
              <a:buChar char="•"/>
              <a:defRPr sz="3100" b="0" i="0" spc="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3100" b="0" i="0" spc="0">
                <a:latin typeface="Arial" panose="020B0604020202020204" pitchFamily="34" charset="0"/>
                <a:cs typeface="Arial" panose="020B0604020202020204" pitchFamily="34" charset="0"/>
              </a:defRPr>
            </a:lvl4pPr>
            <a:lvl5pPr marL="2114550" indent="-285750">
              <a:lnSpc>
                <a:spcPct val="91000"/>
              </a:lnSpc>
              <a:spcBef>
                <a:spcPts val="0"/>
              </a:spcBef>
              <a:spcAft>
                <a:spcPts val="0"/>
              </a:spcAft>
              <a:buFont typeface="Arial" panose="020B0604020202020204" pitchFamily="34" charset="0"/>
              <a:buChar char="•"/>
              <a:defRPr sz="3100" b="0" i="0" spc="0">
                <a:latin typeface="Arial" panose="020B0604020202020204" pitchFamily="34" charset="0"/>
                <a:cs typeface="Arial" panose="020B0604020202020204" pitchFamily="34" charset="0"/>
              </a:defRPr>
            </a:lvl5pPr>
            <a:lvl6pPr marL="2286000" indent="0">
              <a:lnSpc>
                <a:spcPct val="91000"/>
              </a:lnSpc>
              <a:spcBef>
                <a:spcPts val="0"/>
              </a:spcBef>
              <a:buNone/>
              <a:defRPr sz="1500" spc="0">
                <a:latin typeface="Arial" panose="020B0604020202020204" pitchFamily="34" charset="0"/>
                <a:cs typeface="Arial" panose="020B0604020202020204" pitchFamily="34" charset="0"/>
              </a:defRPr>
            </a:lvl6pPr>
          </a:lstStyle>
          <a:p>
            <a:pPr lvl="0"/>
            <a:r>
              <a:rPr lang="de-DE"/>
              <a:t>Gliederungspunkt</a:t>
            </a:r>
          </a:p>
          <a:p>
            <a:pPr lvl="0"/>
            <a:r>
              <a:rPr lang="de-DE"/>
              <a:t>…</a:t>
            </a:r>
          </a:p>
        </p:txBody>
      </p:sp>
      <p:grpSp>
        <p:nvGrpSpPr>
          <p:cNvPr id="16" name="Gruppieren 15">
            <a:extLst>
              <a:ext uri="{FF2B5EF4-FFF2-40B4-BE49-F238E27FC236}">
                <a16:creationId xmlns:a16="http://schemas.microsoft.com/office/drawing/2014/main" id="{8FF8DEB5-98C8-3239-09A4-CC162ABFDFD0}"/>
              </a:ext>
            </a:extLst>
          </p:cNvPr>
          <p:cNvGrpSpPr>
            <a:grpSpLocks noChangeAspect="1"/>
          </p:cNvGrpSpPr>
          <p:nvPr userDrawn="1"/>
        </p:nvGrpSpPr>
        <p:grpSpPr>
          <a:xfrm>
            <a:off x="280800" y="6236078"/>
            <a:ext cx="989701" cy="360000"/>
            <a:chOff x="323989" y="5683237"/>
            <a:chExt cx="4368520" cy="1589034"/>
          </a:xfrm>
        </p:grpSpPr>
        <p:sp>
          <p:nvSpPr>
            <p:cNvPr id="17" name="object 6">
              <a:extLst>
                <a:ext uri="{FF2B5EF4-FFF2-40B4-BE49-F238E27FC236}">
                  <a16:creationId xmlns:a16="http://schemas.microsoft.com/office/drawing/2014/main" id="{72A41671-A599-763E-F859-72A6ADB9B2A9}"/>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8" name="object 7">
              <a:extLst>
                <a:ext uri="{FF2B5EF4-FFF2-40B4-BE49-F238E27FC236}">
                  <a16:creationId xmlns:a16="http://schemas.microsoft.com/office/drawing/2014/main" id="{3C3973CE-F344-FE12-21E9-A6BE99C0FA76}"/>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9" name="object 8">
              <a:extLst>
                <a:ext uri="{FF2B5EF4-FFF2-40B4-BE49-F238E27FC236}">
                  <a16:creationId xmlns:a16="http://schemas.microsoft.com/office/drawing/2014/main" id="{84C1E4DB-EF85-075E-F23C-01F5FBE62A74}"/>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20" name="Textplatzhalter 12">
            <a:extLst>
              <a:ext uri="{FF2B5EF4-FFF2-40B4-BE49-F238E27FC236}">
                <a16:creationId xmlns:a16="http://schemas.microsoft.com/office/drawing/2014/main" id="{7CB521BB-F84D-43DB-0C08-63E79A975A90}"/>
              </a:ext>
            </a:extLst>
          </p:cNvPr>
          <p:cNvSpPr txBox="1">
            <a:spLocks/>
          </p:cNvSpPr>
          <p:nvPr userDrawn="1"/>
        </p:nvSpPr>
        <p:spPr>
          <a:xfrm>
            <a:off x="2466000" y="259200"/>
            <a:ext cx="2887662" cy="219291"/>
          </a:xfrm>
          <a:prstGeom prst="rect">
            <a:avLst/>
          </a:prstGeom>
        </p:spPr>
        <p:txBody>
          <a:bodyPr lIns="0" tIns="0" rIns="0" bIns="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10" baseline="0">
                <a:solidFill>
                  <a:schemeClr val="tx1"/>
                </a:solidFill>
                <a:latin typeface="Untitled Sans"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5000"/>
              </a:lnSpc>
            </a:pPr>
            <a:r>
              <a:rPr lang="de-DE" sz="1500" spc="0" baseline="0">
                <a:latin typeface="Arial" panose="020B0604020202020204" pitchFamily="34" charset="0"/>
                <a:cs typeface="Arial" panose="020B0604020202020204" pitchFamily="34" charset="0"/>
              </a:rPr>
              <a:t>Inhalt</a:t>
            </a:r>
          </a:p>
        </p:txBody>
      </p:sp>
      <p:sp>
        <p:nvSpPr>
          <p:cNvPr id="4" name="Datumsplatzhalter 3">
            <a:extLst>
              <a:ext uri="{FF2B5EF4-FFF2-40B4-BE49-F238E27FC236}">
                <a16:creationId xmlns:a16="http://schemas.microsoft.com/office/drawing/2014/main" id="{150AEB7D-93AE-6B02-B0F2-4B959239DA0B}"/>
              </a:ext>
            </a:extLst>
          </p:cNvPr>
          <p:cNvSpPr>
            <a:spLocks noGrp="1"/>
          </p:cNvSpPr>
          <p:nvPr>
            <p:ph type="dt" sz="half" idx="12"/>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6" name="Fußzeilenplatzhalter 5">
            <a:extLst>
              <a:ext uri="{FF2B5EF4-FFF2-40B4-BE49-F238E27FC236}">
                <a16:creationId xmlns:a16="http://schemas.microsoft.com/office/drawing/2014/main" id="{588CD7F0-56D0-54CE-B2C7-41C487B0CDD3}"/>
              </a:ext>
            </a:extLst>
          </p:cNvPr>
          <p:cNvSpPr>
            <a:spLocks noGrp="1"/>
          </p:cNvSpPr>
          <p:nvPr>
            <p:ph type="ftr" sz="quarter" idx="13"/>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7" name="Foliennummernplatzhalter 6">
            <a:extLst>
              <a:ext uri="{FF2B5EF4-FFF2-40B4-BE49-F238E27FC236}">
                <a16:creationId xmlns:a16="http://schemas.microsoft.com/office/drawing/2014/main" id="{55A44459-6817-10AA-646C-EFBC14255D13}"/>
              </a:ext>
            </a:extLst>
          </p:cNvPr>
          <p:cNvSpPr>
            <a:spLocks noGrp="1"/>
          </p:cNvSpPr>
          <p:nvPr>
            <p:ph type="sldNum" sz="quarter" idx="14"/>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Tree>
    <p:extLst>
      <p:ext uri="{BB962C8B-B14F-4D97-AF65-F5344CB8AC3E}">
        <p14:creationId xmlns:p14="http://schemas.microsoft.com/office/powerpoint/2010/main" val="24175773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ußzeilenplatzhalter 8">
            <a:extLst>
              <a:ext uri="{FF2B5EF4-FFF2-40B4-BE49-F238E27FC236}">
                <a16:creationId xmlns:a16="http://schemas.microsoft.com/office/drawing/2014/main" id="{9129B356-FBB9-503E-1605-CC0B38EC3810}"/>
              </a:ext>
            </a:extLst>
          </p:cNvPr>
          <p:cNvSpPr>
            <a:spLocks noGrp="1"/>
          </p:cNvSpPr>
          <p:nvPr>
            <p:ph type="ftr" sz="quarter" idx="3"/>
          </p:nvPr>
        </p:nvSpPr>
        <p:spPr>
          <a:xfrm>
            <a:off x="1744125" y="6437821"/>
            <a:ext cx="3960000" cy="153027"/>
          </a:xfrm>
          <a:prstGeom prst="rect">
            <a:avLst/>
          </a:prstGeom>
        </p:spPr>
        <p:txBody>
          <a:bodyPr vert="horz" lIns="0" tIns="45720" rIns="0" bIns="7200" rtlCol="0" anchor="ctr"/>
          <a:lstStyle>
            <a:lvl1pPr algn="l">
              <a:defRPr sz="1300" kern="100" spc="0" baseline="0">
                <a:solidFill>
                  <a:schemeClr val="tx1"/>
                </a:solidFill>
                <a:latin typeface="Arial" panose="020B0604020202020204" pitchFamily="34" charset="0"/>
                <a:cs typeface="Arial" panose="020B0604020202020204" pitchFamily="34" charset="0"/>
              </a:defRPr>
            </a:lvl1pPr>
          </a:lstStyle>
          <a:p>
            <a:r>
              <a:rPr lang="de-DE"/>
              <a:t>Patrick Hanisch</a:t>
            </a:r>
          </a:p>
        </p:txBody>
      </p:sp>
      <p:sp>
        <p:nvSpPr>
          <p:cNvPr id="3" name="Datumsplatzhalter 9">
            <a:extLst>
              <a:ext uri="{FF2B5EF4-FFF2-40B4-BE49-F238E27FC236}">
                <a16:creationId xmlns:a16="http://schemas.microsoft.com/office/drawing/2014/main" id="{27B36FD5-5633-2983-3CDB-D36D2834A243}"/>
              </a:ext>
            </a:extLst>
          </p:cNvPr>
          <p:cNvSpPr>
            <a:spLocks noGrp="1"/>
          </p:cNvSpPr>
          <p:nvPr>
            <p:ph type="dt" sz="half" idx="2"/>
          </p:nvPr>
        </p:nvSpPr>
        <p:spPr>
          <a:xfrm>
            <a:off x="1744125" y="6230968"/>
            <a:ext cx="3960000" cy="153027"/>
          </a:xfrm>
          <a:prstGeom prst="rect">
            <a:avLst/>
          </a:prstGeom>
        </p:spPr>
        <p:txBody>
          <a:bodyPr vert="horz" lIns="0" tIns="45720" rIns="0" bIns="7200" rtlCol="0" anchor="ctr"/>
          <a:lstStyle>
            <a:lvl1pPr algn="l">
              <a:defRPr sz="1300" kern="100" spc="0" baseline="0">
                <a:solidFill>
                  <a:schemeClr val="tx1"/>
                </a:solidFill>
                <a:latin typeface="Arial" panose="020B0604020202020204" pitchFamily="34" charset="0"/>
                <a:cs typeface="Arial" panose="020B0604020202020204" pitchFamily="34" charset="0"/>
              </a:defRPr>
            </a:lvl1pPr>
          </a:lstStyle>
          <a:p>
            <a:r>
              <a:rPr lang="en-US"/>
              <a:t>21.05.2026</a:t>
            </a:r>
            <a:endParaRPr lang="de-DE"/>
          </a:p>
        </p:txBody>
      </p:sp>
      <p:sp>
        <p:nvSpPr>
          <p:cNvPr id="4" name="Textplatzhalter 2">
            <a:extLst>
              <a:ext uri="{FF2B5EF4-FFF2-40B4-BE49-F238E27FC236}">
                <a16:creationId xmlns:a16="http://schemas.microsoft.com/office/drawing/2014/main" id="{D646C862-4C3E-AC23-6CBC-5F231CFCDB8A}"/>
              </a:ext>
            </a:extLst>
          </p:cNvPr>
          <p:cNvSpPr>
            <a:spLocks noGrp="1"/>
          </p:cNvSpPr>
          <p:nvPr>
            <p:ph type="body" idx="1"/>
          </p:nvPr>
        </p:nvSpPr>
        <p:spPr>
          <a:xfrm>
            <a:off x="838200" y="1825625"/>
            <a:ext cx="10515600" cy="408472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Tree>
    <p:extLst>
      <p:ext uri="{BB962C8B-B14F-4D97-AF65-F5344CB8AC3E}">
        <p14:creationId xmlns:p14="http://schemas.microsoft.com/office/powerpoint/2010/main" val="1545396249"/>
      </p:ext>
    </p:extLst>
  </p:cSld>
  <p:clrMap bg1="lt1" tx1="dk1" bg2="lt2" tx2="dk2" accent1="accent1" accent2="accent2" accent3="accent3" accent4="accent4" accent5="accent5" accent6="accent6" hlink="hlink" folHlink="folHlink"/>
  <p:sldLayoutIdLst>
    <p:sldLayoutId id="2147483661" r:id="rId1"/>
    <p:sldLayoutId id="2147483694" r:id="rId2"/>
    <p:sldLayoutId id="2147483695" r:id="rId3"/>
    <p:sldLayoutId id="2147483680" r:id="rId4"/>
    <p:sldLayoutId id="2147483696" r:id="rId5"/>
    <p:sldLayoutId id="2147483697" r:id="rId6"/>
    <p:sldLayoutId id="2147483679" r:id="rId7"/>
    <p:sldLayoutId id="2147483700" r:id="rId8"/>
    <p:sldLayoutId id="2147483665" r:id="rId9"/>
    <p:sldLayoutId id="2147483666" r:id="rId10"/>
    <p:sldLayoutId id="2147483668" r:id="rId11"/>
    <p:sldLayoutId id="2147483698" r:id="rId12"/>
    <p:sldLayoutId id="2147483699" r:id="rId13"/>
    <p:sldLayoutId id="2147483667" r:id="rId14"/>
    <p:sldLayoutId id="2147483669" r:id="rId15"/>
    <p:sldLayoutId id="2147483670" r:id="rId16"/>
    <p:sldLayoutId id="2147483701" r:id="rId17"/>
    <p:sldLayoutId id="2147483671" r:id="rId18"/>
    <p:sldLayoutId id="2147483685" r:id="rId19"/>
    <p:sldLayoutId id="2147483677" r:id="rId20"/>
    <p:sldLayoutId id="2147483686" r:id="rId21"/>
    <p:sldLayoutId id="2147483687" r:id="rId22"/>
    <p:sldLayoutId id="2147483673" r:id="rId23"/>
    <p:sldLayoutId id="2147483682" r:id="rId24"/>
    <p:sldLayoutId id="2147483678" r:id="rId25"/>
    <p:sldLayoutId id="2147483689" r:id="rId26"/>
    <p:sldLayoutId id="2147483688" r:id="rId27"/>
    <p:sldLayoutId id="2147483672" r:id="rId28"/>
    <p:sldLayoutId id="2147483690" r:id="rId29"/>
    <p:sldLayoutId id="2147483691" r:id="rId30"/>
    <p:sldLayoutId id="2147483692" r:id="rId31"/>
    <p:sldLayoutId id="2147483693" r:id="rId3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5000"/>
        </a:lnSpc>
        <a:spcBef>
          <a:spcPts val="1000"/>
        </a:spcBef>
        <a:buFont typeface="Arial" panose="020B0604020202020204" pitchFamily="34" charset="0"/>
        <a:buNone/>
        <a:defRPr sz="150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kern="100" spc="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kern="100" spc="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kern="100" spc="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kern="100" spc="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1.png"/><Relationship Id="rId7" Type="http://schemas.openxmlformats.org/officeDocument/2006/relationships/image" Target="../media/image36.jpg"/><Relationship Id="rId2" Type="http://schemas.openxmlformats.org/officeDocument/2006/relationships/image" Target="../media/image30.png"/><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3.png"/><Relationship Id="rId10" Type="http://schemas.openxmlformats.org/officeDocument/2006/relationships/image" Target="../media/image39.jpg"/><Relationship Id="rId4" Type="http://schemas.openxmlformats.org/officeDocument/2006/relationships/image" Target="../media/image32.jpg"/><Relationship Id="rId9"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jpeg"/><Relationship Id="rId7" Type="http://schemas.openxmlformats.org/officeDocument/2006/relationships/image" Target="../media/image23.svg"/><Relationship Id="rId2" Type="http://schemas.openxmlformats.org/officeDocument/2006/relationships/image" Target="../media/image20.jpeg"/><Relationship Id="rId1" Type="http://schemas.openxmlformats.org/officeDocument/2006/relationships/slideLayout" Target="../slideLayouts/slideLayout28.xml"/><Relationship Id="rId6" Type="http://schemas.openxmlformats.org/officeDocument/2006/relationships/image" Target="../media/image32.png"/><Relationship Id="rId10" Type="http://schemas.openxmlformats.org/officeDocument/2006/relationships/image" Target="../media/image25.svg"/><Relationship Id="rId4" Type="http://schemas.openxmlformats.org/officeDocument/2006/relationships/image" Target="../media/image22.sv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7C1EFBD4-01AD-1373-ECC6-45690A9E4F03}"/>
              </a:ext>
            </a:extLst>
          </p:cNvPr>
          <p:cNvSpPr>
            <a:spLocks noGrp="1"/>
          </p:cNvSpPr>
          <p:nvPr>
            <p:ph type="body" sz="quarter" idx="10"/>
          </p:nvPr>
        </p:nvSpPr>
        <p:spPr>
          <a:xfrm>
            <a:off x="2465425" y="259200"/>
            <a:ext cx="2160000" cy="657872"/>
          </a:xfrm>
        </p:spPr>
        <p:txBody>
          <a:bodyPr>
            <a:spAutoFit/>
          </a:bodyPr>
          <a:lstStyle/>
          <a:p>
            <a:r>
              <a:rPr lang="en-US" noProof="0" dirty="0"/>
              <a:t>Department of Engineering and Management</a:t>
            </a:r>
          </a:p>
        </p:txBody>
      </p:sp>
      <p:sp>
        <p:nvSpPr>
          <p:cNvPr id="10" name="Textplatzhalter 9">
            <a:extLst>
              <a:ext uri="{FF2B5EF4-FFF2-40B4-BE49-F238E27FC236}">
                <a16:creationId xmlns:a16="http://schemas.microsoft.com/office/drawing/2014/main" id="{7AF96F36-AC94-9E82-0AD4-E2D88B7A4EAB}"/>
              </a:ext>
            </a:extLst>
          </p:cNvPr>
          <p:cNvSpPr>
            <a:spLocks noGrp="1"/>
          </p:cNvSpPr>
          <p:nvPr>
            <p:ph type="body" sz="quarter" idx="12"/>
          </p:nvPr>
        </p:nvSpPr>
        <p:spPr>
          <a:xfrm>
            <a:off x="273366" y="3803398"/>
            <a:ext cx="5057561" cy="877163"/>
          </a:xfrm>
        </p:spPr>
        <p:txBody>
          <a:bodyPr>
            <a:spAutoFit/>
          </a:bodyPr>
          <a:lstStyle/>
          <a:p>
            <a:r>
              <a:rPr lang="en-US" noProof="0" dirty="0"/>
              <a:t>Patrick Hanisch</a:t>
            </a:r>
          </a:p>
          <a:p>
            <a:r>
              <a:rPr lang="en-US" noProof="0" dirty="0"/>
              <a:t>21.05.2026</a:t>
            </a:r>
            <a:br>
              <a:rPr lang="en-US" noProof="0" dirty="0"/>
            </a:br>
            <a:endParaRPr lang="en-US" noProof="0" dirty="0"/>
          </a:p>
        </p:txBody>
      </p:sp>
      <p:sp>
        <p:nvSpPr>
          <p:cNvPr id="8" name="Titel 7">
            <a:extLst>
              <a:ext uri="{FF2B5EF4-FFF2-40B4-BE49-F238E27FC236}">
                <a16:creationId xmlns:a16="http://schemas.microsoft.com/office/drawing/2014/main" id="{E08EB363-CC8A-B5F9-5BE5-9238FC9C2315}"/>
              </a:ext>
            </a:extLst>
          </p:cNvPr>
          <p:cNvSpPr>
            <a:spLocks noGrp="1"/>
          </p:cNvSpPr>
          <p:nvPr>
            <p:ph type="title"/>
          </p:nvPr>
        </p:nvSpPr>
        <p:spPr>
          <a:xfrm>
            <a:off x="273366" y="1648679"/>
            <a:ext cx="10426057" cy="1578894"/>
          </a:xfrm>
        </p:spPr>
        <p:txBody>
          <a:bodyPr wrap="square">
            <a:spAutoFit/>
          </a:bodyPr>
          <a:lstStyle/>
          <a:p>
            <a:r>
              <a:rPr lang="en-US" sz="3600" b="1" noProof="0" dirty="0"/>
              <a:t>Drying and Storage of </a:t>
            </a:r>
            <a:r>
              <a:rPr lang="en-US" sz="3600" b="1" i="1" noProof="0" dirty="0" err="1"/>
              <a:t>Sporosarcina</a:t>
            </a:r>
            <a:r>
              <a:rPr lang="en-US" sz="3600" b="1" i="1" noProof="0" dirty="0"/>
              <a:t> </a:t>
            </a:r>
            <a:r>
              <a:rPr lang="en-US" sz="3600" b="1" i="1" noProof="0" dirty="0" err="1"/>
              <a:t>pasteurii</a:t>
            </a:r>
            <a:r>
              <a:rPr lang="en-US" sz="3600" b="1" i="1" noProof="0" dirty="0"/>
              <a:t> </a:t>
            </a:r>
            <a:r>
              <a:rPr lang="en-US" sz="3600" b="1" noProof="0" dirty="0"/>
              <a:t>for Subsequent Use in Microbially Induced Carbonate Precipitation</a:t>
            </a:r>
          </a:p>
        </p:txBody>
      </p:sp>
    </p:spTree>
    <p:extLst>
      <p:ext uri="{BB962C8B-B14F-4D97-AF65-F5344CB8AC3E}">
        <p14:creationId xmlns:p14="http://schemas.microsoft.com/office/powerpoint/2010/main" val="3538064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DFCC7-588E-E349-9AFF-99AE35832702}"/>
            </a:ext>
          </a:extLst>
        </p:cNvPr>
        <p:cNvGrpSpPr/>
        <p:nvPr/>
      </p:nvGrpSpPr>
      <p:grpSpPr>
        <a:xfrm>
          <a:off x="0" y="0"/>
          <a:ext cx="0" cy="0"/>
          <a:chOff x="0" y="0"/>
          <a:chExt cx="0" cy="0"/>
        </a:xfrm>
      </p:grpSpPr>
      <p:sp>
        <p:nvSpPr>
          <p:cNvPr id="12" name="Datumsplatzhalter 11">
            <a:extLst>
              <a:ext uri="{FF2B5EF4-FFF2-40B4-BE49-F238E27FC236}">
                <a16:creationId xmlns:a16="http://schemas.microsoft.com/office/drawing/2014/main" id="{F3CC5034-4626-E643-1098-6338B1AD57AB}"/>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307473C7-4949-A783-8A7F-3BB545894296}"/>
              </a:ext>
            </a:extLst>
          </p:cNvPr>
          <p:cNvSpPr>
            <a:spLocks noGrp="1"/>
          </p:cNvSpPr>
          <p:nvPr>
            <p:ph type="ftr" sz="quarter" idx="14"/>
          </p:nvPr>
        </p:nvSpPr>
        <p:spPr/>
        <p:txBody>
          <a:bodyPr/>
          <a:lstStyle/>
          <a:p>
            <a:r>
              <a:rPr lang="en-US" noProof="0" dirty="0"/>
              <a:t>Patrick Hanisch</a:t>
            </a:r>
          </a:p>
        </p:txBody>
      </p:sp>
      <p:sp>
        <p:nvSpPr>
          <p:cNvPr id="7" name="Foliennummernplatzhalter 6">
            <a:extLst>
              <a:ext uri="{FF2B5EF4-FFF2-40B4-BE49-F238E27FC236}">
                <a16:creationId xmlns:a16="http://schemas.microsoft.com/office/drawing/2014/main" id="{26231933-B1F2-F7FF-AD85-1B438BD7B4E8}"/>
              </a:ext>
            </a:extLst>
          </p:cNvPr>
          <p:cNvSpPr>
            <a:spLocks noGrp="1"/>
          </p:cNvSpPr>
          <p:nvPr>
            <p:ph type="sldNum" sz="quarter" idx="15"/>
          </p:nvPr>
        </p:nvSpPr>
        <p:spPr>
          <a:prstGeom prst="rect">
            <a:avLst/>
          </a:prstGeom>
        </p:spPr>
        <p:txBody>
          <a:bodyPr/>
          <a:lstStyle/>
          <a:p>
            <a:fld id="{3D0FE487-6668-5F4C-98DD-9BAD5CBECD19}" type="slidenum">
              <a:rPr lang="en-US" noProof="0" smtClean="0"/>
              <a:pPr/>
              <a:t>10</a:t>
            </a:fld>
            <a:endParaRPr lang="en-US" noProof="0" dirty="0"/>
          </a:p>
        </p:txBody>
      </p:sp>
      <p:sp>
        <p:nvSpPr>
          <p:cNvPr id="15" name="Rectangle 14">
            <a:extLst>
              <a:ext uri="{FF2B5EF4-FFF2-40B4-BE49-F238E27FC236}">
                <a16:creationId xmlns:a16="http://schemas.microsoft.com/office/drawing/2014/main" id="{B189EB75-EF96-04D7-3A11-1B2222BA1B5E}"/>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Textplatzhalter 7">
            <a:extLst>
              <a:ext uri="{FF2B5EF4-FFF2-40B4-BE49-F238E27FC236}">
                <a16:creationId xmlns:a16="http://schemas.microsoft.com/office/drawing/2014/main" id="{2BE3FB98-6EE4-9014-9635-906984B3E267}"/>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Key findings</a:t>
            </a:r>
          </a:p>
        </p:txBody>
      </p:sp>
      <p:sp>
        <p:nvSpPr>
          <p:cNvPr id="17" name="Rectangle 1">
            <a:extLst>
              <a:ext uri="{FF2B5EF4-FFF2-40B4-BE49-F238E27FC236}">
                <a16:creationId xmlns:a16="http://schemas.microsoft.com/office/drawing/2014/main" id="{77DC9787-43D7-1C42-DA23-D03EA64BEE92}"/>
              </a:ext>
            </a:extLst>
          </p:cNvPr>
          <p:cNvSpPr>
            <a:spLocks noChangeArrowheads="1"/>
          </p:cNvSpPr>
          <p:nvPr/>
        </p:nvSpPr>
        <p:spPr bwMode="auto">
          <a:xfrm>
            <a:off x="249147" y="1162759"/>
            <a:ext cx="1174690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ts val="600"/>
              </a:spcBef>
              <a:spcAft>
                <a:spcPts val="60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 Maltodextrin acts as an effective </a:t>
            </a:r>
            <a:r>
              <a:rPr kumimoji="0" lang="en-US" altLang="en-US" sz="2400" b="1" i="0" u="none" strike="noStrike" cap="none" normalizeH="0" baseline="0" dirty="0">
                <a:ln>
                  <a:noFill/>
                </a:ln>
                <a:solidFill>
                  <a:schemeClr val="tx1"/>
                </a:solidFill>
                <a:effectLst/>
                <a:latin typeface="Arial" panose="020B0604020202020204" pitchFamily="34" charset="0"/>
              </a:rPr>
              <a:t>protective agent</a:t>
            </a:r>
            <a:r>
              <a:rPr kumimoji="0" lang="en-US" altLang="en-US" sz="2400" b="0" i="0" u="none" strike="noStrike" cap="none" normalizeH="0" baseline="0" dirty="0">
                <a:ln>
                  <a:noFill/>
                </a:ln>
                <a:solidFill>
                  <a:schemeClr val="tx1"/>
                </a:solidFill>
                <a:effectLst/>
                <a:latin typeface="Arial" panose="020B0604020202020204" pitchFamily="34" charset="0"/>
              </a:rPr>
              <a:t>, improving cell viability and urease stability, especially in freeze-drying.</a:t>
            </a:r>
          </a:p>
          <a:p>
            <a:pPr lvl="0" eaLnBrk="0" fontAlgn="base" hangingPunct="0">
              <a:spcBef>
                <a:spcPts val="600"/>
              </a:spcBef>
              <a:spcAft>
                <a:spcPts val="600"/>
              </a:spcAft>
              <a:buFontTx/>
              <a:buChar char="•"/>
            </a:pPr>
            <a:r>
              <a:rPr lang="en-US" sz="2400" dirty="0"/>
              <a:t> </a:t>
            </a:r>
            <a:r>
              <a:rPr lang="en-US" sz="2400" b="1" dirty="0"/>
              <a:t>Freeze-drying</a:t>
            </a:r>
            <a:r>
              <a:rPr lang="en-US" sz="2400" dirty="0"/>
              <a:t> resulted in significantly higher bacterial survival compared to fluidized bed drying.</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ts val="600"/>
              </a:spcBef>
              <a:spcAft>
                <a:spcPts val="60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 Urease activity was preserved across all powders and decreased depending on </a:t>
            </a:r>
            <a:r>
              <a:rPr kumimoji="0" lang="en-US" altLang="en-US" sz="2400" b="1" i="0" u="none" strike="noStrike" cap="none" normalizeH="0" baseline="0" dirty="0">
                <a:ln>
                  <a:noFill/>
                </a:ln>
                <a:solidFill>
                  <a:schemeClr val="tx1"/>
                </a:solidFill>
                <a:effectLst/>
                <a:latin typeface="Arial" panose="020B0604020202020204" pitchFamily="34" charset="0"/>
              </a:rPr>
              <a:t>storage temperature and time</a:t>
            </a:r>
            <a:r>
              <a:rPr lang="en-US" altLang="en-US" sz="2400" dirty="0">
                <a:latin typeface="Arial" panose="020B0604020202020204" pitchFamily="34"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ts val="600"/>
              </a:spcBef>
              <a:spcAft>
                <a:spcPts val="60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 Dried bacterial powders enabled </a:t>
            </a:r>
            <a:r>
              <a:rPr kumimoji="0" lang="en-US" altLang="en-US" sz="2400" b="1" i="0" u="none" strike="noStrike" cap="none" normalizeH="0" baseline="0" dirty="0">
                <a:ln>
                  <a:noFill/>
                </a:ln>
                <a:solidFill>
                  <a:schemeClr val="tx1"/>
                </a:solidFill>
                <a:effectLst/>
                <a:latin typeface="Arial" panose="020B0604020202020204" pitchFamily="34" charset="0"/>
              </a:rPr>
              <a:t>effective MICP-based soil strengthening</a:t>
            </a:r>
            <a:r>
              <a:rPr kumimoji="0" lang="en-US" altLang="en-US" sz="2400" b="0" i="0" u="none" strike="noStrike" cap="none" normalizeH="0" baseline="0" dirty="0">
                <a:ln>
                  <a:noFill/>
                </a:ln>
                <a:solidFill>
                  <a:schemeClr val="tx1"/>
                </a:solidFill>
                <a:effectLst/>
                <a:latin typeface="Arial" panose="020B0604020202020204" pitchFamily="34" charset="0"/>
              </a:rPr>
              <a:t>, achieving higher compressive strength than liquid culture.</a:t>
            </a:r>
          </a:p>
          <a:p>
            <a:pPr lvl="0" eaLnBrk="0" fontAlgn="base" hangingPunct="0">
              <a:spcBef>
                <a:spcPts val="600"/>
              </a:spcBef>
              <a:spcAft>
                <a:spcPts val="600"/>
              </a:spcAft>
              <a:buFontTx/>
              <a:buChar char="•"/>
            </a:pPr>
            <a:r>
              <a:rPr kumimoji="0" lang="en-US" altLang="en-US" sz="2400" b="0" i="0" u="none" strike="noStrike" cap="none" normalizeH="0" baseline="0" dirty="0">
                <a:ln>
                  <a:noFill/>
                </a:ln>
                <a:solidFill>
                  <a:schemeClr val="tx1"/>
                </a:solidFill>
                <a:effectLst/>
                <a:latin typeface="Arial" panose="020B0604020202020204" pitchFamily="34" charset="0"/>
              </a:rPr>
              <a:t> </a:t>
            </a:r>
            <a:r>
              <a:rPr lang="en-US" sz="2400" dirty="0"/>
              <a:t>MCC appears to </a:t>
            </a:r>
            <a:r>
              <a:rPr lang="en-US" sz="2400" b="1" dirty="0"/>
              <a:t>negatively</a:t>
            </a:r>
            <a:r>
              <a:rPr lang="en-US" sz="2400" dirty="0"/>
              <a:t> affect UCS, while dried bacteria applied on MCC were still able to achieve high compressive strengths through MICP.</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4946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2268C-1FC1-C054-CC64-A9C2323B0B9C}"/>
            </a:ext>
          </a:extLst>
        </p:cNvPr>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12CC209-0984-B323-F821-DBE758DA61BF}"/>
              </a:ext>
            </a:extLst>
          </p:cNvPr>
          <p:cNvSpPr>
            <a:spLocks noGrp="1"/>
          </p:cNvSpPr>
          <p:nvPr>
            <p:ph type="sldNum" sz="quarter" idx="15"/>
          </p:nvPr>
        </p:nvSpPr>
        <p:spPr>
          <a:prstGeom prst="rect">
            <a:avLst/>
          </a:prstGeom>
        </p:spPr>
        <p:txBody>
          <a:bodyPr/>
          <a:lstStyle/>
          <a:p>
            <a:fld id="{3D0FE487-6668-5F4C-98DD-9BAD5CBECD19}" type="slidenum">
              <a:rPr lang="en-US" noProof="0" smtClean="0"/>
              <a:pPr/>
              <a:t>11</a:t>
            </a:fld>
            <a:endParaRPr lang="en-US" noProof="0" dirty="0"/>
          </a:p>
        </p:txBody>
      </p:sp>
      <p:grpSp>
        <p:nvGrpSpPr>
          <p:cNvPr id="11" name="Group 10">
            <a:extLst>
              <a:ext uri="{FF2B5EF4-FFF2-40B4-BE49-F238E27FC236}">
                <a16:creationId xmlns:a16="http://schemas.microsoft.com/office/drawing/2014/main" id="{B41968C2-D373-6B32-6401-D6F68E55780D}"/>
              </a:ext>
            </a:extLst>
          </p:cNvPr>
          <p:cNvGrpSpPr/>
          <p:nvPr/>
        </p:nvGrpSpPr>
        <p:grpSpPr>
          <a:xfrm>
            <a:off x="42842" y="207185"/>
            <a:ext cx="9171140" cy="2940201"/>
            <a:chOff x="2923242" y="1268019"/>
            <a:chExt cx="9171140" cy="2940201"/>
          </a:xfrm>
        </p:grpSpPr>
        <p:pic>
          <p:nvPicPr>
            <p:cNvPr id="3" name="Picture 2">
              <a:extLst>
                <a:ext uri="{FF2B5EF4-FFF2-40B4-BE49-F238E27FC236}">
                  <a16:creationId xmlns:a16="http://schemas.microsoft.com/office/drawing/2014/main" id="{9F398A7A-54FE-44C6-FD07-5E0AE5956BE1}"/>
                </a:ext>
              </a:extLst>
            </p:cNvPr>
            <p:cNvPicPr>
              <a:picLocks noChangeAspect="1"/>
            </p:cNvPicPr>
            <p:nvPr/>
          </p:nvPicPr>
          <p:blipFill>
            <a:blip r:embed="rId2"/>
            <a:stretch>
              <a:fillRect/>
            </a:stretch>
          </p:blipFill>
          <p:spPr>
            <a:xfrm>
              <a:off x="5401138" y="1268019"/>
              <a:ext cx="6693244" cy="2940201"/>
            </a:xfrm>
            <a:prstGeom prst="rect">
              <a:avLst/>
            </a:prstGeom>
          </p:spPr>
        </p:pic>
        <p:pic>
          <p:nvPicPr>
            <p:cNvPr id="9" name="Picture 8">
              <a:extLst>
                <a:ext uri="{FF2B5EF4-FFF2-40B4-BE49-F238E27FC236}">
                  <a16:creationId xmlns:a16="http://schemas.microsoft.com/office/drawing/2014/main" id="{BEB58A0E-6D00-5795-0844-80C4223348FA}"/>
                </a:ext>
              </a:extLst>
            </p:cNvPr>
            <p:cNvPicPr>
              <a:picLocks noChangeAspect="1"/>
            </p:cNvPicPr>
            <p:nvPr/>
          </p:nvPicPr>
          <p:blipFill>
            <a:blip r:embed="rId3"/>
            <a:stretch>
              <a:fillRect/>
            </a:stretch>
          </p:blipFill>
          <p:spPr>
            <a:xfrm>
              <a:off x="2923242" y="1268019"/>
              <a:ext cx="2457576" cy="2406774"/>
            </a:xfrm>
            <a:prstGeom prst="rect">
              <a:avLst/>
            </a:prstGeom>
          </p:spPr>
        </p:pic>
      </p:grpSp>
      <p:pic>
        <p:nvPicPr>
          <p:cNvPr id="29" name="Picture 28">
            <a:extLst>
              <a:ext uri="{FF2B5EF4-FFF2-40B4-BE49-F238E27FC236}">
                <a16:creationId xmlns:a16="http://schemas.microsoft.com/office/drawing/2014/main" id="{9B005D48-D775-2D9E-5196-DFD872A08EC7}"/>
              </a:ext>
            </a:extLst>
          </p:cNvPr>
          <p:cNvPicPr>
            <a:picLocks noChangeAspect="1"/>
          </p:cNvPicPr>
          <p:nvPr/>
        </p:nvPicPr>
        <p:blipFill>
          <a:blip r:embed="rId4"/>
          <a:stretch>
            <a:fillRect/>
          </a:stretch>
        </p:blipFill>
        <p:spPr>
          <a:xfrm>
            <a:off x="2944722" y="3645438"/>
            <a:ext cx="1173600" cy="1761199"/>
          </a:xfrm>
          <a:prstGeom prst="rect">
            <a:avLst/>
          </a:prstGeom>
        </p:spPr>
      </p:pic>
      <p:sp>
        <p:nvSpPr>
          <p:cNvPr id="31" name="Espaço Reservado para Texto 2">
            <a:extLst>
              <a:ext uri="{FF2B5EF4-FFF2-40B4-BE49-F238E27FC236}">
                <a16:creationId xmlns:a16="http://schemas.microsoft.com/office/drawing/2014/main" id="{38D55800-4ED5-2419-5F72-5202223FF524}"/>
              </a:ext>
            </a:extLst>
          </p:cNvPr>
          <p:cNvSpPr txBox="1">
            <a:spLocks/>
          </p:cNvSpPr>
          <p:nvPr/>
        </p:nvSpPr>
        <p:spPr>
          <a:xfrm>
            <a:off x="2944722" y="5405838"/>
            <a:ext cx="5324412" cy="916527"/>
          </a:xfrm>
          <a:prstGeom prst="rect">
            <a:avLst/>
          </a:prstGeom>
          <a:solidFill>
            <a:srgbClr val="FFFFFF"/>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noProof="0" dirty="0">
                <a:solidFill>
                  <a:schemeClr val="tx1"/>
                </a:solidFill>
              </a:rPr>
              <a:t>University of Applied Sciences Munich HM, Germany</a:t>
            </a:r>
            <a:br>
              <a:rPr lang="en-US" sz="1600" b="1" noProof="0" dirty="0">
                <a:solidFill>
                  <a:schemeClr val="tx1"/>
                </a:solidFill>
              </a:rPr>
            </a:br>
            <a:r>
              <a:rPr lang="en-US" sz="1600" b="1" noProof="0" dirty="0">
                <a:solidFill>
                  <a:schemeClr val="tx1"/>
                </a:solidFill>
              </a:rPr>
              <a:t>Department of Engineering and Management</a:t>
            </a:r>
            <a:br>
              <a:rPr lang="en-US" sz="1600" b="1" noProof="0" dirty="0">
                <a:solidFill>
                  <a:schemeClr val="tx1"/>
                </a:solidFill>
              </a:rPr>
            </a:br>
            <a:r>
              <a:rPr lang="en-US" sz="1600" b="1" noProof="0" dirty="0">
                <a:solidFill>
                  <a:schemeClr val="tx1"/>
                </a:solidFill>
              </a:rPr>
              <a:t>Department of Civil Engineering</a:t>
            </a:r>
          </a:p>
        </p:txBody>
      </p:sp>
      <p:pic>
        <p:nvPicPr>
          <p:cNvPr id="32" name="Picture 31">
            <a:extLst>
              <a:ext uri="{FF2B5EF4-FFF2-40B4-BE49-F238E27FC236}">
                <a16:creationId xmlns:a16="http://schemas.microsoft.com/office/drawing/2014/main" id="{224A5AE8-D95E-B3BB-0467-9D9CB6C73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5787" y="-83114"/>
            <a:ext cx="3814520" cy="1760400"/>
          </a:xfrm>
          <a:prstGeom prst="rect">
            <a:avLst/>
          </a:prstGeom>
        </p:spPr>
      </p:pic>
      <p:pic>
        <p:nvPicPr>
          <p:cNvPr id="34" name="Picture 33">
            <a:extLst>
              <a:ext uri="{FF2B5EF4-FFF2-40B4-BE49-F238E27FC236}">
                <a16:creationId xmlns:a16="http://schemas.microsoft.com/office/drawing/2014/main" id="{A3C4AE9A-68A9-967D-D0A8-C5A11514F1C2}"/>
              </a:ext>
            </a:extLst>
          </p:cNvPr>
          <p:cNvPicPr>
            <a:picLocks noChangeAspect="1"/>
          </p:cNvPicPr>
          <p:nvPr/>
        </p:nvPicPr>
        <p:blipFill>
          <a:blip r:embed="rId6"/>
          <a:stretch>
            <a:fillRect/>
          </a:stretch>
        </p:blipFill>
        <p:spPr>
          <a:xfrm>
            <a:off x="9508355" y="2161533"/>
            <a:ext cx="2369109" cy="1300121"/>
          </a:xfrm>
          <a:prstGeom prst="rect">
            <a:avLst/>
          </a:prstGeom>
        </p:spPr>
      </p:pic>
      <p:sp>
        <p:nvSpPr>
          <p:cNvPr id="35" name="TextBox 34">
            <a:extLst>
              <a:ext uri="{FF2B5EF4-FFF2-40B4-BE49-F238E27FC236}">
                <a16:creationId xmlns:a16="http://schemas.microsoft.com/office/drawing/2014/main" id="{5E149274-1586-7469-D2DE-D13351F62365}"/>
              </a:ext>
            </a:extLst>
          </p:cNvPr>
          <p:cNvSpPr txBox="1"/>
          <p:nvPr/>
        </p:nvSpPr>
        <p:spPr>
          <a:xfrm>
            <a:off x="9508355" y="1782676"/>
            <a:ext cx="1552435" cy="369332"/>
          </a:xfrm>
          <a:prstGeom prst="rect">
            <a:avLst/>
          </a:prstGeom>
          <a:solidFill>
            <a:srgbClr val="FFFFFF"/>
          </a:solidFill>
          <a:ln>
            <a:noFill/>
          </a:ln>
        </p:spPr>
        <p:txBody>
          <a:bodyPr wrap="square" rtlCol="0">
            <a:spAutoFit/>
          </a:bodyPr>
          <a:lstStyle/>
          <a:p>
            <a:r>
              <a:rPr lang="en-US" b="1" noProof="0" dirty="0"/>
              <a:t>Funded by:</a:t>
            </a:r>
          </a:p>
        </p:txBody>
      </p:sp>
      <p:pic>
        <p:nvPicPr>
          <p:cNvPr id="36" name="Picture 35">
            <a:extLst>
              <a:ext uri="{FF2B5EF4-FFF2-40B4-BE49-F238E27FC236}">
                <a16:creationId xmlns:a16="http://schemas.microsoft.com/office/drawing/2014/main" id="{A03D0517-54C7-0A1B-730A-9574D61757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25" y="3648304"/>
            <a:ext cx="1191021" cy="1760640"/>
          </a:xfrm>
          <a:prstGeom prst="rect">
            <a:avLst/>
          </a:prstGeom>
        </p:spPr>
      </p:pic>
      <p:sp>
        <p:nvSpPr>
          <p:cNvPr id="37" name="TextBox 36">
            <a:extLst>
              <a:ext uri="{FF2B5EF4-FFF2-40B4-BE49-F238E27FC236}">
                <a16:creationId xmlns:a16="http://schemas.microsoft.com/office/drawing/2014/main" id="{147D1A95-89D2-6CDA-E1EB-E6C8B07122B7}"/>
              </a:ext>
            </a:extLst>
          </p:cNvPr>
          <p:cNvSpPr txBox="1"/>
          <p:nvPr/>
        </p:nvSpPr>
        <p:spPr>
          <a:xfrm>
            <a:off x="102181" y="5602491"/>
            <a:ext cx="2348463" cy="523220"/>
          </a:xfrm>
          <a:prstGeom prst="rect">
            <a:avLst/>
          </a:prstGeom>
          <a:solidFill>
            <a:srgbClr val="FFFFFF"/>
          </a:solidFill>
        </p:spPr>
        <p:txBody>
          <a:bodyPr wrap="none" rtlCol="0">
            <a:spAutoFit/>
          </a:bodyPr>
          <a:lstStyle/>
          <a:p>
            <a:pPr algn="ctr"/>
            <a:r>
              <a:rPr lang="de-DE" sz="1400" b="1" dirty="0">
                <a:solidFill>
                  <a:srgbClr val="151E3D"/>
                </a:solidFill>
              </a:rPr>
              <a:t>Prof. Robert Huber</a:t>
            </a:r>
            <a:br>
              <a:rPr lang="de-DE" sz="1400" b="1" dirty="0">
                <a:solidFill>
                  <a:srgbClr val="151E3D"/>
                </a:solidFill>
              </a:rPr>
            </a:br>
            <a:r>
              <a:rPr lang="de-DE" sz="1400" b="1" dirty="0">
                <a:solidFill>
                  <a:srgbClr val="151E3D"/>
                </a:solidFill>
              </a:rPr>
              <a:t>Prof. Andrea Kustermann</a:t>
            </a:r>
            <a:endParaRPr lang="en-US" sz="1400" b="1" dirty="0">
              <a:solidFill>
                <a:srgbClr val="151E3D"/>
              </a:solidFill>
            </a:endParaRPr>
          </a:p>
        </p:txBody>
      </p:sp>
      <p:pic>
        <p:nvPicPr>
          <p:cNvPr id="38" name="Picture 37">
            <a:extLst>
              <a:ext uri="{FF2B5EF4-FFF2-40B4-BE49-F238E27FC236}">
                <a16:creationId xmlns:a16="http://schemas.microsoft.com/office/drawing/2014/main" id="{5B5CEDF5-27A5-1F65-2CA2-7BA99DE6E3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8192" y="3646237"/>
            <a:ext cx="1173600" cy="1760400"/>
          </a:xfrm>
          <a:prstGeom prst="rect">
            <a:avLst/>
          </a:prstGeom>
        </p:spPr>
      </p:pic>
      <p:pic>
        <p:nvPicPr>
          <p:cNvPr id="39" name="Picture 38">
            <a:extLst>
              <a:ext uri="{FF2B5EF4-FFF2-40B4-BE49-F238E27FC236}">
                <a16:creationId xmlns:a16="http://schemas.microsoft.com/office/drawing/2014/main" id="{521A3875-A0FC-6C29-C095-8FF8B06CC237}"/>
              </a:ext>
            </a:extLst>
          </p:cNvPr>
          <p:cNvPicPr>
            <a:picLocks noChangeAspect="1"/>
          </p:cNvPicPr>
          <p:nvPr/>
        </p:nvPicPr>
        <p:blipFill>
          <a:blip r:embed="rId9">
            <a:extLst>
              <a:ext uri="{28A0092B-C50C-407E-A947-70E740481C1C}">
                <a14:useLocalDpi xmlns:a14="http://schemas.microsoft.com/office/drawing/2010/main" val="0"/>
              </a:ext>
            </a:extLst>
          </a:blip>
          <a:srcRect l="11152" t="18834" r="17269"/>
          <a:stretch>
            <a:fillRect/>
          </a:stretch>
        </p:blipFill>
        <p:spPr>
          <a:xfrm>
            <a:off x="5731720" y="3645198"/>
            <a:ext cx="1041206" cy="1760640"/>
          </a:xfrm>
          <a:prstGeom prst="rect">
            <a:avLst/>
          </a:prstGeom>
        </p:spPr>
      </p:pic>
      <p:pic>
        <p:nvPicPr>
          <p:cNvPr id="40" name="Picture 39">
            <a:extLst>
              <a:ext uri="{FF2B5EF4-FFF2-40B4-BE49-F238E27FC236}">
                <a16:creationId xmlns:a16="http://schemas.microsoft.com/office/drawing/2014/main" id="{6DC78C57-7F32-CB54-C323-92D4C9948B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3335" y="3645438"/>
            <a:ext cx="1452074" cy="1760640"/>
          </a:xfrm>
          <a:prstGeom prst="rect">
            <a:avLst/>
          </a:prstGeom>
        </p:spPr>
      </p:pic>
      <p:pic>
        <p:nvPicPr>
          <p:cNvPr id="41" name="Picture 40">
            <a:extLst>
              <a:ext uri="{FF2B5EF4-FFF2-40B4-BE49-F238E27FC236}">
                <a16:creationId xmlns:a16="http://schemas.microsoft.com/office/drawing/2014/main" id="{D522D5E8-0F1E-B182-165D-19A084831D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39237" y="3645438"/>
            <a:ext cx="1190859" cy="1760400"/>
          </a:xfrm>
          <a:prstGeom prst="rect">
            <a:avLst/>
          </a:prstGeom>
        </p:spPr>
      </p:pic>
      <p:sp>
        <p:nvSpPr>
          <p:cNvPr id="5" name="TextBox 4">
            <a:extLst>
              <a:ext uri="{FF2B5EF4-FFF2-40B4-BE49-F238E27FC236}">
                <a16:creationId xmlns:a16="http://schemas.microsoft.com/office/drawing/2014/main" id="{D8C32336-6CB5-E85C-EAAF-F232AA6FBD50}"/>
              </a:ext>
            </a:extLst>
          </p:cNvPr>
          <p:cNvSpPr txBox="1"/>
          <p:nvPr/>
        </p:nvSpPr>
        <p:spPr>
          <a:xfrm>
            <a:off x="8463054" y="4245111"/>
            <a:ext cx="3474028" cy="830997"/>
          </a:xfrm>
          <a:prstGeom prst="rect">
            <a:avLst/>
          </a:prstGeom>
          <a:noFill/>
        </p:spPr>
        <p:txBody>
          <a:bodyPr wrap="none" rtlCol="0">
            <a:spAutoFit/>
          </a:bodyPr>
          <a:lstStyle/>
          <a:p>
            <a:r>
              <a:rPr lang="de-DE" sz="4800" b="1" dirty="0" err="1"/>
              <a:t>Thank</a:t>
            </a:r>
            <a:r>
              <a:rPr lang="de-DE" sz="4800" b="1" dirty="0"/>
              <a:t> </a:t>
            </a:r>
            <a:r>
              <a:rPr lang="de-DE" sz="4800" b="1" dirty="0" err="1"/>
              <a:t>you</a:t>
            </a:r>
            <a:r>
              <a:rPr lang="de-DE" sz="4800" b="1" dirty="0"/>
              <a:t>!</a:t>
            </a:r>
            <a:endParaRPr lang="en-US" sz="4800" b="1" dirty="0"/>
          </a:p>
        </p:txBody>
      </p:sp>
      <p:sp>
        <p:nvSpPr>
          <p:cNvPr id="6" name="Rectangle 5">
            <a:extLst>
              <a:ext uri="{FF2B5EF4-FFF2-40B4-BE49-F238E27FC236}">
                <a16:creationId xmlns:a16="http://schemas.microsoft.com/office/drawing/2014/main" id="{A393689E-3A4A-93F8-12A7-B22BE1E98A8A}"/>
              </a:ext>
            </a:extLst>
          </p:cNvPr>
          <p:cNvSpPr/>
          <p:nvPr/>
        </p:nvSpPr>
        <p:spPr>
          <a:xfrm>
            <a:off x="102181" y="6125711"/>
            <a:ext cx="1421819" cy="612531"/>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F40F0C7-85A5-715B-2F0C-EEFA082169DA}"/>
              </a:ext>
            </a:extLst>
          </p:cNvPr>
          <p:cNvSpPr txBox="1"/>
          <p:nvPr/>
        </p:nvSpPr>
        <p:spPr>
          <a:xfrm>
            <a:off x="102181" y="6319258"/>
            <a:ext cx="5455349" cy="369332"/>
          </a:xfrm>
          <a:prstGeom prst="rect">
            <a:avLst/>
          </a:prstGeom>
          <a:solidFill>
            <a:srgbClr val="FFFFFF"/>
          </a:solidFill>
          <a:ln>
            <a:noFill/>
          </a:ln>
        </p:spPr>
        <p:txBody>
          <a:bodyPr wrap="square" rtlCol="0">
            <a:spAutoFit/>
          </a:bodyPr>
          <a:lstStyle/>
          <a:p>
            <a:r>
              <a:rPr lang="en-US" b="1" noProof="0" dirty="0"/>
              <a:t>Contact: </a:t>
            </a:r>
            <a:r>
              <a:rPr lang="en-US" noProof="0" dirty="0"/>
              <a:t>Patrick Hanisch, patrick.hanisch@hm.edu</a:t>
            </a:r>
          </a:p>
        </p:txBody>
      </p:sp>
    </p:spTree>
    <p:extLst>
      <p:ext uri="{BB962C8B-B14F-4D97-AF65-F5344CB8AC3E}">
        <p14:creationId xmlns:p14="http://schemas.microsoft.com/office/powerpoint/2010/main" val="335719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7"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E6213-138B-4781-F7E9-F479CA4CCD6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F54200B-C54F-0A3F-E193-9099F7AB48DE}"/>
              </a:ext>
            </a:extLst>
          </p:cNvPr>
          <p:cNvPicPr>
            <a:picLocks noChangeAspect="1"/>
          </p:cNvPicPr>
          <p:nvPr/>
        </p:nvPicPr>
        <p:blipFill>
          <a:blip r:embed="rId2"/>
          <a:srcRect t="19882" b="28698"/>
          <a:stretch>
            <a:fillRect/>
          </a:stretch>
        </p:blipFill>
        <p:spPr>
          <a:xfrm>
            <a:off x="1857759" y="2600547"/>
            <a:ext cx="9146084" cy="3292028"/>
          </a:xfrm>
          <a:prstGeom prst="rect">
            <a:avLst/>
          </a:prstGeom>
        </p:spPr>
      </p:pic>
      <p:sp>
        <p:nvSpPr>
          <p:cNvPr id="12" name="Datumsplatzhalter 11">
            <a:extLst>
              <a:ext uri="{FF2B5EF4-FFF2-40B4-BE49-F238E27FC236}">
                <a16:creationId xmlns:a16="http://schemas.microsoft.com/office/drawing/2014/main" id="{E8467AFB-67E8-7D89-C96D-A0AA9A44E1D8}"/>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3AEF6378-9D5C-88F6-DF7C-976C8A47AD90}"/>
              </a:ext>
            </a:extLst>
          </p:cNvPr>
          <p:cNvSpPr>
            <a:spLocks noGrp="1"/>
          </p:cNvSpPr>
          <p:nvPr>
            <p:ph type="ftr" sz="quarter" idx="14"/>
          </p:nvPr>
        </p:nvSpPr>
        <p:spPr/>
        <p:txBody>
          <a:bodyPr/>
          <a:lstStyle/>
          <a:p>
            <a:r>
              <a:rPr lang="en-US" noProof="0" dirty="0"/>
              <a:t>Patrick Hanisch</a:t>
            </a:r>
          </a:p>
        </p:txBody>
      </p:sp>
      <p:sp>
        <p:nvSpPr>
          <p:cNvPr id="7" name="Foliennummernplatzhalter 6">
            <a:extLst>
              <a:ext uri="{FF2B5EF4-FFF2-40B4-BE49-F238E27FC236}">
                <a16:creationId xmlns:a16="http://schemas.microsoft.com/office/drawing/2014/main" id="{8D248116-0655-715A-6A35-505E2EAA7C47}"/>
              </a:ext>
            </a:extLst>
          </p:cNvPr>
          <p:cNvSpPr>
            <a:spLocks noGrp="1"/>
          </p:cNvSpPr>
          <p:nvPr>
            <p:ph type="sldNum" sz="quarter" idx="15"/>
          </p:nvPr>
        </p:nvSpPr>
        <p:spPr>
          <a:prstGeom prst="rect">
            <a:avLst/>
          </a:prstGeom>
        </p:spPr>
        <p:txBody>
          <a:bodyPr/>
          <a:lstStyle/>
          <a:p>
            <a:fld id="{3D0FE487-6668-5F4C-98DD-9BAD5CBECD19}" type="slidenum">
              <a:rPr lang="en-US" noProof="0" smtClean="0"/>
              <a:pPr/>
              <a:t>2</a:t>
            </a:fld>
            <a:endParaRPr lang="en-US" noProof="0" dirty="0"/>
          </a:p>
        </p:txBody>
      </p:sp>
      <p:sp>
        <p:nvSpPr>
          <p:cNvPr id="18" name="Rectangle 17">
            <a:extLst>
              <a:ext uri="{FF2B5EF4-FFF2-40B4-BE49-F238E27FC236}">
                <a16:creationId xmlns:a16="http://schemas.microsoft.com/office/drawing/2014/main" id="{C3FAAC66-D7A3-D3B4-BEDE-C8602CB72875}"/>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extplatzhalter 7">
            <a:extLst>
              <a:ext uri="{FF2B5EF4-FFF2-40B4-BE49-F238E27FC236}">
                <a16:creationId xmlns:a16="http://schemas.microsoft.com/office/drawing/2014/main" id="{51FB88A1-DA27-EB2C-827C-C01F23720A15}"/>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Introduction</a:t>
            </a:r>
          </a:p>
        </p:txBody>
      </p:sp>
      <mc:AlternateContent xmlns:mc="http://schemas.openxmlformats.org/markup-compatibility/2006" xmlns:a14="http://schemas.microsoft.com/office/drawing/2010/main">
        <mc:Choice Requires="a14">
          <p:sp>
            <p:nvSpPr>
              <p:cNvPr id="21" name="Rectangle 2">
                <a:extLst>
                  <a:ext uri="{FF2B5EF4-FFF2-40B4-BE49-F238E27FC236}">
                    <a16:creationId xmlns:a16="http://schemas.microsoft.com/office/drawing/2014/main" id="{403019B8-4C21-7F95-47D4-1744297AEAE6}"/>
                  </a:ext>
                </a:extLst>
              </p:cNvPr>
              <p:cNvSpPr>
                <a:spLocks noChangeArrowheads="1"/>
              </p:cNvSpPr>
              <p:nvPr/>
            </p:nvSpPr>
            <p:spPr bwMode="auto">
              <a:xfrm>
                <a:off x="143404" y="496188"/>
                <a:ext cx="11921277" cy="201593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eaLnBrk="0" fontAlgn="base" hangingPunct="0">
                  <a:spcBef>
                    <a:spcPts val="600"/>
                  </a:spcBef>
                  <a:spcAft>
                    <a:spcPts val="600"/>
                  </a:spcAft>
                  <a:buFontTx/>
                  <a:buChar char="•"/>
                </a:pPr>
                <a:r>
                  <a:rPr lang="en-US" dirty="0"/>
                  <a:t> </a:t>
                </a:r>
                <a:r>
                  <a:rPr lang="en-US" b="1" dirty="0"/>
                  <a:t>M</a:t>
                </a:r>
                <a:r>
                  <a:rPr lang="en-US" dirty="0"/>
                  <a:t>icrobially </a:t>
                </a:r>
                <a:r>
                  <a:rPr lang="en-US" b="1" dirty="0"/>
                  <a:t>I</a:t>
                </a:r>
                <a:r>
                  <a:rPr lang="en-US" dirty="0"/>
                  <a:t>nduced </a:t>
                </a:r>
                <a:r>
                  <a:rPr lang="en-US" b="1" dirty="0"/>
                  <a:t>C</a:t>
                </a:r>
                <a:r>
                  <a:rPr lang="en-US" dirty="0"/>
                  <a:t>arbonate </a:t>
                </a:r>
                <a:r>
                  <a:rPr lang="en-US" b="1" dirty="0"/>
                  <a:t>P</a:t>
                </a:r>
                <a:r>
                  <a:rPr lang="en-US" dirty="0"/>
                  <a:t>recipitation is a biological process where bacteria induce the formation of </a:t>
                </a:r>
                <a14:m>
                  <m:oMath xmlns:m="http://schemas.openxmlformats.org/officeDocument/2006/math">
                    <m:sSub>
                      <m:sSubPr>
                        <m:ctrlPr>
                          <a:rPr lang="en-US" b="0" i="1" smtClean="0">
                            <a:latin typeface="Cambria Math" panose="02040503050406030204" pitchFamily="18" charset="0"/>
                          </a:rPr>
                        </m:ctrlPr>
                      </m:sSubPr>
                      <m:e>
                        <m:r>
                          <a:rPr lang="de-DE" b="0" i="1" smtClean="0">
                            <a:latin typeface="Cambria Math" panose="02040503050406030204" pitchFamily="18" charset="0"/>
                          </a:rPr>
                          <m:t>𝐶𝑎𝐶𝑂</m:t>
                        </m:r>
                      </m:e>
                      <m:sub>
                        <m:r>
                          <a:rPr lang="de-DE" b="0" i="1" smtClean="0">
                            <a:latin typeface="Cambria Math" panose="02040503050406030204" pitchFamily="18" charset="0"/>
                          </a:rPr>
                          <m:t>3</m:t>
                        </m:r>
                      </m:sub>
                    </m:sSub>
                    <m:r>
                      <a:rPr lang="de-DE" b="0" i="1" smtClean="0">
                        <a:latin typeface="Cambria Math" panose="02040503050406030204" pitchFamily="18" charset="0"/>
                      </a:rPr>
                      <m:t>.</m:t>
                    </m:r>
                  </m:oMath>
                </a14:m>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ts val="600"/>
                  </a:spcBef>
                  <a:spcAft>
                    <a:spcPts val="60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 Predominant use of </a:t>
                </a:r>
                <a:r>
                  <a:rPr kumimoji="0" lang="en-US" altLang="en-US" sz="1800" b="1" i="0" u="none" strike="noStrike" cap="none" normalizeH="0" baseline="0" dirty="0">
                    <a:ln>
                      <a:noFill/>
                    </a:ln>
                    <a:solidFill>
                      <a:schemeClr val="tx1"/>
                    </a:solidFill>
                    <a:effectLst/>
                    <a:latin typeface="Arial" panose="020B0604020202020204" pitchFamily="34" charset="0"/>
                  </a:rPr>
                  <a:t>liquid cultures</a:t>
                </a:r>
                <a:r>
                  <a:rPr kumimoji="0" lang="en-US" altLang="en-US" sz="1800" b="0" i="0" u="none" strike="noStrike" cap="none" normalizeH="0" baseline="0" dirty="0">
                    <a:ln>
                      <a:noFill/>
                    </a:ln>
                    <a:solidFill>
                      <a:schemeClr val="tx1"/>
                    </a:solidFill>
                    <a:effectLst/>
                    <a:latin typeface="Arial" panose="020B0604020202020204" pitchFamily="34" charset="0"/>
                  </a:rPr>
                  <a:t> for MICP experiments in both research and practical applications.</a:t>
                </a:r>
              </a:p>
              <a:p>
                <a:pPr marL="0" marR="0" lvl="0" indent="0" algn="l" defTabSz="914400" rtl="0" eaLnBrk="0" fontAlgn="base" latinLnBrk="0" hangingPunct="0">
                  <a:lnSpc>
                    <a:spcPct val="100000"/>
                  </a:lnSpc>
                  <a:spcBef>
                    <a:spcPts val="600"/>
                  </a:spcBef>
                  <a:spcAft>
                    <a:spcPts val="60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Storage stability of liquid cultures</a:t>
                </a:r>
                <a:r>
                  <a:rPr kumimoji="0" lang="en-US" altLang="en-US" sz="1800" b="0" i="0" u="none" strike="noStrike" cap="none" normalizeH="0" baseline="0" dirty="0">
                    <a:ln>
                      <a:noFill/>
                    </a:ln>
                    <a:solidFill>
                      <a:schemeClr val="tx1"/>
                    </a:solidFill>
                    <a:effectLst/>
                    <a:latin typeface="Arial" panose="020B0604020202020204" pitchFamily="34" charset="0"/>
                  </a:rPr>
                  <a:t> containing </a:t>
                </a:r>
                <a:r>
                  <a:rPr kumimoji="0" lang="en-US" altLang="en-US" sz="1800" b="0" i="1" u="none" strike="noStrike" cap="none" normalizeH="0" baseline="0" dirty="0" err="1">
                    <a:ln>
                      <a:noFill/>
                    </a:ln>
                    <a:solidFill>
                      <a:schemeClr val="tx1"/>
                    </a:solidFill>
                    <a:effectLst/>
                    <a:latin typeface="Arial" panose="020B0604020202020204" pitchFamily="34" charset="0"/>
                  </a:rPr>
                  <a:t>Sporosarcina</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pasteurii</a:t>
                </a:r>
                <a:r>
                  <a:rPr kumimoji="0" lang="en-US" altLang="en-US" sz="1800" b="0" i="0" u="none" strike="noStrike" cap="none" normalizeH="0" baseline="0" dirty="0">
                    <a:ln>
                      <a:noFill/>
                    </a:ln>
                    <a:solidFill>
                      <a:schemeClr val="tx1"/>
                    </a:solidFill>
                    <a:effectLst/>
                    <a:latin typeface="Arial" panose="020B0604020202020204" pitchFamily="34" charset="0"/>
                  </a:rPr>
                  <a:t> remains insufficiently investigated. </a:t>
                </a:r>
              </a:p>
              <a:p>
                <a:pPr marL="0" marR="0" lvl="0" indent="0" algn="l" defTabSz="914400" rtl="0" eaLnBrk="0" fontAlgn="base" latinLnBrk="0" hangingPunct="0">
                  <a:lnSpc>
                    <a:spcPct val="100000"/>
                  </a:lnSpc>
                  <a:spcBef>
                    <a:spcPts val="600"/>
                  </a:spcBef>
                  <a:spcAft>
                    <a:spcPts val="60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Drying of bacteria</a:t>
                </a:r>
                <a:r>
                  <a:rPr kumimoji="0" lang="en-US" altLang="en-US" sz="1800" b="0" i="0" u="none" strike="noStrike" cap="none" normalizeH="0" baseline="0" dirty="0">
                    <a:ln>
                      <a:noFill/>
                    </a:ln>
                    <a:solidFill>
                      <a:schemeClr val="tx1"/>
                    </a:solidFill>
                    <a:effectLst/>
                    <a:latin typeface="Arial" panose="020B0604020202020204" pitchFamily="34" charset="0"/>
                  </a:rPr>
                  <a:t> as a potential alternative to improve storage, transport, and enable subsequent reuse. </a:t>
                </a:r>
              </a:p>
            </p:txBody>
          </p:sp>
        </mc:Choice>
        <mc:Fallback xmlns="">
          <p:sp>
            <p:nvSpPr>
              <p:cNvPr id="21" name="Rectangle 2">
                <a:extLst>
                  <a:ext uri="{FF2B5EF4-FFF2-40B4-BE49-F238E27FC236}">
                    <a16:creationId xmlns:a16="http://schemas.microsoft.com/office/drawing/2014/main" id="{403019B8-4C21-7F95-47D4-1744297AEAE6}"/>
                  </a:ext>
                </a:extLst>
              </p:cNvPr>
              <p:cNvSpPr>
                <a:spLocks noRot="1" noChangeAspect="1" noMove="1" noResize="1" noEditPoints="1" noAdjustHandles="1" noChangeArrowheads="1" noChangeShapeType="1" noTextEdit="1"/>
              </p:cNvSpPr>
              <p:nvPr/>
            </p:nvSpPr>
            <p:spPr bwMode="auto">
              <a:xfrm>
                <a:off x="143404" y="496188"/>
                <a:ext cx="11921277" cy="2015936"/>
              </a:xfrm>
              <a:prstGeom prst="rect">
                <a:avLst/>
              </a:prstGeom>
              <a:blipFill>
                <a:blip r:embed="rId3"/>
                <a:stretch>
                  <a:fillRect l="-358" b="-45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6" name="TextBox 25">
            <a:extLst>
              <a:ext uri="{FF2B5EF4-FFF2-40B4-BE49-F238E27FC236}">
                <a16:creationId xmlns:a16="http://schemas.microsoft.com/office/drawing/2014/main" id="{4A0F3BA1-3193-16ED-26D7-582B22F44D18}"/>
              </a:ext>
            </a:extLst>
          </p:cNvPr>
          <p:cNvSpPr txBox="1"/>
          <p:nvPr/>
        </p:nvSpPr>
        <p:spPr>
          <a:xfrm>
            <a:off x="185627" y="6938122"/>
            <a:ext cx="11111023" cy="646331"/>
          </a:xfrm>
          <a:prstGeom prst="rect">
            <a:avLst/>
          </a:prstGeom>
          <a:noFill/>
        </p:spPr>
        <p:txBody>
          <a:bodyPr wrap="square">
            <a:spAutoFit/>
          </a:bodyPr>
          <a:lstStyle/>
          <a:p>
            <a:r>
              <a:rPr lang="en-US" dirty="0">
                <a:sym typeface="Wingdings" panose="05000000000000000000" pitchFamily="2" charset="2"/>
              </a:rPr>
              <a:t> </a:t>
            </a:r>
            <a:r>
              <a:rPr lang="en-US" dirty="0"/>
              <a:t>How does bacterial drying affect the viability and MICP performance of </a:t>
            </a:r>
            <a:r>
              <a:rPr lang="en-US" i="1" dirty="0" err="1"/>
              <a:t>Sporosarcina</a:t>
            </a:r>
            <a:r>
              <a:rPr lang="en-US" i="1" dirty="0"/>
              <a:t> </a:t>
            </a:r>
            <a:r>
              <a:rPr lang="en-US" i="1" dirty="0" err="1"/>
              <a:t>pasteurii</a:t>
            </a:r>
            <a:r>
              <a:rPr lang="en-US" dirty="0"/>
              <a:t> compared to conventional liquid cultures?</a:t>
            </a:r>
          </a:p>
        </p:txBody>
      </p:sp>
      <p:sp>
        <p:nvSpPr>
          <p:cNvPr id="29" name="Right Brace 28">
            <a:extLst>
              <a:ext uri="{FF2B5EF4-FFF2-40B4-BE49-F238E27FC236}">
                <a16:creationId xmlns:a16="http://schemas.microsoft.com/office/drawing/2014/main" id="{D80F6F47-3D3D-41DB-6FDA-F9060418B5DA}"/>
              </a:ext>
            </a:extLst>
          </p:cNvPr>
          <p:cNvSpPr/>
          <p:nvPr/>
        </p:nvSpPr>
        <p:spPr>
          <a:xfrm rot="5400000">
            <a:off x="5091614" y="4670946"/>
            <a:ext cx="324122" cy="253372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4162D1BC-C77C-6D34-B236-5632E4964ECA}"/>
              </a:ext>
            </a:extLst>
          </p:cNvPr>
          <p:cNvSpPr txBox="1"/>
          <p:nvPr/>
        </p:nvSpPr>
        <p:spPr>
          <a:xfrm>
            <a:off x="3737875" y="6114944"/>
            <a:ext cx="3031599" cy="646331"/>
          </a:xfrm>
          <a:prstGeom prst="rect">
            <a:avLst/>
          </a:prstGeom>
          <a:noFill/>
          <a:ln>
            <a:solidFill>
              <a:schemeClr val="tx1"/>
            </a:solidFill>
          </a:ln>
        </p:spPr>
        <p:txBody>
          <a:bodyPr wrap="none" rtlCol="0">
            <a:spAutoFit/>
          </a:bodyPr>
          <a:lstStyle/>
          <a:p>
            <a:pPr algn="ctr"/>
            <a:r>
              <a:rPr lang="en-US" dirty="0"/>
              <a:t>Drying with or without the</a:t>
            </a:r>
            <a:br>
              <a:rPr lang="en-US" dirty="0"/>
            </a:br>
            <a:r>
              <a:rPr lang="en-US" dirty="0"/>
              <a:t> cryoprotectant maltodextrin</a:t>
            </a:r>
          </a:p>
        </p:txBody>
      </p:sp>
    </p:spTree>
    <p:extLst>
      <p:ext uri="{BB962C8B-B14F-4D97-AF65-F5344CB8AC3E}">
        <p14:creationId xmlns:p14="http://schemas.microsoft.com/office/powerpoint/2010/main" val="209216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35781-6B3F-BE85-0785-243771740218}"/>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77EF0BDF-FE99-543A-728A-1E8B861AB588}"/>
              </a:ext>
            </a:extLst>
          </p:cNvPr>
          <p:cNvPicPr>
            <a:picLocks noChangeAspect="1"/>
          </p:cNvPicPr>
          <p:nvPr/>
        </p:nvPicPr>
        <p:blipFill>
          <a:blip r:embed="rId2"/>
          <a:srcRect l="1" r="49388"/>
          <a:stretch>
            <a:fillRect/>
          </a:stretch>
        </p:blipFill>
        <p:spPr>
          <a:xfrm>
            <a:off x="8024134" y="1393288"/>
            <a:ext cx="4051164" cy="3566821"/>
          </a:xfrm>
          <a:prstGeom prst="rect">
            <a:avLst/>
          </a:prstGeom>
        </p:spPr>
      </p:pic>
      <p:sp>
        <p:nvSpPr>
          <p:cNvPr id="21" name="Rectangle 20">
            <a:extLst>
              <a:ext uri="{FF2B5EF4-FFF2-40B4-BE49-F238E27FC236}">
                <a16:creationId xmlns:a16="http://schemas.microsoft.com/office/drawing/2014/main" id="{7E67DFA3-DFEF-DC13-5382-4C4890EB7F83}"/>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umsplatzhalter 11">
            <a:extLst>
              <a:ext uri="{FF2B5EF4-FFF2-40B4-BE49-F238E27FC236}">
                <a16:creationId xmlns:a16="http://schemas.microsoft.com/office/drawing/2014/main" id="{67917D9A-B1B6-1892-CB51-35E00E64A2B7}"/>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0C35F861-1277-31CC-8D50-D8FD610DC837}"/>
              </a:ext>
            </a:extLst>
          </p:cNvPr>
          <p:cNvSpPr>
            <a:spLocks noGrp="1"/>
          </p:cNvSpPr>
          <p:nvPr>
            <p:ph type="ftr" sz="quarter" idx="14"/>
          </p:nvPr>
        </p:nvSpPr>
        <p:spPr/>
        <p:txBody>
          <a:bodyPr/>
          <a:lstStyle/>
          <a:p>
            <a:r>
              <a:rPr lang="en-US" noProof="0" dirty="0"/>
              <a:t>Patrick Hanisch</a:t>
            </a:r>
          </a:p>
        </p:txBody>
      </p:sp>
      <p:sp>
        <p:nvSpPr>
          <p:cNvPr id="7" name="Foliennummernplatzhalter 6">
            <a:extLst>
              <a:ext uri="{FF2B5EF4-FFF2-40B4-BE49-F238E27FC236}">
                <a16:creationId xmlns:a16="http://schemas.microsoft.com/office/drawing/2014/main" id="{27607D04-6E03-1081-AF51-21F3BD629E82}"/>
              </a:ext>
            </a:extLst>
          </p:cNvPr>
          <p:cNvSpPr>
            <a:spLocks noGrp="1"/>
          </p:cNvSpPr>
          <p:nvPr>
            <p:ph type="sldNum" sz="quarter" idx="15"/>
          </p:nvPr>
        </p:nvSpPr>
        <p:spPr>
          <a:prstGeom prst="rect">
            <a:avLst/>
          </a:prstGeom>
        </p:spPr>
        <p:txBody>
          <a:bodyPr/>
          <a:lstStyle/>
          <a:p>
            <a:fld id="{3D0FE487-6668-5F4C-98DD-9BAD5CBECD19}" type="slidenum">
              <a:rPr lang="en-US" noProof="0" smtClean="0"/>
              <a:pPr/>
              <a:t>3</a:t>
            </a:fld>
            <a:endParaRPr lang="en-US" noProof="0" dirty="0"/>
          </a:p>
        </p:txBody>
      </p:sp>
      <p:pic>
        <p:nvPicPr>
          <p:cNvPr id="13" name="Picture 12">
            <a:extLst>
              <a:ext uri="{FF2B5EF4-FFF2-40B4-BE49-F238E27FC236}">
                <a16:creationId xmlns:a16="http://schemas.microsoft.com/office/drawing/2014/main" id="{F5D03AA7-8101-66C7-9806-6BA6DA9555D4}"/>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2797699" y="1378754"/>
            <a:ext cx="2551785" cy="2398020"/>
          </a:xfrm>
          <a:prstGeom prst="rect">
            <a:avLst/>
          </a:prstGeom>
        </p:spPr>
      </p:pic>
      <p:pic>
        <p:nvPicPr>
          <p:cNvPr id="14" name="Picture 13">
            <a:extLst>
              <a:ext uri="{FF2B5EF4-FFF2-40B4-BE49-F238E27FC236}">
                <a16:creationId xmlns:a16="http://schemas.microsoft.com/office/drawing/2014/main" id="{A2F0B390-6ED6-564D-CC35-158B6C86E41F}"/>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2796639" y="3790705"/>
            <a:ext cx="2552845" cy="2398174"/>
          </a:xfrm>
          <a:prstGeom prst="rect">
            <a:avLst/>
          </a:prstGeom>
        </p:spPr>
      </p:pic>
      <p:pic>
        <p:nvPicPr>
          <p:cNvPr id="15" name="Picture 14">
            <a:extLst>
              <a:ext uri="{FF2B5EF4-FFF2-40B4-BE49-F238E27FC236}">
                <a16:creationId xmlns:a16="http://schemas.microsoft.com/office/drawing/2014/main" id="{A3BDE4B7-4ADA-307E-8C39-B6A6FDFA091E}"/>
              </a:ext>
            </a:extLst>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5363491" y="3790859"/>
            <a:ext cx="2551785" cy="2398020"/>
          </a:xfrm>
          <a:prstGeom prst="rect">
            <a:avLst/>
          </a:prstGeom>
        </p:spPr>
      </p:pic>
      <p:pic>
        <p:nvPicPr>
          <p:cNvPr id="16" name="Picture 15">
            <a:extLst>
              <a:ext uri="{FF2B5EF4-FFF2-40B4-BE49-F238E27FC236}">
                <a16:creationId xmlns:a16="http://schemas.microsoft.com/office/drawing/2014/main" id="{0CD7C6BD-489A-16B6-8FA4-D98B72F3389C}"/>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bwMode="auto">
          <a:xfrm>
            <a:off x="225560" y="1378755"/>
            <a:ext cx="2551785" cy="2398020"/>
          </a:xfrm>
          <a:prstGeom prst="rect">
            <a:avLst/>
          </a:prstGeom>
        </p:spPr>
      </p:pic>
      <p:pic>
        <p:nvPicPr>
          <p:cNvPr id="17" name="Picture 16">
            <a:extLst>
              <a:ext uri="{FF2B5EF4-FFF2-40B4-BE49-F238E27FC236}">
                <a16:creationId xmlns:a16="http://schemas.microsoft.com/office/drawing/2014/main" id="{D8B3A183-0098-AEA1-DACB-154215D38BD3}"/>
              </a:ext>
            </a:extLst>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bwMode="auto">
          <a:xfrm>
            <a:off x="5363491" y="1378754"/>
            <a:ext cx="2551785" cy="2398020"/>
          </a:xfrm>
          <a:prstGeom prst="rect">
            <a:avLst/>
          </a:prstGeom>
        </p:spPr>
      </p:pic>
      <p:pic>
        <p:nvPicPr>
          <p:cNvPr id="18" name="Picture 17">
            <a:extLst>
              <a:ext uri="{FF2B5EF4-FFF2-40B4-BE49-F238E27FC236}">
                <a16:creationId xmlns:a16="http://schemas.microsoft.com/office/drawing/2014/main" id="{DC20F499-CE14-A3CA-C54B-236C22DB35E3}"/>
              </a:ext>
            </a:extLst>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bwMode="auto">
          <a:xfrm>
            <a:off x="225560" y="3790859"/>
            <a:ext cx="2551785" cy="2398020"/>
          </a:xfrm>
          <a:prstGeom prst="rect">
            <a:avLst/>
          </a:prstGeom>
        </p:spPr>
      </p:pic>
      <p:sp>
        <p:nvSpPr>
          <p:cNvPr id="19" name="Textplatzhalter 7">
            <a:extLst>
              <a:ext uri="{FF2B5EF4-FFF2-40B4-BE49-F238E27FC236}">
                <a16:creationId xmlns:a16="http://schemas.microsoft.com/office/drawing/2014/main" id="{452E0298-6A04-E783-DA71-7C9C97FDE502}"/>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SEM images after drying – Fluidized bed drying</a:t>
            </a:r>
          </a:p>
        </p:txBody>
      </p:sp>
      <p:sp>
        <p:nvSpPr>
          <p:cNvPr id="22" name="TextBox 21">
            <a:extLst>
              <a:ext uri="{FF2B5EF4-FFF2-40B4-BE49-F238E27FC236}">
                <a16:creationId xmlns:a16="http://schemas.microsoft.com/office/drawing/2014/main" id="{5C7362E0-82DB-596C-03C6-64DDACF2741D}"/>
              </a:ext>
            </a:extLst>
          </p:cNvPr>
          <p:cNvSpPr txBox="1"/>
          <p:nvPr/>
        </p:nvSpPr>
        <p:spPr>
          <a:xfrm>
            <a:off x="845429" y="885626"/>
            <a:ext cx="1479892" cy="369332"/>
          </a:xfrm>
          <a:prstGeom prst="rect">
            <a:avLst/>
          </a:prstGeom>
          <a:noFill/>
          <a:ln w="28575">
            <a:solidFill>
              <a:srgbClr val="000000"/>
            </a:solidFill>
          </a:ln>
        </p:spPr>
        <p:txBody>
          <a:bodyPr wrap="none" rtlCol="0">
            <a:spAutoFit/>
          </a:bodyPr>
          <a:lstStyle/>
          <a:p>
            <a:r>
              <a:rPr lang="de-DE" b="1" dirty="0"/>
              <a:t>MCC </a:t>
            </a:r>
            <a:r>
              <a:rPr lang="de-DE" b="1" dirty="0" err="1"/>
              <a:t>before</a:t>
            </a:r>
            <a:endParaRPr lang="en-US" b="1" dirty="0"/>
          </a:p>
        </p:txBody>
      </p:sp>
      <p:sp>
        <p:nvSpPr>
          <p:cNvPr id="24" name="TextBox 23">
            <a:extLst>
              <a:ext uri="{FF2B5EF4-FFF2-40B4-BE49-F238E27FC236}">
                <a16:creationId xmlns:a16="http://schemas.microsoft.com/office/drawing/2014/main" id="{0E16BC63-B988-6000-0640-1DC2438C151C}"/>
              </a:ext>
            </a:extLst>
          </p:cNvPr>
          <p:cNvSpPr txBox="1"/>
          <p:nvPr/>
        </p:nvSpPr>
        <p:spPr>
          <a:xfrm>
            <a:off x="2852214" y="885626"/>
            <a:ext cx="2478114" cy="369332"/>
          </a:xfrm>
          <a:prstGeom prst="rect">
            <a:avLst/>
          </a:prstGeom>
          <a:noFill/>
          <a:ln w="28575">
            <a:solidFill>
              <a:srgbClr val="000000"/>
            </a:solidFill>
          </a:ln>
        </p:spPr>
        <p:txBody>
          <a:bodyPr wrap="none" rtlCol="0">
            <a:spAutoFit/>
          </a:bodyPr>
          <a:lstStyle/>
          <a:p>
            <a:r>
              <a:rPr lang="de-DE" b="1" dirty="0" err="1"/>
              <a:t>Without</a:t>
            </a:r>
            <a:r>
              <a:rPr lang="de-DE" b="1" dirty="0"/>
              <a:t> Maltodextrin</a:t>
            </a:r>
            <a:endParaRPr lang="en-US" b="1" dirty="0"/>
          </a:p>
        </p:txBody>
      </p:sp>
      <p:sp>
        <p:nvSpPr>
          <p:cNvPr id="25" name="TextBox 24">
            <a:extLst>
              <a:ext uri="{FF2B5EF4-FFF2-40B4-BE49-F238E27FC236}">
                <a16:creationId xmlns:a16="http://schemas.microsoft.com/office/drawing/2014/main" id="{DFA30C8B-EE82-9766-B555-089D998E6504}"/>
              </a:ext>
            </a:extLst>
          </p:cNvPr>
          <p:cNvSpPr txBox="1"/>
          <p:nvPr/>
        </p:nvSpPr>
        <p:spPr>
          <a:xfrm>
            <a:off x="5631939" y="885626"/>
            <a:ext cx="2119042" cy="369332"/>
          </a:xfrm>
          <a:prstGeom prst="rect">
            <a:avLst/>
          </a:prstGeom>
          <a:noFill/>
          <a:ln w="28575">
            <a:solidFill>
              <a:srgbClr val="000000"/>
            </a:solidFill>
          </a:ln>
        </p:spPr>
        <p:txBody>
          <a:bodyPr wrap="none" rtlCol="0">
            <a:spAutoFit/>
          </a:bodyPr>
          <a:lstStyle/>
          <a:p>
            <a:r>
              <a:rPr lang="de-DE" b="1" dirty="0"/>
              <a:t>With Maltodextrin</a:t>
            </a:r>
            <a:endParaRPr lang="en-US" b="1" dirty="0"/>
          </a:p>
        </p:txBody>
      </p:sp>
      <p:sp>
        <p:nvSpPr>
          <p:cNvPr id="27" name="TextBox 26">
            <a:extLst>
              <a:ext uri="{FF2B5EF4-FFF2-40B4-BE49-F238E27FC236}">
                <a16:creationId xmlns:a16="http://schemas.microsoft.com/office/drawing/2014/main" id="{1C7F9CD3-E9A5-E23E-0765-84E738AF84AF}"/>
              </a:ext>
            </a:extLst>
          </p:cNvPr>
          <p:cNvSpPr txBox="1"/>
          <p:nvPr/>
        </p:nvSpPr>
        <p:spPr>
          <a:xfrm>
            <a:off x="8090807" y="5205162"/>
            <a:ext cx="3602268" cy="369332"/>
          </a:xfrm>
          <a:prstGeom prst="rect">
            <a:avLst/>
          </a:prstGeom>
          <a:noFill/>
        </p:spPr>
        <p:txBody>
          <a:bodyPr wrap="none" rtlCol="0">
            <a:spAutoFit/>
          </a:bodyPr>
          <a:lstStyle/>
          <a:p>
            <a:r>
              <a:rPr lang="de-DE" b="1" dirty="0" err="1"/>
              <a:t>Cell</a:t>
            </a:r>
            <a:r>
              <a:rPr lang="de-DE" b="1" dirty="0"/>
              <a:t> </a:t>
            </a:r>
            <a:r>
              <a:rPr lang="de-DE" b="1" dirty="0" err="1"/>
              <a:t>viability</a:t>
            </a:r>
            <a:r>
              <a:rPr lang="de-DE" b="1" dirty="0"/>
              <a:t> after drying: &lt; 1 %</a:t>
            </a:r>
            <a:endParaRPr lang="en-US" b="1" dirty="0"/>
          </a:p>
        </p:txBody>
      </p:sp>
    </p:spTree>
    <p:extLst>
      <p:ext uri="{BB962C8B-B14F-4D97-AF65-F5344CB8AC3E}">
        <p14:creationId xmlns:p14="http://schemas.microsoft.com/office/powerpoint/2010/main" val="37762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B1F9A-EA6D-A1F3-EF8B-FCECA1A9DA14}"/>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C54FBDCD-C566-96A9-5C22-902EE1E76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04" y="1532168"/>
            <a:ext cx="5089429" cy="4120779"/>
          </a:xfrm>
          <a:prstGeom prst="rect">
            <a:avLst/>
          </a:prstGeom>
        </p:spPr>
      </p:pic>
      <p:sp>
        <p:nvSpPr>
          <p:cNvPr id="12" name="Datumsplatzhalter 11">
            <a:extLst>
              <a:ext uri="{FF2B5EF4-FFF2-40B4-BE49-F238E27FC236}">
                <a16:creationId xmlns:a16="http://schemas.microsoft.com/office/drawing/2014/main" id="{FC5E1C3B-0B04-6862-D34D-ECA1EE73E9D3}"/>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8AF27BF2-5594-FFB7-396F-DDA446E2E109}"/>
              </a:ext>
            </a:extLst>
          </p:cNvPr>
          <p:cNvSpPr>
            <a:spLocks noGrp="1"/>
          </p:cNvSpPr>
          <p:nvPr>
            <p:ph type="ftr" sz="quarter" idx="14"/>
          </p:nvPr>
        </p:nvSpPr>
        <p:spPr/>
        <p:txBody>
          <a:bodyPr/>
          <a:lstStyle/>
          <a:p>
            <a:r>
              <a:rPr lang="en-US" noProof="0" dirty="0"/>
              <a:t>Patrick Hanisch</a:t>
            </a:r>
          </a:p>
        </p:txBody>
      </p:sp>
      <p:sp>
        <p:nvSpPr>
          <p:cNvPr id="7" name="Foliennummernplatzhalter 6">
            <a:extLst>
              <a:ext uri="{FF2B5EF4-FFF2-40B4-BE49-F238E27FC236}">
                <a16:creationId xmlns:a16="http://schemas.microsoft.com/office/drawing/2014/main" id="{AE94E6BD-B9B3-9E8D-5762-CEF37B2986B9}"/>
              </a:ext>
            </a:extLst>
          </p:cNvPr>
          <p:cNvSpPr>
            <a:spLocks noGrp="1"/>
          </p:cNvSpPr>
          <p:nvPr>
            <p:ph type="sldNum" sz="quarter" idx="15"/>
          </p:nvPr>
        </p:nvSpPr>
        <p:spPr>
          <a:prstGeom prst="rect">
            <a:avLst/>
          </a:prstGeom>
        </p:spPr>
        <p:txBody>
          <a:bodyPr/>
          <a:lstStyle/>
          <a:p>
            <a:fld id="{3D0FE487-6668-5F4C-98DD-9BAD5CBECD19}" type="slidenum">
              <a:rPr lang="en-US" noProof="0" smtClean="0"/>
              <a:pPr/>
              <a:t>4</a:t>
            </a:fld>
            <a:endParaRPr lang="en-US" noProof="0" dirty="0"/>
          </a:p>
        </p:txBody>
      </p:sp>
      <p:sp>
        <p:nvSpPr>
          <p:cNvPr id="17" name="Rectangle 16">
            <a:extLst>
              <a:ext uri="{FF2B5EF4-FFF2-40B4-BE49-F238E27FC236}">
                <a16:creationId xmlns:a16="http://schemas.microsoft.com/office/drawing/2014/main" id="{BD4964CC-6C1D-28DE-A314-DD29CB547522}"/>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extplatzhalter 7">
            <a:extLst>
              <a:ext uri="{FF2B5EF4-FFF2-40B4-BE49-F238E27FC236}">
                <a16:creationId xmlns:a16="http://schemas.microsoft.com/office/drawing/2014/main" id="{F21B127A-1AEA-80CF-5679-B89907820522}"/>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SEM images after drying – Freeze drying</a:t>
            </a:r>
          </a:p>
        </p:txBody>
      </p:sp>
      <p:sp>
        <p:nvSpPr>
          <p:cNvPr id="20" name="TextBox 19">
            <a:extLst>
              <a:ext uri="{FF2B5EF4-FFF2-40B4-BE49-F238E27FC236}">
                <a16:creationId xmlns:a16="http://schemas.microsoft.com/office/drawing/2014/main" id="{B69F4C70-5FFF-E2E0-F05D-7CAE41982949}"/>
              </a:ext>
            </a:extLst>
          </p:cNvPr>
          <p:cNvSpPr txBox="1"/>
          <p:nvPr/>
        </p:nvSpPr>
        <p:spPr>
          <a:xfrm>
            <a:off x="143404" y="921697"/>
            <a:ext cx="3241593" cy="400110"/>
          </a:xfrm>
          <a:prstGeom prst="rect">
            <a:avLst/>
          </a:prstGeom>
          <a:noFill/>
        </p:spPr>
        <p:txBody>
          <a:bodyPr wrap="none" rtlCol="0">
            <a:spAutoFit/>
          </a:bodyPr>
          <a:lstStyle/>
          <a:p>
            <a:r>
              <a:rPr lang="de-DE" sz="2000" b="1" dirty="0" err="1"/>
              <a:t>Cell</a:t>
            </a:r>
            <a:r>
              <a:rPr lang="de-DE" sz="2000" b="1" dirty="0"/>
              <a:t> </a:t>
            </a:r>
            <a:r>
              <a:rPr lang="de-DE" sz="2000" b="1" dirty="0" err="1"/>
              <a:t>viability</a:t>
            </a:r>
            <a:r>
              <a:rPr lang="de-DE" sz="2000" b="1" dirty="0"/>
              <a:t> after </a:t>
            </a:r>
            <a:r>
              <a:rPr lang="de-DE" sz="2000" b="1" dirty="0" err="1"/>
              <a:t>drying</a:t>
            </a:r>
            <a:r>
              <a:rPr lang="de-DE" sz="2000" b="1" dirty="0"/>
              <a:t>:</a:t>
            </a:r>
            <a:endParaRPr lang="en-US" sz="2000" dirty="0"/>
          </a:p>
        </p:txBody>
      </p:sp>
      <p:grpSp>
        <p:nvGrpSpPr>
          <p:cNvPr id="24" name="Group 23">
            <a:extLst>
              <a:ext uri="{FF2B5EF4-FFF2-40B4-BE49-F238E27FC236}">
                <a16:creationId xmlns:a16="http://schemas.microsoft.com/office/drawing/2014/main" id="{499D19AF-5306-40B6-92AB-B03569A834D1}"/>
              </a:ext>
            </a:extLst>
          </p:cNvPr>
          <p:cNvGrpSpPr/>
          <p:nvPr/>
        </p:nvGrpSpPr>
        <p:grpSpPr>
          <a:xfrm>
            <a:off x="5663037" y="835808"/>
            <a:ext cx="3112428" cy="5547130"/>
            <a:chOff x="5663037" y="835808"/>
            <a:chExt cx="3112428" cy="5547130"/>
          </a:xfrm>
        </p:grpSpPr>
        <p:pic>
          <p:nvPicPr>
            <p:cNvPr id="6" name="Picture 5">
              <a:extLst>
                <a:ext uri="{FF2B5EF4-FFF2-40B4-BE49-F238E27FC236}">
                  <a16:creationId xmlns:a16="http://schemas.microsoft.com/office/drawing/2014/main" id="{F813A5B7-DFA2-F86F-BD55-EE76CEF69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63037" y="3831700"/>
              <a:ext cx="3112428" cy="2551238"/>
            </a:xfrm>
            <a:prstGeom prst="rect">
              <a:avLst/>
            </a:prstGeom>
          </p:spPr>
        </p:pic>
        <p:pic>
          <p:nvPicPr>
            <p:cNvPr id="9" name="Picture 8">
              <a:extLst>
                <a:ext uri="{FF2B5EF4-FFF2-40B4-BE49-F238E27FC236}">
                  <a16:creationId xmlns:a16="http://schemas.microsoft.com/office/drawing/2014/main" id="{C58B51FB-E031-AB19-1EE5-07E223EEFA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663037" y="1266534"/>
              <a:ext cx="3112426" cy="2551237"/>
            </a:xfrm>
            <a:prstGeom prst="rect">
              <a:avLst/>
            </a:prstGeom>
          </p:spPr>
        </p:pic>
        <p:sp>
          <p:nvSpPr>
            <p:cNvPr id="22" name="TextBox 21">
              <a:extLst>
                <a:ext uri="{FF2B5EF4-FFF2-40B4-BE49-F238E27FC236}">
                  <a16:creationId xmlns:a16="http://schemas.microsoft.com/office/drawing/2014/main" id="{F7848E53-C08E-1CB8-7518-4201835943C4}"/>
                </a:ext>
              </a:extLst>
            </p:cNvPr>
            <p:cNvSpPr txBox="1"/>
            <p:nvPr/>
          </p:nvSpPr>
          <p:spPr>
            <a:xfrm>
              <a:off x="5998403" y="835808"/>
              <a:ext cx="2478114" cy="369332"/>
            </a:xfrm>
            <a:prstGeom prst="rect">
              <a:avLst/>
            </a:prstGeom>
            <a:noFill/>
            <a:ln w="28575">
              <a:solidFill>
                <a:srgbClr val="000000"/>
              </a:solidFill>
            </a:ln>
          </p:spPr>
          <p:txBody>
            <a:bodyPr wrap="none" rtlCol="0">
              <a:spAutoFit/>
            </a:bodyPr>
            <a:lstStyle/>
            <a:p>
              <a:r>
                <a:rPr lang="de-DE" b="1" dirty="0" err="1"/>
                <a:t>Without</a:t>
              </a:r>
              <a:r>
                <a:rPr lang="de-DE" b="1" dirty="0"/>
                <a:t> Maltodextrin</a:t>
              </a:r>
              <a:endParaRPr lang="en-US" b="1" dirty="0"/>
            </a:p>
          </p:txBody>
        </p:sp>
      </p:grpSp>
      <p:grpSp>
        <p:nvGrpSpPr>
          <p:cNvPr id="25" name="Group 24">
            <a:extLst>
              <a:ext uri="{FF2B5EF4-FFF2-40B4-BE49-F238E27FC236}">
                <a16:creationId xmlns:a16="http://schemas.microsoft.com/office/drawing/2014/main" id="{E61C0481-DAEF-19BA-B7D0-5913671DD60A}"/>
              </a:ext>
            </a:extLst>
          </p:cNvPr>
          <p:cNvGrpSpPr/>
          <p:nvPr/>
        </p:nvGrpSpPr>
        <p:grpSpPr>
          <a:xfrm>
            <a:off x="8799039" y="848227"/>
            <a:ext cx="3113720" cy="5535768"/>
            <a:chOff x="8799039" y="848227"/>
            <a:chExt cx="3113720" cy="5535768"/>
          </a:xfrm>
        </p:grpSpPr>
        <p:pic>
          <p:nvPicPr>
            <p:cNvPr id="5" name="Picture 4">
              <a:extLst>
                <a:ext uri="{FF2B5EF4-FFF2-40B4-BE49-F238E27FC236}">
                  <a16:creationId xmlns:a16="http://schemas.microsoft.com/office/drawing/2014/main" id="{1E969833-64DD-E902-D582-47436997B4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799039" y="1266535"/>
              <a:ext cx="3112427" cy="2551237"/>
            </a:xfrm>
            <a:prstGeom prst="rect">
              <a:avLst/>
            </a:prstGeom>
          </p:spPr>
        </p:pic>
        <p:pic>
          <p:nvPicPr>
            <p:cNvPr id="11" name="Picture 10">
              <a:extLst>
                <a:ext uri="{FF2B5EF4-FFF2-40B4-BE49-F238E27FC236}">
                  <a16:creationId xmlns:a16="http://schemas.microsoft.com/office/drawing/2014/main" id="{3810FCD1-A445-1AD7-D58D-815B16863E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799039" y="3831699"/>
              <a:ext cx="3113720" cy="2552296"/>
            </a:xfrm>
            <a:prstGeom prst="rect">
              <a:avLst/>
            </a:prstGeom>
          </p:spPr>
        </p:pic>
        <p:sp>
          <p:nvSpPr>
            <p:cNvPr id="23" name="TextBox 22">
              <a:extLst>
                <a:ext uri="{FF2B5EF4-FFF2-40B4-BE49-F238E27FC236}">
                  <a16:creationId xmlns:a16="http://schemas.microsoft.com/office/drawing/2014/main" id="{2DC97889-AA82-7FF7-A039-5F1CE96F3233}"/>
                </a:ext>
              </a:extLst>
            </p:cNvPr>
            <p:cNvSpPr txBox="1"/>
            <p:nvPr/>
          </p:nvSpPr>
          <p:spPr>
            <a:xfrm>
              <a:off x="9416320" y="848227"/>
              <a:ext cx="2119042" cy="369332"/>
            </a:xfrm>
            <a:prstGeom prst="rect">
              <a:avLst/>
            </a:prstGeom>
            <a:noFill/>
            <a:ln w="28575">
              <a:solidFill>
                <a:srgbClr val="000000"/>
              </a:solidFill>
            </a:ln>
          </p:spPr>
          <p:txBody>
            <a:bodyPr wrap="none" rtlCol="0">
              <a:spAutoFit/>
            </a:bodyPr>
            <a:lstStyle/>
            <a:p>
              <a:r>
                <a:rPr lang="de-DE" b="1" dirty="0"/>
                <a:t>With Maltodextrin</a:t>
              </a:r>
              <a:endParaRPr lang="en-US" b="1" dirty="0"/>
            </a:p>
          </p:txBody>
        </p:sp>
      </p:grpSp>
      <p:sp>
        <p:nvSpPr>
          <p:cNvPr id="3" name="TextBox 2">
            <a:extLst>
              <a:ext uri="{FF2B5EF4-FFF2-40B4-BE49-F238E27FC236}">
                <a16:creationId xmlns:a16="http://schemas.microsoft.com/office/drawing/2014/main" id="{40259C6D-8D92-7604-F741-67BBCE58524E}"/>
              </a:ext>
            </a:extLst>
          </p:cNvPr>
          <p:cNvSpPr txBox="1"/>
          <p:nvPr/>
        </p:nvSpPr>
        <p:spPr>
          <a:xfrm>
            <a:off x="1322614" y="4721855"/>
            <a:ext cx="1087934" cy="461665"/>
          </a:xfrm>
          <a:prstGeom prst="rect">
            <a:avLst/>
          </a:prstGeom>
          <a:noFill/>
        </p:spPr>
        <p:txBody>
          <a:bodyPr wrap="square">
            <a:spAutoFit/>
          </a:bodyPr>
          <a:lstStyle/>
          <a:p>
            <a:r>
              <a:rPr lang="de-DE" sz="2400" b="1" dirty="0"/>
              <a:t>~ 6 %</a:t>
            </a:r>
          </a:p>
        </p:txBody>
      </p:sp>
      <p:sp>
        <p:nvSpPr>
          <p:cNvPr id="10" name="TextBox 9">
            <a:extLst>
              <a:ext uri="{FF2B5EF4-FFF2-40B4-BE49-F238E27FC236}">
                <a16:creationId xmlns:a16="http://schemas.microsoft.com/office/drawing/2014/main" id="{15BF0F4F-3915-5CD5-4828-A765E73EF1D6}"/>
              </a:ext>
            </a:extLst>
          </p:cNvPr>
          <p:cNvSpPr txBox="1"/>
          <p:nvPr/>
        </p:nvSpPr>
        <p:spPr>
          <a:xfrm>
            <a:off x="3542142" y="3600866"/>
            <a:ext cx="1333500" cy="461665"/>
          </a:xfrm>
          <a:prstGeom prst="rect">
            <a:avLst/>
          </a:prstGeom>
          <a:noFill/>
        </p:spPr>
        <p:txBody>
          <a:bodyPr wrap="square">
            <a:spAutoFit/>
          </a:bodyPr>
          <a:lstStyle/>
          <a:p>
            <a:r>
              <a:rPr lang="de-DE" sz="2400" b="1" dirty="0"/>
              <a:t>~ 20 %</a:t>
            </a:r>
            <a:endParaRPr lang="en-US" sz="2400" b="1" dirty="0"/>
          </a:p>
        </p:txBody>
      </p:sp>
    </p:spTree>
    <p:extLst>
      <p:ext uri="{BB962C8B-B14F-4D97-AF65-F5344CB8AC3E}">
        <p14:creationId xmlns:p14="http://schemas.microsoft.com/office/powerpoint/2010/main" val="328936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0B84A-29AE-D68C-65E3-DCE12E678CC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132AE82-5780-C17B-27A5-9D4E52939E7A}"/>
              </a:ext>
            </a:extLst>
          </p:cNvPr>
          <p:cNvPicPr>
            <a:picLocks noChangeAspect="1"/>
          </p:cNvPicPr>
          <p:nvPr/>
        </p:nvPicPr>
        <p:blipFill>
          <a:blip r:embed="rId2"/>
          <a:srcRect r="11467"/>
          <a:stretch>
            <a:fillRect/>
          </a:stretch>
        </p:blipFill>
        <p:spPr>
          <a:xfrm>
            <a:off x="5371901" y="998347"/>
            <a:ext cx="6063332" cy="5241924"/>
          </a:xfrm>
          <a:prstGeom prst="rect">
            <a:avLst/>
          </a:prstGeom>
        </p:spPr>
      </p:pic>
      <p:pic>
        <p:nvPicPr>
          <p:cNvPr id="8" name="Picture 7">
            <a:extLst>
              <a:ext uri="{FF2B5EF4-FFF2-40B4-BE49-F238E27FC236}">
                <a16:creationId xmlns:a16="http://schemas.microsoft.com/office/drawing/2014/main" id="{AF38B0F4-0B5F-8E89-49AE-998A34BBEF09}"/>
              </a:ext>
            </a:extLst>
          </p:cNvPr>
          <p:cNvPicPr>
            <a:picLocks noChangeAspect="1"/>
          </p:cNvPicPr>
          <p:nvPr/>
        </p:nvPicPr>
        <p:blipFill>
          <a:blip r:embed="rId3"/>
          <a:srcRect l="7883"/>
          <a:stretch>
            <a:fillRect/>
          </a:stretch>
        </p:blipFill>
        <p:spPr>
          <a:xfrm>
            <a:off x="0" y="971758"/>
            <a:ext cx="6308414" cy="5241600"/>
          </a:xfrm>
          <a:prstGeom prst="rect">
            <a:avLst/>
          </a:prstGeom>
        </p:spPr>
      </p:pic>
      <p:sp>
        <p:nvSpPr>
          <p:cNvPr id="12" name="Datumsplatzhalter 11">
            <a:extLst>
              <a:ext uri="{FF2B5EF4-FFF2-40B4-BE49-F238E27FC236}">
                <a16:creationId xmlns:a16="http://schemas.microsoft.com/office/drawing/2014/main" id="{75027522-C8BE-E0B9-389F-B1085DFDED08}"/>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9782C428-FF9A-F770-84E0-698BFA91E8F3}"/>
              </a:ext>
            </a:extLst>
          </p:cNvPr>
          <p:cNvSpPr>
            <a:spLocks noGrp="1"/>
          </p:cNvSpPr>
          <p:nvPr>
            <p:ph type="ftr" sz="quarter" idx="14"/>
          </p:nvPr>
        </p:nvSpPr>
        <p:spPr/>
        <p:txBody>
          <a:bodyPr/>
          <a:lstStyle/>
          <a:p>
            <a:r>
              <a:rPr lang="en-US" noProof="0" dirty="0"/>
              <a:t>Patrick Hanisch</a:t>
            </a:r>
          </a:p>
        </p:txBody>
      </p:sp>
      <p:sp>
        <p:nvSpPr>
          <p:cNvPr id="7" name="Foliennummernplatzhalter 6">
            <a:extLst>
              <a:ext uri="{FF2B5EF4-FFF2-40B4-BE49-F238E27FC236}">
                <a16:creationId xmlns:a16="http://schemas.microsoft.com/office/drawing/2014/main" id="{94DFDD6F-1BEA-F287-3F23-D87AED4B21AF}"/>
              </a:ext>
            </a:extLst>
          </p:cNvPr>
          <p:cNvSpPr>
            <a:spLocks noGrp="1"/>
          </p:cNvSpPr>
          <p:nvPr>
            <p:ph type="sldNum" sz="quarter" idx="15"/>
          </p:nvPr>
        </p:nvSpPr>
        <p:spPr>
          <a:prstGeom prst="rect">
            <a:avLst/>
          </a:prstGeom>
        </p:spPr>
        <p:txBody>
          <a:bodyPr/>
          <a:lstStyle/>
          <a:p>
            <a:fld id="{3D0FE487-6668-5F4C-98DD-9BAD5CBECD19}" type="slidenum">
              <a:rPr lang="en-US" noProof="0" smtClean="0"/>
              <a:pPr/>
              <a:t>5</a:t>
            </a:fld>
            <a:endParaRPr lang="en-US" noProof="0" dirty="0"/>
          </a:p>
        </p:txBody>
      </p:sp>
      <p:sp>
        <p:nvSpPr>
          <p:cNvPr id="6" name="TextBox 5">
            <a:extLst>
              <a:ext uri="{FF2B5EF4-FFF2-40B4-BE49-F238E27FC236}">
                <a16:creationId xmlns:a16="http://schemas.microsoft.com/office/drawing/2014/main" id="{DCD55BC3-FADA-3F0C-C23F-3ECA36EB03CB}"/>
              </a:ext>
            </a:extLst>
          </p:cNvPr>
          <p:cNvSpPr txBox="1"/>
          <p:nvPr/>
        </p:nvSpPr>
        <p:spPr>
          <a:xfrm>
            <a:off x="1915150" y="895247"/>
            <a:ext cx="2478114" cy="369332"/>
          </a:xfrm>
          <a:prstGeom prst="rect">
            <a:avLst/>
          </a:prstGeom>
          <a:noFill/>
          <a:ln w="28575">
            <a:solidFill>
              <a:schemeClr val="tx1"/>
            </a:solidFill>
          </a:ln>
        </p:spPr>
        <p:txBody>
          <a:bodyPr wrap="none" rtlCol="0">
            <a:spAutoFit/>
          </a:bodyPr>
          <a:lstStyle/>
          <a:p>
            <a:r>
              <a:rPr lang="en-US" b="1" noProof="0" dirty="0"/>
              <a:t>Without Maltodextrin</a:t>
            </a:r>
          </a:p>
        </p:txBody>
      </p:sp>
      <p:sp>
        <p:nvSpPr>
          <p:cNvPr id="9" name="TextBox 8">
            <a:extLst>
              <a:ext uri="{FF2B5EF4-FFF2-40B4-BE49-F238E27FC236}">
                <a16:creationId xmlns:a16="http://schemas.microsoft.com/office/drawing/2014/main" id="{AFB1BDE2-98D5-EBF1-5654-DB60D61A1300}"/>
              </a:ext>
            </a:extLst>
          </p:cNvPr>
          <p:cNvSpPr txBox="1"/>
          <p:nvPr/>
        </p:nvSpPr>
        <p:spPr>
          <a:xfrm>
            <a:off x="8157808" y="895247"/>
            <a:ext cx="2119042" cy="369332"/>
          </a:xfrm>
          <a:prstGeom prst="rect">
            <a:avLst/>
          </a:prstGeom>
          <a:noFill/>
          <a:ln w="28575">
            <a:solidFill>
              <a:schemeClr val="tx1"/>
            </a:solidFill>
          </a:ln>
        </p:spPr>
        <p:txBody>
          <a:bodyPr wrap="none" rtlCol="0">
            <a:spAutoFit/>
          </a:bodyPr>
          <a:lstStyle/>
          <a:p>
            <a:r>
              <a:rPr lang="en-US" b="1" noProof="0" dirty="0"/>
              <a:t>With Maltodextrin</a:t>
            </a:r>
          </a:p>
        </p:txBody>
      </p:sp>
      <p:sp>
        <p:nvSpPr>
          <p:cNvPr id="16" name="Rectangle 15">
            <a:extLst>
              <a:ext uri="{FF2B5EF4-FFF2-40B4-BE49-F238E27FC236}">
                <a16:creationId xmlns:a16="http://schemas.microsoft.com/office/drawing/2014/main" id="{9B368F16-CD59-C3A4-D819-69DC8DE859A7}"/>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extplatzhalter 7">
            <a:extLst>
              <a:ext uri="{FF2B5EF4-FFF2-40B4-BE49-F238E27FC236}">
                <a16:creationId xmlns:a16="http://schemas.microsoft.com/office/drawing/2014/main" id="{46863D3C-93F8-105E-A971-F0A0988367A3}"/>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Storage – Fluidized bed drying</a:t>
            </a:r>
          </a:p>
        </p:txBody>
      </p:sp>
    </p:spTree>
    <p:extLst>
      <p:ext uri="{BB962C8B-B14F-4D97-AF65-F5344CB8AC3E}">
        <p14:creationId xmlns:p14="http://schemas.microsoft.com/office/powerpoint/2010/main" val="52692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B997A-881B-B33D-BB24-273860AE8CC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D1BF7E4-44BA-4340-02FF-50953D47BD81}"/>
              </a:ext>
            </a:extLst>
          </p:cNvPr>
          <p:cNvPicPr>
            <a:picLocks noChangeAspect="1"/>
          </p:cNvPicPr>
          <p:nvPr/>
        </p:nvPicPr>
        <p:blipFill>
          <a:blip r:embed="rId2"/>
          <a:srcRect l="6831"/>
          <a:stretch>
            <a:fillRect/>
          </a:stretch>
        </p:blipFill>
        <p:spPr>
          <a:xfrm>
            <a:off x="0" y="971758"/>
            <a:ext cx="6380447" cy="5241600"/>
          </a:xfrm>
          <a:prstGeom prst="rect">
            <a:avLst/>
          </a:prstGeom>
        </p:spPr>
      </p:pic>
      <p:pic>
        <p:nvPicPr>
          <p:cNvPr id="8" name="Picture 7">
            <a:extLst>
              <a:ext uri="{FF2B5EF4-FFF2-40B4-BE49-F238E27FC236}">
                <a16:creationId xmlns:a16="http://schemas.microsoft.com/office/drawing/2014/main" id="{83164044-8150-14CB-754F-71DA8A4FE96F}"/>
              </a:ext>
            </a:extLst>
          </p:cNvPr>
          <p:cNvPicPr>
            <a:picLocks noChangeAspect="1"/>
          </p:cNvPicPr>
          <p:nvPr/>
        </p:nvPicPr>
        <p:blipFill>
          <a:blip r:embed="rId3"/>
          <a:srcRect r="9879"/>
          <a:stretch>
            <a:fillRect/>
          </a:stretch>
        </p:blipFill>
        <p:spPr>
          <a:xfrm>
            <a:off x="5573623" y="989368"/>
            <a:ext cx="6171730" cy="5241600"/>
          </a:xfrm>
          <a:prstGeom prst="rect">
            <a:avLst/>
          </a:prstGeom>
        </p:spPr>
      </p:pic>
      <p:sp>
        <p:nvSpPr>
          <p:cNvPr id="12" name="Datumsplatzhalter 11">
            <a:extLst>
              <a:ext uri="{FF2B5EF4-FFF2-40B4-BE49-F238E27FC236}">
                <a16:creationId xmlns:a16="http://schemas.microsoft.com/office/drawing/2014/main" id="{61563C35-C007-EAE7-8FBD-93503E4A4A1C}"/>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6858F8EA-1080-5650-4715-56D09D1F01D8}"/>
              </a:ext>
            </a:extLst>
          </p:cNvPr>
          <p:cNvSpPr>
            <a:spLocks noGrp="1"/>
          </p:cNvSpPr>
          <p:nvPr>
            <p:ph type="ftr" sz="quarter" idx="14"/>
          </p:nvPr>
        </p:nvSpPr>
        <p:spPr>
          <a:xfrm>
            <a:off x="1744125" y="6448707"/>
            <a:ext cx="3960000" cy="153027"/>
          </a:xfrm>
        </p:spPr>
        <p:txBody>
          <a:bodyPr/>
          <a:lstStyle/>
          <a:p>
            <a:r>
              <a:rPr lang="en-US" noProof="0" dirty="0"/>
              <a:t>Patrick Hanisch</a:t>
            </a:r>
          </a:p>
        </p:txBody>
      </p:sp>
      <p:sp>
        <p:nvSpPr>
          <p:cNvPr id="7" name="Foliennummernplatzhalter 6">
            <a:extLst>
              <a:ext uri="{FF2B5EF4-FFF2-40B4-BE49-F238E27FC236}">
                <a16:creationId xmlns:a16="http://schemas.microsoft.com/office/drawing/2014/main" id="{8BDC858D-4731-40A9-DCA0-FBE8683C5CAE}"/>
              </a:ext>
            </a:extLst>
          </p:cNvPr>
          <p:cNvSpPr>
            <a:spLocks noGrp="1"/>
          </p:cNvSpPr>
          <p:nvPr>
            <p:ph type="sldNum" sz="quarter" idx="15"/>
          </p:nvPr>
        </p:nvSpPr>
        <p:spPr>
          <a:prstGeom prst="rect">
            <a:avLst/>
          </a:prstGeom>
        </p:spPr>
        <p:txBody>
          <a:bodyPr/>
          <a:lstStyle/>
          <a:p>
            <a:fld id="{3D0FE487-6668-5F4C-98DD-9BAD5CBECD19}" type="slidenum">
              <a:rPr lang="en-US" noProof="0" smtClean="0"/>
              <a:pPr/>
              <a:t>6</a:t>
            </a:fld>
            <a:endParaRPr lang="en-US" noProof="0" dirty="0"/>
          </a:p>
        </p:txBody>
      </p:sp>
      <p:sp>
        <p:nvSpPr>
          <p:cNvPr id="17" name="Rectangle 16">
            <a:extLst>
              <a:ext uri="{FF2B5EF4-FFF2-40B4-BE49-F238E27FC236}">
                <a16:creationId xmlns:a16="http://schemas.microsoft.com/office/drawing/2014/main" id="{BF6C2E5B-BC3A-FD42-DD31-1C14F249AD14}"/>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extplatzhalter 7">
            <a:extLst>
              <a:ext uri="{FF2B5EF4-FFF2-40B4-BE49-F238E27FC236}">
                <a16:creationId xmlns:a16="http://schemas.microsoft.com/office/drawing/2014/main" id="{319A9926-4E32-BC6E-74ED-111254B77137}"/>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Storage – Freeze drying</a:t>
            </a:r>
          </a:p>
        </p:txBody>
      </p:sp>
      <p:sp>
        <p:nvSpPr>
          <p:cNvPr id="9" name="TextBox 8">
            <a:extLst>
              <a:ext uri="{FF2B5EF4-FFF2-40B4-BE49-F238E27FC236}">
                <a16:creationId xmlns:a16="http://schemas.microsoft.com/office/drawing/2014/main" id="{0B1FFFA7-1CA1-E25C-4F92-74254002A440}"/>
              </a:ext>
            </a:extLst>
          </p:cNvPr>
          <p:cNvSpPr txBox="1"/>
          <p:nvPr/>
        </p:nvSpPr>
        <p:spPr>
          <a:xfrm>
            <a:off x="1915150" y="895247"/>
            <a:ext cx="2478114" cy="369332"/>
          </a:xfrm>
          <a:prstGeom prst="rect">
            <a:avLst/>
          </a:prstGeom>
          <a:noFill/>
          <a:ln w="28575">
            <a:solidFill>
              <a:schemeClr val="tx1"/>
            </a:solidFill>
          </a:ln>
        </p:spPr>
        <p:txBody>
          <a:bodyPr wrap="none" rtlCol="0">
            <a:spAutoFit/>
          </a:bodyPr>
          <a:lstStyle/>
          <a:p>
            <a:r>
              <a:rPr lang="en-US" b="1" noProof="0" dirty="0"/>
              <a:t>Without Maltodextrin</a:t>
            </a:r>
          </a:p>
        </p:txBody>
      </p:sp>
      <p:sp>
        <p:nvSpPr>
          <p:cNvPr id="10" name="TextBox 9">
            <a:extLst>
              <a:ext uri="{FF2B5EF4-FFF2-40B4-BE49-F238E27FC236}">
                <a16:creationId xmlns:a16="http://schemas.microsoft.com/office/drawing/2014/main" id="{803832A4-A15A-49ED-E12C-76BE414D55ED}"/>
              </a:ext>
            </a:extLst>
          </p:cNvPr>
          <p:cNvSpPr txBox="1"/>
          <p:nvPr/>
        </p:nvSpPr>
        <p:spPr>
          <a:xfrm>
            <a:off x="8157808" y="895247"/>
            <a:ext cx="2119042" cy="369332"/>
          </a:xfrm>
          <a:prstGeom prst="rect">
            <a:avLst/>
          </a:prstGeom>
          <a:noFill/>
          <a:ln w="28575">
            <a:solidFill>
              <a:schemeClr val="tx1"/>
            </a:solidFill>
          </a:ln>
        </p:spPr>
        <p:txBody>
          <a:bodyPr wrap="none" rtlCol="0">
            <a:spAutoFit/>
          </a:bodyPr>
          <a:lstStyle/>
          <a:p>
            <a:r>
              <a:rPr lang="en-US" b="1" noProof="0" dirty="0"/>
              <a:t>With Maltodextrin</a:t>
            </a:r>
          </a:p>
        </p:txBody>
      </p:sp>
    </p:spTree>
    <p:extLst>
      <p:ext uri="{BB962C8B-B14F-4D97-AF65-F5344CB8AC3E}">
        <p14:creationId xmlns:p14="http://schemas.microsoft.com/office/powerpoint/2010/main" val="326172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B3FDF-23C7-A9B9-A73F-ABC57D345C7A}"/>
            </a:ext>
          </a:extLst>
        </p:cNvPr>
        <p:cNvGrpSpPr/>
        <p:nvPr/>
      </p:nvGrpSpPr>
      <p:grpSpPr>
        <a:xfrm>
          <a:off x="0" y="0"/>
          <a:ext cx="0" cy="0"/>
          <a:chOff x="0" y="0"/>
          <a:chExt cx="0" cy="0"/>
        </a:xfrm>
      </p:grpSpPr>
      <p:sp>
        <p:nvSpPr>
          <p:cNvPr id="12" name="Datumsplatzhalter 11">
            <a:extLst>
              <a:ext uri="{FF2B5EF4-FFF2-40B4-BE49-F238E27FC236}">
                <a16:creationId xmlns:a16="http://schemas.microsoft.com/office/drawing/2014/main" id="{81AE54B7-1D40-E0F0-A734-22DB3092395F}"/>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988297CA-EA6C-E91F-F82F-183FB134D207}"/>
              </a:ext>
            </a:extLst>
          </p:cNvPr>
          <p:cNvSpPr>
            <a:spLocks noGrp="1"/>
          </p:cNvSpPr>
          <p:nvPr>
            <p:ph type="ftr" sz="quarter" idx="14"/>
          </p:nvPr>
        </p:nvSpPr>
        <p:spPr>
          <a:xfrm>
            <a:off x="1744125" y="6448707"/>
            <a:ext cx="3960000" cy="153027"/>
          </a:xfrm>
        </p:spPr>
        <p:txBody>
          <a:bodyPr/>
          <a:lstStyle/>
          <a:p>
            <a:r>
              <a:rPr lang="en-US" noProof="0" dirty="0"/>
              <a:t>Patrick Hanisch</a:t>
            </a:r>
          </a:p>
        </p:txBody>
      </p:sp>
      <p:sp>
        <p:nvSpPr>
          <p:cNvPr id="7" name="Foliennummernplatzhalter 6">
            <a:extLst>
              <a:ext uri="{FF2B5EF4-FFF2-40B4-BE49-F238E27FC236}">
                <a16:creationId xmlns:a16="http://schemas.microsoft.com/office/drawing/2014/main" id="{EDF3BDF1-0713-C187-536D-BEF438D860A9}"/>
              </a:ext>
            </a:extLst>
          </p:cNvPr>
          <p:cNvSpPr>
            <a:spLocks noGrp="1"/>
          </p:cNvSpPr>
          <p:nvPr>
            <p:ph type="sldNum" sz="quarter" idx="15"/>
          </p:nvPr>
        </p:nvSpPr>
        <p:spPr>
          <a:prstGeom prst="rect">
            <a:avLst/>
          </a:prstGeom>
        </p:spPr>
        <p:txBody>
          <a:bodyPr/>
          <a:lstStyle/>
          <a:p>
            <a:fld id="{3D0FE487-6668-5F4C-98DD-9BAD5CBECD19}" type="slidenum">
              <a:rPr lang="en-US" noProof="0" smtClean="0"/>
              <a:pPr/>
              <a:t>7</a:t>
            </a:fld>
            <a:endParaRPr lang="en-US" noProof="0" dirty="0"/>
          </a:p>
        </p:txBody>
      </p:sp>
      <p:sp>
        <p:nvSpPr>
          <p:cNvPr id="17" name="Rectangle 16">
            <a:extLst>
              <a:ext uri="{FF2B5EF4-FFF2-40B4-BE49-F238E27FC236}">
                <a16:creationId xmlns:a16="http://schemas.microsoft.com/office/drawing/2014/main" id="{F1D6400C-3A77-40F0-0597-EDD94B139076}"/>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extplatzhalter 7">
            <a:extLst>
              <a:ext uri="{FF2B5EF4-FFF2-40B4-BE49-F238E27FC236}">
                <a16:creationId xmlns:a16="http://schemas.microsoft.com/office/drawing/2014/main" id="{917B983F-F3CD-4FD3-FB90-8B4DC55EC54B}"/>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rPr>
              <a:t>MICP application – Quartz sand columns</a:t>
            </a:r>
          </a:p>
        </p:txBody>
      </p:sp>
      <p:pic>
        <p:nvPicPr>
          <p:cNvPr id="2" name="Picture 1">
            <a:extLst>
              <a:ext uri="{FF2B5EF4-FFF2-40B4-BE49-F238E27FC236}">
                <a16:creationId xmlns:a16="http://schemas.microsoft.com/office/drawing/2014/main" id="{C7D49BD9-1E50-12FB-A22F-7B7521812395}"/>
              </a:ext>
            </a:extLst>
          </p:cNvPr>
          <p:cNvPicPr>
            <a:picLocks noChangeAspect="1"/>
          </p:cNvPicPr>
          <p:nvPr/>
        </p:nvPicPr>
        <p:blipFill>
          <a:blip r:embed="rId2">
            <a:extLst>
              <a:ext uri="{28A0092B-C50C-407E-A947-70E740481C1C}">
                <a14:useLocalDpi xmlns:a14="http://schemas.microsoft.com/office/drawing/2010/main" val="0"/>
              </a:ext>
            </a:extLst>
          </a:blip>
          <a:srcRect l="18148" r="16790"/>
          <a:stretch>
            <a:fillRect/>
          </a:stretch>
        </p:blipFill>
        <p:spPr>
          <a:xfrm rot="5400000">
            <a:off x="7800294" y="1547095"/>
            <a:ext cx="3336671" cy="3846353"/>
          </a:xfrm>
          <a:prstGeom prst="rect">
            <a:avLst/>
          </a:prstGeom>
        </p:spPr>
      </p:pic>
      <p:pic>
        <p:nvPicPr>
          <p:cNvPr id="5" name="Content Placeholder 6">
            <a:extLst>
              <a:ext uri="{FF2B5EF4-FFF2-40B4-BE49-F238E27FC236}">
                <a16:creationId xmlns:a16="http://schemas.microsoft.com/office/drawing/2014/main" id="{E8ED0D0E-5B7F-2B88-4C00-F8334AB28AFE}"/>
              </a:ext>
            </a:extLst>
          </p:cNvPr>
          <p:cNvPicPr>
            <a:picLocks noChangeAspect="1"/>
          </p:cNvPicPr>
          <p:nvPr/>
        </p:nvPicPr>
        <p:blipFill>
          <a:blip r:embed="rId3">
            <a:extLst>
              <a:ext uri="{28A0092B-C50C-407E-A947-70E740481C1C}">
                <a14:useLocalDpi xmlns:a14="http://schemas.microsoft.com/office/drawing/2010/main" val="0"/>
              </a:ext>
            </a:extLst>
          </a:blip>
          <a:srcRect l="13386" t="34362" r="11547" b="30095"/>
          <a:stretch>
            <a:fillRect/>
          </a:stretch>
        </p:blipFill>
        <p:spPr>
          <a:xfrm rot="5400000">
            <a:off x="3654530" y="2662627"/>
            <a:ext cx="4518150" cy="1604434"/>
          </a:xfrm>
          <a:prstGeom prst="rect">
            <a:avLst/>
          </a:prstGeom>
        </p:spPr>
      </p:pic>
      <p:grpSp>
        <p:nvGrpSpPr>
          <p:cNvPr id="6" name="Group 5">
            <a:extLst>
              <a:ext uri="{FF2B5EF4-FFF2-40B4-BE49-F238E27FC236}">
                <a16:creationId xmlns:a16="http://schemas.microsoft.com/office/drawing/2014/main" id="{278F0098-AA6B-4AC6-91EF-37A816FC4B27}"/>
              </a:ext>
            </a:extLst>
          </p:cNvPr>
          <p:cNvGrpSpPr/>
          <p:nvPr/>
        </p:nvGrpSpPr>
        <p:grpSpPr>
          <a:xfrm>
            <a:off x="757651" y="1205769"/>
            <a:ext cx="3785319" cy="4617556"/>
            <a:chOff x="300539" y="1486699"/>
            <a:chExt cx="3363488" cy="4617556"/>
          </a:xfrm>
        </p:grpSpPr>
        <p:pic>
          <p:nvPicPr>
            <p:cNvPr id="11" name="Graphic 10" descr="Flask outline">
              <a:extLst>
                <a:ext uri="{FF2B5EF4-FFF2-40B4-BE49-F238E27FC236}">
                  <a16:creationId xmlns:a16="http://schemas.microsoft.com/office/drawing/2014/main" id="{1C46E26F-41C2-B6D0-7528-3532FAA75A91}"/>
                </a:ext>
              </a:extLst>
            </p:cNvPr>
            <p:cNvPicPr>
              <a:picLocks noChangeAspect="1"/>
            </p:cNvPicPr>
            <p:nvPr/>
          </p:nvPicPr>
          <p:blipFill>
            <a:blip>
              <a:extLst>
                <a:ext uri="{96DAC541-7B7A-43D3-8B79-37D633B846F1}">
                  <asvg:svgBlip xmlns:asvg="http://schemas.microsoft.com/office/drawing/2016/SVG/main" r:embed="rId4"/>
                </a:ext>
              </a:extLst>
            </a:blip>
            <a:srcRect t="31420"/>
            <a:stretch>
              <a:fillRect/>
            </a:stretch>
          </p:blipFill>
          <p:spPr>
            <a:xfrm>
              <a:off x="300539" y="1584510"/>
              <a:ext cx="1110265" cy="761413"/>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0C6E29C-9CE1-3524-21AE-C2ADA307F531}"/>
                    </a:ext>
                  </a:extLst>
                </p:cNvPr>
                <p:cNvSpPr txBox="1"/>
                <p:nvPr/>
              </p:nvSpPr>
              <p:spPr>
                <a:xfrm>
                  <a:off x="1194611" y="1486699"/>
                  <a:ext cx="2466889" cy="1322157"/>
                </a:xfrm>
                <a:prstGeom prst="rect">
                  <a:avLst/>
                </a:prstGeom>
                <a:noFill/>
                <a:ln>
                  <a:solidFill>
                    <a:schemeClr val="tx1"/>
                  </a:solidFill>
                </a:ln>
              </p:spPr>
              <p:txBody>
                <a:bodyPr wrap="square" rtlCol="0">
                  <a:spAutoFit/>
                </a:bodyPr>
                <a:lstStyle/>
                <a:p>
                  <a:pPr algn="ctr"/>
                  <a:r>
                    <a:rPr lang="de-DE" b="1" i="1" dirty="0"/>
                    <a:t>S. pasteurii</a:t>
                  </a:r>
                  <a:endParaRPr lang="de-DE" b="1" i="1" dirty="0">
                    <a:latin typeface="Cambria Math" panose="02040503050406030204" pitchFamily="18" charset="0"/>
                  </a:endParaRPr>
                </a:p>
                <a:p>
                  <a:pPr algn="ctr"/>
                  <a:r>
                    <a:rPr lang="de-DE" b="1" dirty="0" err="1">
                      <a:ea typeface="Cambria Math" panose="02040503050406030204" pitchFamily="18" charset="0"/>
                    </a:rPr>
                    <a:t>Dried</a:t>
                  </a:r>
                  <a:r>
                    <a:rPr lang="de-DE" b="1" dirty="0">
                      <a:ea typeface="Cambria Math" panose="02040503050406030204" pitchFamily="18" charset="0"/>
                    </a:rPr>
                    <a:t> </a:t>
                  </a:r>
                  <a:r>
                    <a:rPr lang="de-DE" b="1" dirty="0" err="1">
                      <a:ea typeface="Cambria Math" panose="02040503050406030204" pitchFamily="18" charset="0"/>
                    </a:rPr>
                    <a:t>bacteria</a:t>
                  </a:r>
                  <a:r>
                    <a:rPr lang="de-DE" b="1" dirty="0">
                      <a:ea typeface="Cambria Math" panose="02040503050406030204" pitchFamily="18" charset="0"/>
                    </a:rPr>
                    <a:t> </a:t>
                  </a:r>
                  <a:r>
                    <a:rPr lang="de-DE" b="1" dirty="0" err="1">
                      <a:ea typeface="Cambria Math" panose="02040503050406030204" pitchFamily="18" charset="0"/>
                    </a:rPr>
                    <a:t>or</a:t>
                  </a:r>
                  <a:r>
                    <a:rPr lang="de-DE" b="1" dirty="0">
                      <a:ea typeface="Cambria Math" panose="02040503050406030204" pitchFamily="18" charset="0"/>
                    </a:rPr>
                    <a:t> </a:t>
                  </a:r>
                  <a:br>
                    <a:rPr lang="de-DE" b="1" dirty="0">
                      <a:ea typeface="Cambria Math" panose="02040503050406030204" pitchFamily="18" charset="0"/>
                    </a:rPr>
                  </a:br>
                  <a:r>
                    <a:rPr lang="de-DE" b="1" dirty="0">
                      <a:ea typeface="Cambria Math" panose="02040503050406030204" pitchFamily="18" charset="0"/>
                    </a:rPr>
                    <a:t>liquid </a:t>
                  </a:r>
                  <a:r>
                    <a:rPr lang="de-DE" b="1" dirty="0" err="1">
                      <a:ea typeface="Cambria Math" panose="02040503050406030204" pitchFamily="18" charset="0"/>
                    </a:rPr>
                    <a:t>culture</a:t>
                  </a:r>
                  <a:endParaRPr lang="de-DE" b="1" dirty="0">
                    <a:ea typeface="Cambria Math" panose="02040503050406030204" pitchFamily="18" charset="0"/>
                  </a:endParaRPr>
                </a:p>
                <a:p>
                  <a:pPr algn="ctr"/>
                  <a:r>
                    <a:rPr lang="de-DE" b="1" dirty="0">
                      <a:ea typeface="Cambria Math" panose="02040503050406030204" pitchFamily="18" charset="0"/>
                    </a:rPr>
                    <a:t>Flow rate: </a:t>
                  </a:r>
                  <a14:m>
                    <m:oMath xmlns:m="http://schemas.openxmlformats.org/officeDocument/2006/math">
                      <m:r>
                        <a:rPr lang="de-DE" b="1" i="0" smtClean="0">
                          <a:latin typeface="Cambria Math" panose="02040503050406030204" pitchFamily="18" charset="0"/>
                        </a:rPr>
                        <m:t>𝟐</m:t>
                      </m:r>
                      <m:r>
                        <a:rPr lang="de-DE" b="1" i="0" smtClean="0">
                          <a:latin typeface="Cambria Math" panose="02040503050406030204" pitchFamily="18" charset="0"/>
                        </a:rPr>
                        <m:t>.</m:t>
                      </m:r>
                      <m:r>
                        <a:rPr lang="de-DE" b="1" i="0" smtClean="0">
                          <a:latin typeface="Cambria Math" panose="02040503050406030204" pitchFamily="18" charset="0"/>
                        </a:rPr>
                        <m:t>𝟎</m:t>
                      </m:r>
                      <m:f>
                        <m:fPr>
                          <m:ctrlPr>
                            <a:rPr lang="de-DE" b="1" i="1">
                              <a:latin typeface="Cambria Math" panose="02040503050406030204" pitchFamily="18" charset="0"/>
                            </a:rPr>
                          </m:ctrlPr>
                        </m:fPr>
                        <m:num>
                          <m:r>
                            <a:rPr lang="de-DE" b="1" i="1">
                              <a:latin typeface="Cambria Math" panose="02040503050406030204" pitchFamily="18" charset="0"/>
                            </a:rPr>
                            <m:t>𝒎𝑳</m:t>
                          </m:r>
                        </m:num>
                        <m:den>
                          <m:r>
                            <a:rPr lang="de-DE" b="1" i="1">
                              <a:latin typeface="Cambria Math" panose="02040503050406030204" pitchFamily="18" charset="0"/>
                            </a:rPr>
                            <m:t>𝒎𝒊𝒏</m:t>
                          </m:r>
                        </m:den>
                      </m:f>
                    </m:oMath>
                  </a14:m>
                  <a:endParaRPr lang="de-DE" b="1" dirty="0"/>
                </a:p>
              </p:txBody>
            </p:sp>
          </mc:Choice>
          <mc:Fallback xmlns="">
            <p:sp>
              <p:nvSpPr>
                <p:cNvPr id="23" name="TextBox 22">
                  <a:extLst>
                    <a:ext uri="{FF2B5EF4-FFF2-40B4-BE49-F238E27FC236}">
                      <a16:creationId xmlns:a16="http://schemas.microsoft.com/office/drawing/2014/main" id="{DD49E19B-400D-62D7-6E72-435AEE4DF1E4}"/>
                    </a:ext>
                  </a:extLst>
                </p:cNvPr>
                <p:cNvSpPr txBox="1">
                  <a:spLocks noRot="1" noChangeAspect="1" noMove="1" noResize="1" noEditPoints="1" noAdjustHandles="1" noChangeArrowheads="1" noChangeShapeType="1" noTextEdit="1"/>
                </p:cNvSpPr>
                <p:nvPr/>
              </p:nvSpPr>
              <p:spPr>
                <a:xfrm>
                  <a:off x="1194611" y="1486699"/>
                  <a:ext cx="2466889" cy="1322157"/>
                </a:xfrm>
                <a:prstGeom prst="rect">
                  <a:avLst/>
                </a:prstGeom>
                <a:blipFill>
                  <a:blip r:embed="rId6"/>
                  <a:stretch>
                    <a:fillRect t="-2294" b="-1835"/>
                  </a:stretch>
                </a:blipFill>
                <a:ln>
                  <a:solidFill>
                    <a:schemeClr val="tx1"/>
                  </a:solidFill>
                </a:ln>
              </p:spPr>
              <p:txBody>
                <a:bodyPr/>
                <a:lstStyle/>
                <a:p>
                  <a:r>
                    <a:rPr lang="en-US">
                      <a:noFill/>
                    </a:rPr>
                    <a:t> </a:t>
                  </a:r>
                </a:p>
              </p:txBody>
            </p:sp>
          </mc:Fallback>
        </mc:AlternateContent>
        <p:pic>
          <p:nvPicPr>
            <p:cNvPr id="14" name="Graphic 13" descr="Beaker outline">
              <a:extLst>
                <a:ext uri="{FF2B5EF4-FFF2-40B4-BE49-F238E27FC236}">
                  <a16:creationId xmlns:a16="http://schemas.microsoft.com/office/drawing/2014/main" id="{EDD4C2CF-4EFE-5882-469F-3B50CCD999F6}"/>
                </a:ext>
              </a:extLst>
            </p:cNvPr>
            <p:cNvPicPr>
              <a:picLocks noChangeAspect="1"/>
            </p:cNvPicPr>
            <p:nvPr/>
          </p:nvPicPr>
          <p:blipFill>
            <a:blip>
              <a:extLst>
                <a:ext uri="{96DAC541-7B7A-43D3-8B79-37D633B846F1}">
                  <asvg:svgBlip xmlns:asvg="http://schemas.microsoft.com/office/drawing/2016/SVG/main" r:embed="rId7"/>
                </a:ext>
              </a:extLst>
            </a:blip>
            <a:srcRect t="31334"/>
            <a:stretch>
              <a:fillRect/>
            </a:stretch>
          </p:blipFill>
          <p:spPr>
            <a:xfrm>
              <a:off x="385036" y="3418102"/>
              <a:ext cx="941270" cy="646331"/>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8D91B3A-DA2C-9DE7-3F78-DAEA973D48A4}"/>
                    </a:ext>
                  </a:extLst>
                </p:cNvPr>
                <p:cNvSpPr txBox="1"/>
                <p:nvPr/>
              </p:nvSpPr>
              <p:spPr>
                <a:xfrm>
                  <a:off x="1194611" y="3020966"/>
                  <a:ext cx="2466889" cy="1322157"/>
                </a:xfrm>
                <a:prstGeom prst="rect">
                  <a:avLst/>
                </a:prstGeom>
                <a:noFill/>
                <a:ln>
                  <a:solidFill>
                    <a:schemeClr val="tx1"/>
                  </a:solidFill>
                </a:ln>
              </p:spPr>
              <p:txBody>
                <a:bodyPr wrap="square" rtlCol="0">
                  <a:spAutoFit/>
                </a:bodyPr>
                <a:lstStyle/>
                <a:p>
                  <a:pPr algn="ctr"/>
                  <a:r>
                    <a:rPr lang="de-DE" b="1" u="sng" dirty="0"/>
                    <a:t>Cementation solution:</a:t>
                  </a:r>
                  <a:br>
                    <a:rPr lang="de-DE" b="1" dirty="0"/>
                  </a:br>
                  <a:r>
                    <a:rPr lang="de-DE" b="1" dirty="0"/>
                    <a:t>1.5 M Urea</a:t>
                  </a:r>
                  <a:br>
                    <a:rPr lang="de-DE" b="1" dirty="0"/>
                  </a:br>
                  <a:r>
                    <a:rPr lang="de-DE" b="1" dirty="0"/>
                    <a:t>1.1 M </a:t>
                  </a:r>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𝑪𝒂𝑪𝒍</m:t>
                          </m:r>
                        </m:e>
                        <m:sub>
                          <m:r>
                            <a:rPr lang="de-DE" b="1" i="1" smtClean="0">
                              <a:latin typeface="Cambria Math" panose="02040503050406030204" pitchFamily="18" charset="0"/>
                            </a:rPr>
                            <m:t>𝟐</m:t>
                          </m:r>
                        </m:sub>
                      </m:sSub>
                    </m:oMath>
                  </a14:m>
                  <a:endParaRPr lang="de-DE" b="1" dirty="0"/>
                </a:p>
                <a:p>
                  <a:pPr algn="ctr"/>
                  <a:r>
                    <a:rPr lang="de-DE" b="1" dirty="0">
                      <a:ea typeface="Cambria Math" panose="02040503050406030204" pitchFamily="18" charset="0"/>
                    </a:rPr>
                    <a:t>Flow rate: </a:t>
                  </a:r>
                  <a14:m>
                    <m:oMath xmlns:m="http://schemas.openxmlformats.org/officeDocument/2006/math">
                      <m:r>
                        <a:rPr lang="de-DE" b="1" i="0" smtClean="0">
                          <a:latin typeface="Cambria Math" panose="02040503050406030204" pitchFamily="18" charset="0"/>
                        </a:rPr>
                        <m:t>𝟎</m:t>
                      </m:r>
                      <m:r>
                        <a:rPr lang="de-DE" b="1">
                          <a:latin typeface="Cambria Math" panose="02040503050406030204" pitchFamily="18" charset="0"/>
                        </a:rPr>
                        <m:t>.</m:t>
                      </m:r>
                      <m:r>
                        <a:rPr lang="de-DE" b="1" i="1" smtClean="0">
                          <a:latin typeface="Cambria Math" panose="02040503050406030204" pitchFamily="18" charset="0"/>
                        </a:rPr>
                        <m:t>𝟐𝟓</m:t>
                      </m:r>
                      <m:f>
                        <m:fPr>
                          <m:ctrlPr>
                            <a:rPr lang="de-DE" b="1" i="1">
                              <a:latin typeface="Cambria Math" panose="02040503050406030204" pitchFamily="18" charset="0"/>
                            </a:rPr>
                          </m:ctrlPr>
                        </m:fPr>
                        <m:num>
                          <m:r>
                            <a:rPr lang="de-DE" b="1" i="1">
                              <a:latin typeface="Cambria Math" panose="02040503050406030204" pitchFamily="18" charset="0"/>
                            </a:rPr>
                            <m:t>𝒎𝑳</m:t>
                          </m:r>
                        </m:num>
                        <m:den>
                          <m:r>
                            <a:rPr lang="de-DE" b="1" i="1">
                              <a:latin typeface="Cambria Math" panose="02040503050406030204" pitchFamily="18" charset="0"/>
                            </a:rPr>
                            <m:t>𝒎𝒊𝒏</m:t>
                          </m:r>
                        </m:den>
                      </m:f>
                    </m:oMath>
                  </a14:m>
                  <a:endParaRPr lang="de-DE" b="1" dirty="0"/>
                </a:p>
              </p:txBody>
            </p:sp>
          </mc:Choice>
          <mc:Fallback xmlns="">
            <p:sp>
              <p:nvSpPr>
                <p:cNvPr id="25" name="TextBox 24">
                  <a:extLst>
                    <a:ext uri="{FF2B5EF4-FFF2-40B4-BE49-F238E27FC236}">
                      <a16:creationId xmlns:a16="http://schemas.microsoft.com/office/drawing/2014/main" id="{91016051-E22E-D59B-B99D-3EA9F093478F}"/>
                    </a:ext>
                  </a:extLst>
                </p:cNvPr>
                <p:cNvSpPr txBox="1">
                  <a:spLocks noRot="1" noChangeAspect="1" noMove="1" noResize="1" noEditPoints="1" noAdjustHandles="1" noChangeArrowheads="1" noChangeShapeType="1" noTextEdit="1"/>
                </p:cNvSpPr>
                <p:nvPr/>
              </p:nvSpPr>
              <p:spPr>
                <a:xfrm>
                  <a:off x="1194611" y="3020966"/>
                  <a:ext cx="2466889" cy="1322157"/>
                </a:xfrm>
                <a:prstGeom prst="rect">
                  <a:avLst/>
                </a:prstGeom>
                <a:blipFill>
                  <a:blip r:embed="rId8"/>
                  <a:stretch>
                    <a:fillRect t="-1826" b="-1370"/>
                  </a:stretch>
                </a:blipFill>
                <a:ln>
                  <a:solidFill>
                    <a:schemeClr val="tx1"/>
                  </a:solidFill>
                </a:ln>
              </p:spPr>
              <p:txBody>
                <a:bodyPr/>
                <a:lstStyle/>
                <a:p>
                  <a:r>
                    <a:rPr lang="en-US">
                      <a:noFill/>
                    </a:rPr>
                    <a:t> </a:t>
                  </a:r>
                </a:p>
              </p:txBody>
            </p:sp>
          </mc:Fallback>
        </mc:AlternateContent>
        <p:pic>
          <p:nvPicPr>
            <p:cNvPr id="16" name="Graphic 15" descr="Clock outline">
              <a:extLst>
                <a:ext uri="{FF2B5EF4-FFF2-40B4-BE49-F238E27FC236}">
                  <a16:creationId xmlns:a16="http://schemas.microsoft.com/office/drawing/2014/main" id="{96A6D2FE-D277-DD7A-8E01-24C6698E763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1484" y="4529522"/>
              <a:ext cx="733426" cy="733426"/>
            </a:xfrm>
            <a:prstGeom prst="rect">
              <a:avLst/>
            </a:prstGeom>
          </p:spPr>
        </p:pic>
        <p:sp>
          <p:nvSpPr>
            <p:cNvPr id="19" name="TextBox 18">
              <a:extLst>
                <a:ext uri="{FF2B5EF4-FFF2-40B4-BE49-F238E27FC236}">
                  <a16:creationId xmlns:a16="http://schemas.microsoft.com/office/drawing/2014/main" id="{286FD7D3-2990-1AEC-1453-46D9D2286D43}"/>
                </a:ext>
              </a:extLst>
            </p:cNvPr>
            <p:cNvSpPr txBox="1"/>
            <p:nvPr/>
          </p:nvSpPr>
          <p:spPr>
            <a:xfrm>
              <a:off x="1197137" y="4573070"/>
              <a:ext cx="2466890" cy="646331"/>
            </a:xfrm>
            <a:prstGeom prst="rect">
              <a:avLst/>
            </a:prstGeom>
            <a:noFill/>
            <a:ln>
              <a:solidFill>
                <a:schemeClr val="tx1"/>
              </a:solidFill>
            </a:ln>
          </p:spPr>
          <p:txBody>
            <a:bodyPr wrap="square" rtlCol="0">
              <a:spAutoFit/>
            </a:bodyPr>
            <a:lstStyle/>
            <a:p>
              <a:pPr algn="ctr"/>
              <a:r>
                <a:rPr lang="en-US" b="1" dirty="0"/>
                <a:t>6 × [100 min pump ON /</a:t>
              </a:r>
              <a:br>
                <a:rPr lang="en-US" b="1" dirty="0"/>
              </a:br>
              <a:r>
                <a:rPr lang="en-US" b="1" dirty="0"/>
                <a:t> 100 min pump OFF]</a:t>
              </a:r>
              <a:endParaRPr lang="de-DE" b="1" dirty="0"/>
            </a:p>
          </p:txBody>
        </p:sp>
        <p:pic>
          <p:nvPicPr>
            <p:cNvPr id="20" name="Graphic 19" descr="Thermometer with solid fill">
              <a:extLst>
                <a:ext uri="{FF2B5EF4-FFF2-40B4-BE49-F238E27FC236}">
                  <a16:creationId xmlns:a16="http://schemas.microsoft.com/office/drawing/2014/main" id="{8952AD21-5AF3-BD9A-27C7-2EFDB7CAF2C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34926" y="5510029"/>
              <a:ext cx="594226" cy="594226"/>
            </a:xfrm>
            <a:prstGeom prst="rect">
              <a:avLst/>
            </a:prstGeom>
          </p:spPr>
        </p:pic>
        <p:sp>
          <p:nvSpPr>
            <p:cNvPr id="21" name="TextBox 20">
              <a:extLst>
                <a:ext uri="{FF2B5EF4-FFF2-40B4-BE49-F238E27FC236}">
                  <a16:creationId xmlns:a16="http://schemas.microsoft.com/office/drawing/2014/main" id="{F60FA605-B996-4D09-6B6A-32EB1F0001F1}"/>
                </a:ext>
              </a:extLst>
            </p:cNvPr>
            <p:cNvSpPr txBox="1"/>
            <p:nvPr/>
          </p:nvSpPr>
          <p:spPr>
            <a:xfrm>
              <a:off x="1194611" y="5622476"/>
              <a:ext cx="2466890" cy="369332"/>
            </a:xfrm>
            <a:prstGeom prst="rect">
              <a:avLst/>
            </a:prstGeom>
            <a:noFill/>
            <a:ln>
              <a:solidFill>
                <a:schemeClr val="tx1"/>
              </a:solidFill>
            </a:ln>
          </p:spPr>
          <p:txBody>
            <a:bodyPr wrap="square" rtlCol="0">
              <a:spAutoFit/>
            </a:bodyPr>
            <a:lstStyle/>
            <a:p>
              <a:pPr algn="ctr"/>
              <a:r>
                <a:rPr lang="en-US" b="1" dirty="0"/>
                <a:t>14 days at 40 °C</a:t>
              </a:r>
              <a:endParaRPr lang="de-DE" b="1" dirty="0"/>
            </a:p>
          </p:txBody>
        </p:sp>
      </p:grpSp>
    </p:spTree>
    <p:extLst>
      <p:ext uri="{BB962C8B-B14F-4D97-AF65-F5344CB8AC3E}">
        <p14:creationId xmlns:p14="http://schemas.microsoft.com/office/powerpoint/2010/main" val="415550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2451-A466-95A6-87AE-7F7AC6C45818}"/>
            </a:ext>
          </a:extLst>
        </p:cNvPr>
        <p:cNvGrpSpPr/>
        <p:nvPr/>
      </p:nvGrpSpPr>
      <p:grpSpPr>
        <a:xfrm>
          <a:off x="0" y="0"/>
          <a:ext cx="0" cy="0"/>
          <a:chOff x="0" y="0"/>
          <a:chExt cx="0" cy="0"/>
        </a:xfrm>
      </p:grpSpPr>
      <p:sp>
        <p:nvSpPr>
          <p:cNvPr id="12" name="Datumsplatzhalter 11">
            <a:extLst>
              <a:ext uri="{FF2B5EF4-FFF2-40B4-BE49-F238E27FC236}">
                <a16:creationId xmlns:a16="http://schemas.microsoft.com/office/drawing/2014/main" id="{28358C29-CE7D-BA63-AD47-EEF0759EDF23}"/>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CE2BE92A-4E03-3F6D-88A8-E160F749A728}"/>
              </a:ext>
            </a:extLst>
          </p:cNvPr>
          <p:cNvSpPr>
            <a:spLocks noGrp="1"/>
          </p:cNvSpPr>
          <p:nvPr>
            <p:ph type="ftr" sz="quarter" idx="14"/>
          </p:nvPr>
        </p:nvSpPr>
        <p:spPr>
          <a:xfrm>
            <a:off x="1744125" y="6448707"/>
            <a:ext cx="3960000" cy="153027"/>
          </a:xfrm>
        </p:spPr>
        <p:txBody>
          <a:bodyPr/>
          <a:lstStyle/>
          <a:p>
            <a:r>
              <a:rPr lang="en-US" noProof="0" dirty="0"/>
              <a:t>Patrick Hanisch</a:t>
            </a:r>
          </a:p>
        </p:txBody>
      </p:sp>
      <p:sp>
        <p:nvSpPr>
          <p:cNvPr id="7" name="Foliennummernplatzhalter 6">
            <a:extLst>
              <a:ext uri="{FF2B5EF4-FFF2-40B4-BE49-F238E27FC236}">
                <a16:creationId xmlns:a16="http://schemas.microsoft.com/office/drawing/2014/main" id="{D4B538E7-75AE-4391-91B2-0F6CE15CC173}"/>
              </a:ext>
            </a:extLst>
          </p:cNvPr>
          <p:cNvSpPr>
            <a:spLocks noGrp="1"/>
          </p:cNvSpPr>
          <p:nvPr>
            <p:ph type="sldNum" sz="quarter" idx="15"/>
          </p:nvPr>
        </p:nvSpPr>
        <p:spPr>
          <a:prstGeom prst="rect">
            <a:avLst/>
          </a:prstGeom>
        </p:spPr>
        <p:txBody>
          <a:bodyPr/>
          <a:lstStyle/>
          <a:p>
            <a:fld id="{3D0FE487-6668-5F4C-98DD-9BAD5CBECD19}" type="slidenum">
              <a:rPr lang="en-US" noProof="0" smtClean="0"/>
              <a:pPr/>
              <a:t>8</a:t>
            </a:fld>
            <a:endParaRPr lang="en-US" noProof="0" dirty="0"/>
          </a:p>
        </p:txBody>
      </p:sp>
      <p:sp>
        <p:nvSpPr>
          <p:cNvPr id="17" name="Rectangle 16">
            <a:extLst>
              <a:ext uri="{FF2B5EF4-FFF2-40B4-BE49-F238E27FC236}">
                <a16:creationId xmlns:a16="http://schemas.microsoft.com/office/drawing/2014/main" id="{D0A246E0-32D9-A96A-1356-9EFF69B8B984}"/>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extplatzhalter 7">
            <a:extLst>
              <a:ext uri="{FF2B5EF4-FFF2-40B4-BE49-F238E27FC236}">
                <a16:creationId xmlns:a16="http://schemas.microsoft.com/office/drawing/2014/main" id="{F8071BB4-C9F4-F95E-78D1-480B2ECB5364}"/>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rPr>
              <a:t>MICP application – Quartz sand columns</a:t>
            </a:r>
          </a:p>
        </p:txBody>
      </p:sp>
      <p:pic>
        <p:nvPicPr>
          <p:cNvPr id="3" name="Picture 2">
            <a:extLst>
              <a:ext uri="{FF2B5EF4-FFF2-40B4-BE49-F238E27FC236}">
                <a16:creationId xmlns:a16="http://schemas.microsoft.com/office/drawing/2014/main" id="{A8185A5E-89AD-B729-F6F9-872AD6E4066F}"/>
              </a:ext>
            </a:extLst>
          </p:cNvPr>
          <p:cNvPicPr>
            <a:picLocks noChangeAspect="1"/>
          </p:cNvPicPr>
          <p:nvPr/>
        </p:nvPicPr>
        <p:blipFill>
          <a:blip r:embed="rId2">
            <a:extLst>
              <a:ext uri="{28A0092B-C50C-407E-A947-70E740481C1C}">
                <a14:useLocalDpi xmlns:a14="http://schemas.microsoft.com/office/drawing/2010/main" val="0"/>
              </a:ext>
            </a:extLst>
          </a:blip>
          <a:srcRect b="4301"/>
          <a:stretch>
            <a:fillRect/>
          </a:stretch>
        </p:blipFill>
        <p:spPr>
          <a:xfrm>
            <a:off x="5704125" y="1683436"/>
            <a:ext cx="6035142" cy="4523930"/>
          </a:xfrm>
          <a:prstGeom prst="rect">
            <a:avLst/>
          </a:prstGeom>
        </p:spPr>
      </p:pic>
      <p:pic>
        <p:nvPicPr>
          <p:cNvPr id="8" name="Picture 7">
            <a:extLst>
              <a:ext uri="{FF2B5EF4-FFF2-40B4-BE49-F238E27FC236}">
                <a16:creationId xmlns:a16="http://schemas.microsoft.com/office/drawing/2014/main" id="{6C07FB0B-8DEC-2B05-42D1-F3AC67C26B44}"/>
              </a:ext>
            </a:extLst>
          </p:cNvPr>
          <p:cNvPicPr>
            <a:picLocks noChangeAspect="1"/>
          </p:cNvPicPr>
          <p:nvPr/>
        </p:nvPicPr>
        <p:blipFill>
          <a:blip r:embed="rId3">
            <a:extLst>
              <a:ext uri="{28A0092B-C50C-407E-A947-70E740481C1C}">
                <a14:useLocalDpi xmlns:a14="http://schemas.microsoft.com/office/drawing/2010/main" val="0"/>
              </a:ext>
            </a:extLst>
          </a:blip>
          <a:srcRect b="3692"/>
          <a:stretch>
            <a:fillRect/>
          </a:stretch>
        </p:blipFill>
        <p:spPr>
          <a:xfrm>
            <a:off x="0" y="1613509"/>
            <a:ext cx="6035142" cy="4552748"/>
          </a:xfrm>
          <a:prstGeom prst="rect">
            <a:avLst/>
          </a:prstGeom>
        </p:spPr>
      </p:pic>
      <p:sp>
        <p:nvSpPr>
          <p:cNvPr id="9" name="TextBox 8">
            <a:extLst>
              <a:ext uri="{FF2B5EF4-FFF2-40B4-BE49-F238E27FC236}">
                <a16:creationId xmlns:a16="http://schemas.microsoft.com/office/drawing/2014/main" id="{72CAA338-8362-4839-F70A-BD224077FAF6}"/>
              </a:ext>
            </a:extLst>
          </p:cNvPr>
          <p:cNvSpPr txBox="1"/>
          <p:nvPr/>
        </p:nvSpPr>
        <p:spPr>
          <a:xfrm>
            <a:off x="2282058" y="1244176"/>
            <a:ext cx="2287806" cy="369332"/>
          </a:xfrm>
          <a:prstGeom prst="rect">
            <a:avLst/>
          </a:prstGeom>
          <a:noFill/>
          <a:ln w="28575">
            <a:solidFill>
              <a:srgbClr val="000000"/>
            </a:solidFill>
          </a:ln>
        </p:spPr>
        <p:txBody>
          <a:bodyPr wrap="none" rtlCol="0">
            <a:spAutoFit/>
          </a:bodyPr>
          <a:lstStyle/>
          <a:p>
            <a:r>
              <a:rPr lang="en-US" b="1" noProof="0" dirty="0"/>
              <a:t>Fluidized bed dried</a:t>
            </a:r>
          </a:p>
        </p:txBody>
      </p:sp>
      <p:sp>
        <p:nvSpPr>
          <p:cNvPr id="10" name="TextBox 9">
            <a:extLst>
              <a:ext uri="{FF2B5EF4-FFF2-40B4-BE49-F238E27FC236}">
                <a16:creationId xmlns:a16="http://schemas.microsoft.com/office/drawing/2014/main" id="{9524DA91-475E-5C4C-BC0B-446718C76781}"/>
              </a:ext>
            </a:extLst>
          </p:cNvPr>
          <p:cNvSpPr txBox="1"/>
          <p:nvPr/>
        </p:nvSpPr>
        <p:spPr>
          <a:xfrm>
            <a:off x="8365930" y="1244176"/>
            <a:ext cx="1544012" cy="369332"/>
          </a:xfrm>
          <a:prstGeom prst="rect">
            <a:avLst/>
          </a:prstGeom>
          <a:noFill/>
          <a:ln w="28575">
            <a:solidFill>
              <a:srgbClr val="000000"/>
            </a:solidFill>
          </a:ln>
        </p:spPr>
        <p:txBody>
          <a:bodyPr wrap="none" rtlCol="0">
            <a:spAutoFit/>
          </a:bodyPr>
          <a:lstStyle/>
          <a:p>
            <a:r>
              <a:rPr lang="en-US" b="1" noProof="0" dirty="0"/>
              <a:t>Freeze dried</a:t>
            </a:r>
          </a:p>
        </p:txBody>
      </p:sp>
    </p:spTree>
    <p:extLst>
      <p:ext uri="{BB962C8B-B14F-4D97-AF65-F5344CB8AC3E}">
        <p14:creationId xmlns:p14="http://schemas.microsoft.com/office/powerpoint/2010/main" val="19233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AE93D-8704-9B7A-8249-1C106337FF00}"/>
            </a:ext>
          </a:extLst>
        </p:cNvPr>
        <p:cNvGrpSpPr/>
        <p:nvPr/>
      </p:nvGrpSpPr>
      <p:grpSpPr>
        <a:xfrm>
          <a:off x="0" y="0"/>
          <a:ext cx="0" cy="0"/>
          <a:chOff x="0" y="0"/>
          <a:chExt cx="0" cy="0"/>
        </a:xfrm>
      </p:grpSpPr>
      <p:sp>
        <p:nvSpPr>
          <p:cNvPr id="12" name="Datumsplatzhalter 11">
            <a:extLst>
              <a:ext uri="{FF2B5EF4-FFF2-40B4-BE49-F238E27FC236}">
                <a16:creationId xmlns:a16="http://schemas.microsoft.com/office/drawing/2014/main" id="{38B8F33F-0159-8E6E-AF49-B497A4FBE223}"/>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13EEEB29-A80B-8E7D-A2C7-8DB067BE020D}"/>
              </a:ext>
            </a:extLst>
          </p:cNvPr>
          <p:cNvSpPr>
            <a:spLocks noGrp="1"/>
          </p:cNvSpPr>
          <p:nvPr>
            <p:ph type="ftr" sz="quarter" idx="14"/>
          </p:nvPr>
        </p:nvSpPr>
        <p:spPr/>
        <p:txBody>
          <a:bodyPr/>
          <a:lstStyle/>
          <a:p>
            <a:r>
              <a:rPr lang="en-US" noProof="0" dirty="0"/>
              <a:t>Patrick Hanisch</a:t>
            </a:r>
          </a:p>
        </p:txBody>
      </p:sp>
      <p:sp>
        <p:nvSpPr>
          <p:cNvPr id="7" name="Foliennummernplatzhalter 6">
            <a:extLst>
              <a:ext uri="{FF2B5EF4-FFF2-40B4-BE49-F238E27FC236}">
                <a16:creationId xmlns:a16="http://schemas.microsoft.com/office/drawing/2014/main" id="{6933DBC9-116C-5576-9DFB-7940E6727F3A}"/>
              </a:ext>
            </a:extLst>
          </p:cNvPr>
          <p:cNvSpPr>
            <a:spLocks noGrp="1"/>
          </p:cNvSpPr>
          <p:nvPr>
            <p:ph type="sldNum" sz="quarter" idx="15"/>
          </p:nvPr>
        </p:nvSpPr>
        <p:spPr>
          <a:prstGeom prst="rect">
            <a:avLst/>
          </a:prstGeom>
        </p:spPr>
        <p:txBody>
          <a:bodyPr/>
          <a:lstStyle/>
          <a:p>
            <a:fld id="{3D0FE487-6668-5F4C-98DD-9BAD5CBECD19}" type="slidenum">
              <a:rPr lang="en-US" noProof="0" smtClean="0"/>
              <a:pPr/>
              <a:t>9</a:t>
            </a:fld>
            <a:endParaRPr lang="en-US" noProof="0" dirty="0"/>
          </a:p>
        </p:txBody>
      </p:sp>
      <p:pic>
        <p:nvPicPr>
          <p:cNvPr id="5" name="Picture 4">
            <a:extLst>
              <a:ext uri="{FF2B5EF4-FFF2-40B4-BE49-F238E27FC236}">
                <a16:creationId xmlns:a16="http://schemas.microsoft.com/office/drawing/2014/main" id="{BF86D724-74E8-27CC-09D2-85973F5BBA98}"/>
              </a:ext>
            </a:extLst>
          </p:cNvPr>
          <p:cNvPicPr>
            <a:picLocks noChangeAspect="1"/>
          </p:cNvPicPr>
          <p:nvPr/>
        </p:nvPicPr>
        <p:blipFill>
          <a:blip r:embed="rId4"/>
          <a:stretch>
            <a:fillRect/>
          </a:stretch>
        </p:blipFill>
        <p:spPr>
          <a:xfrm>
            <a:off x="431063" y="1225362"/>
            <a:ext cx="3657600" cy="4876800"/>
          </a:xfrm>
          <a:prstGeom prst="rect">
            <a:avLst/>
          </a:prstGeom>
        </p:spPr>
      </p:pic>
      <p:pic>
        <p:nvPicPr>
          <p:cNvPr id="15" name="Video 14">
            <a:hlinkClick r:id="" action="ppaction://media"/>
            <a:extLst>
              <a:ext uri="{FF2B5EF4-FFF2-40B4-BE49-F238E27FC236}">
                <a16:creationId xmlns:a16="http://schemas.microsoft.com/office/drawing/2014/main" id="{768AA3DB-1AA5-09BD-FF17-B372AB99C8B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8945" r="28867"/>
          <a:stretch>
            <a:fillRect/>
          </a:stretch>
        </p:blipFill>
        <p:spPr>
          <a:xfrm>
            <a:off x="4267200" y="1225361"/>
            <a:ext cx="3657600" cy="4876801"/>
          </a:xfrm>
          <a:prstGeom prst="rect">
            <a:avLst/>
          </a:prstGeom>
        </p:spPr>
      </p:pic>
      <p:sp>
        <p:nvSpPr>
          <p:cNvPr id="16" name="TextBox 15">
            <a:extLst>
              <a:ext uri="{FF2B5EF4-FFF2-40B4-BE49-F238E27FC236}">
                <a16:creationId xmlns:a16="http://schemas.microsoft.com/office/drawing/2014/main" id="{07592AF2-F3FC-5D45-F0B0-019576102C54}"/>
              </a:ext>
            </a:extLst>
          </p:cNvPr>
          <p:cNvSpPr txBox="1"/>
          <p:nvPr/>
        </p:nvSpPr>
        <p:spPr>
          <a:xfrm>
            <a:off x="1761168" y="770821"/>
            <a:ext cx="997389" cy="400110"/>
          </a:xfrm>
          <a:prstGeom prst="rect">
            <a:avLst/>
          </a:prstGeom>
          <a:noFill/>
          <a:ln w="28575">
            <a:solidFill>
              <a:srgbClr val="000000"/>
            </a:solidFill>
          </a:ln>
        </p:spPr>
        <p:txBody>
          <a:bodyPr wrap="none" rtlCol="0">
            <a:spAutoFit/>
          </a:bodyPr>
          <a:lstStyle/>
          <a:p>
            <a:r>
              <a:rPr lang="en-US" sz="2000" b="1" noProof="0" dirty="0"/>
              <a:t>Before</a:t>
            </a:r>
          </a:p>
        </p:txBody>
      </p:sp>
      <p:sp>
        <p:nvSpPr>
          <p:cNvPr id="17" name="TextBox 16">
            <a:extLst>
              <a:ext uri="{FF2B5EF4-FFF2-40B4-BE49-F238E27FC236}">
                <a16:creationId xmlns:a16="http://schemas.microsoft.com/office/drawing/2014/main" id="{831CB3D9-17DD-06E7-CE30-AE542381E2A9}"/>
              </a:ext>
            </a:extLst>
          </p:cNvPr>
          <p:cNvSpPr txBox="1"/>
          <p:nvPr/>
        </p:nvSpPr>
        <p:spPr>
          <a:xfrm>
            <a:off x="5597305" y="770821"/>
            <a:ext cx="782587" cy="400110"/>
          </a:xfrm>
          <a:prstGeom prst="rect">
            <a:avLst/>
          </a:prstGeom>
          <a:noFill/>
          <a:ln w="28575">
            <a:solidFill>
              <a:srgbClr val="000000"/>
            </a:solidFill>
          </a:ln>
        </p:spPr>
        <p:txBody>
          <a:bodyPr wrap="none" rtlCol="0">
            <a:spAutoFit/>
          </a:bodyPr>
          <a:lstStyle/>
          <a:p>
            <a:r>
              <a:rPr lang="en-US" sz="2000" b="1" noProof="0" dirty="0"/>
              <a:t>After</a:t>
            </a:r>
          </a:p>
        </p:txBody>
      </p:sp>
      <p:sp>
        <p:nvSpPr>
          <p:cNvPr id="18" name="Oval 17">
            <a:extLst>
              <a:ext uri="{FF2B5EF4-FFF2-40B4-BE49-F238E27FC236}">
                <a16:creationId xmlns:a16="http://schemas.microsoft.com/office/drawing/2014/main" id="{588AB83E-8398-53AF-688D-A8EDC188C981}"/>
              </a:ext>
            </a:extLst>
          </p:cNvPr>
          <p:cNvSpPr/>
          <p:nvPr/>
        </p:nvSpPr>
        <p:spPr>
          <a:xfrm>
            <a:off x="5475385" y="2420610"/>
            <a:ext cx="1667095" cy="130810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Oval 18">
            <a:extLst>
              <a:ext uri="{FF2B5EF4-FFF2-40B4-BE49-F238E27FC236}">
                <a16:creationId xmlns:a16="http://schemas.microsoft.com/office/drawing/2014/main" id="{6F45648D-17D4-96C0-3C93-58E82F129374}"/>
              </a:ext>
            </a:extLst>
          </p:cNvPr>
          <p:cNvSpPr/>
          <p:nvPr/>
        </p:nvSpPr>
        <p:spPr>
          <a:xfrm>
            <a:off x="5073638" y="1433454"/>
            <a:ext cx="1667095" cy="72898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Oval 19">
            <a:extLst>
              <a:ext uri="{FF2B5EF4-FFF2-40B4-BE49-F238E27FC236}">
                <a16:creationId xmlns:a16="http://schemas.microsoft.com/office/drawing/2014/main" id="{87516F35-46F1-6A79-2F3B-6E46C9B15BB3}"/>
              </a:ext>
            </a:extLst>
          </p:cNvPr>
          <p:cNvSpPr/>
          <p:nvPr/>
        </p:nvSpPr>
        <p:spPr>
          <a:xfrm>
            <a:off x="4652424" y="3247752"/>
            <a:ext cx="782321" cy="72898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61D1FE05-BCEF-652B-7943-4F9881FCDBB9}"/>
              </a:ext>
            </a:extLst>
          </p:cNvPr>
          <p:cNvSpPr/>
          <p:nvPr/>
        </p:nvSpPr>
        <p:spPr>
          <a:xfrm>
            <a:off x="6095144" y="4471852"/>
            <a:ext cx="884776" cy="8656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DED36CEB-B9CD-631D-F165-EE6DE230F804}"/>
              </a:ext>
            </a:extLst>
          </p:cNvPr>
          <p:cNvSpPr/>
          <p:nvPr/>
        </p:nvSpPr>
        <p:spPr>
          <a:xfrm>
            <a:off x="4267200" y="5029392"/>
            <a:ext cx="1026160" cy="9487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23ADD2DE-B37A-91A1-30B1-30FA2FC44E15}"/>
              </a:ext>
            </a:extLst>
          </p:cNvPr>
          <p:cNvSpPr/>
          <p:nvPr/>
        </p:nvSpPr>
        <p:spPr>
          <a:xfrm>
            <a:off x="4250677" y="1718722"/>
            <a:ext cx="884776" cy="11607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TextBox 23">
            <a:extLst>
              <a:ext uri="{FF2B5EF4-FFF2-40B4-BE49-F238E27FC236}">
                <a16:creationId xmlns:a16="http://schemas.microsoft.com/office/drawing/2014/main" id="{0C9916C8-E0DA-E824-C3E2-52A8015940A0}"/>
              </a:ext>
            </a:extLst>
          </p:cNvPr>
          <p:cNvSpPr txBox="1"/>
          <p:nvPr/>
        </p:nvSpPr>
        <p:spPr>
          <a:xfrm>
            <a:off x="8103337" y="3267054"/>
            <a:ext cx="3366627" cy="461665"/>
          </a:xfrm>
          <a:prstGeom prst="rect">
            <a:avLst/>
          </a:prstGeom>
          <a:noFill/>
        </p:spPr>
        <p:txBody>
          <a:bodyPr wrap="none" rtlCol="0">
            <a:spAutoFit/>
          </a:bodyPr>
          <a:lstStyle/>
          <a:p>
            <a:r>
              <a:rPr lang="en-US" sz="2400" b="1" noProof="0" dirty="0">
                <a:solidFill>
                  <a:srgbClr val="FF0000"/>
                </a:solidFill>
              </a:rPr>
              <a:t>Coated MCC particles</a:t>
            </a:r>
          </a:p>
        </p:txBody>
      </p:sp>
      <p:sp>
        <p:nvSpPr>
          <p:cNvPr id="29" name="Rectangle 28">
            <a:extLst>
              <a:ext uri="{FF2B5EF4-FFF2-40B4-BE49-F238E27FC236}">
                <a16:creationId xmlns:a16="http://schemas.microsoft.com/office/drawing/2014/main" id="{DAABB88A-EF43-F7A6-C4B0-B7971B3F5310}"/>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Textplatzhalter 7">
            <a:extLst>
              <a:ext uri="{FF2B5EF4-FFF2-40B4-BE49-F238E27FC236}">
                <a16:creationId xmlns:a16="http://schemas.microsoft.com/office/drawing/2014/main" id="{9FD90C81-9516-A12D-4E3C-602C93E66D8A}"/>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MICP with Fluidized bed dried powder</a:t>
            </a:r>
          </a:p>
        </p:txBody>
      </p:sp>
    </p:spTree>
    <p:extLst>
      <p:ext uri="{BB962C8B-B14F-4D97-AF65-F5344CB8AC3E}">
        <p14:creationId xmlns:p14="http://schemas.microsoft.com/office/powerpoint/2010/main" val="135519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0" fill="hold"/>
                                        <p:tgtEl>
                                          <p:spTgt spid="15"/>
                                        </p:tgtEl>
                                      </p:cBhvr>
                                    </p:cmd>
                                  </p:childTnLst>
                                </p:cTn>
                              </p:par>
                              <p:par>
                                <p:cTn id="23" presetID="1" presetClass="exit" presetSubtype="0" fill="hold" grpId="1"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5" fill="hold" display="0">
                  <p:stCondLst>
                    <p:cond delay="indefinite"/>
                  </p:stCondLst>
                </p:cTn>
                <p:tgtEl>
                  <p:spTgt spid="15"/>
                </p:tgtEl>
              </p:cMediaNode>
            </p:video>
          </p:childTnLst>
        </p:cTn>
      </p:par>
    </p:tnLst>
    <p:bldLst>
      <p:bldP spid="16" grpId="0"/>
      <p:bldP spid="17" grpId="0"/>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p:bldP spid="24" grpId="1"/>
    </p:bldLst>
  </p:timing>
</p:sld>
</file>

<file path=ppt/theme/theme1.xml><?xml version="1.0" encoding="utf-8"?>
<a:theme xmlns:a="http://schemas.openxmlformats.org/drawingml/2006/main" name="Hochschule Münche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HM Weiß">
      <a:srgbClr val="FFFFFF"/>
    </a:custClr>
    <a:custClr name="HM Hellgrau">
      <a:srgbClr val="E6E6E6"/>
    </a:custClr>
    <a:custClr name="HM Mittelgrau">
      <a:srgbClr val="C6C6C6"/>
    </a:custClr>
    <a:custClr name="HM Dunkelgrau">
      <a:srgbClr val="6E6E6E"/>
    </a:custClr>
    <a:custClr name="HM Schwarz">
      <a:srgbClr val="000000"/>
    </a:custClr>
    <a:custClr name="BLANK">
      <a:srgbClr val="FFFFFF"/>
    </a:custClr>
    <a:custClr name="BLANK">
      <a:srgbClr val="FFFFFF"/>
    </a:custClr>
    <a:custClr name="BLANK">
      <a:srgbClr val="FFFFFF"/>
    </a:custClr>
    <a:custClr name="BLANK">
      <a:srgbClr val="FFFFFF"/>
    </a:custClr>
    <a:custClr name="BLANK">
      <a:srgbClr val="FFFFFF"/>
    </a:custClr>
    <a:custClr name="HM Gelb">
      <a:srgbClr val="FFFF00"/>
    </a:custClr>
    <a:custClr name="HM Grün">
      <a:srgbClr val="4AD386"/>
    </a:custClr>
    <a:custClr name="HM Dunkelgrün">
      <a:srgbClr val="006D6D"/>
    </a:custClr>
    <a:custClr name="HM Türkis">
      <a:srgbClr val="50DDDC"/>
    </a:custClr>
    <a:custClr name="HM Hellblau">
      <a:srgbClr val="00B4E6"/>
    </a:custClr>
    <a:custClr name="HM Blau">
      <a:srgbClr val="3E46D9"/>
    </a:custClr>
    <a:custClr name="HM Dunkelblau">
      <a:srgbClr val="2D109D"/>
    </a:custClr>
    <a:custClr name="HM Violett">
      <a:srgbClr val="9171FF"/>
    </a:custClr>
    <a:custClr name="BLANK">
      <a:srgbClr val="FFFFFF"/>
    </a:custClr>
    <a:custClr name="BLANK">
      <a:srgbClr val="FFFFFF"/>
    </a:custClr>
    <a:custClr name="FK01">
      <a:srgbClr val="89AA9F"/>
    </a:custClr>
    <a:custClr name="FK02">
      <a:srgbClr val="0033CC"/>
    </a:custClr>
    <a:custClr name="FK03">
      <a:srgbClr val="008DD0"/>
    </a:custClr>
    <a:custClr name="FK04">
      <a:srgbClr val="33CCCC"/>
    </a:custClr>
    <a:custClr name="FK05">
      <a:srgbClr val="80DE27"/>
    </a:custClr>
    <a:custClr name="FK06">
      <a:srgbClr val="3366CC"/>
    </a:custClr>
    <a:custClr name="FK07">
      <a:srgbClr val="5555FC"/>
    </a:custClr>
    <a:custClr name="FK08">
      <a:srgbClr val="003333"/>
    </a:custClr>
    <a:custClr name="FK09">
      <a:srgbClr val="3E46D9"/>
    </a:custClr>
    <a:custClr name="FK10/HMBS">
      <a:srgbClr val="00677F"/>
    </a:custClr>
    <a:custClr name="FK11">
      <a:srgbClr val="FF9900"/>
    </a:custClr>
    <a:custClr name="FK12">
      <a:srgbClr val="000000"/>
    </a:custClr>
    <a:custClr name="FK13">
      <a:srgbClr val="73F1A2"/>
    </a:custClr>
    <a:custClr name="FK14">
      <a:srgbClr val="A1E3B8"/>
    </a:custClr>
    <a:custClr name="MUC.DAI">
      <a:srgbClr val="6200FF"/>
    </a:custClr>
  </a:custClrLst>
  <a:extLst>
    <a:ext uri="{05A4C25C-085E-4340-85A3-A5531E510DB2}">
      <thm15:themeFamily xmlns:thm15="http://schemas.microsoft.com/office/thememl/2012/main" name="Präsentation1" id="{DCE94DD2-2711-C24A-B8C9-C56CC2E23040}" vid="{0E3E598D-422B-6E43-AF00-ACFE8DFBDB1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HM-PowerPoint-Vorlage-2026(1)</Template>
  <TotalTime>0</TotalTime>
  <Words>481</Words>
  <Application>Microsoft Office PowerPoint</Application>
  <PresentationFormat>Widescreen</PresentationFormat>
  <Paragraphs>85</Paragraphs>
  <Slides>11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Arial</vt:lpstr>
      <vt:lpstr>Cambria Math</vt:lpstr>
      <vt:lpstr>Symbol</vt:lpstr>
      <vt:lpstr>Untitled Sans</vt:lpstr>
      <vt:lpstr>Wingdings</vt:lpstr>
      <vt:lpstr>Hochschule München</vt:lpstr>
      <vt:lpstr>Drying and Storage of Sporosarcina pasteurii for Subsequent Use in Microbially Induced Carbonate Precipitation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Patrick Günter Hanisch</dc:creator>
  <cp:keywords/>
  <dc:description/>
  <cp:lastModifiedBy>Patrick Günter Hanisch</cp:lastModifiedBy>
  <cp:revision>34</cp:revision>
  <dcterms:created xsi:type="dcterms:W3CDTF">2026-05-07T14:56:38Z</dcterms:created>
  <dcterms:modified xsi:type="dcterms:W3CDTF">2026-05-18T08:44:50Z</dcterms:modified>
  <cp:category/>
</cp:coreProperties>
</file>