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27" r:id="rId2"/>
    <p:sldId id="273" r:id="rId3"/>
    <p:sldId id="325" r:id="rId4"/>
    <p:sldId id="318" r:id="rId5"/>
    <p:sldId id="295" r:id="rId6"/>
    <p:sldId id="306" r:id="rId7"/>
    <p:sldId id="319" r:id="rId8"/>
    <p:sldId id="316" r:id="rId9"/>
    <p:sldId id="307" r:id="rId10"/>
    <p:sldId id="326" r:id="rId11"/>
    <p:sldId id="308" r:id="rId12"/>
    <p:sldId id="309" r:id="rId13"/>
    <p:sldId id="268" r:id="rId14"/>
    <p:sldId id="304" r:id="rId15"/>
    <p:sldId id="312" r:id="rId16"/>
    <p:sldId id="317" r:id="rId17"/>
  </p:sldIdLst>
  <p:sldSz cx="9144000" cy="5143500" type="screen16x9"/>
  <p:notesSz cx="6858000" cy="9144000"/>
  <p:defaultTextStyle>
    <a:defPPr>
      <a:defRPr lang="nb-NO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050"/>
    <a:srgbClr val="00417D"/>
    <a:srgbClr val="FBFBFB"/>
    <a:srgbClr val="70AEB0"/>
    <a:srgbClr val="EAFAFE"/>
    <a:srgbClr val="FEF9F1"/>
    <a:srgbClr val="AA1317"/>
    <a:srgbClr val="C4BBFA"/>
    <a:srgbClr val="FFF0A4"/>
    <a:srgbClr val="FFF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FB9BD-BEDB-475A-8943-908172CA79B3}" v="63" dt="2026-05-13T12:21:06.842"/>
    <p1510:client id="{8F335409-1E03-4FFA-9DAA-4CC2B78CB97E}" v="721" dt="2026-05-13T08:29:50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2" autoAdjust="0"/>
    <p:restoredTop sz="93289" autoAdjust="0"/>
  </p:normalViewPr>
  <p:slideViewPr>
    <p:cSldViewPr snapToGrid="0">
      <p:cViewPr>
        <p:scale>
          <a:sx n="100" d="100"/>
          <a:sy n="100" d="100"/>
        </p:scale>
        <p:origin x="534" y="1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Frank Viveros Acosta" userId="a9cbc87a-e805-4c54-b178-a2bdcee3fab2" providerId="ADAL" clId="{5CE91AA2-5DEA-4E0A-B0E9-9872D05F2E2E}"/>
    <pc:docChg chg="undo redo custSel addSld delSld modSld sldOrd">
      <pc:chgData name="Edgard Frank Viveros Acosta" userId="a9cbc87a-e805-4c54-b178-a2bdcee3fab2" providerId="ADAL" clId="{5CE91AA2-5DEA-4E0A-B0E9-9872D05F2E2E}" dt="2026-05-13T12:21:49.350" v="6938" actId="404"/>
      <pc:docMkLst>
        <pc:docMk/>
      </pc:docMkLst>
      <pc:sldChg chg="modSp mod">
        <pc:chgData name="Edgard Frank Viveros Acosta" userId="a9cbc87a-e805-4c54-b178-a2bdcee3fab2" providerId="ADAL" clId="{5CE91AA2-5DEA-4E0A-B0E9-9872D05F2E2E}" dt="2026-05-13T12:21:49.350" v="6938" actId="404"/>
        <pc:sldMkLst>
          <pc:docMk/>
          <pc:sldMk cId="2618245886" sldId="273"/>
        </pc:sldMkLst>
        <pc:spChg chg="mod">
          <ac:chgData name="Edgard Frank Viveros Acosta" userId="a9cbc87a-e805-4c54-b178-a2bdcee3fab2" providerId="ADAL" clId="{5CE91AA2-5DEA-4E0A-B0E9-9872D05F2E2E}" dt="2026-05-13T12:21:49.350" v="6938" actId="404"/>
          <ac:spMkLst>
            <pc:docMk/>
            <pc:sldMk cId="2618245886" sldId="273"/>
            <ac:spMk id="2" creationId="{6D3D2FBE-50E1-C733-4EDE-C5BCDCD32816}"/>
          </ac:spMkLst>
        </pc:spChg>
        <pc:spChg chg="mod">
          <ac:chgData name="Edgard Frank Viveros Acosta" userId="a9cbc87a-e805-4c54-b178-a2bdcee3fab2" providerId="ADAL" clId="{5CE91AA2-5DEA-4E0A-B0E9-9872D05F2E2E}" dt="2026-05-13T12:11:11.784" v="6781" actId="1076"/>
          <ac:spMkLst>
            <pc:docMk/>
            <pc:sldMk cId="2618245886" sldId="273"/>
            <ac:spMk id="52" creationId="{1F8B6590-6EE7-EA15-C5E8-950D9DEFBCEC}"/>
          </ac:spMkLst>
        </pc:spChg>
      </pc:sldChg>
      <pc:sldChg chg="del ord">
        <pc:chgData name="Edgard Frank Viveros Acosta" userId="a9cbc87a-e805-4c54-b178-a2bdcee3fab2" providerId="ADAL" clId="{5CE91AA2-5DEA-4E0A-B0E9-9872D05F2E2E}" dt="2026-05-13T12:13:51.734" v="6783" actId="47"/>
        <pc:sldMkLst>
          <pc:docMk/>
          <pc:sldMk cId="2599120359" sldId="292"/>
        </pc:sldMkLst>
      </pc:sldChg>
      <pc:sldChg chg="delSp modSp mod modAnim">
        <pc:chgData name="Edgard Frank Viveros Acosta" userId="a9cbc87a-e805-4c54-b178-a2bdcee3fab2" providerId="ADAL" clId="{5CE91AA2-5DEA-4E0A-B0E9-9872D05F2E2E}" dt="2026-05-13T12:21:06.842" v="6937" actId="20577"/>
        <pc:sldMkLst>
          <pc:docMk/>
          <pc:sldMk cId="2454308373" sldId="295"/>
        </pc:sldMkLst>
        <pc:spChg chg="mod">
          <ac:chgData name="Edgard Frank Viveros Acosta" userId="a9cbc87a-e805-4c54-b178-a2bdcee3fab2" providerId="ADAL" clId="{5CE91AA2-5DEA-4E0A-B0E9-9872D05F2E2E}" dt="2026-05-13T12:21:06.842" v="6937" actId="20577"/>
          <ac:spMkLst>
            <pc:docMk/>
            <pc:sldMk cId="2454308373" sldId="295"/>
            <ac:spMk id="5" creationId="{C058735B-BBB7-8A45-8C2F-C1112699036E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9" creationId="{5E709A01-BE40-36F2-10C4-B6C8844D93E6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10" creationId="{0923A19A-042E-5C6F-D9A6-949145201621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12" creationId="{37D53226-DF03-B510-422E-7299DB9FB98C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14" creationId="{077B755B-A55E-D06E-2470-28DB68BA7C05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17" creationId="{18B326B6-8798-7150-59AF-E8312974A0DA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18" creationId="{058BC6F7-C2B8-CAC6-0C22-1F6C2B07B622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19" creationId="{5300A700-99EC-3964-F0BE-AD980AFF9798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20" creationId="{4630605D-9024-BD5E-E981-9DC94D044CCF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21" creationId="{493B3186-492F-EFBB-2F12-D7BE4095AD87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22" creationId="{E914DB0A-532A-C7E2-B4A1-BDA566BFBC2B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23" creationId="{98B36093-5C71-699B-21C4-8A0B2F75A35C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24" creationId="{12C67886-99F7-AC47-7CBC-CBCE125104F8}"/>
          </ac:spMkLst>
        </pc:spChg>
        <pc:spChg chg="mod">
          <ac:chgData name="Edgard Frank Viveros Acosta" userId="a9cbc87a-e805-4c54-b178-a2bdcee3fab2" providerId="ADAL" clId="{5CE91AA2-5DEA-4E0A-B0E9-9872D05F2E2E}" dt="2026-05-11T10:50:19.007" v="6296"/>
          <ac:spMkLst>
            <pc:docMk/>
            <pc:sldMk cId="2454308373" sldId="295"/>
            <ac:spMk id="25" creationId="{D1EDAA7E-912E-C99A-329F-48E1AE06EE56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34" creationId="{41051322-B33B-C9C8-47FB-109F9B5F82FB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37" creationId="{513D8D08-080E-E537-C14A-A763942D6210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38" creationId="{6AB49667-0A58-3FA6-C4C6-350A56EA49AD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43" creationId="{F165A054-448C-5F6D-ADE9-0980E3FDBB4C}"/>
          </ac:spMkLst>
        </pc:spChg>
        <pc:spChg chg="mod">
          <ac:chgData name="Edgard Frank Viveros Acosta" userId="a9cbc87a-e805-4c54-b178-a2bdcee3fab2" providerId="ADAL" clId="{5CE91AA2-5DEA-4E0A-B0E9-9872D05F2E2E}" dt="2026-05-13T12:18:57.160" v="6924" actId="1037"/>
          <ac:spMkLst>
            <pc:docMk/>
            <pc:sldMk cId="2454308373" sldId="295"/>
            <ac:spMk id="45" creationId="{CC42E14F-01E1-7154-5424-C707938DD655}"/>
          </ac:spMkLst>
        </pc:spChg>
        <pc:grpChg chg="mod">
          <ac:chgData name="Edgard Frank Viveros Acosta" userId="a9cbc87a-e805-4c54-b178-a2bdcee3fab2" providerId="ADAL" clId="{5CE91AA2-5DEA-4E0A-B0E9-9872D05F2E2E}" dt="2026-05-11T10:50:19.007" v="6296"/>
          <ac:grpSpMkLst>
            <pc:docMk/>
            <pc:sldMk cId="2454308373" sldId="295"/>
            <ac:grpSpMk id="7" creationId="{E607F384-EC6D-73AD-1992-645C3959FD22}"/>
          </ac:grpSpMkLst>
        </pc:grpChg>
        <pc:picChg chg="mod">
          <ac:chgData name="Edgard Frank Viveros Acosta" userId="a9cbc87a-e805-4c54-b178-a2bdcee3fab2" providerId="ADAL" clId="{5CE91AA2-5DEA-4E0A-B0E9-9872D05F2E2E}" dt="2026-05-13T12:18:57.160" v="6924" actId="1037"/>
          <ac:picMkLst>
            <pc:docMk/>
            <pc:sldMk cId="2454308373" sldId="295"/>
            <ac:picMk id="8" creationId="{0095E151-235B-1D4A-87DB-9026B11A0581}"/>
          </ac:picMkLst>
        </pc:picChg>
        <pc:picChg chg="mod">
          <ac:chgData name="Edgard Frank Viveros Acosta" userId="a9cbc87a-e805-4c54-b178-a2bdcee3fab2" providerId="ADAL" clId="{5CE91AA2-5DEA-4E0A-B0E9-9872D05F2E2E}" dt="2026-05-13T12:18:11.476" v="6905" actId="1076"/>
          <ac:picMkLst>
            <pc:docMk/>
            <pc:sldMk cId="2454308373" sldId="295"/>
            <ac:picMk id="11" creationId="{9690EFDD-5B7B-9989-4439-AB452EDA691C}"/>
          </ac:picMkLst>
        </pc:picChg>
        <pc:picChg chg="mod">
          <ac:chgData name="Edgard Frank Viveros Acosta" userId="a9cbc87a-e805-4c54-b178-a2bdcee3fab2" providerId="ADAL" clId="{5CE91AA2-5DEA-4E0A-B0E9-9872D05F2E2E}" dt="2026-05-13T12:18:11.476" v="6905" actId="1076"/>
          <ac:picMkLst>
            <pc:docMk/>
            <pc:sldMk cId="2454308373" sldId="295"/>
            <ac:picMk id="13" creationId="{BCD2A4C0-CF52-B9D7-F27B-F52A36048F49}"/>
          </ac:picMkLst>
        </pc:picChg>
        <pc:picChg chg="mod">
          <ac:chgData name="Edgard Frank Viveros Acosta" userId="a9cbc87a-e805-4c54-b178-a2bdcee3fab2" providerId="ADAL" clId="{5CE91AA2-5DEA-4E0A-B0E9-9872D05F2E2E}" dt="2026-05-13T12:18:11.476" v="6905" actId="1076"/>
          <ac:picMkLst>
            <pc:docMk/>
            <pc:sldMk cId="2454308373" sldId="295"/>
            <ac:picMk id="15" creationId="{41CC638B-4F43-49BC-8204-F24FBBAD0F11}"/>
          </ac:picMkLst>
        </pc:picChg>
      </pc:sldChg>
      <pc:sldChg chg="ord">
        <pc:chgData name="Edgard Frank Viveros Acosta" userId="a9cbc87a-e805-4c54-b178-a2bdcee3fab2" providerId="ADAL" clId="{5CE91AA2-5DEA-4E0A-B0E9-9872D05F2E2E}" dt="2026-05-11T11:32:08.783" v="6382"/>
        <pc:sldMkLst>
          <pc:docMk/>
          <pc:sldMk cId="88464269" sldId="304"/>
        </pc:sldMkLst>
      </pc:sldChg>
      <pc:sldChg chg="addSp delSp modSp mod">
        <pc:chgData name="Edgard Frank Viveros Acosta" userId="a9cbc87a-e805-4c54-b178-a2bdcee3fab2" providerId="ADAL" clId="{5CE91AA2-5DEA-4E0A-B0E9-9872D05F2E2E}" dt="2026-05-11T10:41:17.921" v="6289" actId="478"/>
        <pc:sldMkLst>
          <pc:docMk/>
          <pc:sldMk cId="4074071369" sldId="306"/>
        </pc:sldMkLst>
        <pc:spChg chg="mod">
          <ac:chgData name="Edgard Frank Viveros Acosta" userId="a9cbc87a-e805-4c54-b178-a2bdcee3fab2" providerId="ADAL" clId="{5CE91AA2-5DEA-4E0A-B0E9-9872D05F2E2E}" dt="2026-05-11T10:35:27.320" v="6167"/>
          <ac:spMkLst>
            <pc:docMk/>
            <pc:sldMk cId="4074071369" sldId="306"/>
            <ac:spMk id="4" creationId="{6656BFD0-0D9D-D2FE-8225-B82CAF071486}"/>
          </ac:spMkLst>
        </pc:spChg>
        <pc:spChg chg="mod">
          <ac:chgData name="Edgard Frank Viveros Acosta" userId="a9cbc87a-e805-4c54-b178-a2bdcee3fab2" providerId="ADAL" clId="{5CE91AA2-5DEA-4E0A-B0E9-9872D05F2E2E}" dt="2026-05-11T10:35:27.320" v="6167"/>
          <ac:spMkLst>
            <pc:docMk/>
            <pc:sldMk cId="4074071369" sldId="306"/>
            <ac:spMk id="5" creationId="{9BBC0D93-6CA8-6A92-DEC6-0845F2AF3A2B}"/>
          </ac:spMkLst>
        </pc:spChg>
        <pc:spChg chg="mod">
          <ac:chgData name="Edgard Frank Viveros Acosta" userId="a9cbc87a-e805-4c54-b178-a2bdcee3fab2" providerId="ADAL" clId="{5CE91AA2-5DEA-4E0A-B0E9-9872D05F2E2E}" dt="2026-05-11T10:35:27.320" v="6167"/>
          <ac:spMkLst>
            <pc:docMk/>
            <pc:sldMk cId="4074071369" sldId="306"/>
            <ac:spMk id="7" creationId="{AB20D269-8C52-15A2-FD9E-ED72A8C2A55B}"/>
          </ac:spMkLst>
        </pc:spChg>
        <pc:spChg chg="mod">
          <ac:chgData name="Edgard Frank Viveros Acosta" userId="a9cbc87a-e805-4c54-b178-a2bdcee3fab2" providerId="ADAL" clId="{5CE91AA2-5DEA-4E0A-B0E9-9872D05F2E2E}" dt="2026-05-11T10:35:27.320" v="6167"/>
          <ac:spMkLst>
            <pc:docMk/>
            <pc:sldMk cId="4074071369" sldId="306"/>
            <ac:spMk id="8" creationId="{558406A8-F773-C37C-FB0C-F8F1F3E328EA}"/>
          </ac:spMkLst>
        </pc:spChg>
        <pc:spChg chg="add mod">
          <ac:chgData name="Edgard Frank Viveros Acosta" userId="a9cbc87a-e805-4c54-b178-a2bdcee3fab2" providerId="ADAL" clId="{5CE91AA2-5DEA-4E0A-B0E9-9872D05F2E2E}" dt="2026-05-11T10:38:23.264" v="6222" actId="1036"/>
          <ac:spMkLst>
            <pc:docMk/>
            <pc:sldMk cId="4074071369" sldId="306"/>
            <ac:spMk id="9" creationId="{1311AADC-E615-186B-0810-D3E009DF8AED}"/>
          </ac:spMkLst>
        </pc:spChg>
        <pc:spChg chg="add mod">
          <ac:chgData name="Edgard Frank Viveros Acosta" userId="a9cbc87a-e805-4c54-b178-a2bdcee3fab2" providerId="ADAL" clId="{5CE91AA2-5DEA-4E0A-B0E9-9872D05F2E2E}" dt="2026-05-11T10:38:49.388" v="6262" actId="1036"/>
          <ac:spMkLst>
            <pc:docMk/>
            <pc:sldMk cId="4074071369" sldId="306"/>
            <ac:spMk id="10" creationId="{10386327-F42E-0EB8-61EF-DF4D299DDFCC}"/>
          </ac:spMkLst>
        </pc:spChg>
        <pc:spChg chg="add mod">
          <ac:chgData name="Edgard Frank Viveros Acosta" userId="a9cbc87a-e805-4c54-b178-a2bdcee3fab2" providerId="ADAL" clId="{5CE91AA2-5DEA-4E0A-B0E9-9872D05F2E2E}" dt="2026-05-11T10:38:49.388" v="6262" actId="1036"/>
          <ac:spMkLst>
            <pc:docMk/>
            <pc:sldMk cId="4074071369" sldId="306"/>
            <ac:spMk id="11" creationId="{F700AFF4-3BF7-28CB-4302-1E77161209DE}"/>
          </ac:spMkLst>
        </pc:spChg>
        <pc:spChg chg="add mod">
          <ac:chgData name="Edgard Frank Viveros Acosta" userId="a9cbc87a-e805-4c54-b178-a2bdcee3fab2" providerId="ADAL" clId="{5CE91AA2-5DEA-4E0A-B0E9-9872D05F2E2E}" dt="2026-05-11T10:39:09.608" v="6267" actId="1076"/>
          <ac:spMkLst>
            <pc:docMk/>
            <pc:sldMk cId="4074071369" sldId="306"/>
            <ac:spMk id="17" creationId="{96FC80D9-98F4-9ABE-FE73-3B3741892E0E}"/>
          </ac:spMkLst>
        </pc:spChg>
        <pc:grpChg chg="add mod">
          <ac:chgData name="Edgard Frank Viveros Acosta" userId="a9cbc87a-e805-4c54-b178-a2bdcee3fab2" providerId="ADAL" clId="{5CE91AA2-5DEA-4E0A-B0E9-9872D05F2E2E}" dt="2026-05-11T10:38:42.853" v="6245" actId="1076"/>
          <ac:grpSpMkLst>
            <pc:docMk/>
            <pc:sldMk cId="4074071369" sldId="306"/>
            <ac:grpSpMk id="2" creationId="{DAA12B56-7C09-A437-5B21-C514D5FC730A}"/>
          </ac:grpSpMkLst>
        </pc:grpChg>
        <pc:graphicFrameChg chg="mod modGraphic">
          <ac:chgData name="Edgard Frank Viveros Acosta" userId="a9cbc87a-e805-4c54-b178-a2bdcee3fab2" providerId="ADAL" clId="{5CE91AA2-5DEA-4E0A-B0E9-9872D05F2E2E}" dt="2026-05-11T10:39:07.296" v="6266" actId="1076"/>
          <ac:graphicFrameMkLst>
            <pc:docMk/>
            <pc:sldMk cId="4074071369" sldId="306"/>
            <ac:graphicFrameMk id="39" creationId="{793CEA28-55EE-7328-29A6-58EF6E112290}"/>
          </ac:graphicFrameMkLst>
        </pc:graphicFrameChg>
        <pc:picChg chg="mod">
          <ac:chgData name="Edgard Frank Viveros Acosta" userId="a9cbc87a-e805-4c54-b178-a2bdcee3fab2" providerId="ADAL" clId="{5CE91AA2-5DEA-4E0A-B0E9-9872D05F2E2E}" dt="2026-05-11T10:35:27.320" v="6167"/>
          <ac:picMkLst>
            <pc:docMk/>
            <pc:sldMk cId="4074071369" sldId="306"/>
            <ac:picMk id="3" creationId="{703848D1-6949-BDEB-A699-ABB4E4519E52}"/>
          </ac:picMkLst>
        </pc:picChg>
        <pc:picChg chg="mod">
          <ac:chgData name="Edgard Frank Viveros Acosta" userId="a9cbc87a-e805-4c54-b178-a2bdcee3fab2" providerId="ADAL" clId="{5CE91AA2-5DEA-4E0A-B0E9-9872D05F2E2E}" dt="2026-05-11T10:38:35.198" v="6243" actId="1035"/>
          <ac:picMkLst>
            <pc:docMk/>
            <pc:sldMk cId="4074071369" sldId="306"/>
            <ac:picMk id="24" creationId="{04B17022-89B2-48FE-920F-1168C2EACFC6}"/>
          </ac:picMkLst>
        </pc:picChg>
        <pc:cxnChg chg="mod">
          <ac:chgData name="Edgard Frank Viveros Acosta" userId="a9cbc87a-e805-4c54-b178-a2bdcee3fab2" providerId="ADAL" clId="{5CE91AA2-5DEA-4E0A-B0E9-9872D05F2E2E}" dt="2026-05-11T10:38:53.985" v="6263" actId="14100"/>
          <ac:cxnSpMkLst>
            <pc:docMk/>
            <pc:sldMk cId="4074071369" sldId="306"/>
            <ac:cxnSpMk id="25" creationId="{4BD6E1BA-F694-8040-5874-360B677058A6}"/>
          </ac:cxnSpMkLst>
        </pc:cxnChg>
        <pc:cxnChg chg="mod">
          <ac:chgData name="Edgard Frank Viveros Acosta" userId="a9cbc87a-e805-4c54-b178-a2bdcee3fab2" providerId="ADAL" clId="{5CE91AA2-5DEA-4E0A-B0E9-9872D05F2E2E}" dt="2026-05-11T10:39:00.191" v="6265" actId="14100"/>
          <ac:cxnSpMkLst>
            <pc:docMk/>
            <pc:sldMk cId="4074071369" sldId="306"/>
            <ac:cxnSpMk id="26" creationId="{632AB82B-6364-53AD-8E8A-048557DB5FC0}"/>
          </ac:cxnSpMkLst>
        </pc:cxnChg>
      </pc:sldChg>
      <pc:sldChg chg="modSp mod">
        <pc:chgData name="Edgard Frank Viveros Acosta" userId="a9cbc87a-e805-4c54-b178-a2bdcee3fab2" providerId="ADAL" clId="{5CE91AA2-5DEA-4E0A-B0E9-9872D05F2E2E}" dt="2026-05-11T11:29:33.343" v="6371" actId="1076"/>
        <pc:sldMkLst>
          <pc:docMk/>
          <pc:sldMk cId="2080112752" sldId="308"/>
        </pc:sldMkLst>
        <pc:spChg chg="mod">
          <ac:chgData name="Edgard Frank Viveros Acosta" userId="a9cbc87a-e805-4c54-b178-a2bdcee3fab2" providerId="ADAL" clId="{5CE91AA2-5DEA-4E0A-B0E9-9872D05F2E2E}" dt="2026-05-11T11:29:33.343" v="6371" actId="1076"/>
          <ac:spMkLst>
            <pc:docMk/>
            <pc:sldMk cId="2080112752" sldId="308"/>
            <ac:spMk id="11" creationId="{35C4F86F-B08E-D410-FF7C-88FD54DC8C5F}"/>
          </ac:spMkLst>
        </pc:spChg>
      </pc:sldChg>
      <pc:sldChg chg="delSp mod ord">
        <pc:chgData name="Edgard Frank Viveros Acosta" userId="a9cbc87a-e805-4c54-b178-a2bdcee3fab2" providerId="ADAL" clId="{5CE91AA2-5DEA-4E0A-B0E9-9872D05F2E2E}" dt="2026-05-13T12:16:48.298" v="6829"/>
        <pc:sldMkLst>
          <pc:docMk/>
          <pc:sldMk cId="3495887921" sldId="312"/>
        </pc:sldMkLst>
      </pc:sldChg>
      <pc:sldChg chg="ord">
        <pc:chgData name="Edgard Frank Viveros Acosta" userId="a9cbc87a-e805-4c54-b178-a2bdcee3fab2" providerId="ADAL" clId="{5CE91AA2-5DEA-4E0A-B0E9-9872D05F2E2E}" dt="2026-05-11T10:54:22.017" v="6299"/>
        <pc:sldMkLst>
          <pc:docMk/>
          <pc:sldMk cId="158312063" sldId="317"/>
        </pc:sldMkLst>
      </pc:sldChg>
      <pc:sldChg chg="modSp mod ord modAnim">
        <pc:chgData name="Edgard Frank Viveros Acosta" userId="a9cbc87a-e805-4c54-b178-a2bdcee3fab2" providerId="ADAL" clId="{5CE91AA2-5DEA-4E0A-B0E9-9872D05F2E2E}" dt="2026-05-13T12:03:15.705" v="6686" actId="1076"/>
        <pc:sldMkLst>
          <pc:docMk/>
          <pc:sldMk cId="573254395" sldId="318"/>
        </pc:sldMkLst>
        <pc:spChg chg="mod">
          <ac:chgData name="Edgard Frank Viveros Acosta" userId="a9cbc87a-e805-4c54-b178-a2bdcee3fab2" providerId="ADAL" clId="{5CE91AA2-5DEA-4E0A-B0E9-9872D05F2E2E}" dt="2026-05-11T11:31:44.954" v="6380" actId="1076"/>
          <ac:spMkLst>
            <pc:docMk/>
            <pc:sldMk cId="573254395" sldId="318"/>
            <ac:spMk id="4" creationId="{51EC5923-4B72-0066-BC0D-33777674CDD3}"/>
          </ac:spMkLst>
        </pc:spChg>
        <pc:spChg chg="mod">
          <ac:chgData name="Edgard Frank Viveros Acosta" userId="a9cbc87a-e805-4c54-b178-a2bdcee3fab2" providerId="ADAL" clId="{5CE91AA2-5DEA-4E0A-B0E9-9872D05F2E2E}" dt="2026-05-13T12:03:15.705" v="6686" actId="1076"/>
          <ac:spMkLst>
            <pc:docMk/>
            <pc:sldMk cId="573254395" sldId="318"/>
            <ac:spMk id="44" creationId="{AC60FEF5-C886-0FD2-EC8E-4B4D29512C48}"/>
          </ac:spMkLst>
        </pc:spChg>
      </pc:sldChg>
      <pc:sldChg chg="modSp mod">
        <pc:chgData name="Edgard Frank Viveros Acosta" userId="a9cbc87a-e805-4c54-b178-a2bdcee3fab2" providerId="ADAL" clId="{5CE91AA2-5DEA-4E0A-B0E9-9872D05F2E2E}" dt="2026-05-13T11:22:10.590" v="6398" actId="1076"/>
        <pc:sldMkLst>
          <pc:docMk/>
          <pc:sldMk cId="2729733300" sldId="319"/>
        </pc:sldMkLst>
        <pc:spChg chg="mod">
          <ac:chgData name="Edgard Frank Viveros Acosta" userId="a9cbc87a-e805-4c54-b178-a2bdcee3fab2" providerId="ADAL" clId="{5CE91AA2-5DEA-4E0A-B0E9-9872D05F2E2E}" dt="2026-05-13T11:22:10.590" v="6398" actId="1076"/>
          <ac:spMkLst>
            <pc:docMk/>
            <pc:sldMk cId="2729733300" sldId="319"/>
            <ac:spMk id="17" creationId="{364DF3E8-0E02-A243-2F94-949821E7A41F}"/>
          </ac:spMkLst>
        </pc:spChg>
      </pc:sldChg>
      <pc:sldChg chg="addSp delSp modSp add mod modAnim">
        <pc:chgData name="Edgard Frank Viveros Acosta" userId="a9cbc87a-e805-4c54-b178-a2bdcee3fab2" providerId="ADAL" clId="{5CE91AA2-5DEA-4E0A-B0E9-9872D05F2E2E}" dt="2026-05-13T12:11:52.610" v="6782"/>
        <pc:sldMkLst>
          <pc:docMk/>
          <pc:sldMk cId="2232126648" sldId="325"/>
        </pc:sldMkLst>
        <pc:spChg chg="add mod ord">
          <ac:chgData name="Edgard Frank Viveros Acosta" userId="a9cbc87a-e805-4c54-b178-a2bdcee3fab2" providerId="ADAL" clId="{5CE91AA2-5DEA-4E0A-B0E9-9872D05F2E2E}" dt="2026-05-13T12:09:04.264" v="6744" actId="2085"/>
          <ac:spMkLst>
            <pc:docMk/>
            <pc:sldMk cId="2232126648" sldId="325"/>
            <ac:spMk id="2" creationId="{CD584593-2F8E-3C96-2D3E-8ECED830B3D4}"/>
          </ac:spMkLst>
        </pc:spChg>
        <pc:spChg chg="add del mod">
          <ac:chgData name="Edgard Frank Viveros Acosta" userId="a9cbc87a-e805-4c54-b178-a2bdcee3fab2" providerId="ADAL" clId="{5CE91AA2-5DEA-4E0A-B0E9-9872D05F2E2E}" dt="2026-05-11T10:58:45.910" v="6311" actId="478"/>
          <ac:spMkLst>
            <pc:docMk/>
            <pc:sldMk cId="2232126648" sldId="325"/>
            <ac:spMk id="4" creationId="{17810E50-6953-C80F-584E-884A8C6DC548}"/>
          </ac:spMkLst>
        </pc:spChg>
        <pc:spChg chg="add mod">
          <ac:chgData name="Edgard Frank Viveros Acosta" userId="a9cbc87a-e805-4c54-b178-a2bdcee3fab2" providerId="ADAL" clId="{5CE91AA2-5DEA-4E0A-B0E9-9872D05F2E2E}" dt="2026-05-13T12:07:25.366" v="6732" actId="1076"/>
          <ac:spMkLst>
            <pc:docMk/>
            <pc:sldMk cId="2232126648" sldId="325"/>
            <ac:spMk id="9" creationId="{E968B637-D33E-EDFD-0025-2DCC2CC829A3}"/>
          </ac:spMkLst>
        </pc:spChg>
        <pc:spChg chg="add mod ord">
          <ac:chgData name="Edgard Frank Viveros Acosta" userId="a9cbc87a-e805-4c54-b178-a2bdcee3fab2" providerId="ADAL" clId="{5CE91AA2-5DEA-4E0A-B0E9-9872D05F2E2E}" dt="2026-05-13T12:06:58.122" v="6707" actId="1076"/>
          <ac:spMkLst>
            <pc:docMk/>
            <pc:sldMk cId="2232126648" sldId="325"/>
            <ac:spMk id="20" creationId="{B4B59036-08F6-F102-B2FF-593FE8D502B4}"/>
          </ac:spMkLst>
        </pc:spChg>
        <pc:spChg chg="add mod">
          <ac:chgData name="Edgard Frank Viveros Acosta" userId="a9cbc87a-e805-4c54-b178-a2bdcee3fab2" providerId="ADAL" clId="{5CE91AA2-5DEA-4E0A-B0E9-9872D05F2E2E}" dt="2026-05-13T12:07:06.872" v="6727" actId="1035"/>
          <ac:spMkLst>
            <pc:docMk/>
            <pc:sldMk cId="2232126648" sldId="325"/>
            <ac:spMk id="23" creationId="{61EA764D-6714-B30C-62D4-299BC292C5B3}"/>
          </ac:spMkLst>
        </pc:spChg>
        <pc:spChg chg="add mod">
          <ac:chgData name="Edgard Frank Viveros Acosta" userId="a9cbc87a-e805-4c54-b178-a2bdcee3fab2" providerId="ADAL" clId="{5CE91AA2-5DEA-4E0A-B0E9-9872D05F2E2E}" dt="2026-05-13T12:07:06.872" v="6727" actId="1035"/>
          <ac:spMkLst>
            <pc:docMk/>
            <pc:sldMk cId="2232126648" sldId="325"/>
            <ac:spMk id="28" creationId="{4E052202-3835-91C3-CBBB-277888CDC59F}"/>
          </ac:spMkLst>
        </pc:spChg>
        <pc:spChg chg="add mod">
          <ac:chgData name="Edgard Frank Viveros Acosta" userId="a9cbc87a-e805-4c54-b178-a2bdcee3fab2" providerId="ADAL" clId="{5CE91AA2-5DEA-4E0A-B0E9-9872D05F2E2E}" dt="2026-05-13T12:08:13.598" v="6741" actId="1076"/>
          <ac:spMkLst>
            <pc:docMk/>
            <pc:sldMk cId="2232126648" sldId="325"/>
            <ac:spMk id="30" creationId="{C8CBA6AD-3962-236D-7817-661026A61757}"/>
          </ac:spMkLst>
        </pc:spChg>
        <pc:grpChg chg="add mod">
          <ac:chgData name="Edgard Frank Viveros Acosta" userId="a9cbc87a-e805-4c54-b178-a2bdcee3fab2" providerId="ADAL" clId="{5CE91AA2-5DEA-4E0A-B0E9-9872D05F2E2E}" dt="2026-05-13T12:07:06.872" v="6727" actId="1035"/>
          <ac:grpSpMkLst>
            <pc:docMk/>
            <pc:sldMk cId="2232126648" sldId="325"/>
            <ac:grpSpMk id="19" creationId="{DC6BCA81-5613-0098-D6AE-033AA31CAA0D}"/>
          </ac:grpSpMkLst>
        </pc:grpChg>
        <pc:picChg chg="add mod">
          <ac:chgData name="Edgard Frank Viveros Acosta" userId="a9cbc87a-e805-4c54-b178-a2bdcee3fab2" providerId="ADAL" clId="{5CE91AA2-5DEA-4E0A-B0E9-9872D05F2E2E}" dt="2026-05-13T12:07:16.308" v="6729" actId="14100"/>
          <ac:picMkLst>
            <pc:docMk/>
            <pc:sldMk cId="2232126648" sldId="325"/>
            <ac:picMk id="6" creationId="{A8E2B098-34D7-B4D7-E5C7-5C5378C45B79}"/>
          </ac:picMkLst>
        </pc:picChg>
        <pc:picChg chg="mod ord">
          <ac:chgData name="Edgard Frank Viveros Acosta" userId="a9cbc87a-e805-4c54-b178-a2bdcee3fab2" providerId="ADAL" clId="{5CE91AA2-5DEA-4E0A-B0E9-9872D05F2E2E}" dt="2026-05-13T12:07:06.872" v="6727" actId="1035"/>
          <ac:picMkLst>
            <pc:docMk/>
            <pc:sldMk cId="2232126648" sldId="325"/>
            <ac:picMk id="12" creationId="{0FEB7A3D-B0D8-17F9-757B-0A457250B7B1}"/>
          </ac:picMkLst>
        </pc:picChg>
        <pc:picChg chg="add mod">
          <ac:chgData name="Edgard Frank Viveros Acosta" userId="a9cbc87a-e805-4c54-b178-a2bdcee3fab2" providerId="ADAL" clId="{5CE91AA2-5DEA-4E0A-B0E9-9872D05F2E2E}" dt="2026-05-13T11:59:45.928" v="6600" actId="164"/>
          <ac:picMkLst>
            <pc:docMk/>
            <pc:sldMk cId="2232126648" sldId="325"/>
            <ac:picMk id="13" creationId="{BEB582A4-A4CF-A867-0437-5DAC01109C6E}"/>
          </ac:picMkLst>
        </pc:picChg>
        <pc:picChg chg="add mod">
          <ac:chgData name="Edgard Frank Viveros Acosta" userId="a9cbc87a-e805-4c54-b178-a2bdcee3fab2" providerId="ADAL" clId="{5CE91AA2-5DEA-4E0A-B0E9-9872D05F2E2E}" dt="2026-05-13T11:59:45.928" v="6600" actId="164"/>
          <ac:picMkLst>
            <pc:docMk/>
            <pc:sldMk cId="2232126648" sldId="325"/>
            <ac:picMk id="14" creationId="{9872419C-22D2-44F3-A971-61B146B038B7}"/>
          </ac:picMkLst>
        </pc:picChg>
        <pc:picChg chg="add mod">
          <ac:chgData name="Edgard Frank Viveros Acosta" userId="a9cbc87a-e805-4c54-b178-a2bdcee3fab2" providerId="ADAL" clId="{5CE91AA2-5DEA-4E0A-B0E9-9872D05F2E2E}" dt="2026-05-13T11:59:45.928" v="6600" actId="164"/>
          <ac:picMkLst>
            <pc:docMk/>
            <pc:sldMk cId="2232126648" sldId="325"/>
            <ac:picMk id="15" creationId="{D5C4774F-0BB1-FB80-1295-3B789F5DFB24}"/>
          </ac:picMkLst>
        </pc:picChg>
        <pc:picChg chg="add mod">
          <ac:chgData name="Edgard Frank Viveros Acosta" userId="a9cbc87a-e805-4c54-b178-a2bdcee3fab2" providerId="ADAL" clId="{5CE91AA2-5DEA-4E0A-B0E9-9872D05F2E2E}" dt="2026-05-13T11:59:45.928" v="6600" actId="164"/>
          <ac:picMkLst>
            <pc:docMk/>
            <pc:sldMk cId="2232126648" sldId="325"/>
            <ac:picMk id="16" creationId="{ADBD46D3-6AB6-F18B-14EC-AFCD35F9A532}"/>
          </ac:picMkLst>
        </pc:picChg>
        <pc:picChg chg="add del mod">
          <ac:chgData name="Edgard Frank Viveros Acosta" userId="a9cbc87a-e805-4c54-b178-a2bdcee3fab2" providerId="ADAL" clId="{5CE91AA2-5DEA-4E0A-B0E9-9872D05F2E2E}" dt="2026-05-13T11:59:49.042" v="6602" actId="478"/>
          <ac:picMkLst>
            <pc:docMk/>
            <pc:sldMk cId="2232126648" sldId="325"/>
            <ac:picMk id="18" creationId="{0DF0F4F4-EE8C-D149-ECBC-E14213859C87}"/>
          </ac:picMkLst>
        </pc:picChg>
        <pc:cxnChg chg="add mod">
          <ac:chgData name="Edgard Frank Viveros Acosta" userId="a9cbc87a-e805-4c54-b178-a2bdcee3fab2" providerId="ADAL" clId="{5CE91AA2-5DEA-4E0A-B0E9-9872D05F2E2E}" dt="2026-05-13T12:07:59.591" v="6738" actId="692"/>
          <ac:cxnSpMkLst>
            <pc:docMk/>
            <pc:sldMk cId="2232126648" sldId="325"/>
            <ac:cxnSpMk id="5" creationId="{8CC55310-E9F6-AF03-3DD3-76438B7C7096}"/>
          </ac:cxnSpMkLst>
        </pc:cxnChg>
        <pc:cxnChg chg="add mod">
          <ac:chgData name="Edgard Frank Viveros Acosta" userId="a9cbc87a-e805-4c54-b178-a2bdcee3fab2" providerId="ADAL" clId="{5CE91AA2-5DEA-4E0A-B0E9-9872D05F2E2E}" dt="2026-05-13T12:07:06.872" v="6727" actId="1035"/>
          <ac:cxnSpMkLst>
            <pc:docMk/>
            <pc:sldMk cId="2232126648" sldId="325"/>
            <ac:cxnSpMk id="22" creationId="{8D59B0D3-BFFA-49B8-FC96-4A182EAD59A8}"/>
          </ac:cxnSpMkLst>
        </pc:cxnChg>
        <pc:cxnChg chg="add mod">
          <ac:chgData name="Edgard Frank Viveros Acosta" userId="a9cbc87a-e805-4c54-b178-a2bdcee3fab2" providerId="ADAL" clId="{5CE91AA2-5DEA-4E0A-B0E9-9872D05F2E2E}" dt="2026-05-13T12:07:06.872" v="6727" actId="1035"/>
          <ac:cxnSpMkLst>
            <pc:docMk/>
            <pc:sldMk cId="2232126648" sldId="325"/>
            <ac:cxnSpMk id="25" creationId="{8E7F5A38-26B2-CB14-4177-92B2D26F6FC7}"/>
          </ac:cxnSpMkLst>
        </pc:cxnChg>
      </pc:sldChg>
      <pc:sldChg chg="addSp delSp modSp add mod">
        <pc:chgData name="Edgard Frank Viveros Acosta" userId="a9cbc87a-e805-4c54-b178-a2bdcee3fab2" providerId="ADAL" clId="{5CE91AA2-5DEA-4E0A-B0E9-9872D05F2E2E}" dt="2026-05-13T12:15:07.252" v="6827" actId="1036"/>
        <pc:sldMkLst>
          <pc:docMk/>
          <pc:sldMk cId="1178920623" sldId="326"/>
        </pc:sldMkLst>
        <pc:spChg chg="add mod">
          <ac:chgData name="Edgard Frank Viveros Acosta" userId="a9cbc87a-e805-4c54-b178-a2bdcee3fab2" providerId="ADAL" clId="{5CE91AA2-5DEA-4E0A-B0E9-9872D05F2E2E}" dt="2026-05-13T12:14:39.145" v="6785" actId="20577"/>
          <ac:spMkLst>
            <pc:docMk/>
            <pc:sldMk cId="1178920623" sldId="326"/>
            <ac:spMk id="3" creationId="{BA38998B-D6A6-2B76-ECE4-8D81AD5F0069}"/>
          </ac:spMkLst>
        </pc:spChg>
        <pc:spChg chg="mod">
          <ac:chgData name="Edgard Frank Viveros Acosta" userId="a9cbc87a-e805-4c54-b178-a2bdcee3fab2" providerId="ADAL" clId="{5CE91AA2-5DEA-4E0A-B0E9-9872D05F2E2E}" dt="2026-05-11T11:28:06.715" v="6352" actId="1076"/>
          <ac:spMkLst>
            <pc:docMk/>
            <pc:sldMk cId="1178920623" sldId="326"/>
            <ac:spMk id="4" creationId="{6AF69172-E176-9BE2-958E-AF30C2B6F3E1}"/>
          </ac:spMkLst>
        </pc:spChg>
        <pc:spChg chg="mod">
          <ac:chgData name="Edgard Frank Viveros Acosta" userId="a9cbc87a-e805-4c54-b178-a2bdcee3fab2" providerId="ADAL" clId="{5CE91AA2-5DEA-4E0A-B0E9-9872D05F2E2E}" dt="2026-05-13T12:15:07.252" v="6827" actId="1036"/>
          <ac:spMkLst>
            <pc:docMk/>
            <pc:sldMk cId="1178920623" sldId="326"/>
            <ac:spMk id="7" creationId="{0756A325-7F9F-E114-973B-6072D724A6D2}"/>
          </ac:spMkLst>
        </pc:spChg>
        <pc:spChg chg="add mod">
          <ac:chgData name="Edgard Frank Viveros Acosta" userId="a9cbc87a-e805-4c54-b178-a2bdcee3fab2" providerId="ADAL" clId="{5CE91AA2-5DEA-4E0A-B0E9-9872D05F2E2E}" dt="2026-05-13T12:15:07.252" v="6827" actId="1036"/>
          <ac:spMkLst>
            <pc:docMk/>
            <pc:sldMk cId="1178920623" sldId="326"/>
            <ac:spMk id="9" creationId="{72A229E6-A58C-90EB-53F8-2C35B106D802}"/>
          </ac:spMkLst>
        </pc:spChg>
        <pc:spChg chg="add mod">
          <ac:chgData name="Edgard Frank Viveros Acosta" userId="a9cbc87a-e805-4c54-b178-a2bdcee3fab2" providerId="ADAL" clId="{5CE91AA2-5DEA-4E0A-B0E9-9872D05F2E2E}" dt="2026-05-13T12:15:07.252" v="6827" actId="1036"/>
          <ac:spMkLst>
            <pc:docMk/>
            <pc:sldMk cId="1178920623" sldId="326"/>
            <ac:spMk id="11" creationId="{13027C58-5BC5-0BAE-1CF9-18650F0AABBE}"/>
          </ac:spMkLst>
        </pc:spChg>
        <pc:spChg chg="add mod">
          <ac:chgData name="Edgard Frank Viveros Acosta" userId="a9cbc87a-e805-4c54-b178-a2bdcee3fab2" providerId="ADAL" clId="{5CE91AA2-5DEA-4E0A-B0E9-9872D05F2E2E}" dt="2026-05-13T12:15:07.252" v="6827" actId="1036"/>
          <ac:spMkLst>
            <pc:docMk/>
            <pc:sldMk cId="1178920623" sldId="326"/>
            <ac:spMk id="13" creationId="{DF6A002E-48E4-ED19-1DB5-69E09D2A5D97}"/>
          </ac:spMkLst>
        </pc:spChg>
        <pc:spChg chg="add mod">
          <ac:chgData name="Edgard Frank Viveros Acosta" userId="a9cbc87a-e805-4c54-b178-a2bdcee3fab2" providerId="ADAL" clId="{5CE91AA2-5DEA-4E0A-B0E9-9872D05F2E2E}" dt="2026-05-13T11:43:04.123" v="6517" actId="1076"/>
          <ac:spMkLst>
            <pc:docMk/>
            <pc:sldMk cId="1178920623" sldId="326"/>
            <ac:spMk id="15" creationId="{830B840D-4F6E-2673-B9FE-F43A294F5797}"/>
          </ac:spMkLst>
        </pc:spChg>
        <pc:picChg chg="add mod">
          <ac:chgData name="Edgard Frank Viveros Acosta" userId="a9cbc87a-e805-4c54-b178-a2bdcee3fab2" providerId="ADAL" clId="{5CE91AA2-5DEA-4E0A-B0E9-9872D05F2E2E}" dt="2026-05-13T12:15:07.252" v="6827" actId="1036"/>
          <ac:picMkLst>
            <pc:docMk/>
            <pc:sldMk cId="1178920623" sldId="326"/>
            <ac:picMk id="2" creationId="{6D09D6AE-6917-248D-25F4-C57E57849A11}"/>
          </ac:picMkLst>
        </pc:picChg>
        <pc:picChg chg="add mod">
          <ac:chgData name="Edgard Frank Viveros Acosta" userId="a9cbc87a-e805-4c54-b178-a2bdcee3fab2" providerId="ADAL" clId="{5CE91AA2-5DEA-4E0A-B0E9-9872D05F2E2E}" dt="2026-05-13T12:15:07.252" v="6827" actId="1036"/>
          <ac:picMkLst>
            <pc:docMk/>
            <pc:sldMk cId="1178920623" sldId="326"/>
            <ac:picMk id="5" creationId="{64E132E3-7FC6-3138-52A3-0D6AC950D5BD}"/>
          </ac:picMkLst>
        </pc:picChg>
        <pc:picChg chg="add mod">
          <ac:chgData name="Edgard Frank Viveros Acosta" userId="a9cbc87a-e805-4c54-b178-a2bdcee3fab2" providerId="ADAL" clId="{5CE91AA2-5DEA-4E0A-B0E9-9872D05F2E2E}" dt="2026-05-13T12:15:07.252" v="6827" actId="1036"/>
          <ac:picMkLst>
            <pc:docMk/>
            <pc:sldMk cId="1178920623" sldId="326"/>
            <ac:picMk id="8" creationId="{932242EC-8E9E-5522-7C8A-44AC6CA1D5C4}"/>
          </ac:picMkLst>
        </pc:picChg>
        <pc:cxnChg chg="add mod">
          <ac:chgData name="Edgard Frank Viveros Acosta" userId="a9cbc87a-e805-4c54-b178-a2bdcee3fab2" providerId="ADAL" clId="{5CE91AA2-5DEA-4E0A-B0E9-9872D05F2E2E}" dt="2026-05-13T12:15:07.252" v="6827" actId="1036"/>
          <ac:cxnSpMkLst>
            <pc:docMk/>
            <pc:sldMk cId="1178920623" sldId="326"/>
            <ac:cxnSpMk id="12" creationId="{CFD04F04-98AB-F7C1-C359-6ADE29FE6F7A}"/>
          </ac:cxnSpMkLst>
        </pc:cxnChg>
        <pc:cxnChg chg="add mod">
          <ac:chgData name="Edgard Frank Viveros Acosta" userId="a9cbc87a-e805-4c54-b178-a2bdcee3fab2" providerId="ADAL" clId="{5CE91AA2-5DEA-4E0A-B0E9-9872D05F2E2E}" dt="2026-05-13T12:15:07.252" v="6827" actId="1036"/>
          <ac:cxnSpMkLst>
            <pc:docMk/>
            <pc:sldMk cId="1178920623" sldId="326"/>
            <ac:cxnSpMk id="14" creationId="{84B4D66D-C67D-BEA1-24D0-ABB3BE58E906}"/>
          </ac:cxnSpMkLst>
        </pc:cxnChg>
      </pc:sldChg>
      <pc:sldChg chg="modSp mod modAnim">
        <pc:chgData name="Edgard Frank Viveros Acosta" userId="a9cbc87a-e805-4c54-b178-a2bdcee3fab2" providerId="ADAL" clId="{5CE91AA2-5DEA-4E0A-B0E9-9872D05F2E2E}" dt="2026-05-13T11:29:33.286" v="6407"/>
        <pc:sldMkLst>
          <pc:docMk/>
          <pc:sldMk cId="2643818425" sldId="327"/>
        </pc:sldMkLst>
        <pc:spChg chg="mod">
          <ac:chgData name="Edgard Frank Viveros Acosta" userId="a9cbc87a-e805-4c54-b178-a2bdcee3fab2" providerId="ADAL" clId="{5CE91AA2-5DEA-4E0A-B0E9-9872D05F2E2E}" dt="2026-05-13T11:20:24.273" v="6396" actId="1367"/>
          <ac:spMkLst>
            <pc:docMk/>
            <pc:sldMk cId="2643818425" sldId="327"/>
            <ac:spMk id="24" creationId="{DCCBF7C9-E078-B5F6-0FAF-87180CB6AFCA}"/>
          </ac:spMkLst>
        </pc:spChg>
      </pc:sldChg>
    </pc:docChg>
  </pc:docChgLst>
  <pc:docChgLst>
    <pc:chgData name="Edgard Frank Viveros Acosta" userId="a9cbc87a-e805-4c54-b178-a2bdcee3fab2" providerId="ADAL" clId="{492AA4F9-F2B8-4C9A-887C-6855E9690577}"/>
    <pc:docChg chg="undo custSel addSld delSld modSld sldOrd">
      <pc:chgData name="Edgard Frank Viveros Acosta" userId="a9cbc87a-e805-4c54-b178-a2bdcee3fab2" providerId="ADAL" clId="{492AA4F9-F2B8-4C9A-887C-6855E9690577}" dt="2026-05-13T08:29:50.517" v="2169" actId="29295"/>
      <pc:docMkLst>
        <pc:docMk/>
      </pc:docMkLst>
      <pc:sldChg chg="modSp mod">
        <pc:chgData name="Edgard Frank Viveros Acosta" userId="a9cbc87a-e805-4c54-b178-a2bdcee3fab2" providerId="ADAL" clId="{492AA4F9-F2B8-4C9A-887C-6855E9690577}" dt="2026-04-13T05:43:52.083" v="1445" actId="113"/>
        <pc:sldMkLst>
          <pc:docMk/>
          <pc:sldMk cId="2618245886" sldId="273"/>
        </pc:sldMkLst>
        <pc:spChg chg="mod">
          <ac:chgData name="Edgard Frank Viveros Acosta" userId="a9cbc87a-e805-4c54-b178-a2bdcee3fab2" providerId="ADAL" clId="{492AA4F9-F2B8-4C9A-887C-6855E9690577}" dt="2026-04-13T05:43:32.299" v="1441" actId="113"/>
          <ac:spMkLst>
            <pc:docMk/>
            <pc:sldMk cId="2618245886" sldId="273"/>
            <ac:spMk id="2" creationId="{6D3D2FBE-50E1-C733-4EDE-C5BCDCD32816}"/>
          </ac:spMkLst>
        </pc:spChg>
        <pc:spChg chg="mod">
          <ac:chgData name="Edgard Frank Viveros Acosta" userId="a9cbc87a-e805-4c54-b178-a2bdcee3fab2" providerId="ADAL" clId="{492AA4F9-F2B8-4C9A-887C-6855E9690577}" dt="2026-04-13T05:43:52.083" v="1445" actId="113"/>
          <ac:spMkLst>
            <pc:docMk/>
            <pc:sldMk cId="2618245886" sldId="273"/>
            <ac:spMk id="52" creationId="{1F8B6590-6EE7-EA15-C5E8-950D9DEFBCEC}"/>
          </ac:spMkLst>
        </pc:spChg>
      </pc:sldChg>
      <pc:sldChg chg="ord">
        <pc:chgData name="Edgard Frank Viveros Acosta" userId="a9cbc87a-e805-4c54-b178-a2bdcee3fab2" providerId="ADAL" clId="{492AA4F9-F2B8-4C9A-887C-6855E9690577}" dt="2026-05-13T08:26:24.092" v="2140"/>
        <pc:sldMkLst>
          <pc:docMk/>
          <pc:sldMk cId="88464269" sldId="304"/>
        </pc:sldMkLst>
      </pc:sldChg>
      <pc:sldChg chg="addSp delSp modSp mod">
        <pc:chgData name="Edgard Frank Viveros Acosta" userId="a9cbc87a-e805-4c54-b178-a2bdcee3fab2" providerId="ADAL" clId="{492AA4F9-F2B8-4C9A-887C-6855E9690577}" dt="2026-04-14T06:53:44.992" v="1448" actId="20577"/>
        <pc:sldMkLst>
          <pc:docMk/>
          <pc:sldMk cId="2447158859" sldId="307"/>
        </pc:sldMkLst>
        <pc:spChg chg="mod">
          <ac:chgData name="Edgard Frank Viveros Acosta" userId="a9cbc87a-e805-4c54-b178-a2bdcee3fab2" providerId="ADAL" clId="{492AA4F9-F2B8-4C9A-887C-6855E9690577}" dt="2026-04-14T06:53:44.992" v="1448" actId="20577"/>
          <ac:spMkLst>
            <pc:docMk/>
            <pc:sldMk cId="2447158859" sldId="307"/>
            <ac:spMk id="41" creationId="{7405428D-4221-8CB0-ED25-B061EFE136EB}"/>
          </ac:spMkLst>
        </pc:spChg>
      </pc:sldChg>
      <pc:sldChg chg="modSp mod">
        <pc:chgData name="Edgard Frank Viveros Acosta" userId="a9cbc87a-e805-4c54-b178-a2bdcee3fab2" providerId="ADAL" clId="{492AA4F9-F2B8-4C9A-887C-6855E9690577}" dt="2026-05-13T08:27:41.916" v="2161" actId="1076"/>
        <pc:sldMkLst>
          <pc:docMk/>
          <pc:sldMk cId="2080112752" sldId="308"/>
        </pc:sldMkLst>
        <pc:spChg chg="mod">
          <ac:chgData name="Edgard Frank Viveros Acosta" userId="a9cbc87a-e805-4c54-b178-a2bdcee3fab2" providerId="ADAL" clId="{492AA4F9-F2B8-4C9A-887C-6855E9690577}" dt="2026-05-13T08:27:41.916" v="2161" actId="1076"/>
          <ac:spMkLst>
            <pc:docMk/>
            <pc:sldMk cId="2080112752" sldId="308"/>
            <ac:spMk id="12" creationId="{A6EFDEBA-C14F-F6CE-3776-BD03AF9138A5}"/>
          </ac:spMkLst>
        </pc:spChg>
        <pc:picChg chg="mod">
          <ac:chgData name="Edgard Frank Viveros Acosta" userId="a9cbc87a-e805-4c54-b178-a2bdcee3fab2" providerId="ADAL" clId="{492AA4F9-F2B8-4C9A-887C-6855E9690577}" dt="2026-05-13T08:27:26.445" v="2157" actId="1076"/>
          <ac:picMkLst>
            <pc:docMk/>
            <pc:sldMk cId="2080112752" sldId="308"/>
            <ac:picMk id="3" creationId="{E45D1F69-F6BA-D775-D67B-E84A4E26418A}"/>
          </ac:picMkLst>
        </pc:picChg>
        <pc:picChg chg="mod">
          <ac:chgData name="Edgard Frank Viveros Acosta" userId="a9cbc87a-e805-4c54-b178-a2bdcee3fab2" providerId="ADAL" clId="{492AA4F9-F2B8-4C9A-887C-6855E9690577}" dt="2026-05-13T08:27:29.779" v="2158" actId="1076"/>
          <ac:picMkLst>
            <pc:docMk/>
            <pc:sldMk cId="2080112752" sldId="308"/>
            <ac:picMk id="4" creationId="{E6AAB283-3971-BFA8-E87C-2BD1886BBAB2}"/>
          </ac:picMkLst>
        </pc:picChg>
        <pc:picChg chg="mod">
          <ac:chgData name="Edgard Frank Viveros Acosta" userId="a9cbc87a-e805-4c54-b178-a2bdcee3fab2" providerId="ADAL" clId="{492AA4F9-F2B8-4C9A-887C-6855E9690577}" dt="2026-05-13T08:27:26.445" v="2157" actId="1076"/>
          <ac:picMkLst>
            <pc:docMk/>
            <pc:sldMk cId="2080112752" sldId="308"/>
            <ac:picMk id="5" creationId="{814174D3-AF42-CB5E-55A1-91182E191255}"/>
          </ac:picMkLst>
        </pc:picChg>
        <pc:picChg chg="mod">
          <ac:chgData name="Edgard Frank Viveros Acosta" userId="a9cbc87a-e805-4c54-b178-a2bdcee3fab2" providerId="ADAL" clId="{492AA4F9-F2B8-4C9A-887C-6855E9690577}" dt="2026-05-13T08:27:26.445" v="2157" actId="1076"/>
          <ac:picMkLst>
            <pc:docMk/>
            <pc:sldMk cId="2080112752" sldId="308"/>
            <ac:picMk id="10" creationId="{0D7751F6-44C2-59A6-61D2-3B66489AF2F2}"/>
          </ac:picMkLst>
        </pc:picChg>
      </pc:sldChg>
      <pc:sldChg chg="addSp delSp mod">
        <pc:chgData name="Edgard Frank Viveros Acosta" userId="a9cbc87a-e805-4c54-b178-a2bdcee3fab2" providerId="ADAL" clId="{492AA4F9-F2B8-4C9A-887C-6855E9690577}" dt="2026-05-13T08:22:08.709" v="2082" actId="21"/>
        <pc:sldMkLst>
          <pc:docMk/>
          <pc:sldMk cId="2232126648" sldId="325"/>
        </pc:sldMkLst>
        <pc:spChg chg="add del">
          <ac:chgData name="Edgard Frank Viveros Acosta" userId="a9cbc87a-e805-4c54-b178-a2bdcee3fab2" providerId="ADAL" clId="{492AA4F9-F2B8-4C9A-887C-6855E9690577}" dt="2026-05-13T08:22:08.709" v="2082" actId="21"/>
          <ac:spMkLst>
            <pc:docMk/>
            <pc:sldMk cId="2232126648" sldId="325"/>
            <ac:spMk id="4" creationId="{17810E50-6953-C80F-584E-884A8C6DC548}"/>
          </ac:spMkLst>
        </pc:spChg>
      </pc:sldChg>
      <pc:sldChg chg="delSp modSp mod">
        <pc:chgData name="Edgard Frank Viveros Acosta" userId="a9cbc87a-e805-4c54-b178-a2bdcee3fab2" providerId="ADAL" clId="{492AA4F9-F2B8-4C9A-887C-6855E9690577}" dt="2026-05-13T08:26:01.943" v="2138" actId="478"/>
        <pc:sldMkLst>
          <pc:docMk/>
          <pc:sldMk cId="1178920623" sldId="326"/>
        </pc:sldMkLst>
        <pc:spChg chg="mod">
          <ac:chgData name="Edgard Frank Viveros Acosta" userId="a9cbc87a-e805-4c54-b178-a2bdcee3fab2" providerId="ADAL" clId="{492AA4F9-F2B8-4C9A-887C-6855E9690577}" dt="2026-05-13T08:24:33.971" v="2121" actId="1076"/>
          <ac:spMkLst>
            <pc:docMk/>
            <pc:sldMk cId="1178920623" sldId="326"/>
            <ac:spMk id="3" creationId="{BA38998B-D6A6-2B76-ECE4-8D81AD5F0069}"/>
          </ac:spMkLst>
        </pc:spChg>
        <pc:spChg chg="del">
          <ac:chgData name="Edgard Frank Viveros Acosta" userId="a9cbc87a-e805-4c54-b178-a2bdcee3fab2" providerId="ADAL" clId="{492AA4F9-F2B8-4C9A-887C-6855E9690577}" dt="2026-05-13T08:26:01.943" v="2138" actId="478"/>
          <ac:spMkLst>
            <pc:docMk/>
            <pc:sldMk cId="1178920623" sldId="326"/>
            <ac:spMk id="6" creationId="{A545621F-EFD9-8852-A217-09662CDC0383}"/>
          </ac:spMkLst>
        </pc:spChg>
        <pc:spChg chg="mod">
          <ac:chgData name="Edgard Frank Viveros Acosta" userId="a9cbc87a-e805-4c54-b178-a2bdcee3fab2" providerId="ADAL" clId="{492AA4F9-F2B8-4C9A-887C-6855E9690577}" dt="2026-05-13T08:25:35.324" v="2134" actId="1076"/>
          <ac:spMkLst>
            <pc:docMk/>
            <pc:sldMk cId="1178920623" sldId="326"/>
            <ac:spMk id="7" creationId="{0756A325-7F9F-E114-973B-6072D724A6D2}"/>
          </ac:spMkLst>
        </pc:spChg>
        <pc:spChg chg="mod">
          <ac:chgData name="Edgard Frank Viveros Acosta" userId="a9cbc87a-e805-4c54-b178-a2bdcee3fab2" providerId="ADAL" clId="{492AA4F9-F2B8-4C9A-887C-6855E9690577}" dt="2026-05-13T08:25:40.889" v="2135" actId="1076"/>
          <ac:spMkLst>
            <pc:docMk/>
            <pc:sldMk cId="1178920623" sldId="326"/>
            <ac:spMk id="9" creationId="{72A229E6-A58C-90EB-53F8-2C35B106D802}"/>
          </ac:spMkLst>
        </pc:spChg>
        <pc:spChg chg="mod">
          <ac:chgData name="Edgard Frank Viveros Acosta" userId="a9cbc87a-e805-4c54-b178-a2bdcee3fab2" providerId="ADAL" clId="{492AA4F9-F2B8-4C9A-887C-6855E9690577}" dt="2026-05-13T08:25:44.818" v="2136" actId="1076"/>
          <ac:spMkLst>
            <pc:docMk/>
            <pc:sldMk cId="1178920623" sldId="326"/>
            <ac:spMk id="11" creationId="{13027C58-5BC5-0BAE-1CF9-18650F0AABBE}"/>
          </ac:spMkLst>
        </pc:spChg>
        <pc:spChg chg="mod">
          <ac:chgData name="Edgard Frank Viveros Acosta" userId="a9cbc87a-e805-4c54-b178-a2bdcee3fab2" providerId="ADAL" clId="{492AA4F9-F2B8-4C9A-887C-6855E9690577}" dt="2026-05-13T08:25:52.168" v="2137" actId="1076"/>
          <ac:spMkLst>
            <pc:docMk/>
            <pc:sldMk cId="1178920623" sldId="326"/>
            <ac:spMk id="13" creationId="{DF6A002E-48E4-ED19-1DB5-69E09D2A5D97}"/>
          </ac:spMkLst>
        </pc:spChg>
        <pc:spChg chg="mod">
          <ac:chgData name="Edgard Frank Viveros Acosta" userId="a9cbc87a-e805-4c54-b178-a2bdcee3fab2" providerId="ADAL" clId="{492AA4F9-F2B8-4C9A-887C-6855E9690577}" dt="2026-05-13T08:25:24.516" v="2133" actId="1076"/>
          <ac:spMkLst>
            <pc:docMk/>
            <pc:sldMk cId="1178920623" sldId="326"/>
            <ac:spMk id="15" creationId="{830B840D-4F6E-2673-B9FE-F43A294F5797}"/>
          </ac:spMkLst>
        </pc:spChg>
      </pc:sldChg>
      <pc:sldChg chg="addSp delSp modSp add mod ord modAnim">
        <pc:chgData name="Edgard Frank Viveros Acosta" userId="a9cbc87a-e805-4c54-b178-a2bdcee3fab2" providerId="ADAL" clId="{492AA4F9-F2B8-4C9A-887C-6855E9690577}" dt="2026-05-13T08:29:50.517" v="2169" actId="29295"/>
        <pc:sldMkLst>
          <pc:docMk/>
          <pc:sldMk cId="2643818425" sldId="327"/>
        </pc:sldMkLst>
        <pc:spChg chg="add del mod">
          <ac:chgData name="Edgard Frank Viveros Acosta" userId="a9cbc87a-e805-4c54-b178-a2bdcee3fab2" providerId="ADAL" clId="{492AA4F9-F2B8-4C9A-887C-6855E9690577}" dt="2026-05-13T06:40:11.682" v="1466"/>
          <ac:spMkLst>
            <pc:docMk/>
            <pc:sldMk cId="2643818425" sldId="327"/>
            <ac:spMk id="3" creationId="{6F731C20-0704-8256-559C-D6258A6977F7}"/>
          </ac:spMkLst>
        </pc:spChg>
        <pc:spChg chg="del">
          <ac:chgData name="Edgard Frank Viveros Acosta" userId="a9cbc87a-e805-4c54-b178-a2bdcee3fab2" providerId="ADAL" clId="{492AA4F9-F2B8-4C9A-887C-6855E9690577}" dt="2026-05-13T06:39:18.983" v="1454" actId="478"/>
          <ac:spMkLst>
            <pc:docMk/>
            <pc:sldMk cId="2643818425" sldId="327"/>
            <ac:spMk id="4" creationId="{9A00CF45-E094-B32B-A1E5-F7DE456104D7}"/>
          </ac:spMkLst>
        </pc:spChg>
        <pc:spChg chg="add del mod">
          <ac:chgData name="Edgard Frank Viveros Acosta" userId="a9cbc87a-e805-4c54-b178-a2bdcee3fab2" providerId="ADAL" clId="{492AA4F9-F2B8-4C9A-887C-6855E9690577}" dt="2026-05-13T06:40:11.682" v="1466"/>
          <ac:spMkLst>
            <pc:docMk/>
            <pc:sldMk cId="2643818425" sldId="327"/>
            <ac:spMk id="5" creationId="{423C50D4-F71B-123F-F75D-EB1913F9DB8B}"/>
          </ac:spMkLst>
        </pc:spChg>
        <pc:spChg chg="del mod">
          <ac:chgData name="Edgard Frank Viveros Acosta" userId="a9cbc87a-e805-4c54-b178-a2bdcee3fab2" providerId="ADAL" clId="{492AA4F9-F2B8-4C9A-887C-6855E9690577}" dt="2026-05-13T06:40:53.101" v="1479" actId="478"/>
          <ac:spMkLst>
            <pc:docMk/>
            <pc:sldMk cId="2643818425" sldId="327"/>
            <ac:spMk id="7" creationId="{4C253CE1-0079-63B2-3271-21B269690C21}"/>
          </ac:spMkLst>
        </pc:spChg>
        <pc:spChg chg="add mod">
          <ac:chgData name="Edgard Frank Viveros Acosta" userId="a9cbc87a-e805-4c54-b178-a2bdcee3fab2" providerId="ADAL" clId="{492AA4F9-F2B8-4C9A-887C-6855E9690577}" dt="2026-05-13T06:53:08.898" v="1901" actId="164"/>
          <ac:spMkLst>
            <pc:docMk/>
            <pc:sldMk cId="2643818425" sldId="327"/>
            <ac:spMk id="8" creationId="{81A2D95C-20E6-3F7E-5B2F-61E3BD8DA281}"/>
          </ac:spMkLst>
        </pc:spChg>
        <pc:spChg chg="del">
          <ac:chgData name="Edgard Frank Viveros Acosta" userId="a9cbc87a-e805-4c54-b178-a2bdcee3fab2" providerId="ADAL" clId="{492AA4F9-F2B8-4C9A-887C-6855E9690577}" dt="2026-05-13T06:39:18.983" v="1454" actId="478"/>
          <ac:spMkLst>
            <pc:docMk/>
            <pc:sldMk cId="2643818425" sldId="327"/>
            <ac:spMk id="9" creationId="{7AB5D414-9686-6267-C570-6405E50BDDE1}"/>
          </ac:spMkLst>
        </pc:spChg>
        <pc:spChg chg="add mod">
          <ac:chgData name="Edgard Frank Viveros Acosta" userId="a9cbc87a-e805-4c54-b178-a2bdcee3fab2" providerId="ADAL" clId="{492AA4F9-F2B8-4C9A-887C-6855E9690577}" dt="2026-05-13T06:53:04.033" v="1900" actId="164"/>
          <ac:spMkLst>
            <pc:docMk/>
            <pc:sldMk cId="2643818425" sldId="327"/>
            <ac:spMk id="10" creationId="{CB819575-3A17-7376-378E-B357C5AF2E9F}"/>
          </ac:spMkLst>
        </pc:spChg>
        <pc:spChg chg="add mod">
          <ac:chgData name="Edgard Frank Viveros Acosta" userId="a9cbc87a-e805-4c54-b178-a2bdcee3fab2" providerId="ADAL" clId="{492AA4F9-F2B8-4C9A-887C-6855E9690577}" dt="2026-05-13T06:52:59.295" v="1899" actId="164"/>
          <ac:spMkLst>
            <pc:docMk/>
            <pc:sldMk cId="2643818425" sldId="327"/>
            <ac:spMk id="11" creationId="{8B3D2836-2840-6C87-E1EF-60503B867FE3}"/>
          </ac:spMkLst>
        </pc:spChg>
        <pc:spChg chg="add del mod ord">
          <ac:chgData name="Edgard Frank Viveros Acosta" userId="a9cbc87a-e805-4c54-b178-a2bdcee3fab2" providerId="ADAL" clId="{492AA4F9-F2B8-4C9A-887C-6855E9690577}" dt="2026-05-13T08:28:57.637" v="2163" actId="478"/>
          <ac:spMkLst>
            <pc:docMk/>
            <pc:sldMk cId="2643818425" sldId="327"/>
            <ac:spMk id="17" creationId="{BA481FF5-2530-808E-B193-AED1C10F1205}"/>
          </ac:spMkLst>
        </pc:spChg>
        <pc:spChg chg="add mod">
          <ac:chgData name="Edgard Frank Viveros Acosta" userId="a9cbc87a-e805-4c54-b178-a2bdcee3fab2" providerId="ADAL" clId="{492AA4F9-F2B8-4C9A-887C-6855E9690577}" dt="2026-05-13T08:22:24.055" v="2094" actId="14100"/>
          <ac:spMkLst>
            <pc:docMk/>
            <pc:sldMk cId="2643818425" sldId="327"/>
            <ac:spMk id="21" creationId="{D43BAEA6-5231-80FF-2BED-01B1B536ED26}"/>
          </ac:spMkLst>
        </pc:spChg>
        <pc:spChg chg="add mod">
          <ac:chgData name="Edgard Frank Viveros Acosta" userId="a9cbc87a-e805-4c54-b178-a2bdcee3fab2" providerId="ADAL" clId="{492AA4F9-F2B8-4C9A-887C-6855E9690577}" dt="2026-05-13T08:23:29.590" v="2116" actId="1076"/>
          <ac:spMkLst>
            <pc:docMk/>
            <pc:sldMk cId="2643818425" sldId="327"/>
            <ac:spMk id="22" creationId="{892E89D9-4771-2B5F-F1DE-3BE5A603818D}"/>
          </ac:spMkLst>
        </pc:spChg>
        <pc:spChg chg="add mod">
          <ac:chgData name="Edgard Frank Viveros Acosta" userId="a9cbc87a-e805-4c54-b178-a2bdcee3fab2" providerId="ADAL" clId="{492AA4F9-F2B8-4C9A-887C-6855E9690577}" dt="2026-05-13T08:23:38.102" v="2118" actId="207"/>
          <ac:spMkLst>
            <pc:docMk/>
            <pc:sldMk cId="2643818425" sldId="327"/>
            <ac:spMk id="23" creationId="{721ACCB8-3B62-9DA7-A0C9-CFC19C34C1CD}"/>
          </ac:spMkLst>
        </pc:spChg>
        <pc:spChg chg="add mod ord">
          <ac:chgData name="Edgard Frank Viveros Acosta" userId="a9cbc87a-e805-4c54-b178-a2bdcee3fab2" providerId="ADAL" clId="{492AA4F9-F2B8-4C9A-887C-6855E9690577}" dt="2026-05-13T08:29:50.517" v="2169" actId="29295"/>
          <ac:spMkLst>
            <pc:docMk/>
            <pc:sldMk cId="2643818425" sldId="327"/>
            <ac:spMk id="24" creationId="{DCCBF7C9-E078-B5F6-0FAF-87180CB6AFCA}"/>
          </ac:spMkLst>
        </pc:spChg>
        <pc:grpChg chg="add mod ord">
          <ac:chgData name="Edgard Frank Viveros Acosta" userId="a9cbc87a-e805-4c54-b178-a2bdcee3fab2" providerId="ADAL" clId="{492AA4F9-F2B8-4C9A-887C-6855E9690577}" dt="2026-05-13T07:05:28.494" v="2049" actId="167"/>
          <ac:grpSpMkLst>
            <pc:docMk/>
            <pc:sldMk cId="2643818425" sldId="327"/>
            <ac:grpSpMk id="18" creationId="{9F3F5A83-2A0C-A89D-DCD4-889308D5CEC7}"/>
          </ac:grpSpMkLst>
        </pc:grpChg>
        <pc:grpChg chg="add mod ord">
          <ac:chgData name="Edgard Frank Viveros Acosta" userId="a9cbc87a-e805-4c54-b178-a2bdcee3fab2" providerId="ADAL" clId="{492AA4F9-F2B8-4C9A-887C-6855E9690577}" dt="2026-05-13T07:05:28.494" v="2049" actId="167"/>
          <ac:grpSpMkLst>
            <pc:docMk/>
            <pc:sldMk cId="2643818425" sldId="327"/>
            <ac:grpSpMk id="19" creationId="{CD2935A1-0C15-6B88-BA22-C0811A21BD28}"/>
          </ac:grpSpMkLst>
        </pc:grpChg>
        <pc:grpChg chg="add mod ord">
          <ac:chgData name="Edgard Frank Viveros Acosta" userId="a9cbc87a-e805-4c54-b178-a2bdcee3fab2" providerId="ADAL" clId="{492AA4F9-F2B8-4C9A-887C-6855E9690577}" dt="2026-05-13T07:05:28.494" v="2049" actId="167"/>
          <ac:grpSpMkLst>
            <pc:docMk/>
            <pc:sldMk cId="2643818425" sldId="327"/>
            <ac:grpSpMk id="20" creationId="{135F4919-A036-A0F1-C677-2083903BA1A7}"/>
          </ac:grpSpMkLst>
        </pc:grpChg>
        <pc:picChg chg="add mod">
          <ac:chgData name="Edgard Frank Viveros Acosta" userId="a9cbc87a-e805-4c54-b178-a2bdcee3fab2" providerId="ADAL" clId="{492AA4F9-F2B8-4C9A-887C-6855E9690577}" dt="2026-05-13T07:06:25.149" v="2051" actId="1076"/>
          <ac:picMkLst>
            <pc:docMk/>
            <pc:sldMk cId="2643818425" sldId="327"/>
            <ac:picMk id="2" creationId="{389B698F-351F-F807-F6F9-F68BC3EAAB9D}"/>
          </ac:picMkLst>
        </pc:picChg>
        <pc:picChg chg="del">
          <ac:chgData name="Edgard Frank Viveros Acosta" userId="a9cbc87a-e805-4c54-b178-a2bdcee3fab2" providerId="ADAL" clId="{492AA4F9-F2B8-4C9A-887C-6855E9690577}" dt="2026-05-13T06:39:18.983" v="1454" actId="478"/>
          <ac:picMkLst>
            <pc:docMk/>
            <pc:sldMk cId="2643818425" sldId="327"/>
            <ac:picMk id="6" creationId="{1ABE7091-50E1-1BAF-655F-F102F0EA50BF}"/>
          </ac:picMkLst>
        </pc:picChg>
        <pc:picChg chg="del">
          <ac:chgData name="Edgard Frank Viveros Acosta" userId="a9cbc87a-e805-4c54-b178-a2bdcee3fab2" providerId="ADAL" clId="{492AA4F9-F2B8-4C9A-887C-6855E9690577}" dt="2026-05-13T06:39:18.983" v="1454" actId="478"/>
          <ac:picMkLst>
            <pc:docMk/>
            <pc:sldMk cId="2643818425" sldId="327"/>
            <ac:picMk id="12" creationId="{D532DB13-54BC-C29B-7C7A-F3D508CFBD7D}"/>
          </ac:picMkLst>
        </pc:picChg>
        <pc:picChg chg="add mod">
          <ac:chgData name="Edgard Frank Viveros Acosta" userId="a9cbc87a-e805-4c54-b178-a2bdcee3fab2" providerId="ADAL" clId="{492AA4F9-F2B8-4C9A-887C-6855E9690577}" dt="2026-05-13T06:53:08.898" v="1901" actId="164"/>
          <ac:picMkLst>
            <pc:docMk/>
            <pc:sldMk cId="2643818425" sldId="327"/>
            <ac:picMk id="13" creationId="{DBB8D682-4AD5-C198-74E1-8F4909B90CDA}"/>
          </ac:picMkLst>
        </pc:picChg>
        <pc:picChg chg="add mod">
          <ac:chgData name="Edgard Frank Viveros Acosta" userId="a9cbc87a-e805-4c54-b178-a2bdcee3fab2" providerId="ADAL" clId="{492AA4F9-F2B8-4C9A-887C-6855E9690577}" dt="2026-05-13T06:52:59.295" v="1899" actId="164"/>
          <ac:picMkLst>
            <pc:docMk/>
            <pc:sldMk cId="2643818425" sldId="327"/>
            <ac:picMk id="14" creationId="{C2A2DB99-DFCB-6914-F29F-C3F099AC5BFB}"/>
          </ac:picMkLst>
        </pc:picChg>
        <pc:picChg chg="add mod">
          <ac:chgData name="Edgard Frank Viveros Acosta" userId="a9cbc87a-e805-4c54-b178-a2bdcee3fab2" providerId="ADAL" clId="{492AA4F9-F2B8-4C9A-887C-6855E9690577}" dt="2026-05-13T06:53:04.033" v="1900" actId="164"/>
          <ac:picMkLst>
            <pc:docMk/>
            <pc:sldMk cId="2643818425" sldId="327"/>
            <ac:picMk id="16" creationId="{E95134EF-4AF0-AFF2-566E-145FC28FDD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6F674-55DE-1B4A-B45F-3A876AA2EF8D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5A3EC-346D-B247-ADD7-73C5A96DC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9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89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9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8C66D-6C86-03F0-7F65-087FCC2BA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850C2D9-4750-B5A4-BBCC-4B47669E2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A709D85-83AD-1841-E33B-FA53F75B3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EFAC85-6BA5-B948-1F8D-F3CA23A74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38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E301-D9D4-F7B2-2420-57C8629CE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A6335DF-8C4E-E078-F651-2A7C2DE4E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C211595-8E61-DE2C-DD4D-42940D453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EFB408-59FE-4DC3-4F73-5C9A476F6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364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935B3-E8AD-708B-D717-37A5DC130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8769065-1B2A-242E-F2F4-F75EBA916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EE0AF8A-88C5-8E40-C150-4D8302A1C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9ABEB55-5B7D-623F-AA36-C1F338C63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675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1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15A7E-9A46-95F8-525F-BB0FEB5F3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AE500CF-76EA-8D41-6281-4DEB6C7BED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A62DB8B-1BBC-CBBB-DAD8-0588AC6B9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3A56329-537A-6901-DB38-91F6C0089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66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CF6F0-FC86-21F1-A81F-DAF9D7BE9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14A552A-A543-DAD9-3860-EE91E84F5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7AD5433-FF6C-DD77-5585-D39CA00AD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C58249B-5BF5-5520-BE54-E314649B9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5A3EC-346D-B247-ADD7-73C5A96DC60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76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rst pag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CD590E-40B7-E50C-99B2-FFA7564C5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2726224"/>
          </a:xfrm>
          <a:prstGeom prst="rect">
            <a:avLst/>
          </a:prstGeom>
          <a:solidFill>
            <a:srgbClr val="EAFAFE">
              <a:alpha val="8048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5D10985-ECE7-E9FB-BDD6-88846B29F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2" y="2922225"/>
            <a:ext cx="8607425" cy="1979032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36F3F9-4B5D-F8E5-CA36-885A25B5A9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12436"/>
            <a:ext cx="6858000" cy="1609999"/>
          </a:xfrm>
        </p:spPr>
        <p:txBody>
          <a:bodyPr anchor="b">
            <a:normAutofit/>
          </a:bodyPr>
          <a:lstStyle>
            <a:lvl1pPr algn="ctr">
              <a:defRPr sz="3800">
                <a:solidFill>
                  <a:srgbClr val="012050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A5EA88-DF02-23A5-7474-C195605DA4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228079"/>
            <a:ext cx="6858000" cy="492274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rgbClr val="EAFAFE"/>
                </a:solidFill>
                <a:latin typeface="+mn-lt"/>
                <a:cs typeface="Times New Roman" panose="02020603050405020304" pitchFamily="18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en-GB"/>
          </a:p>
        </p:txBody>
      </p:sp>
      <p:pic>
        <p:nvPicPr>
          <p:cNvPr id="8" name="Bilde 7" descr="UiB emblem">
            <a:extLst>
              <a:ext uri="{FF2B5EF4-FFF2-40B4-BE49-F238E27FC236}">
                <a16:creationId xmlns:a16="http://schemas.microsoft.com/office/drawing/2014/main" id="{AF15E1B0-E352-697B-FCAD-0FB4111276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6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ion (red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BAE549C-CAB7-666B-D19C-266C4F7A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EC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1282305"/>
            <a:ext cx="7387680" cy="2301814"/>
          </a:xfrm>
        </p:spPr>
        <p:txBody>
          <a:bodyPr anchor="t">
            <a:normAutofit/>
          </a:bodyPr>
          <a:lstStyle>
            <a:lvl1pPr>
              <a:defRPr sz="3800">
                <a:solidFill>
                  <a:srgbClr val="FEF9F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178C90A-FC71-DE57-8B74-49F6CB7A6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ion with picture (red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BAE549C-CAB7-666B-D19C-266C4F7A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4" y="255615"/>
            <a:ext cx="6158432" cy="4644000"/>
          </a:xfrm>
          <a:prstGeom prst="rect">
            <a:avLst/>
          </a:prstGeom>
          <a:solidFill>
            <a:srgbClr val="EC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1282305"/>
            <a:ext cx="4772043" cy="2301814"/>
          </a:xfrm>
        </p:spPr>
        <p:txBody>
          <a:bodyPr anchor="t">
            <a:normAutofit/>
          </a:bodyPr>
          <a:lstStyle>
            <a:lvl1pPr>
              <a:defRPr sz="3800">
                <a:solidFill>
                  <a:srgbClr val="EAFAFE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4" name="Plassholder for bilde 8" descr="Illustrasjonsbilde">
            <a:extLst>
              <a:ext uri="{FF2B5EF4-FFF2-40B4-BE49-F238E27FC236}">
                <a16:creationId xmlns:a16="http://schemas.microsoft.com/office/drawing/2014/main" id="{9CC8A9C3-707B-F1C6-A643-6B4E99C720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9511" y="255615"/>
            <a:ext cx="2483027" cy="46440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573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on (yellow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BAE549C-CAB7-666B-D19C-266C4F7A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FFF7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1282305"/>
            <a:ext cx="7387680" cy="2301814"/>
          </a:xfrm>
        </p:spPr>
        <p:txBody>
          <a:bodyPr anchor="t">
            <a:normAutofit/>
          </a:bodyPr>
          <a:lstStyle>
            <a:lvl1pPr>
              <a:defRPr sz="3800">
                <a:solidFill>
                  <a:srgbClr val="012050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178C90A-FC71-DE57-8B74-49F6CB7A6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6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ion with picture (yellow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BAE549C-CAB7-666B-D19C-266C4F7A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4" y="255615"/>
            <a:ext cx="6158432" cy="4644000"/>
          </a:xfrm>
          <a:prstGeom prst="rect">
            <a:avLst/>
          </a:prstGeom>
          <a:solidFill>
            <a:srgbClr val="FFF7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1282305"/>
            <a:ext cx="4772043" cy="2301814"/>
          </a:xfrm>
        </p:spPr>
        <p:txBody>
          <a:bodyPr anchor="t">
            <a:normAutofit/>
          </a:bodyPr>
          <a:lstStyle>
            <a:lvl1pPr>
              <a:defRPr sz="3800">
                <a:solidFill>
                  <a:srgbClr val="012050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4" name="Plassholder for bilde 8" descr="Illustrasjonsbilde">
            <a:extLst>
              <a:ext uri="{FF2B5EF4-FFF2-40B4-BE49-F238E27FC236}">
                <a16:creationId xmlns:a16="http://schemas.microsoft.com/office/drawing/2014/main" id="{9CC8A9C3-707B-F1C6-A643-6B4E99C720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9511" y="255615"/>
            <a:ext cx="2483027" cy="46440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75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e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335B0F8-AF8B-DF4E-1B5E-22F986511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1448EA-32E8-4D99-975C-17EB1E30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3105" y="1360311"/>
            <a:ext cx="6117790" cy="803517"/>
          </a:xfrm>
        </p:spPr>
        <p:txBody>
          <a:bodyPr anchor="b">
            <a:noAutofit/>
          </a:bodyPr>
          <a:lstStyle>
            <a:lvl1pPr algn="ctr">
              <a:defRPr sz="2200" b="0" i="0">
                <a:solidFill>
                  <a:srgbClr val="EAFAF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CLICK TO ADD TITLE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82E1B7-42E9-3796-376D-F6BDCA2B74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13106" y="2308285"/>
            <a:ext cx="6117789" cy="1562676"/>
          </a:xfrm>
        </p:spPr>
        <p:txBody>
          <a:bodyPr>
            <a:normAutofit/>
          </a:bodyPr>
          <a:lstStyle>
            <a:lvl1pPr marL="0" indent="0" algn="ctr">
              <a:lnSpc>
                <a:spcPts val="2120"/>
              </a:lnSpc>
              <a:buNone/>
              <a:defRPr sz="1600">
                <a:solidFill>
                  <a:srgbClr val="EAFAFE"/>
                </a:solidFill>
              </a:defRPr>
            </a:lvl1pPr>
            <a:lvl2pPr>
              <a:defRPr sz="1600">
                <a:solidFill>
                  <a:srgbClr val="FEF9F1"/>
                </a:solidFill>
              </a:defRPr>
            </a:lvl2pPr>
            <a:lvl3pPr>
              <a:defRPr sz="1600">
                <a:solidFill>
                  <a:srgbClr val="FEF9F1"/>
                </a:solidFill>
              </a:defRPr>
            </a:lvl3pPr>
            <a:lvl4pPr>
              <a:defRPr sz="1600">
                <a:solidFill>
                  <a:srgbClr val="FEF9F1"/>
                </a:solidFill>
              </a:defRPr>
            </a:lvl4pPr>
            <a:lvl5pPr>
              <a:defRPr sz="1600">
                <a:solidFill>
                  <a:srgbClr val="FEF9F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6FF1F59D-5A3A-D1B4-68BA-7B102441E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70867" y="2217172"/>
            <a:ext cx="1202267" cy="0"/>
          </a:xfrm>
          <a:prstGeom prst="line">
            <a:avLst/>
          </a:prstGeom>
          <a:ln w="19050">
            <a:solidFill>
              <a:srgbClr val="EC3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963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(blue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3A3DC28-8E5F-EEA6-C441-727AA8E4F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EAF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1448EA-32E8-4D99-975C-17EB1E30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98942"/>
            <a:ext cx="7698022" cy="525222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rgbClr val="01205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CLICK TO ADD TITLE</a:t>
            </a:r>
            <a:endParaRPr lang="en-GB"/>
          </a:p>
        </p:txBody>
      </p:sp>
      <p:sp>
        <p:nvSpPr>
          <p:cNvPr id="11" name="Plassholder for bilde 10" descr="Grafikk">
            <a:extLst>
              <a:ext uri="{FF2B5EF4-FFF2-40B4-BE49-F238E27FC236}">
                <a16:creationId xmlns:a16="http://schemas.microsoft.com/office/drawing/2014/main" id="{80647727-BDEA-7A9F-E705-0A5A4CC1B2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78013" y="1328740"/>
            <a:ext cx="5387975" cy="27432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991A22-F613-FC90-63C7-21F2ADAA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1EC750-E775-2095-DEA7-212324D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fld id="{BB89DDFD-E5C1-E442-BE53-1552785384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D01C46-5F5D-A3BD-A894-AC4A73FF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r>
              <a:rPr lang="en-GB"/>
              <a:t>University of Bergen</a:t>
            </a:r>
          </a:p>
        </p:txBody>
      </p:sp>
    </p:spTree>
    <p:extLst>
      <p:ext uri="{BB962C8B-B14F-4D97-AF65-F5344CB8AC3E}">
        <p14:creationId xmlns:p14="http://schemas.microsoft.com/office/powerpoint/2010/main" val="3794501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(red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3A3DC28-8E5F-EEA6-C441-727AA8E4F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FE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1448EA-32E8-4D99-975C-17EB1E30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98942"/>
            <a:ext cx="7698022" cy="525222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rgbClr val="012050"/>
                </a:solidFill>
              </a:defRPr>
            </a:lvl1pPr>
          </a:lstStyle>
          <a:p>
            <a:r>
              <a:rPr lang="nb-NO"/>
              <a:t>CLICK TO ADD TITLE</a:t>
            </a:r>
            <a:endParaRPr lang="en-GB"/>
          </a:p>
        </p:txBody>
      </p:sp>
      <p:sp>
        <p:nvSpPr>
          <p:cNvPr id="7" name="Plassholder for bilde 10" descr="Grafikk">
            <a:extLst>
              <a:ext uri="{FF2B5EF4-FFF2-40B4-BE49-F238E27FC236}">
                <a16:creationId xmlns:a16="http://schemas.microsoft.com/office/drawing/2014/main" id="{6900E3F9-7849-02EC-6F65-CA8F5ECDA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78013" y="1328740"/>
            <a:ext cx="5387975" cy="27432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991A22-F613-FC90-63C7-21F2ADAA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1EC750-E775-2095-DEA7-212324D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fld id="{BB89DDFD-E5C1-E442-BE53-1552785384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D01C46-5F5D-A3BD-A894-AC4A73FF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r>
              <a:rPr lang="en-GB"/>
              <a:t>University of Bergen</a:t>
            </a:r>
          </a:p>
        </p:txBody>
      </p:sp>
    </p:spTree>
    <p:extLst>
      <p:ext uri="{BB962C8B-B14F-4D97-AF65-F5344CB8AC3E}">
        <p14:creationId xmlns:p14="http://schemas.microsoft.com/office/powerpoint/2010/main" val="3600234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(yellow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F4AFA2B-1CDB-4DA6-A565-7736DE60C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FFF7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1448EA-32E8-4D99-975C-17EB1E30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98942"/>
            <a:ext cx="7698022" cy="525222"/>
          </a:xfrm>
        </p:spPr>
        <p:txBody>
          <a:bodyPr anchor="b">
            <a:normAutofit/>
          </a:bodyPr>
          <a:lstStyle>
            <a:lvl1pPr algn="ctr">
              <a:defRPr sz="2000">
                <a:solidFill>
                  <a:srgbClr val="012050"/>
                </a:solidFill>
              </a:defRPr>
            </a:lvl1pPr>
          </a:lstStyle>
          <a:p>
            <a:r>
              <a:rPr lang="nb-NO"/>
              <a:t>CLICK TO ADD TITLE</a:t>
            </a:r>
            <a:endParaRPr lang="en-GB"/>
          </a:p>
        </p:txBody>
      </p:sp>
      <p:sp>
        <p:nvSpPr>
          <p:cNvPr id="7" name="Plassholder for bilde 10" descr="Grafikk">
            <a:extLst>
              <a:ext uri="{FF2B5EF4-FFF2-40B4-BE49-F238E27FC236}">
                <a16:creationId xmlns:a16="http://schemas.microsoft.com/office/drawing/2014/main" id="{B7917A54-CB00-3C53-7758-6E4DF1FE0A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78013" y="1328740"/>
            <a:ext cx="5387975" cy="27432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991A22-F613-FC90-63C7-21F2ADAA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1EC750-E775-2095-DEA7-212324D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fld id="{BB89DDFD-E5C1-E442-BE53-1552785384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D01C46-5F5D-A3BD-A894-AC4A73FF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102A"/>
                </a:solidFill>
              </a:defRPr>
            </a:lvl1pPr>
          </a:lstStyle>
          <a:p>
            <a:r>
              <a:rPr lang="en-GB"/>
              <a:t>University of Bergen</a:t>
            </a:r>
          </a:p>
        </p:txBody>
      </p:sp>
    </p:spTree>
    <p:extLst>
      <p:ext uri="{BB962C8B-B14F-4D97-AF65-F5344CB8AC3E}">
        <p14:creationId xmlns:p14="http://schemas.microsoft.com/office/powerpoint/2010/main" val="431755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E3D04D-3642-3C7F-030A-D839002F6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42000"/>
            <a:ext cx="7698022" cy="994172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1B8D59F-DBC2-B251-2712-3282BCF658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1440000"/>
            <a:ext cx="3788870" cy="562438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E4E996C-D34F-39B1-FE12-DBE614B791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0000" y="2100926"/>
            <a:ext cx="3788870" cy="211092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64AC82B-35CD-0C4D-4656-CBD4A3F9FD5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440000"/>
            <a:ext cx="3788870" cy="562438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BA969A-C54A-844B-13C1-7F0FA0B9061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29152" y="2100926"/>
            <a:ext cx="3788870" cy="21109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9E6BABF-9EF4-916D-95EC-83F9ACA6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005CF67-7517-2435-A253-4ADAD9F5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DDFD-E5C1-E442-BE53-1552785384F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4EFB795-05AE-DD5D-323D-BECC66F8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Bergen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1776826-5889-3FF9-1682-AFD58B56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79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 descr="Illustrasjonsbilde">
            <a:extLst>
              <a:ext uri="{FF2B5EF4-FFF2-40B4-BE49-F238E27FC236}">
                <a16:creationId xmlns:a16="http://schemas.microsoft.com/office/drawing/2014/main" id="{71C56134-D1EC-D572-CFCC-717A434999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5113" y="259557"/>
            <a:ext cx="8613775" cy="46417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85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page with pictur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 descr="Illustrasjonsbilde">
            <a:extLst>
              <a:ext uri="{FF2B5EF4-FFF2-40B4-BE49-F238E27FC236}">
                <a16:creationId xmlns:a16="http://schemas.microsoft.com/office/drawing/2014/main" id="{65571C10-BF0C-35F0-E75D-C5846C801F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5113" y="265113"/>
            <a:ext cx="8607425" cy="26924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en-GB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9084E49-BD29-63F2-C68D-C3EBD14C7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908853"/>
            <a:ext cx="8607425" cy="1992404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36F3F9-4B5D-F8E5-CA36-885A25B5A9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3033268"/>
            <a:ext cx="6858000" cy="678665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EAFAFE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A5EA88-DF02-23A5-7474-C195605DA4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805422"/>
            <a:ext cx="6858000" cy="592459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rgbClr val="EAFAFE"/>
                </a:solidFill>
                <a:latin typeface="+mn-lt"/>
                <a:cs typeface="Times New Roman" panose="02020603050405020304" pitchFamily="18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en-GB"/>
          </a:p>
        </p:txBody>
      </p:sp>
      <p:pic>
        <p:nvPicPr>
          <p:cNvPr id="12" name="Bilde 11" descr="UiB emblem">
            <a:extLst>
              <a:ext uri="{FF2B5EF4-FFF2-40B4-BE49-F238E27FC236}">
                <a16:creationId xmlns:a16="http://schemas.microsoft.com/office/drawing/2014/main" id="{66679B14-9BD6-E9D0-AA04-ED4D73FE61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40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DC48CDB-024B-B25D-C592-585207B93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8" descr="UiB emblem">
            <a:extLst>
              <a:ext uri="{FF2B5EF4-FFF2-40B4-BE49-F238E27FC236}">
                <a16:creationId xmlns:a16="http://schemas.microsoft.com/office/drawing/2014/main" id="{59251745-7591-2E39-51A0-0BB82921E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9935" y="1490282"/>
            <a:ext cx="1804131" cy="180413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34" y="3640239"/>
            <a:ext cx="7540333" cy="435590"/>
          </a:xfrm>
        </p:spPr>
        <p:txBody>
          <a:bodyPr anchor="b">
            <a:normAutofit/>
          </a:bodyPr>
          <a:lstStyle>
            <a:lvl1pPr algn="ctr">
              <a:defRPr sz="2200">
                <a:solidFill>
                  <a:srgbClr val="EAFAFE"/>
                </a:solidFill>
              </a:defRPr>
            </a:lvl1pPr>
          </a:lstStyle>
          <a:p>
            <a:r>
              <a:rPr lang="nb-NO" err="1"/>
              <a:t>uib.no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278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(re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DC48CDB-024B-B25D-C592-585207B93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EC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e 8" descr="UiB emblem">
            <a:extLst>
              <a:ext uri="{FF2B5EF4-FFF2-40B4-BE49-F238E27FC236}">
                <a16:creationId xmlns:a16="http://schemas.microsoft.com/office/drawing/2014/main" id="{59251745-7591-2E39-51A0-0BB82921E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9935" y="1490282"/>
            <a:ext cx="1804131" cy="180413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34" y="3640239"/>
            <a:ext cx="7540333" cy="435590"/>
          </a:xfrm>
        </p:spPr>
        <p:txBody>
          <a:bodyPr anchor="b">
            <a:normAutofit/>
          </a:bodyPr>
          <a:lstStyle>
            <a:lvl1pPr algn="ctr">
              <a:defRPr sz="2200">
                <a:solidFill>
                  <a:srgbClr val="FEF9F1"/>
                </a:solidFill>
              </a:defRPr>
            </a:lvl1pPr>
          </a:lstStyle>
          <a:p>
            <a:r>
              <a:rPr lang="nb-NO" err="1"/>
              <a:t>uib.no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3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rst page (re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CD590E-40B7-E50C-99B2-FFA7564C5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2726224"/>
          </a:xfrm>
          <a:prstGeom prst="rect">
            <a:avLst/>
          </a:prstGeom>
          <a:solidFill>
            <a:srgbClr val="FE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5D10985-ECE7-E9FB-BDD6-88846B29F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908853"/>
            <a:ext cx="8607425" cy="1992404"/>
          </a:xfrm>
          <a:prstGeom prst="rect">
            <a:avLst/>
          </a:prstGeom>
          <a:solidFill>
            <a:srgbClr val="EC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36F3F9-4B5D-F8E5-CA36-885A25B5A9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12436"/>
            <a:ext cx="6858000" cy="1609999"/>
          </a:xfrm>
        </p:spPr>
        <p:txBody>
          <a:bodyPr anchor="b">
            <a:normAutofit/>
          </a:bodyPr>
          <a:lstStyle>
            <a:lvl1pPr algn="ctr">
              <a:defRPr sz="3800">
                <a:solidFill>
                  <a:srgbClr val="012050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A5EA88-DF02-23A5-7474-C195605DA4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228079"/>
            <a:ext cx="6858000" cy="492274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rgbClr val="FEF9F1"/>
                </a:solidFill>
                <a:latin typeface="+mn-lt"/>
                <a:cs typeface="Times New Roman" panose="02020603050405020304" pitchFamily="18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en-GB"/>
          </a:p>
        </p:txBody>
      </p:sp>
      <p:pic>
        <p:nvPicPr>
          <p:cNvPr id="8" name="Bilde 7" descr="UiB emblem">
            <a:extLst>
              <a:ext uri="{FF2B5EF4-FFF2-40B4-BE49-F238E27FC236}">
                <a16:creationId xmlns:a16="http://schemas.microsoft.com/office/drawing/2014/main" id="{AF15E1B0-E352-697B-FCAD-0FB4111276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8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page with picture (re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 descr="Illustrasjonsbilde">
            <a:extLst>
              <a:ext uri="{FF2B5EF4-FFF2-40B4-BE49-F238E27FC236}">
                <a16:creationId xmlns:a16="http://schemas.microsoft.com/office/drawing/2014/main" id="{65571C10-BF0C-35F0-E75D-C5846C801F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5113" y="265113"/>
            <a:ext cx="8607425" cy="26924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en-GB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71BB231-CD21-AE71-445C-771EC0D4F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2" y="2922225"/>
            <a:ext cx="8607425" cy="1979032"/>
          </a:xfrm>
          <a:prstGeom prst="rect">
            <a:avLst/>
          </a:prstGeom>
          <a:solidFill>
            <a:srgbClr val="EC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36F3F9-4B5D-F8E5-CA36-885A25B5A9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3033268"/>
            <a:ext cx="6858000" cy="678665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FEF9F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A5EA88-DF02-23A5-7474-C195605DA4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805422"/>
            <a:ext cx="6858000" cy="592459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rgbClr val="FEF9F1"/>
                </a:solidFill>
                <a:latin typeface="+mn-lt"/>
                <a:cs typeface="Times New Roman" panose="02020603050405020304" pitchFamily="18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en-GB"/>
          </a:p>
        </p:txBody>
      </p:sp>
      <p:pic>
        <p:nvPicPr>
          <p:cNvPr id="12" name="Bilde 11" descr="UiB emblem">
            <a:extLst>
              <a:ext uri="{FF2B5EF4-FFF2-40B4-BE49-F238E27FC236}">
                <a16:creationId xmlns:a16="http://schemas.microsoft.com/office/drawing/2014/main" id="{66679B14-9BD6-E9D0-AA04-ED4D73FE61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7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1448EA-32E8-4D99-975C-17EB1E30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82E1B7-42E9-3796-376D-F6BDCA2B74D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991A22-F613-FC90-63C7-21F2ADAA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1EC750-E775-2095-DEA7-212324D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DDFD-E5C1-E442-BE53-1552785384F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D01C46-5F5D-A3BD-A894-AC4A73FF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Bergen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CDB01FB-5C5E-17AB-4C5C-789288EA9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9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lue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93852E3-1163-D854-3E0F-54367F58A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EAFAF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1448EA-32E8-4D99-975C-17EB1E30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82E1B7-42E9-3796-376D-F6BDCA2B74D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991A22-F613-FC90-63C7-21F2ADAA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Date</a:t>
            </a:r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1EC750-E775-2095-DEA7-212324D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DDFD-E5C1-E442-BE53-1552785384F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D01C46-5F5D-A3BD-A894-AC4A73FF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Bergen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CDB01FB-5C5E-17AB-4C5C-789288EA9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00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red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93852E3-1163-D854-3E0F-54367F58A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FE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1448EA-32E8-4D99-975C-17EB1E308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82E1B7-42E9-3796-376D-F6BDCA2B74D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991A22-F613-FC90-63C7-21F2ADAA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1EC750-E775-2095-DEA7-212324D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DDFD-E5C1-E442-BE53-1552785384F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D01C46-5F5D-A3BD-A894-AC4A73FF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University of Bergen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CDB01FB-5C5E-17AB-4C5C-789288EA9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4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ion (blue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BAE549C-CAB7-666B-D19C-266C4F7A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3" y="255615"/>
            <a:ext cx="8607425" cy="4645642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1282305"/>
            <a:ext cx="7387680" cy="2301814"/>
          </a:xfrm>
        </p:spPr>
        <p:txBody>
          <a:bodyPr anchor="t">
            <a:normAutofit/>
          </a:bodyPr>
          <a:lstStyle>
            <a:lvl1pPr>
              <a:defRPr sz="3800">
                <a:solidFill>
                  <a:srgbClr val="EAFAFE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178C90A-FC71-DE57-8B74-49F6CB7A6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71012" y="3872799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16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ion with picture (blue backgro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BAE549C-CAB7-666B-D19C-266C4F7A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114" y="255615"/>
            <a:ext cx="6158432" cy="4645642"/>
          </a:xfrm>
          <a:prstGeom prst="rect">
            <a:avLst/>
          </a:prstGeom>
          <a:solidFill>
            <a:srgbClr val="004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4A8339E-D3D4-8AF7-F01D-30596EFD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1282305"/>
            <a:ext cx="4772043" cy="2301814"/>
          </a:xfrm>
        </p:spPr>
        <p:txBody>
          <a:bodyPr anchor="t">
            <a:normAutofit/>
          </a:bodyPr>
          <a:lstStyle>
            <a:lvl1pPr>
              <a:defRPr sz="3800">
                <a:solidFill>
                  <a:srgbClr val="EAFAFE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4" name="Plassholder for bilde 8" descr="Illustrasjonsbilde">
            <a:extLst>
              <a:ext uri="{FF2B5EF4-FFF2-40B4-BE49-F238E27FC236}">
                <a16:creationId xmlns:a16="http://schemas.microsoft.com/office/drawing/2014/main" id="{9CC8A9C3-707B-F1C6-A643-6B4E99C720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9511" y="255615"/>
            <a:ext cx="2483027" cy="4644000"/>
          </a:xfrm>
        </p:spPr>
        <p:txBody>
          <a:bodyPr/>
          <a:lstStyle/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icon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a </a:t>
            </a:r>
            <a:r>
              <a:rPr lang="nb-NO" err="1"/>
              <a:t>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02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BA2A38D-3A00-2F75-4E31-3B6AED1F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40347"/>
            <a:ext cx="7698022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C971B24-B741-AC9F-27E6-F1F4BB91A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40873"/>
            <a:ext cx="7698022" cy="2908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DD54FA-4D78-5EB8-8868-C6030A026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00" y="4464359"/>
            <a:ext cx="108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rgbClr val="012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7C96BE-AFCB-521B-AA51-6F1A29844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01347" y="4464359"/>
            <a:ext cx="80221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rgbClr val="012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B89DDFD-E5C1-E442-BE53-1552785384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D7B758A-70AA-9663-306F-78EE5C666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46435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rgbClr val="01205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GB"/>
              <a:t>University of Bergen</a:t>
            </a:r>
          </a:p>
        </p:txBody>
      </p:sp>
    </p:spTree>
    <p:extLst>
      <p:ext uri="{BB962C8B-B14F-4D97-AF65-F5344CB8AC3E}">
        <p14:creationId xmlns:p14="http://schemas.microsoft.com/office/powerpoint/2010/main" val="337839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7" r:id="rId3"/>
    <p:sldLayoutId id="2147483668" r:id="rId4"/>
    <p:sldLayoutId id="2147483650" r:id="rId5"/>
    <p:sldLayoutId id="2147483672" r:id="rId6"/>
    <p:sldLayoutId id="2147483679" r:id="rId7"/>
    <p:sldLayoutId id="2147483651" r:id="rId8"/>
    <p:sldLayoutId id="2147483673" r:id="rId9"/>
    <p:sldLayoutId id="2147483665" r:id="rId10"/>
    <p:sldLayoutId id="2147483674" r:id="rId11"/>
    <p:sldLayoutId id="2147483666" r:id="rId12"/>
    <p:sldLayoutId id="2147483682" r:id="rId13"/>
    <p:sldLayoutId id="2147483675" r:id="rId14"/>
    <p:sldLayoutId id="2147483676" r:id="rId15"/>
    <p:sldLayoutId id="2147483683" r:id="rId16"/>
    <p:sldLayoutId id="2147483677" r:id="rId17"/>
    <p:sldLayoutId id="2147483653" r:id="rId18"/>
    <p:sldLayoutId id="2147483663" r:id="rId19"/>
    <p:sldLayoutId id="2147483664" r:id="rId20"/>
    <p:sldLayoutId id="2147483669" r:id="rId21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1205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12050"/>
          </a:solidFill>
          <a:latin typeface="+mn-lt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microsoft.com/office/2007/relationships/hdphoto" Target="../media/hdphoto1.wdp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0.png"/><Relationship Id="rId7" Type="http://schemas.openxmlformats.org/officeDocument/2006/relationships/image" Target="../media/image13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BD28B-DA04-98BF-CA3E-F59555B9B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CCBF7C9-E078-B5F6-0FAF-87180CB6AF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>
              <a:alphaModFix amt="20000"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5F4919-A036-A0F1-C677-2083903BA1A7}"/>
              </a:ext>
            </a:extLst>
          </p:cNvPr>
          <p:cNvGrpSpPr/>
          <p:nvPr/>
        </p:nvGrpSpPr>
        <p:grpSpPr>
          <a:xfrm>
            <a:off x="1397203" y="1827321"/>
            <a:ext cx="2377440" cy="2377440"/>
            <a:chOff x="1397203" y="1827321"/>
            <a:chExt cx="2377440" cy="23774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1A2D95C-20E6-3F7E-5B2F-61E3BD8DA281}"/>
                </a:ext>
              </a:extLst>
            </p:cNvPr>
            <p:cNvSpPr/>
            <p:nvPr/>
          </p:nvSpPr>
          <p:spPr>
            <a:xfrm>
              <a:off x="1397203" y="1827321"/>
              <a:ext cx="2377440" cy="2377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phic 12" descr="Crystals with solid fill">
              <a:extLst>
                <a:ext uri="{FF2B5EF4-FFF2-40B4-BE49-F238E27FC236}">
                  <a16:creationId xmlns:a16="http://schemas.microsoft.com/office/drawing/2014/main" id="{DBB8D682-4AD5-C198-74E1-8F4909B90C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29089" y="2553005"/>
              <a:ext cx="833528" cy="83352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3F5A83-2A0C-A89D-DCD4-889308D5CEC7}"/>
              </a:ext>
            </a:extLst>
          </p:cNvPr>
          <p:cNvGrpSpPr/>
          <p:nvPr/>
        </p:nvGrpSpPr>
        <p:grpSpPr>
          <a:xfrm>
            <a:off x="5324368" y="1827320"/>
            <a:ext cx="2377440" cy="2377440"/>
            <a:chOff x="5324368" y="1827320"/>
            <a:chExt cx="2377440" cy="23774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3D2836-2840-6C87-E1EF-60503B867FE3}"/>
                </a:ext>
              </a:extLst>
            </p:cNvPr>
            <p:cNvSpPr/>
            <p:nvPr/>
          </p:nvSpPr>
          <p:spPr>
            <a:xfrm>
              <a:off x="5324368" y="1827320"/>
              <a:ext cx="2377440" cy="2377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Imagen 52" descr="Icono&#10;&#10;Descripción generada automáticamente">
              <a:extLst>
                <a:ext uri="{FF2B5EF4-FFF2-40B4-BE49-F238E27FC236}">
                  <a16:creationId xmlns:a16="http://schemas.microsoft.com/office/drawing/2014/main" id="{C2A2DB99-DFCB-6914-F29F-C3F099AC5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755" y="2685667"/>
              <a:ext cx="568203" cy="568203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2935A1-0C15-6B88-BA22-C0811A21BD28}"/>
              </a:ext>
            </a:extLst>
          </p:cNvPr>
          <p:cNvGrpSpPr/>
          <p:nvPr/>
        </p:nvGrpSpPr>
        <p:grpSpPr>
          <a:xfrm>
            <a:off x="3360786" y="175565"/>
            <a:ext cx="2377440" cy="2377440"/>
            <a:chOff x="3360786" y="175565"/>
            <a:chExt cx="2377440" cy="2377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819575-3A17-7376-378E-B357C5AF2E9F}"/>
                </a:ext>
              </a:extLst>
            </p:cNvPr>
            <p:cNvSpPr/>
            <p:nvPr/>
          </p:nvSpPr>
          <p:spPr>
            <a:xfrm>
              <a:off x="3360786" y="175565"/>
              <a:ext cx="2377440" cy="2377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6" name="Graphic 15" descr="Water with solid fill">
              <a:extLst>
                <a:ext uri="{FF2B5EF4-FFF2-40B4-BE49-F238E27FC236}">
                  <a16:creationId xmlns:a16="http://schemas.microsoft.com/office/drawing/2014/main" id="{E95134EF-4AF0-AFF2-566E-145FC28FDD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87632" y="1002411"/>
              <a:ext cx="723748" cy="723748"/>
            </a:xfrm>
            <a:prstGeom prst="rect">
              <a:avLst/>
            </a:prstGeom>
          </p:spPr>
        </p:pic>
      </p:grpSp>
      <p:pic>
        <p:nvPicPr>
          <p:cNvPr id="2" name="Graphic 1" descr="Germ with solid fill">
            <a:extLst>
              <a:ext uri="{FF2B5EF4-FFF2-40B4-BE49-F238E27FC236}">
                <a16:creationId xmlns:a16="http://schemas.microsoft.com/office/drawing/2014/main" id="{389B698F-351F-F807-F6F9-F68BC3EAAB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7632" y="2416544"/>
            <a:ext cx="641559" cy="6415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3BAEA6-5231-80FF-2BED-01B1B536ED26}"/>
              </a:ext>
            </a:extLst>
          </p:cNvPr>
          <p:cNvSpPr txBox="1"/>
          <p:nvPr/>
        </p:nvSpPr>
        <p:spPr>
          <a:xfrm>
            <a:off x="149816" y="124742"/>
            <a:ext cx="89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x10</a:t>
            </a:r>
            <a:endParaRPr lang="nb-NO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E89D9-4771-2B5F-F1DE-3BE5A603818D}"/>
              </a:ext>
            </a:extLst>
          </p:cNvPr>
          <p:cNvSpPr txBox="1"/>
          <p:nvPr/>
        </p:nvSpPr>
        <p:spPr>
          <a:xfrm>
            <a:off x="597422" y="587778"/>
            <a:ext cx="89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x50</a:t>
            </a:r>
            <a:endParaRPr lang="nb-NO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1ACCB8-3B62-9DA7-A0C9-CFC19C34C1CD}"/>
              </a:ext>
            </a:extLst>
          </p:cNvPr>
          <p:cNvSpPr txBox="1"/>
          <p:nvPr/>
        </p:nvSpPr>
        <p:spPr>
          <a:xfrm>
            <a:off x="1131606" y="1002411"/>
            <a:ext cx="89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x100</a:t>
            </a:r>
            <a:endParaRPr lang="nb-NO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1.23457E-6 C 0.02725 1.23457E-6 0.04947 0.0395 0.04947 0.08858 C 0.04947 0.13765 0.02725 0.17778 4.44444E-6 0.17778 C -0.02726 0.17778 -0.04931 0.13765 -0.04931 0.08858 C -0.04931 0.0395 -0.02726 1.23457E-6 4.44444E-6 1.23457E-6 Z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545 -0.08241 C 0.01701 -0.08488 0.03871 -0.04414 0.06371 0.00864 C 0.08871 0.06173 0.10746 0.10679 0.10572 0.10895 C 0.10399 0.11173 0.08246 0.07068 0.05746 0.01821 C 0.03246 -0.03519 0.01371 -0.07994 0.01545 -0.08241 Z " pathEditMode="relative" rAng="19200000" ptsTypes="AAAAA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1.23457E-6 L 0.10173 0.16204 L -0.10157 0.16204 L 4.44444E-6 1.23457E-6 Z " pathEditMode="relative" rAng="0" ptsTypes="AAAA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5964-E050-A144-7B95-1EE332FC9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F69172-E176-9BE2-958E-AF30C2B6F3E1}"/>
              </a:ext>
            </a:extLst>
          </p:cNvPr>
          <p:cNvSpPr txBox="1"/>
          <p:nvPr/>
        </p:nvSpPr>
        <p:spPr>
          <a:xfrm>
            <a:off x="2075359" y="178739"/>
            <a:ext cx="4993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</a:rPr>
              <a:t>Take home-message</a:t>
            </a:r>
            <a:endParaRPr lang="nb-NO" sz="2400" b="1" dirty="0">
              <a:latin typeface="Palatino Linotype" panose="0204050205050503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6A325-7F9F-E114-973B-6072D724A6D2}"/>
              </a:ext>
            </a:extLst>
          </p:cNvPr>
          <p:cNvSpPr/>
          <p:nvPr/>
        </p:nvSpPr>
        <p:spPr>
          <a:xfrm>
            <a:off x="2375101" y="2140748"/>
            <a:ext cx="234086" cy="226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8998B-D6A6-2B76-ECE4-8D81AD5F0069}"/>
              </a:ext>
            </a:extLst>
          </p:cNvPr>
          <p:cNvSpPr txBox="1"/>
          <p:nvPr/>
        </p:nvSpPr>
        <p:spPr>
          <a:xfrm>
            <a:off x="1646302" y="872451"/>
            <a:ext cx="585139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Minerals are key players in UHS. They shape microbial behavior which produce chemical reactions that altered how much </a:t>
            </a:r>
            <a:r>
              <a:rPr lang="en-US" sz="1200" dirty="0">
                <a:latin typeface="Palatino Linotype" panose="02040502050505030304" pitchFamily="18" charset="0"/>
              </a:rPr>
              <a:t>H₂</a:t>
            </a:r>
            <a:r>
              <a:rPr lang="en-US" dirty="0">
                <a:latin typeface="Palatino Linotype" panose="02040502050505030304" pitchFamily="18" charset="0"/>
              </a:rPr>
              <a:t> is lost and safe storage can remain.</a:t>
            </a:r>
            <a:endParaRPr lang="nb-NO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229E6-A58C-90EB-53F8-2C35B106D802}"/>
              </a:ext>
            </a:extLst>
          </p:cNvPr>
          <p:cNvSpPr txBox="1"/>
          <p:nvPr/>
        </p:nvSpPr>
        <p:spPr>
          <a:xfrm>
            <a:off x="771528" y="2254133"/>
            <a:ext cx="2553861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</a:rPr>
              <a:t>H₂</a:t>
            </a:r>
            <a:r>
              <a:rPr lang="en-US" dirty="0">
                <a:latin typeface="Palatino Linotype" panose="02040502050505030304" pitchFamily="18" charset="0"/>
              </a:rPr>
              <a:t> loss depends on flow paths and microbial environment. </a:t>
            </a:r>
            <a:endParaRPr lang="nb-NO" dirty="0"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27C58-5BC5-0BAE-1CF9-18650F0AABBE}"/>
              </a:ext>
            </a:extLst>
          </p:cNvPr>
          <p:cNvSpPr txBox="1"/>
          <p:nvPr/>
        </p:nvSpPr>
        <p:spPr>
          <a:xfrm>
            <a:off x="4126181" y="2254133"/>
            <a:ext cx="23704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Mineral can modify SRB activities.</a:t>
            </a:r>
            <a:endParaRPr lang="nb-NO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6A002E-48E4-ED19-1DB5-69E09D2A5D97}"/>
              </a:ext>
            </a:extLst>
          </p:cNvPr>
          <p:cNvSpPr txBox="1"/>
          <p:nvPr/>
        </p:nvSpPr>
        <p:spPr>
          <a:xfrm>
            <a:off x="6881348" y="2254133"/>
            <a:ext cx="21965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Gypsum influences the formation of biofilms.</a:t>
            </a:r>
            <a:endParaRPr lang="nb-NO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B840D-4F6E-2673-B9FE-F43A294F5797}"/>
              </a:ext>
            </a:extLst>
          </p:cNvPr>
          <p:cNvSpPr txBox="1"/>
          <p:nvPr/>
        </p:nvSpPr>
        <p:spPr>
          <a:xfrm>
            <a:off x="2075359" y="3489895"/>
            <a:ext cx="51010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alatino Linotype" panose="02040502050505030304" pitchFamily="18" charset="0"/>
              </a:rPr>
              <a:t>In short: </a:t>
            </a:r>
          </a:p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Hydrogen is a fuel, microbes decides its "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fate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" and mineral set the stage.</a:t>
            </a:r>
            <a:endParaRPr lang="nb-NO" sz="1600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Graphic 1" descr="Crystals with solid fill">
            <a:extLst>
              <a:ext uri="{FF2B5EF4-FFF2-40B4-BE49-F238E27FC236}">
                <a16:creationId xmlns:a16="http://schemas.microsoft.com/office/drawing/2014/main" id="{6D09D6AE-6917-248D-25F4-C57E57849A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3273" y="1928727"/>
            <a:ext cx="833528" cy="833528"/>
          </a:xfrm>
          <a:prstGeom prst="rect">
            <a:avLst/>
          </a:prstGeom>
        </p:spPr>
      </p:pic>
      <p:pic>
        <p:nvPicPr>
          <p:cNvPr id="5" name="Imagen 52" descr="Icono&#10;&#10;Descripción generada automáticamente">
            <a:extLst>
              <a:ext uri="{FF2B5EF4-FFF2-40B4-BE49-F238E27FC236}">
                <a16:creationId xmlns:a16="http://schemas.microsoft.com/office/drawing/2014/main" id="{64E132E3-7FC6-3138-52A3-0D6AC950D5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" y="1987700"/>
            <a:ext cx="715581" cy="715581"/>
          </a:xfrm>
          <a:prstGeom prst="rect">
            <a:avLst/>
          </a:prstGeom>
          <a:effectLst/>
        </p:spPr>
      </p:pic>
      <p:pic>
        <p:nvPicPr>
          <p:cNvPr id="8" name="Picture 7" descr="A blue and green cell&#10;&#10;AI-generated content may be incorrect.">
            <a:extLst>
              <a:ext uri="{FF2B5EF4-FFF2-40B4-BE49-F238E27FC236}">
                <a16:creationId xmlns:a16="http://schemas.microsoft.com/office/drawing/2014/main" id="{932242EC-8E9E-5522-7C8A-44AC6CA1D5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342865" y="1987700"/>
            <a:ext cx="657124" cy="65712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04F04-98AB-F7C1-C359-6ADE29FE6F7A}"/>
              </a:ext>
            </a:extLst>
          </p:cNvPr>
          <p:cNvCxnSpPr/>
          <p:nvPr/>
        </p:nvCxnSpPr>
        <p:spPr>
          <a:xfrm>
            <a:off x="3280445" y="1821743"/>
            <a:ext cx="0" cy="1139302"/>
          </a:xfrm>
          <a:prstGeom prst="line">
            <a:avLst/>
          </a:prstGeom>
          <a:ln w="12700">
            <a:solidFill>
              <a:srgbClr val="70AE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B4D66D-C67D-BEA1-24D0-ABB3BE58E906}"/>
              </a:ext>
            </a:extLst>
          </p:cNvPr>
          <p:cNvCxnSpPr/>
          <p:nvPr/>
        </p:nvCxnSpPr>
        <p:spPr>
          <a:xfrm>
            <a:off x="6192229" y="1803716"/>
            <a:ext cx="0" cy="1139302"/>
          </a:xfrm>
          <a:prstGeom prst="line">
            <a:avLst/>
          </a:prstGeom>
          <a:ln w="12700">
            <a:solidFill>
              <a:srgbClr val="70AE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92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C9B1A-7D15-17DE-1C73-50D8EE9C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35C4F86F-B08E-D410-FF7C-88FD54DC8C5F}"/>
              </a:ext>
            </a:extLst>
          </p:cNvPr>
          <p:cNvSpPr txBox="1">
            <a:spLocks/>
          </p:cNvSpPr>
          <p:nvPr/>
        </p:nvSpPr>
        <p:spPr>
          <a:xfrm>
            <a:off x="118125" y="185006"/>
            <a:ext cx="5179960" cy="418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685783" rtl="0" eaLnBrk="1" latinLnBrk="0" hangingPunct="1">
              <a:defRPr sz="900" b="0" i="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Acknowledgments </a:t>
            </a:r>
          </a:p>
        </p:txBody>
      </p:sp>
      <p:pic>
        <p:nvPicPr>
          <p:cNvPr id="10" name="Picture 9" descr="A logo with colorful dots&#10;&#10;AI-generated content may be incorrect.">
            <a:extLst>
              <a:ext uri="{FF2B5EF4-FFF2-40B4-BE49-F238E27FC236}">
                <a16:creationId xmlns:a16="http://schemas.microsoft.com/office/drawing/2014/main" id="{0D7751F6-44C2-59A6-61D2-3B66489AF2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39" y="2467862"/>
            <a:ext cx="2463885" cy="1417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EFDEBA-C14F-F6CE-3776-BD03AF9138A5}"/>
              </a:ext>
            </a:extLst>
          </p:cNvPr>
          <p:cNvSpPr txBox="1"/>
          <p:nvPr/>
        </p:nvSpPr>
        <p:spPr>
          <a:xfrm>
            <a:off x="1414064" y="4145146"/>
            <a:ext cx="631587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Palatino Linotype" panose="02040502050505030304" pitchFamily="18" charset="0"/>
              </a:rPr>
              <a:t>The project is supported by the Clean Hydrogen Partnership and its members. Co-funded by the European Union under Grant Agreement 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Palatino Linotype" panose="02040502050505030304" pitchFamily="18" charset="0"/>
              </a:rPr>
              <a:t>No. 101192337 — </a:t>
            </a:r>
            <a:r>
              <a:rPr lang="en-US" sz="1200" b="1" err="1">
                <a:solidFill>
                  <a:srgbClr val="000000"/>
                </a:solidFill>
                <a:latin typeface="Palatino Linotype" panose="02040502050505030304" pitchFamily="18" charset="0"/>
              </a:rPr>
              <a:t>HyDRA</a:t>
            </a:r>
            <a:r>
              <a:rPr lang="en-US" sz="1200">
                <a:solidFill>
                  <a:srgbClr val="000000"/>
                </a:solidFill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45D1F69-F6BA-D775-D67B-E84A4E2641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30" y="2809629"/>
            <a:ext cx="3615014" cy="75841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6AAB283-3971-BFA8-E87C-2BD1886BB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9210"/>
          <a:stretch>
            <a:fillRect/>
          </a:stretch>
        </p:blipFill>
        <p:spPr bwMode="auto">
          <a:xfrm>
            <a:off x="1905438" y="721479"/>
            <a:ext cx="5041882" cy="19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174D3-AF42-CB5E-55A1-91182E1912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21191" y="2534516"/>
            <a:ext cx="1284247" cy="12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1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2E21F-9165-7BD7-3CB5-191B40C04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A6E24F22-5670-C82D-7757-F86C693327C2}"/>
              </a:ext>
            </a:extLst>
          </p:cNvPr>
          <p:cNvSpPr txBox="1">
            <a:spLocks/>
          </p:cNvSpPr>
          <p:nvPr/>
        </p:nvSpPr>
        <p:spPr>
          <a:xfrm>
            <a:off x="85757" y="120715"/>
            <a:ext cx="5179960" cy="418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685783" rtl="0" eaLnBrk="1" latinLnBrk="0" hangingPunct="1">
              <a:defRPr sz="900" b="0" i="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References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E908BAE-FF65-5A6D-0DEC-1EDD40D7774A}"/>
              </a:ext>
            </a:extLst>
          </p:cNvPr>
          <p:cNvSpPr txBox="1">
            <a:spLocks/>
          </p:cNvSpPr>
          <p:nvPr/>
        </p:nvSpPr>
        <p:spPr>
          <a:xfrm>
            <a:off x="551423" y="1780182"/>
            <a:ext cx="7585044" cy="418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685783" rtl="0" eaLnBrk="1" latinLnBrk="0" hangingPunct="1">
              <a:defRPr sz="900" b="0" i="0" kern="1200">
                <a:solidFill>
                  <a:srgbClr val="01205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0CAA0-D473-8D21-F06F-A44A5CB45C83}"/>
              </a:ext>
            </a:extLst>
          </p:cNvPr>
          <p:cNvSpPr txBox="1"/>
          <p:nvPr/>
        </p:nvSpPr>
        <p:spPr>
          <a:xfrm>
            <a:off x="428625" y="755124"/>
            <a:ext cx="80740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ko-KR" sz="1000" b="1" dirty="0">
                <a:latin typeface="Palatino Linotype" panose="02040502050505030304" pitchFamily="18" charset="0"/>
                <a:cs typeface="Arial" pitchFamily="34" charset="0"/>
              </a:rPr>
              <a:t>[1] </a:t>
            </a:r>
            <a:r>
              <a:rPr lang="nb-NO" sz="1000" dirty="0" err="1">
                <a:latin typeface="Palatino Linotype" panose="02040502050505030304" pitchFamily="18" charset="0"/>
              </a:rPr>
              <a:t>Alanazi</a:t>
            </a:r>
            <a:r>
              <a:rPr lang="nb-NO" sz="1000" dirty="0">
                <a:latin typeface="Palatino Linotype" panose="02040502050505030304" pitchFamily="18" charset="0"/>
              </a:rPr>
              <a:t>, A., </a:t>
            </a:r>
            <a:r>
              <a:rPr lang="nb-NO" sz="1000" dirty="0" err="1">
                <a:latin typeface="Palatino Linotype" panose="02040502050505030304" pitchFamily="18" charset="0"/>
              </a:rPr>
              <a:t>Ye</a:t>
            </a:r>
            <a:r>
              <a:rPr lang="nb-NO" sz="1000" dirty="0">
                <a:latin typeface="Palatino Linotype" panose="02040502050505030304" pitchFamily="18" charset="0"/>
              </a:rPr>
              <a:t>, J., </a:t>
            </a:r>
            <a:r>
              <a:rPr lang="nb-NO" sz="1000" dirty="0" err="1">
                <a:latin typeface="Palatino Linotype" panose="02040502050505030304" pitchFamily="18" charset="0"/>
              </a:rPr>
              <a:t>Afifi</a:t>
            </a:r>
            <a:r>
              <a:rPr lang="nb-NO" sz="1000" dirty="0">
                <a:latin typeface="Palatino Linotype" panose="02040502050505030304" pitchFamily="18" charset="0"/>
              </a:rPr>
              <a:t>, A., &amp; </a:t>
            </a:r>
            <a:r>
              <a:rPr lang="nb-NO" sz="1000" dirty="0" err="1">
                <a:latin typeface="Palatino Linotype" panose="02040502050505030304" pitchFamily="18" charset="0"/>
              </a:rPr>
              <a:t>Hoteit</a:t>
            </a:r>
            <a:r>
              <a:rPr lang="nb-NO" sz="1000" dirty="0">
                <a:latin typeface="Palatino Linotype" panose="02040502050505030304" pitchFamily="18" charset="0"/>
              </a:rPr>
              <a:t>, H. (2024, </a:t>
            </a:r>
            <a:r>
              <a:rPr lang="nb-NO" sz="1000" dirty="0" err="1">
                <a:latin typeface="Palatino Linotype" panose="02040502050505030304" pitchFamily="18" charset="0"/>
              </a:rPr>
              <a:t>February</a:t>
            </a:r>
            <a:r>
              <a:rPr lang="nb-NO" sz="1000" dirty="0">
                <a:latin typeface="Palatino Linotype" panose="02040502050505030304" pitchFamily="18" charset="0"/>
              </a:rPr>
              <a:t>). </a:t>
            </a:r>
            <a:r>
              <a:rPr lang="nb-NO" sz="1000" dirty="0" err="1">
                <a:latin typeface="Palatino Linotype" panose="02040502050505030304" pitchFamily="18" charset="0"/>
              </a:rPr>
              <a:t>Underground</a:t>
            </a:r>
            <a:r>
              <a:rPr lang="nb-NO" sz="1000" dirty="0">
                <a:latin typeface="Palatino Linotype" panose="02040502050505030304" pitchFamily="18" charset="0"/>
              </a:rPr>
              <a:t> hydrogen </a:t>
            </a:r>
            <a:r>
              <a:rPr lang="nb-NO" sz="1000" dirty="0" err="1">
                <a:latin typeface="Palatino Linotype" panose="02040502050505030304" pitchFamily="18" charset="0"/>
              </a:rPr>
              <a:t>storage</a:t>
            </a:r>
            <a:r>
              <a:rPr lang="nb-NO" sz="1000" dirty="0">
                <a:latin typeface="Palatino Linotype" panose="02040502050505030304" pitchFamily="18" charset="0"/>
              </a:rPr>
              <a:t> in Saudi Arabia: </a:t>
            </a:r>
            <a:r>
              <a:rPr lang="nb-NO" sz="1000" dirty="0" err="1">
                <a:latin typeface="Palatino Linotype" panose="02040502050505030304" pitchFamily="18" charset="0"/>
              </a:rPr>
              <a:t>opportunities</a:t>
            </a:r>
            <a:r>
              <a:rPr lang="nb-NO" sz="1000" dirty="0">
                <a:latin typeface="Palatino Linotype" panose="02040502050505030304" pitchFamily="18" charset="0"/>
              </a:rPr>
              <a:t> and </a:t>
            </a:r>
            <a:r>
              <a:rPr lang="nb-NO" sz="1000" dirty="0" err="1">
                <a:latin typeface="Palatino Linotype" panose="02040502050505030304" pitchFamily="18" charset="0"/>
              </a:rPr>
              <a:t>challenges</a:t>
            </a:r>
            <a:r>
              <a:rPr lang="nb-NO" sz="1000" dirty="0">
                <a:latin typeface="Palatino Linotype" panose="02040502050505030304" pitchFamily="18" charset="0"/>
              </a:rPr>
              <a:t>. In </a:t>
            </a:r>
            <a:r>
              <a:rPr lang="nb-NO" sz="1000" i="1" dirty="0">
                <a:latin typeface="Palatino Linotype" panose="02040502050505030304" pitchFamily="18" charset="0"/>
              </a:rPr>
              <a:t>International Petroleum Technology Conference</a:t>
            </a:r>
            <a:r>
              <a:rPr lang="nb-NO" sz="1000" dirty="0">
                <a:latin typeface="Palatino Linotype" panose="02040502050505030304" pitchFamily="18" charset="0"/>
              </a:rPr>
              <a:t> (p. D031S097R003). IPTC.</a:t>
            </a:r>
            <a:endParaRPr lang="en-US" altLang="ko-KR" sz="1000" b="1" dirty="0">
              <a:latin typeface="Palatino Linotype" panose="02040502050505030304" pitchFamily="18" charset="0"/>
              <a:cs typeface="Arial" pitchFamily="34" charset="0"/>
            </a:endParaRPr>
          </a:p>
          <a:p>
            <a:pPr algn="just"/>
            <a:endParaRPr lang="en-US" altLang="ko-KR" sz="1000" b="1" dirty="0">
              <a:latin typeface="Palatino Linotype" panose="02040502050505030304" pitchFamily="18" charset="0"/>
              <a:cs typeface="Arial" pitchFamily="34" charset="0"/>
            </a:endParaRPr>
          </a:p>
          <a:p>
            <a:pPr algn="just"/>
            <a:r>
              <a:rPr lang="en-US" altLang="ko-KR" sz="1000" b="1" dirty="0">
                <a:latin typeface="Palatino Linotype" panose="02040502050505030304" pitchFamily="18" charset="0"/>
                <a:cs typeface="Arial" pitchFamily="34" charset="0"/>
              </a:rPr>
              <a:t>[2] 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Liu, N.,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Kovscek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, A. R.,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Fernø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, M. A., &amp;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Dopffel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, N. (2023). Pore-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scale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study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of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 microbial hydrogen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consumption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 and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wettability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alteration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 during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underground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 hydrogen </a:t>
            </a:r>
            <a:r>
              <a:rPr lang="nb-NO" sz="1000" b="0" i="0" dirty="0" err="1">
                <a:effectLst/>
                <a:latin typeface="Palatino Linotype" panose="02040502050505030304" pitchFamily="18" charset="0"/>
              </a:rPr>
              <a:t>storage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. </a:t>
            </a:r>
            <a:r>
              <a:rPr lang="nb-NO" sz="1000" b="0" i="1" dirty="0" err="1">
                <a:effectLst/>
                <a:latin typeface="Palatino Linotype" panose="02040502050505030304" pitchFamily="18" charset="0"/>
              </a:rPr>
              <a:t>Frontiers</a:t>
            </a:r>
            <a:r>
              <a:rPr lang="nb-NO" sz="1000" b="0" i="1" dirty="0">
                <a:effectLst/>
                <a:latin typeface="Palatino Linotype" panose="02040502050505030304" pitchFamily="18" charset="0"/>
              </a:rPr>
              <a:t> in </a:t>
            </a:r>
            <a:r>
              <a:rPr lang="nb-NO" sz="1000" b="0" i="1" dirty="0" err="1">
                <a:effectLst/>
                <a:latin typeface="Palatino Linotype" panose="02040502050505030304" pitchFamily="18" charset="0"/>
              </a:rPr>
              <a:t>energy</a:t>
            </a:r>
            <a:r>
              <a:rPr lang="nb-NO" sz="1000" b="0" i="1" dirty="0">
                <a:effectLst/>
                <a:latin typeface="Palatino Linotype" panose="02040502050505030304" pitchFamily="18" charset="0"/>
              </a:rPr>
              <a:t> </a:t>
            </a:r>
            <a:r>
              <a:rPr lang="nb-NO" sz="1000" b="0" i="1" dirty="0" err="1">
                <a:effectLst/>
                <a:latin typeface="Palatino Linotype" panose="02040502050505030304" pitchFamily="18" charset="0"/>
              </a:rPr>
              <a:t>research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, </a:t>
            </a:r>
            <a:r>
              <a:rPr lang="nb-NO" sz="1000" b="0" i="1" dirty="0">
                <a:effectLst/>
                <a:latin typeface="Palatino Linotype" panose="02040502050505030304" pitchFamily="18" charset="0"/>
              </a:rPr>
              <a:t>11</a:t>
            </a:r>
            <a:r>
              <a:rPr lang="nb-NO" sz="1000" b="0" i="0" dirty="0">
                <a:effectLst/>
                <a:latin typeface="Palatino Linotype" panose="02040502050505030304" pitchFamily="18" charset="0"/>
              </a:rPr>
              <a:t>, 1124621.</a:t>
            </a:r>
          </a:p>
          <a:p>
            <a:pPr algn="just"/>
            <a:endParaRPr lang="nb-NO" sz="1000" dirty="0">
              <a:latin typeface="Palatino Linotype" panose="02040502050505030304" pitchFamily="18" charset="0"/>
            </a:endParaRPr>
          </a:p>
          <a:p>
            <a:pPr algn="just"/>
            <a:r>
              <a:rPr lang="en-US" altLang="ko-KR" sz="1000" b="1" dirty="0">
                <a:latin typeface="Palatino Linotype" panose="02040502050505030304" pitchFamily="18" charset="0"/>
                <a:cs typeface="Arial" pitchFamily="34" charset="0"/>
              </a:rPr>
              <a:t>[3] </a:t>
            </a:r>
            <a:r>
              <a:rPr lang="nb-NO" sz="1000" dirty="0" err="1">
                <a:latin typeface="Palatino Linotype" panose="02040502050505030304" pitchFamily="18" charset="0"/>
              </a:rPr>
              <a:t>Hellerschmied</a:t>
            </a:r>
            <a:r>
              <a:rPr lang="nb-NO" sz="1000" dirty="0">
                <a:latin typeface="Palatino Linotype" panose="02040502050505030304" pitchFamily="18" charset="0"/>
              </a:rPr>
              <a:t>, C., </a:t>
            </a:r>
            <a:r>
              <a:rPr lang="nb-NO" sz="1000" dirty="0" err="1">
                <a:latin typeface="Palatino Linotype" panose="02040502050505030304" pitchFamily="18" charset="0"/>
              </a:rPr>
              <a:t>Schritter</a:t>
            </a:r>
            <a:r>
              <a:rPr lang="nb-NO" sz="1000" dirty="0">
                <a:latin typeface="Palatino Linotype" panose="02040502050505030304" pitchFamily="18" charset="0"/>
              </a:rPr>
              <a:t>, J., Waldmann, N., </a:t>
            </a:r>
            <a:r>
              <a:rPr lang="nb-NO" sz="1000" dirty="0" err="1">
                <a:latin typeface="Palatino Linotype" panose="02040502050505030304" pitchFamily="18" charset="0"/>
              </a:rPr>
              <a:t>Zaduryan</a:t>
            </a:r>
            <a:r>
              <a:rPr lang="nb-NO" sz="1000" dirty="0">
                <a:latin typeface="Palatino Linotype" panose="02040502050505030304" pitchFamily="18" charset="0"/>
              </a:rPr>
              <a:t>, A. B., </a:t>
            </a:r>
            <a:r>
              <a:rPr lang="nb-NO" sz="1000" dirty="0" err="1">
                <a:latin typeface="Palatino Linotype" panose="02040502050505030304" pitchFamily="18" charset="0"/>
              </a:rPr>
              <a:t>Rachbauer</a:t>
            </a:r>
            <a:r>
              <a:rPr lang="nb-NO" sz="1000" dirty="0">
                <a:latin typeface="Palatino Linotype" panose="02040502050505030304" pitchFamily="18" charset="0"/>
              </a:rPr>
              <a:t>, L., </a:t>
            </a:r>
            <a:r>
              <a:rPr lang="nb-NO" sz="1000" dirty="0" err="1">
                <a:latin typeface="Palatino Linotype" panose="02040502050505030304" pitchFamily="18" charset="0"/>
              </a:rPr>
              <a:t>Scherr</a:t>
            </a:r>
            <a:r>
              <a:rPr lang="nb-NO" sz="1000" dirty="0">
                <a:latin typeface="Palatino Linotype" panose="02040502050505030304" pitchFamily="18" charset="0"/>
              </a:rPr>
              <a:t>, K. E., ... &amp; </a:t>
            </a:r>
            <a:r>
              <a:rPr lang="nb-NO" sz="1000" dirty="0" err="1">
                <a:latin typeface="Palatino Linotype" panose="02040502050505030304" pitchFamily="18" charset="0"/>
              </a:rPr>
              <a:t>Loibner</a:t>
            </a:r>
            <a:r>
              <a:rPr lang="nb-NO" sz="1000" dirty="0">
                <a:latin typeface="Palatino Linotype" panose="02040502050505030304" pitchFamily="18" charset="0"/>
              </a:rPr>
              <a:t>, A. P. (2024). Hydrogen </a:t>
            </a:r>
            <a:r>
              <a:rPr lang="nb-NO" sz="1000" dirty="0" err="1">
                <a:latin typeface="Palatino Linotype" panose="02040502050505030304" pitchFamily="18" charset="0"/>
              </a:rPr>
              <a:t>storage</a:t>
            </a:r>
            <a:r>
              <a:rPr lang="nb-NO" sz="1000" dirty="0">
                <a:latin typeface="Palatino Linotype" panose="02040502050505030304" pitchFamily="18" charset="0"/>
              </a:rPr>
              <a:t> and </a:t>
            </a:r>
            <a:r>
              <a:rPr lang="nb-NO" sz="1000" dirty="0" err="1">
                <a:latin typeface="Palatino Linotype" panose="02040502050505030304" pitchFamily="18" charset="0"/>
              </a:rPr>
              <a:t>geo-methanation</a:t>
            </a:r>
            <a:r>
              <a:rPr lang="nb-NO" sz="1000" dirty="0">
                <a:latin typeface="Palatino Linotype" panose="02040502050505030304" pitchFamily="18" charset="0"/>
              </a:rPr>
              <a:t> in a </a:t>
            </a:r>
            <a:r>
              <a:rPr lang="nb-NO" sz="1000" dirty="0" err="1">
                <a:latin typeface="Palatino Linotype" panose="02040502050505030304" pitchFamily="18" charset="0"/>
              </a:rPr>
              <a:t>depleted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underground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hydrocarbon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reservoir</a:t>
            </a:r>
            <a:r>
              <a:rPr lang="nb-NO" sz="1000" dirty="0">
                <a:latin typeface="Palatino Linotype" panose="02040502050505030304" pitchFamily="18" charset="0"/>
              </a:rPr>
              <a:t>. </a:t>
            </a:r>
            <a:r>
              <a:rPr lang="nb-NO" sz="1000" i="1" dirty="0">
                <a:latin typeface="Palatino Linotype" panose="02040502050505030304" pitchFamily="18" charset="0"/>
              </a:rPr>
              <a:t>Nature Energy</a:t>
            </a:r>
            <a:r>
              <a:rPr lang="nb-NO" sz="1000" dirty="0">
                <a:latin typeface="Palatino Linotype" panose="02040502050505030304" pitchFamily="18" charset="0"/>
              </a:rPr>
              <a:t>, </a:t>
            </a:r>
            <a:r>
              <a:rPr lang="nb-NO" sz="1000" i="1" dirty="0">
                <a:latin typeface="Palatino Linotype" panose="02040502050505030304" pitchFamily="18" charset="0"/>
              </a:rPr>
              <a:t>9</a:t>
            </a:r>
            <a:r>
              <a:rPr lang="nb-NO" sz="1000" dirty="0">
                <a:latin typeface="Palatino Linotype" panose="02040502050505030304" pitchFamily="18" charset="0"/>
              </a:rPr>
              <a:t>(3), 333-344.</a:t>
            </a:r>
          </a:p>
          <a:p>
            <a:pPr algn="just"/>
            <a:endParaRPr lang="nb-NO" sz="1000" dirty="0">
              <a:latin typeface="Palatino Linotype" panose="02040502050505030304" pitchFamily="18" charset="0"/>
            </a:endParaRPr>
          </a:p>
          <a:p>
            <a:pPr algn="just"/>
            <a:r>
              <a:rPr lang="en-US" altLang="ko-KR" sz="1000" b="1" dirty="0">
                <a:latin typeface="Palatino Linotype" panose="02040502050505030304" pitchFamily="18" charset="0"/>
                <a:cs typeface="Arial" pitchFamily="34" charset="0"/>
              </a:rPr>
              <a:t>[4] </a:t>
            </a:r>
            <a:r>
              <a:rPr lang="nb-NO" sz="1000" dirty="0" err="1">
                <a:latin typeface="Palatino Linotype" panose="02040502050505030304" pitchFamily="18" charset="0"/>
              </a:rPr>
              <a:t>Dopffel</a:t>
            </a:r>
            <a:r>
              <a:rPr lang="nb-NO" sz="1000" dirty="0">
                <a:latin typeface="Palatino Linotype" panose="02040502050505030304" pitchFamily="18" charset="0"/>
              </a:rPr>
              <a:t>, N., Mayers, K., </a:t>
            </a:r>
            <a:r>
              <a:rPr lang="nb-NO" sz="1000" dirty="0" err="1">
                <a:latin typeface="Palatino Linotype" panose="02040502050505030304" pitchFamily="18" charset="0"/>
              </a:rPr>
              <a:t>Kedir</a:t>
            </a:r>
            <a:r>
              <a:rPr lang="nb-NO" sz="1000" dirty="0">
                <a:latin typeface="Palatino Linotype" panose="02040502050505030304" pitchFamily="18" charset="0"/>
              </a:rPr>
              <a:t>, A., Alagic, E., An-</a:t>
            </a:r>
            <a:r>
              <a:rPr lang="nb-NO" sz="1000" dirty="0" err="1">
                <a:latin typeface="Palatino Linotype" panose="02040502050505030304" pitchFamily="18" charset="0"/>
              </a:rPr>
              <a:t>Stepec</a:t>
            </a:r>
            <a:r>
              <a:rPr lang="nb-NO" sz="1000" dirty="0">
                <a:latin typeface="Palatino Linotype" panose="02040502050505030304" pitchFamily="18" charset="0"/>
              </a:rPr>
              <a:t>, B. A., Djurhuus, K., ... &amp; </a:t>
            </a:r>
            <a:r>
              <a:rPr lang="nb-NO" sz="1000" dirty="0" err="1">
                <a:latin typeface="Palatino Linotype" panose="02040502050505030304" pitchFamily="18" charset="0"/>
              </a:rPr>
              <a:t>Hoth</a:t>
            </a:r>
            <a:r>
              <a:rPr lang="nb-NO" sz="1000" dirty="0">
                <a:latin typeface="Palatino Linotype" panose="02040502050505030304" pitchFamily="18" charset="0"/>
              </a:rPr>
              <a:t>, S. (2023). Microbial hydrogen </a:t>
            </a:r>
            <a:r>
              <a:rPr lang="nb-NO" sz="1000" dirty="0" err="1">
                <a:latin typeface="Palatino Linotype" panose="02040502050505030304" pitchFamily="18" charset="0"/>
              </a:rPr>
              <a:t>consumption</a:t>
            </a:r>
            <a:r>
              <a:rPr lang="nb-NO" sz="1000" dirty="0">
                <a:latin typeface="Palatino Linotype" panose="02040502050505030304" pitchFamily="18" charset="0"/>
              </a:rPr>
              <a:t> leads to a </a:t>
            </a:r>
            <a:r>
              <a:rPr lang="nb-NO" sz="1000" dirty="0" err="1">
                <a:latin typeface="Palatino Linotype" panose="02040502050505030304" pitchFamily="18" charset="0"/>
              </a:rPr>
              <a:t>significant</a:t>
            </a:r>
            <a:r>
              <a:rPr lang="nb-NO" sz="1000" dirty="0">
                <a:latin typeface="Palatino Linotype" panose="02040502050505030304" pitchFamily="18" charset="0"/>
              </a:rPr>
              <a:t> pH </a:t>
            </a:r>
            <a:r>
              <a:rPr lang="nb-NO" sz="1000" dirty="0" err="1">
                <a:latin typeface="Palatino Linotype" panose="02040502050505030304" pitchFamily="18" charset="0"/>
              </a:rPr>
              <a:t>increase</a:t>
            </a:r>
            <a:r>
              <a:rPr lang="nb-NO" sz="1000" dirty="0">
                <a:latin typeface="Palatino Linotype" panose="02040502050505030304" pitchFamily="18" charset="0"/>
              </a:rPr>
              <a:t> under </a:t>
            </a:r>
            <a:r>
              <a:rPr lang="nb-NO" sz="1000" dirty="0" err="1">
                <a:latin typeface="Palatino Linotype" panose="02040502050505030304" pitchFamily="18" charset="0"/>
              </a:rPr>
              <a:t>high</a:t>
            </a:r>
            <a:r>
              <a:rPr lang="nb-NO" sz="1000" dirty="0">
                <a:latin typeface="Palatino Linotype" panose="02040502050505030304" pitchFamily="18" charset="0"/>
              </a:rPr>
              <a:t>-saline-</a:t>
            </a:r>
            <a:r>
              <a:rPr lang="nb-NO" sz="1000" dirty="0" err="1">
                <a:latin typeface="Palatino Linotype" panose="02040502050505030304" pitchFamily="18" charset="0"/>
              </a:rPr>
              <a:t>conditions</a:t>
            </a:r>
            <a:r>
              <a:rPr lang="nb-NO" sz="1000" dirty="0">
                <a:latin typeface="Palatino Linotype" panose="02040502050505030304" pitchFamily="18" charset="0"/>
              </a:rPr>
              <a:t>: </a:t>
            </a:r>
            <a:r>
              <a:rPr lang="nb-NO" sz="1000" dirty="0" err="1">
                <a:latin typeface="Palatino Linotype" panose="02040502050505030304" pitchFamily="18" charset="0"/>
              </a:rPr>
              <a:t>implications</a:t>
            </a:r>
            <a:r>
              <a:rPr lang="nb-NO" sz="1000" dirty="0">
                <a:latin typeface="Palatino Linotype" panose="02040502050505030304" pitchFamily="18" charset="0"/>
              </a:rPr>
              <a:t> for hydrogen </a:t>
            </a:r>
            <a:r>
              <a:rPr lang="nb-NO" sz="1000" dirty="0" err="1">
                <a:latin typeface="Palatino Linotype" panose="02040502050505030304" pitchFamily="18" charset="0"/>
              </a:rPr>
              <a:t>storage</a:t>
            </a:r>
            <a:r>
              <a:rPr lang="nb-NO" sz="1000" dirty="0">
                <a:latin typeface="Palatino Linotype" panose="02040502050505030304" pitchFamily="18" charset="0"/>
              </a:rPr>
              <a:t> in salt </a:t>
            </a:r>
            <a:r>
              <a:rPr lang="nb-NO" sz="1000" dirty="0" err="1">
                <a:latin typeface="Palatino Linotype" panose="02040502050505030304" pitchFamily="18" charset="0"/>
              </a:rPr>
              <a:t>caverns</a:t>
            </a:r>
            <a:r>
              <a:rPr lang="nb-NO" sz="1000" dirty="0">
                <a:latin typeface="Palatino Linotype" panose="02040502050505030304" pitchFamily="18" charset="0"/>
              </a:rPr>
              <a:t>. </a:t>
            </a:r>
            <a:r>
              <a:rPr lang="nb-NO" sz="1000" i="1" dirty="0">
                <a:latin typeface="Palatino Linotype" panose="02040502050505030304" pitchFamily="18" charset="0"/>
              </a:rPr>
              <a:t>Scientific Reports</a:t>
            </a:r>
            <a:r>
              <a:rPr lang="nb-NO" sz="1000" dirty="0">
                <a:latin typeface="Palatino Linotype" panose="02040502050505030304" pitchFamily="18" charset="0"/>
              </a:rPr>
              <a:t>, </a:t>
            </a:r>
            <a:r>
              <a:rPr lang="nb-NO" sz="1000" i="1" dirty="0">
                <a:latin typeface="Palatino Linotype" panose="02040502050505030304" pitchFamily="18" charset="0"/>
              </a:rPr>
              <a:t>13</a:t>
            </a:r>
            <a:r>
              <a:rPr lang="nb-NO" sz="1000" dirty="0">
                <a:latin typeface="Palatino Linotype" panose="02040502050505030304" pitchFamily="18" charset="0"/>
              </a:rPr>
              <a:t>(1), 10564.</a:t>
            </a:r>
          </a:p>
          <a:p>
            <a:pPr algn="just"/>
            <a:endParaRPr lang="nb-NO" sz="1000" dirty="0">
              <a:latin typeface="Palatino Linotype" panose="02040502050505030304" pitchFamily="18" charset="0"/>
            </a:endParaRPr>
          </a:p>
          <a:p>
            <a:pPr algn="just"/>
            <a:r>
              <a:rPr lang="en-US" altLang="ko-KR" sz="1000" b="1" dirty="0">
                <a:latin typeface="Palatino Linotype" panose="02040502050505030304" pitchFamily="18" charset="0"/>
                <a:cs typeface="Arial" pitchFamily="34" charset="0"/>
              </a:rPr>
              <a:t>[5] </a:t>
            </a:r>
            <a:r>
              <a:rPr lang="nb-NO" sz="1000" dirty="0" err="1">
                <a:latin typeface="Palatino Linotype" panose="02040502050505030304" pitchFamily="18" charset="0"/>
              </a:rPr>
              <a:t>Boon</a:t>
            </a:r>
            <a:r>
              <a:rPr lang="nb-NO" sz="1000" dirty="0">
                <a:latin typeface="Palatino Linotype" panose="02040502050505030304" pitchFamily="18" charset="0"/>
              </a:rPr>
              <a:t>, M., </a:t>
            </a:r>
            <a:r>
              <a:rPr lang="nb-NO" sz="1000" dirty="0" err="1">
                <a:latin typeface="Palatino Linotype" panose="02040502050505030304" pitchFamily="18" charset="0"/>
              </a:rPr>
              <a:t>Buntic</a:t>
            </a:r>
            <a:r>
              <a:rPr lang="nb-NO" sz="1000" dirty="0">
                <a:latin typeface="Palatino Linotype" panose="02040502050505030304" pitchFamily="18" charset="0"/>
              </a:rPr>
              <a:t>, I., Ahmed, K., </a:t>
            </a:r>
            <a:r>
              <a:rPr lang="nb-NO" sz="1000" dirty="0" err="1">
                <a:latin typeface="Palatino Linotype" panose="02040502050505030304" pitchFamily="18" charset="0"/>
              </a:rPr>
              <a:t>Dopffel</a:t>
            </a:r>
            <a:r>
              <a:rPr lang="nb-NO" sz="1000" dirty="0">
                <a:latin typeface="Palatino Linotype" panose="02040502050505030304" pitchFamily="18" charset="0"/>
              </a:rPr>
              <a:t>, N., Peters, C., &amp; </a:t>
            </a:r>
            <a:r>
              <a:rPr lang="nb-NO" sz="1000" dirty="0" err="1">
                <a:latin typeface="Palatino Linotype" panose="02040502050505030304" pitchFamily="18" charset="0"/>
              </a:rPr>
              <a:t>Hajibeygi</a:t>
            </a:r>
            <a:r>
              <a:rPr lang="nb-NO" sz="1000" dirty="0">
                <a:latin typeface="Palatino Linotype" panose="02040502050505030304" pitchFamily="18" charset="0"/>
              </a:rPr>
              <a:t>, H. (2024). Microbial </a:t>
            </a:r>
            <a:r>
              <a:rPr lang="nb-NO" sz="1000" dirty="0" err="1">
                <a:latin typeface="Palatino Linotype" panose="02040502050505030304" pitchFamily="18" charset="0"/>
              </a:rPr>
              <a:t>induced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wettability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alteration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with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implications</a:t>
            </a:r>
            <a:r>
              <a:rPr lang="nb-NO" sz="1000" dirty="0">
                <a:latin typeface="Palatino Linotype" panose="02040502050505030304" pitchFamily="18" charset="0"/>
              </a:rPr>
              <a:t> for </a:t>
            </a:r>
            <a:r>
              <a:rPr lang="nb-NO" sz="1000" dirty="0" err="1">
                <a:latin typeface="Palatino Linotype" panose="02040502050505030304" pitchFamily="18" charset="0"/>
              </a:rPr>
              <a:t>Underground</a:t>
            </a:r>
            <a:r>
              <a:rPr lang="nb-NO" sz="1000" dirty="0">
                <a:latin typeface="Palatino Linotype" panose="02040502050505030304" pitchFamily="18" charset="0"/>
              </a:rPr>
              <a:t> Hydrogen Storage. </a:t>
            </a:r>
            <a:r>
              <a:rPr lang="nb-NO" sz="1000" i="1" dirty="0">
                <a:latin typeface="Palatino Linotype" panose="02040502050505030304" pitchFamily="18" charset="0"/>
              </a:rPr>
              <a:t>Scientific reports</a:t>
            </a:r>
            <a:r>
              <a:rPr lang="nb-NO" sz="1000" dirty="0">
                <a:latin typeface="Palatino Linotype" panose="02040502050505030304" pitchFamily="18" charset="0"/>
              </a:rPr>
              <a:t>, </a:t>
            </a:r>
            <a:r>
              <a:rPr lang="nb-NO" sz="1000" i="1" dirty="0">
                <a:latin typeface="Palatino Linotype" panose="02040502050505030304" pitchFamily="18" charset="0"/>
              </a:rPr>
              <a:t>14</a:t>
            </a:r>
            <a:r>
              <a:rPr lang="nb-NO" sz="1000" dirty="0">
                <a:latin typeface="Palatino Linotype" panose="02040502050505030304" pitchFamily="18" charset="0"/>
              </a:rPr>
              <a:t>(1), 8248.</a:t>
            </a:r>
          </a:p>
          <a:p>
            <a:pPr algn="just"/>
            <a:endParaRPr lang="nb-NO" sz="1000" dirty="0">
              <a:latin typeface="Palatino Linotype" panose="02040502050505030304" pitchFamily="18" charset="0"/>
            </a:endParaRPr>
          </a:p>
          <a:p>
            <a:pPr algn="just"/>
            <a:r>
              <a:rPr lang="en-US" altLang="ko-KR" sz="1000" b="1" dirty="0">
                <a:latin typeface="Palatino Linotype" panose="02040502050505030304" pitchFamily="18" charset="0"/>
                <a:cs typeface="Arial" pitchFamily="34" charset="0"/>
              </a:rPr>
              <a:t>[6] </a:t>
            </a:r>
            <a:r>
              <a:rPr lang="nb-NO" sz="1000" dirty="0">
                <a:latin typeface="Palatino Linotype" panose="02040502050505030304" pitchFamily="18" charset="0"/>
              </a:rPr>
              <a:t>Liu, N., &amp; </a:t>
            </a:r>
            <a:r>
              <a:rPr lang="nb-NO" sz="1000" dirty="0" err="1">
                <a:latin typeface="Palatino Linotype" panose="02040502050505030304" pitchFamily="18" charset="0"/>
              </a:rPr>
              <a:t>Fernø</a:t>
            </a:r>
            <a:r>
              <a:rPr lang="nb-NO" sz="1000" dirty="0">
                <a:latin typeface="Palatino Linotype" panose="02040502050505030304" pitchFamily="18" charset="0"/>
              </a:rPr>
              <a:t>, M. A. (2025). </a:t>
            </a:r>
            <a:r>
              <a:rPr lang="en-US" sz="1000" dirty="0">
                <a:latin typeface="Palatino Linotype" panose="02040502050505030304" pitchFamily="18" charset="0"/>
              </a:rPr>
              <a:t>Calcite-functionalized microfluidic chip for pore scale investigation of biogeochemical interactions in porous media. </a:t>
            </a:r>
            <a:r>
              <a:rPr lang="nb-NO" sz="1000" i="1" dirty="0">
                <a:latin typeface="Palatino Linotype" panose="02040502050505030304" pitchFamily="18" charset="0"/>
              </a:rPr>
              <a:t>Lab </a:t>
            </a:r>
            <a:r>
              <a:rPr lang="nb-NO" sz="1000" i="1" dirty="0" err="1">
                <a:latin typeface="Palatino Linotype" panose="02040502050505030304" pitchFamily="18" charset="0"/>
              </a:rPr>
              <a:t>on</a:t>
            </a:r>
            <a:r>
              <a:rPr lang="nb-NO" sz="1000" i="1" dirty="0">
                <a:latin typeface="Palatino Linotype" panose="02040502050505030304" pitchFamily="18" charset="0"/>
              </a:rPr>
              <a:t> a Chip</a:t>
            </a:r>
            <a:r>
              <a:rPr lang="nb-NO" sz="1000" dirty="0">
                <a:latin typeface="Palatino Linotype" panose="02040502050505030304" pitchFamily="18" charset="0"/>
              </a:rPr>
              <a:t>, </a:t>
            </a:r>
            <a:r>
              <a:rPr lang="nb-NO" sz="1000" i="1" dirty="0">
                <a:latin typeface="Palatino Linotype" panose="02040502050505030304" pitchFamily="18" charset="0"/>
              </a:rPr>
              <a:t>25</a:t>
            </a:r>
            <a:r>
              <a:rPr lang="nb-NO" sz="1000" dirty="0">
                <a:latin typeface="Palatino Linotype" panose="02040502050505030304" pitchFamily="18" charset="0"/>
              </a:rPr>
              <a:t>(10), 2320-2324.</a:t>
            </a:r>
          </a:p>
          <a:p>
            <a:pPr algn="just"/>
            <a:endParaRPr lang="nb-NO" sz="1000" dirty="0">
              <a:latin typeface="Palatino Linotype" panose="02040502050505030304" pitchFamily="18" charset="0"/>
            </a:endParaRPr>
          </a:p>
          <a:p>
            <a:pPr algn="just"/>
            <a:r>
              <a:rPr lang="en-US" altLang="ko-KR" sz="1000" b="1" dirty="0">
                <a:latin typeface="Palatino Linotype" panose="02040502050505030304" pitchFamily="18" charset="0"/>
                <a:cs typeface="Arial" pitchFamily="34" charset="0"/>
              </a:rPr>
              <a:t>[7] </a:t>
            </a:r>
            <a:r>
              <a:rPr lang="nb-NO" sz="1000" dirty="0">
                <a:latin typeface="Palatino Linotype" panose="02040502050505030304" pitchFamily="18" charset="0"/>
              </a:rPr>
              <a:t>Liu, N., </a:t>
            </a:r>
            <a:r>
              <a:rPr lang="nb-NO" sz="1000" dirty="0" err="1">
                <a:latin typeface="Palatino Linotype" panose="02040502050505030304" pitchFamily="18" charset="0"/>
              </a:rPr>
              <a:t>Ostertag</a:t>
            </a:r>
            <a:r>
              <a:rPr lang="nb-NO" sz="1000" dirty="0">
                <a:latin typeface="Palatino Linotype" panose="02040502050505030304" pitchFamily="18" charset="0"/>
              </a:rPr>
              <a:t>-Henning, C., </a:t>
            </a:r>
            <a:r>
              <a:rPr lang="nb-NO" sz="1000" dirty="0" err="1">
                <a:latin typeface="Palatino Linotype" panose="02040502050505030304" pitchFamily="18" charset="0"/>
              </a:rPr>
              <a:t>Fernø</a:t>
            </a:r>
            <a:r>
              <a:rPr lang="nb-NO" sz="1000" dirty="0">
                <a:latin typeface="Palatino Linotype" panose="02040502050505030304" pitchFamily="18" charset="0"/>
              </a:rPr>
              <a:t>, M. A., &amp; </a:t>
            </a:r>
            <a:r>
              <a:rPr lang="nb-NO" sz="1000" dirty="0" err="1">
                <a:latin typeface="Palatino Linotype" panose="02040502050505030304" pitchFamily="18" charset="0"/>
              </a:rPr>
              <a:t>Dopffel</a:t>
            </a:r>
            <a:r>
              <a:rPr lang="nb-NO" sz="1000" dirty="0">
                <a:latin typeface="Palatino Linotype" panose="02040502050505030304" pitchFamily="18" charset="0"/>
              </a:rPr>
              <a:t>, N. (2025). </a:t>
            </a:r>
            <a:r>
              <a:rPr lang="en-US" sz="1000" dirty="0">
                <a:latin typeface="Palatino Linotype" panose="02040502050505030304" pitchFamily="18" charset="0"/>
              </a:rPr>
              <a:t>Growth on hydrogen by the sulfate-reducing </a:t>
            </a:r>
            <a:r>
              <a:rPr lang="en-US" sz="1000" dirty="0" err="1">
                <a:latin typeface="Palatino Linotype" panose="02040502050505030304" pitchFamily="18" charset="0"/>
              </a:rPr>
              <a:t>Oleidesulfovibrio</a:t>
            </a:r>
            <a:r>
              <a:rPr lang="en-US" sz="1000" dirty="0">
                <a:latin typeface="Palatino Linotype" panose="02040502050505030304" pitchFamily="18" charset="0"/>
              </a:rPr>
              <a:t> </a:t>
            </a:r>
            <a:r>
              <a:rPr lang="en-US" sz="1000" dirty="0" err="1">
                <a:latin typeface="Palatino Linotype" panose="02040502050505030304" pitchFamily="18" charset="0"/>
              </a:rPr>
              <a:t>alaskensis</a:t>
            </a:r>
            <a:r>
              <a:rPr lang="en-US" sz="1000" dirty="0">
                <a:latin typeface="Palatino Linotype" panose="02040502050505030304" pitchFamily="18" charset="0"/>
              </a:rPr>
              <a:t> induces biofilm dispersion and detachment─ implications for underground hydrogen storage. </a:t>
            </a:r>
            <a:r>
              <a:rPr lang="nb-NO" sz="1000" i="1" dirty="0" err="1">
                <a:latin typeface="Palatino Linotype" panose="02040502050505030304" pitchFamily="18" charset="0"/>
              </a:rPr>
              <a:t>Environmental</a:t>
            </a:r>
            <a:r>
              <a:rPr lang="nb-NO" sz="1000" i="1" dirty="0">
                <a:latin typeface="Palatino Linotype" panose="02040502050505030304" pitchFamily="18" charset="0"/>
              </a:rPr>
              <a:t> Science &amp; Technology</a:t>
            </a:r>
            <a:r>
              <a:rPr lang="nb-NO" sz="1000" dirty="0">
                <a:latin typeface="Palatino Linotype" panose="02040502050505030304" pitchFamily="18" charset="0"/>
              </a:rPr>
              <a:t>, </a:t>
            </a:r>
            <a:r>
              <a:rPr lang="nb-NO" sz="1000" i="1" dirty="0">
                <a:latin typeface="Palatino Linotype" panose="02040502050505030304" pitchFamily="18" charset="0"/>
              </a:rPr>
              <a:t>59</a:t>
            </a:r>
            <a:r>
              <a:rPr lang="nb-NO" sz="1000" dirty="0">
                <a:latin typeface="Palatino Linotype" panose="02040502050505030304" pitchFamily="18" charset="0"/>
              </a:rPr>
              <a:t>(14), 7095-7105.</a:t>
            </a:r>
          </a:p>
          <a:p>
            <a:pPr algn="just"/>
            <a:endParaRPr lang="nb-NO" sz="1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0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87E373C-3A2E-E8A5-51CA-25FF191C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uib.no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67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56D6F5-0706-385F-5193-EE043DD3DF20}"/>
              </a:ext>
            </a:extLst>
          </p:cNvPr>
          <p:cNvSpPr/>
          <p:nvPr/>
        </p:nvSpPr>
        <p:spPr>
          <a:xfrm>
            <a:off x="3200400" y="100853"/>
            <a:ext cx="2326341" cy="1133345"/>
          </a:xfrm>
          <a:prstGeom prst="roundRect">
            <a:avLst/>
          </a:prstGeom>
          <a:solidFill>
            <a:srgbClr val="FFF0A4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6E37B44-58FF-2157-AFD2-E2606925EE4F}"/>
              </a:ext>
            </a:extLst>
          </p:cNvPr>
          <p:cNvSpPr/>
          <p:nvPr/>
        </p:nvSpPr>
        <p:spPr>
          <a:xfrm>
            <a:off x="1188869" y="3606434"/>
            <a:ext cx="6154366" cy="115846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773DFFE5-9709-EEE2-4AE6-1CB9988E77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31123" y="3638380"/>
            <a:ext cx="1004172" cy="1004172"/>
          </a:xfrm>
          <a:prstGeom prst="ellipse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E74EE0-7DD4-2E31-F07B-E66B7B28F107}"/>
              </a:ext>
            </a:extLst>
          </p:cNvPr>
          <p:cNvSpPr txBox="1">
            <a:spLocks/>
          </p:cNvSpPr>
          <p:nvPr/>
        </p:nvSpPr>
        <p:spPr>
          <a:xfrm>
            <a:off x="2863483" y="3638380"/>
            <a:ext cx="4408416" cy="13026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1200" b="1">
                <a:solidFill>
                  <a:srgbClr val="000F55"/>
                </a:solidFill>
                <a:latin typeface="Palatino Linotype" panose="02040502050505030304" pitchFamily="18" charset="0"/>
              </a:rPr>
              <a:t>Impact of microbial reactions on UHS in porous media</a:t>
            </a:r>
            <a:endParaRPr lang="en-US" sz="1200" b="1">
              <a:solidFill>
                <a:srgbClr val="000F55"/>
              </a:solidFill>
              <a:latin typeface="Palatino Linotype" panose="02040502050505030304" pitchFamily="18" charset="0"/>
            </a:endParaRPr>
          </a:p>
          <a:p>
            <a:pPr marL="0" lvl="0" indent="0">
              <a:buNone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8224C"/>
                </a:solidFill>
                <a:effectLst/>
                <a:uLnTx/>
                <a:uFillTx/>
                <a:latin typeface="Palatino Linotype" panose="02040502050505030304" pitchFamily="18" charset="0"/>
              </a:rPr>
              <a:t>Determine microbial kinetics across European geochemical characteristics. </a:t>
            </a:r>
            <a:endParaRPr kumimoji="0" lang="en-NO" sz="1100" b="0" i="0" u="none" strike="noStrike" kern="1200" cap="none" spc="0" normalizeH="0" baseline="0" noProof="0">
              <a:ln>
                <a:noFill/>
              </a:ln>
              <a:solidFill>
                <a:srgbClr val="28224C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5DB2473F-FE7C-FE07-2A38-5F3CC7567F94}"/>
              </a:ext>
            </a:extLst>
          </p:cNvPr>
          <p:cNvSpPr txBox="1">
            <a:spLocks/>
          </p:cNvSpPr>
          <p:nvPr/>
        </p:nvSpPr>
        <p:spPr>
          <a:xfrm>
            <a:off x="1436349" y="2926530"/>
            <a:ext cx="6518782" cy="81127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accent2"/>
                </a:solidFill>
                <a:latin typeface="Rubik Medium" pitchFamily="2" charset="-79"/>
                <a:ea typeface="+mn-ea"/>
                <a:cs typeface="Rubik Medium" pitchFamily="2" charset="-79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O" b="1" i="0" u="sng" strike="noStrike" kern="1200" cap="none" spc="0" normalizeH="0" baseline="0" noProof="0">
              <a:ln>
                <a:noFill/>
              </a:ln>
              <a:solidFill>
                <a:srgbClr val="000F55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9DECBC4-29D6-AA5C-F263-572C430A7B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7108" y="4140466"/>
            <a:ext cx="656375" cy="656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39C672-6639-68B9-5C5F-95C5996ED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123" y="1278821"/>
            <a:ext cx="1183300" cy="10631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556D7D-8BA3-09CB-C4CF-A1B4F961C0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08" r="21535" b="15608"/>
          <a:stretch>
            <a:fillRect/>
          </a:stretch>
        </p:blipFill>
        <p:spPr>
          <a:xfrm>
            <a:off x="1745386" y="2423126"/>
            <a:ext cx="879473" cy="9780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794A-B88A-62AD-FC40-4CFE8A018B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67" r="12040" b="19569"/>
          <a:stretch>
            <a:fillRect/>
          </a:stretch>
        </p:blipFill>
        <p:spPr>
          <a:xfrm>
            <a:off x="2692956" y="1254370"/>
            <a:ext cx="1133603" cy="9827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8FA544-B886-1B67-8E9A-08D84A1E6D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857" t="12098" r="9284" b="8398"/>
          <a:stretch>
            <a:fillRect/>
          </a:stretch>
        </p:blipFill>
        <p:spPr>
          <a:xfrm>
            <a:off x="2801197" y="2496923"/>
            <a:ext cx="1025362" cy="9042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863F3F-5BB2-86AB-30B1-59DF9DD5E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4361" y="1381879"/>
            <a:ext cx="1556426" cy="1945532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B6BEDA55-4981-8838-4215-9E54488B5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9210"/>
          <a:stretch>
            <a:fillRect/>
          </a:stretch>
        </p:blipFill>
        <p:spPr bwMode="auto">
          <a:xfrm>
            <a:off x="3025137" y="176466"/>
            <a:ext cx="2700008" cy="104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64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1F220-39CE-9CC4-D960-0A24DEBBF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92E48-EC7A-826E-FAD6-FFC63522673A}"/>
              </a:ext>
            </a:extLst>
          </p:cNvPr>
          <p:cNvSpPr txBox="1"/>
          <p:nvPr/>
        </p:nvSpPr>
        <p:spPr>
          <a:xfrm>
            <a:off x="83820" y="83820"/>
            <a:ext cx="61341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Effect of minerals on flow velocity </a:t>
            </a:r>
          </a:p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(Microfluidic system)</a:t>
            </a:r>
            <a:endParaRPr lang="nb-NO" sz="2400" b="1" dirty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B46235-A71A-000E-B748-728E59D00338}"/>
              </a:ext>
            </a:extLst>
          </p:cNvPr>
          <p:cNvGrpSpPr/>
          <p:nvPr/>
        </p:nvGrpSpPr>
        <p:grpSpPr>
          <a:xfrm>
            <a:off x="708745" y="1063252"/>
            <a:ext cx="8044225" cy="2944475"/>
            <a:chOff x="708745" y="1063252"/>
            <a:chExt cx="8044225" cy="294447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FD8B11-3126-F048-DD1F-2DDB081AAF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76"/>
            <a:stretch>
              <a:fillRect/>
            </a:stretch>
          </p:blipFill>
          <p:spPr bwMode="auto">
            <a:xfrm>
              <a:off x="708745" y="1063252"/>
              <a:ext cx="4190937" cy="2605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0AC69413-843E-90F3-E27B-5D2CEDB477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58" r="5675"/>
            <a:stretch>
              <a:fillRect/>
            </a:stretch>
          </p:blipFill>
          <p:spPr bwMode="auto">
            <a:xfrm>
              <a:off x="4830850" y="1262940"/>
              <a:ext cx="3922120" cy="2302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9FFE5E-8B42-BCFB-02C5-A7C780602DDB}"/>
                </a:ext>
              </a:extLst>
            </p:cNvPr>
            <p:cNvSpPr/>
            <p:nvPr/>
          </p:nvSpPr>
          <p:spPr>
            <a:xfrm>
              <a:off x="1746913" y="1063252"/>
              <a:ext cx="1514902" cy="205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9EF43D-B02E-B878-A39D-3A4AACFF2DDD}"/>
                </a:ext>
              </a:extLst>
            </p:cNvPr>
            <p:cNvSpPr txBox="1"/>
            <p:nvPr/>
          </p:nvSpPr>
          <p:spPr>
            <a:xfrm>
              <a:off x="1625050" y="3669173"/>
              <a:ext cx="159678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Palatino Linotype" panose="02040502050505030304" pitchFamily="18" charset="0"/>
                </a:rPr>
                <a:t>No minerals</a:t>
              </a:r>
              <a:endParaRPr lang="nb-NO" sz="1600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2FDA25-3B56-7A48-2D0C-4208566179AD}"/>
                </a:ext>
              </a:extLst>
            </p:cNvPr>
            <p:cNvSpPr txBox="1"/>
            <p:nvPr/>
          </p:nvSpPr>
          <p:spPr>
            <a:xfrm>
              <a:off x="5778862" y="3669173"/>
              <a:ext cx="159678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Palatino Linotype" panose="02040502050505030304" pitchFamily="18" charset="0"/>
                </a:rPr>
                <a:t>With minerals</a:t>
              </a:r>
              <a:endParaRPr lang="nb-NO" sz="1600" b="1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D0DCB16-6536-F396-7A27-48C933A2BE4A}"/>
              </a:ext>
            </a:extLst>
          </p:cNvPr>
          <p:cNvSpPr txBox="1"/>
          <p:nvPr/>
        </p:nvSpPr>
        <p:spPr>
          <a:xfrm>
            <a:off x="6874153" y="3565020"/>
            <a:ext cx="128959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b="1" dirty="0">
                <a:solidFill>
                  <a:schemeClr val="bg2">
                    <a:lumMod val="75000"/>
                  </a:schemeClr>
                </a:solidFill>
                <a:latin typeface="Palatino Linotype" panose="02040502050505030304" pitchFamily="18" charset="0"/>
                <a:cs typeface="Arial" pitchFamily="34" charset="0"/>
              </a:rPr>
              <a:t>[6] Na Liu et al. 2025</a:t>
            </a:r>
            <a:endParaRPr lang="nb-NO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87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9E623-A093-FCF4-913F-8DDF854B4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02EEDC-D38A-173C-728E-9C2485615488}"/>
              </a:ext>
            </a:extLst>
          </p:cNvPr>
          <p:cNvSpPr txBox="1"/>
          <p:nvPr/>
        </p:nvSpPr>
        <p:spPr>
          <a:xfrm>
            <a:off x="83819" y="83820"/>
            <a:ext cx="6755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Gas consumption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Is there a pattern?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4E7CA8-A7EF-56B3-4B61-3628BA4F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48" y="1491133"/>
            <a:ext cx="3357612" cy="1288564"/>
          </a:xfrm>
          <a:prstGeom prst="rect">
            <a:avLst/>
          </a:prstGeom>
          <a:ln>
            <a:solidFill>
              <a:srgbClr val="00417D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AB4D52-D8F9-4BF2-8D2F-61E159C17A82}"/>
              </a:ext>
            </a:extLst>
          </p:cNvPr>
          <p:cNvSpPr txBox="1"/>
          <p:nvPr/>
        </p:nvSpPr>
        <p:spPr>
          <a:xfrm>
            <a:off x="271547" y="2820230"/>
            <a:ext cx="1211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solidFill>
                  <a:srgbClr val="FF0000"/>
                </a:solidFill>
                <a:latin typeface="Palatino Linotype" panose="02040502050505030304" pitchFamily="18" charset="0"/>
              </a:rPr>
              <a:t>t_0h_</a:t>
            </a:r>
            <a:r>
              <a:rPr lang="nb-NO" sz="1000">
                <a:latin typeface="Palatino Linotype" panose="02040502050505030304" pitchFamily="18" charset="0"/>
              </a:rPr>
              <a:t>Initial stage</a:t>
            </a:r>
            <a:endParaRPr lang="nb-NO" sz="1100">
              <a:latin typeface="Palatino Linotype" panose="0204050205050503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C731AD-9F99-90D2-E741-80DB85487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47" y="3057938"/>
            <a:ext cx="3341976" cy="1276027"/>
          </a:xfrm>
          <a:prstGeom prst="rect">
            <a:avLst/>
          </a:prstGeom>
          <a:ln>
            <a:solidFill>
              <a:srgbClr val="00417D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14405E-EAA8-1C46-DC0B-DC42E810D047}"/>
              </a:ext>
            </a:extLst>
          </p:cNvPr>
          <p:cNvSpPr txBox="1"/>
          <p:nvPr/>
        </p:nvSpPr>
        <p:spPr>
          <a:xfrm>
            <a:off x="271547" y="4333965"/>
            <a:ext cx="3141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solidFill>
                  <a:srgbClr val="FF0000"/>
                </a:solidFill>
                <a:latin typeface="Palatino Linotype" panose="02040502050505030304" pitchFamily="18" charset="0"/>
              </a:rPr>
              <a:t>t_10h_</a:t>
            </a:r>
            <a:r>
              <a:rPr lang="nb-NO" sz="1000">
                <a:latin typeface="Palatino Linotype" panose="02040502050505030304" pitchFamily="18" charset="0"/>
              </a:rPr>
              <a:t>Gas </a:t>
            </a:r>
            <a:r>
              <a:rPr lang="nb-NO" sz="1000" err="1">
                <a:latin typeface="Palatino Linotype" panose="02040502050505030304" pitchFamily="18" charset="0"/>
              </a:rPr>
              <a:t>consumption_No</a:t>
            </a:r>
            <a:r>
              <a:rPr lang="nb-NO" sz="1000">
                <a:latin typeface="Palatino Linotype" panose="02040502050505030304" pitchFamily="18" charset="0"/>
              </a:rPr>
              <a:t> mineral </a:t>
            </a:r>
            <a:r>
              <a:rPr lang="nb-NO" sz="1000" err="1">
                <a:latin typeface="Palatino Linotype" panose="02040502050505030304" pitchFamily="18" charset="0"/>
              </a:rPr>
              <a:t>disolution</a:t>
            </a:r>
            <a:endParaRPr lang="nb-NO" sz="1100">
              <a:latin typeface="Palatino Linotype" panose="0204050205050503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8E19C9-A843-D71B-DCA8-6B647265C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935" y="1491133"/>
            <a:ext cx="3368675" cy="1288564"/>
          </a:xfrm>
          <a:prstGeom prst="rect">
            <a:avLst/>
          </a:prstGeom>
          <a:ln>
            <a:solidFill>
              <a:srgbClr val="00417D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82EC0B-53D4-BB24-D2F4-DBE44DB14B8E}"/>
              </a:ext>
            </a:extLst>
          </p:cNvPr>
          <p:cNvSpPr txBox="1"/>
          <p:nvPr/>
        </p:nvSpPr>
        <p:spPr>
          <a:xfrm>
            <a:off x="3752935" y="2779697"/>
            <a:ext cx="3341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solidFill>
                  <a:srgbClr val="FF0000"/>
                </a:solidFill>
                <a:latin typeface="Palatino Linotype" panose="02040502050505030304" pitchFamily="18" charset="0"/>
              </a:rPr>
              <a:t>t_16h_</a:t>
            </a:r>
            <a:r>
              <a:rPr lang="nb-NO" sz="1000">
                <a:latin typeface="Palatino Linotype" panose="02040502050505030304" pitchFamily="18" charset="0"/>
              </a:rPr>
              <a:t>Gas </a:t>
            </a:r>
            <a:r>
              <a:rPr lang="nb-NO" sz="1000" err="1">
                <a:latin typeface="Palatino Linotype" panose="02040502050505030304" pitchFamily="18" charset="0"/>
              </a:rPr>
              <a:t>consumption</a:t>
            </a:r>
            <a:r>
              <a:rPr lang="nb-NO" sz="1000">
                <a:latin typeface="Palatino Linotype" panose="02040502050505030304" pitchFamily="18" charset="0"/>
              </a:rPr>
              <a:t> and mineral </a:t>
            </a:r>
            <a:r>
              <a:rPr lang="nb-NO" sz="1000" err="1">
                <a:latin typeface="Palatino Linotype" panose="02040502050505030304" pitchFamily="18" charset="0"/>
              </a:rPr>
              <a:t>disolution</a:t>
            </a:r>
            <a:endParaRPr lang="nb-NO" sz="1100">
              <a:latin typeface="Palatino Linotype" panose="0204050205050503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7394A6-EDFE-E2EA-B1A6-64E1FE1FE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935" y="3033612"/>
            <a:ext cx="3368675" cy="1283159"/>
          </a:xfrm>
          <a:prstGeom prst="rect">
            <a:avLst/>
          </a:prstGeom>
          <a:ln>
            <a:solidFill>
              <a:srgbClr val="00417D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2A3E5FD-76B3-C524-237F-5321869FB341}"/>
              </a:ext>
            </a:extLst>
          </p:cNvPr>
          <p:cNvSpPr txBox="1"/>
          <p:nvPr/>
        </p:nvSpPr>
        <p:spPr>
          <a:xfrm>
            <a:off x="3752935" y="4316771"/>
            <a:ext cx="3341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>
                <a:solidFill>
                  <a:srgbClr val="FF0000"/>
                </a:solidFill>
                <a:latin typeface="Palatino Linotype" panose="02040502050505030304" pitchFamily="18" charset="0"/>
              </a:rPr>
              <a:t>t_33h_</a:t>
            </a:r>
            <a:r>
              <a:rPr lang="nb-NO" sz="1000">
                <a:latin typeface="Palatino Linotype" panose="02040502050505030304" pitchFamily="18" charset="0"/>
              </a:rPr>
              <a:t>Completely Gas </a:t>
            </a:r>
            <a:r>
              <a:rPr lang="nb-NO" sz="1000" err="1">
                <a:latin typeface="Palatino Linotype" panose="02040502050505030304" pitchFamily="18" charset="0"/>
              </a:rPr>
              <a:t>consumption</a:t>
            </a:r>
            <a:r>
              <a:rPr lang="nb-NO" sz="1000">
                <a:latin typeface="Palatino Linotype" panose="02040502050505030304" pitchFamily="18" charset="0"/>
              </a:rPr>
              <a:t> and mineral </a:t>
            </a:r>
            <a:r>
              <a:rPr lang="nb-NO" sz="1000" err="1">
                <a:latin typeface="Palatino Linotype" panose="02040502050505030304" pitchFamily="18" charset="0"/>
              </a:rPr>
              <a:t>disolution</a:t>
            </a:r>
            <a:endParaRPr lang="nb-NO" sz="1100">
              <a:latin typeface="Palatino Linotype" panose="0204050205050503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1513F6-2DFC-1A9D-A221-3656B5A26EEA}"/>
              </a:ext>
            </a:extLst>
          </p:cNvPr>
          <p:cNvSpPr txBox="1"/>
          <p:nvPr/>
        </p:nvSpPr>
        <p:spPr>
          <a:xfrm>
            <a:off x="205763" y="1056201"/>
            <a:ext cx="2797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Palatino Linotype" panose="02040502050505030304" pitchFamily="18" charset="0"/>
              </a:rPr>
              <a:t>1. </a:t>
            </a:r>
            <a:r>
              <a:rPr lang="en-US" sz="1050" dirty="0">
                <a:latin typeface="Palatino Linotype" panose="02040502050505030304" pitchFamily="18" charset="0"/>
              </a:rPr>
              <a:t>Gas consumption </a:t>
            </a:r>
            <a:r>
              <a:rPr lang="en-US" sz="1050" dirty="0">
                <a:solidFill>
                  <a:srgbClr val="FF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→</a:t>
            </a:r>
            <a:r>
              <a:rPr lang="en-US" sz="1050" dirty="0">
                <a:latin typeface="Palatino Linotype" panose="02040502050505030304" pitchFamily="18" charset="0"/>
                <a:cs typeface="Calibri" panose="020F0502020204030204" pitchFamily="34" charset="0"/>
              </a:rPr>
              <a:t> Mineral dissolution</a:t>
            </a:r>
            <a:r>
              <a:rPr lang="en-US" sz="1050" dirty="0">
                <a:solidFill>
                  <a:srgbClr val="FF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4FF193-1B96-8AEC-DF5F-56B4AD907817}"/>
              </a:ext>
            </a:extLst>
          </p:cNvPr>
          <p:cNvSpPr txBox="1"/>
          <p:nvPr/>
        </p:nvSpPr>
        <p:spPr>
          <a:xfrm>
            <a:off x="3347426" y="1053044"/>
            <a:ext cx="45921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latin typeface="Palatino Linotype" panose="02040502050505030304" pitchFamily="18" charset="0"/>
                <a:cs typeface="Calibri" panose="020F0502020204030204" pitchFamily="34" charset="0"/>
              </a:rPr>
              <a:t>2. </a:t>
            </a:r>
            <a:r>
              <a:rPr lang="en-US" sz="1050" dirty="0">
                <a:latin typeface="Palatino Linotype" panose="02040502050505030304" pitchFamily="18" charset="0"/>
                <a:cs typeface="Calibri" panose="020F0502020204030204" pitchFamily="34" charset="0"/>
              </a:rPr>
              <a:t>Mineral dissolution </a:t>
            </a:r>
            <a:r>
              <a:rPr lang="en-US" sz="1050" dirty="0">
                <a:solidFill>
                  <a:srgbClr val="FF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→</a:t>
            </a:r>
            <a:r>
              <a:rPr lang="en-US" sz="1050" dirty="0">
                <a:latin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Palatino Linotype" panose="02040502050505030304" pitchFamily="18" charset="0"/>
              </a:rPr>
              <a:t>Gas consumption</a:t>
            </a:r>
            <a:r>
              <a:rPr lang="en-US" sz="1050" dirty="0">
                <a:solidFill>
                  <a:srgbClr val="FF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?</a:t>
            </a:r>
            <a:endParaRPr lang="en-US" sz="105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EBC833-D7C9-AE4A-2ED1-4B0D496A2AC9}"/>
              </a:ext>
            </a:extLst>
          </p:cNvPr>
          <p:cNvSpPr txBox="1"/>
          <p:nvPr/>
        </p:nvSpPr>
        <p:spPr>
          <a:xfrm>
            <a:off x="6548481" y="1048507"/>
            <a:ext cx="21641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50" b="1" dirty="0">
                <a:latin typeface="Palatino Linotype" panose="02040502050505030304" pitchFamily="18" charset="0"/>
              </a:rPr>
              <a:t>3. </a:t>
            </a:r>
            <a:r>
              <a:rPr lang="nb-NO" sz="1050" dirty="0" err="1">
                <a:latin typeface="Palatino Linotype" panose="02040502050505030304" pitchFamily="18" charset="0"/>
              </a:rPr>
              <a:t>Both</a:t>
            </a:r>
            <a:r>
              <a:rPr lang="nb-NO" sz="1050" dirty="0">
                <a:latin typeface="Palatino Linotype" panose="02040502050505030304" pitchFamily="18" charset="0"/>
              </a:rPr>
              <a:t> at </a:t>
            </a:r>
            <a:r>
              <a:rPr lang="nb-NO" sz="1050" dirty="0" err="1">
                <a:latin typeface="Palatino Linotype" panose="02040502050505030304" pitchFamily="18" charset="0"/>
              </a:rPr>
              <a:t>the</a:t>
            </a:r>
            <a:r>
              <a:rPr lang="nb-NO" sz="1050" dirty="0">
                <a:latin typeface="Palatino Linotype" panose="02040502050505030304" pitchFamily="18" charset="0"/>
              </a:rPr>
              <a:t> same time</a:t>
            </a:r>
            <a:r>
              <a:rPr lang="en-US" sz="1050" dirty="0">
                <a:solidFill>
                  <a:srgbClr val="FF0000"/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?</a:t>
            </a:r>
            <a:endParaRPr lang="nb-NO" sz="1050" dirty="0">
              <a:latin typeface="Palatino Linotype" panose="0204050205050503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F29E8F-3FD7-E678-57A4-90264A9071F0}"/>
              </a:ext>
            </a:extLst>
          </p:cNvPr>
          <p:cNvSpPr txBox="1"/>
          <p:nvPr/>
        </p:nvSpPr>
        <p:spPr>
          <a:xfrm>
            <a:off x="7261022" y="1491133"/>
            <a:ext cx="179031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</a:rPr>
              <a:t>Gas consumption preceded mineral dissolution in regions where gas and minerals coexisted. In contrast, mineral-only zones showed a different response.</a:t>
            </a:r>
          </a:p>
          <a:p>
            <a:endParaRPr lang="en-US" sz="105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r>
              <a:rPr lang="en-US" sz="1050" dirty="0">
                <a:latin typeface="Palatino Linotype" panose="02040502050505030304" pitchFamily="18" charset="0"/>
              </a:rPr>
              <a:t>Bacterial activity was higher at locations where both phases were present than in single-phase regions.</a:t>
            </a:r>
            <a:endParaRPr lang="en-US" sz="105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A54AC-221D-2342-AB3C-0013F59A68B6}"/>
              </a:ext>
            </a:extLst>
          </p:cNvPr>
          <p:cNvSpPr txBox="1"/>
          <p:nvPr/>
        </p:nvSpPr>
        <p:spPr>
          <a:xfrm>
            <a:off x="271547" y="1486596"/>
            <a:ext cx="257968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</a:t>
            </a:r>
            <a:endParaRPr lang="nb-NO" sz="12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2CED7-2DC4-C617-217B-EF19CA1AEC14}"/>
              </a:ext>
            </a:extLst>
          </p:cNvPr>
          <p:cNvSpPr txBox="1"/>
          <p:nvPr/>
        </p:nvSpPr>
        <p:spPr>
          <a:xfrm>
            <a:off x="271546" y="3057938"/>
            <a:ext cx="320511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II</a:t>
            </a:r>
            <a:endParaRPr lang="nb-NO" sz="12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A8D35-2653-031E-310C-D0383A20BCC9}"/>
              </a:ext>
            </a:extLst>
          </p:cNvPr>
          <p:cNvSpPr txBox="1"/>
          <p:nvPr/>
        </p:nvSpPr>
        <p:spPr>
          <a:xfrm>
            <a:off x="3752935" y="1486596"/>
            <a:ext cx="391468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III</a:t>
            </a:r>
            <a:endParaRPr lang="nb-NO" sz="12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48674-680C-DB5B-6AD4-A787B1E870DE}"/>
              </a:ext>
            </a:extLst>
          </p:cNvPr>
          <p:cNvSpPr txBox="1"/>
          <p:nvPr/>
        </p:nvSpPr>
        <p:spPr>
          <a:xfrm>
            <a:off x="3752935" y="3033612"/>
            <a:ext cx="391468" cy="276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IV</a:t>
            </a:r>
            <a:endParaRPr lang="nb-NO" sz="12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tel 51">
            <a:extLst>
              <a:ext uri="{FF2B5EF4-FFF2-40B4-BE49-F238E27FC236}">
                <a16:creationId xmlns:a16="http://schemas.microsoft.com/office/drawing/2014/main" id="{1F8B6590-6EE7-EA15-C5E8-950D9DEFB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93" y="808132"/>
            <a:ext cx="8511814" cy="160999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Micromodel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Approaches for Capturing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Biogeochemical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in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UHS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Systems</a:t>
            </a:r>
          </a:p>
        </p:txBody>
      </p:sp>
      <p:sp>
        <p:nvSpPr>
          <p:cNvPr id="2" name="Undertittel 1">
            <a:extLst>
              <a:ext uri="{FF2B5EF4-FFF2-40B4-BE49-F238E27FC236}">
                <a16:creationId xmlns:a16="http://schemas.microsoft.com/office/drawing/2014/main" id="{6D3D2FBE-50E1-C733-4EDE-C5BCDCD32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3301231"/>
            <a:ext cx="6962775" cy="1034137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Frank E. Viveros</a:t>
            </a: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Na Liu, Martin Fernø</a:t>
            </a:r>
            <a:endParaRPr lang="nb-NO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4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C9E32-2276-60B4-A25D-1391915E6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84593-2F8E-3C96-2D3E-8ECED830B3D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0E50-6953-C80F-584E-884A8C6DC548}"/>
              </a:ext>
            </a:extLst>
          </p:cNvPr>
          <p:cNvSpPr txBox="1"/>
          <p:nvPr/>
        </p:nvSpPr>
        <p:spPr>
          <a:xfrm>
            <a:off x="149816" y="124742"/>
            <a:ext cx="6124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Choosing the Right Window into the Subsurface</a:t>
            </a:r>
            <a:endParaRPr lang="nb-N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2B098-34D7-B4D7-E5C7-5C5378C4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403" y="1589949"/>
            <a:ext cx="1769562" cy="2159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8B637-D33E-EDFD-0025-2DCC2CC829A3}"/>
              </a:ext>
            </a:extLst>
          </p:cNvPr>
          <p:cNvSpPr txBox="1"/>
          <p:nvPr/>
        </p:nvSpPr>
        <p:spPr>
          <a:xfrm>
            <a:off x="4778815" y="3997261"/>
            <a:ext cx="3351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Palatino Linotype" panose="02040502050505030304" pitchFamily="18" charset="0"/>
              </a:rPr>
              <a:t>Precise control of fluids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Palatino Linotype" panose="02040502050505030304" pitchFamily="18" charset="0"/>
              </a:rPr>
              <a:t>Visualization of microscale process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>
                <a:latin typeface="Palatino Linotype" panose="02040502050505030304" pitchFamily="18" charset="0"/>
              </a:rPr>
              <a:t>monitor chemistry and flow in real time 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8CC55310-E9F6-AF03-3DD3-76438B7C7096}"/>
              </a:ext>
            </a:extLst>
          </p:cNvPr>
          <p:cNvCxnSpPr>
            <a:cxnSpLocks/>
          </p:cNvCxnSpPr>
          <p:nvPr/>
        </p:nvCxnSpPr>
        <p:spPr>
          <a:xfrm>
            <a:off x="24754" y="1136988"/>
            <a:ext cx="8490596" cy="3748602"/>
          </a:xfrm>
          <a:prstGeom prst="bentConnector3">
            <a:avLst/>
          </a:prstGeom>
          <a:ln w="19050">
            <a:solidFill>
              <a:srgbClr val="00417D">
                <a:alpha val="3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EB7A3D-B0D8-17F9-757B-0A457250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96" y="2822698"/>
            <a:ext cx="2827545" cy="14854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C6BCA81-5613-0098-D6AE-033AA31CAA0D}"/>
              </a:ext>
            </a:extLst>
          </p:cNvPr>
          <p:cNvGrpSpPr/>
          <p:nvPr/>
        </p:nvGrpSpPr>
        <p:grpSpPr>
          <a:xfrm>
            <a:off x="310733" y="1328870"/>
            <a:ext cx="2288584" cy="779889"/>
            <a:chOff x="149816" y="1462680"/>
            <a:chExt cx="2752508" cy="937982"/>
          </a:xfrm>
        </p:grpSpPr>
        <p:pic>
          <p:nvPicPr>
            <p:cNvPr id="13" name="Graphic 12" descr="Link with solid fill">
              <a:extLst>
                <a:ext uri="{FF2B5EF4-FFF2-40B4-BE49-F238E27FC236}">
                  <a16:creationId xmlns:a16="http://schemas.microsoft.com/office/drawing/2014/main" id="{BEB582A4-A4CF-A867-0437-5DAC01109C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816" y="1462680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Link with solid fill">
              <a:extLst>
                <a:ext uri="{FF2B5EF4-FFF2-40B4-BE49-F238E27FC236}">
                  <a16:creationId xmlns:a16="http://schemas.microsoft.com/office/drawing/2014/main" id="{9872419C-22D2-44F3-A971-61B146B038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5340" y="1486262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Link with solid fill">
              <a:extLst>
                <a:ext uri="{FF2B5EF4-FFF2-40B4-BE49-F238E27FC236}">
                  <a16:creationId xmlns:a16="http://schemas.microsoft.com/office/drawing/2014/main" id="{D5C4774F-0BB1-FB80-1295-3B789F5DFB2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773225" y="1474471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ink with solid fill">
              <a:extLst>
                <a:ext uri="{FF2B5EF4-FFF2-40B4-BE49-F238E27FC236}">
                  <a16:creationId xmlns:a16="http://schemas.microsoft.com/office/drawing/2014/main" id="{ADBD46D3-6AB6-F18B-14EC-AFCD35F9A5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987924" y="1486262"/>
              <a:ext cx="914400" cy="914400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59B0D3-BFFA-49B8-FC96-4A182EAD59A8}"/>
              </a:ext>
            </a:extLst>
          </p:cNvPr>
          <p:cNvCxnSpPr/>
          <p:nvPr/>
        </p:nvCxnSpPr>
        <p:spPr>
          <a:xfrm>
            <a:off x="310733" y="2098956"/>
            <a:ext cx="2354389" cy="0"/>
          </a:xfrm>
          <a:prstGeom prst="straightConnector1">
            <a:avLst/>
          </a:prstGeom>
          <a:ln w="19050">
            <a:solidFill>
              <a:srgbClr val="012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B59036-08F6-F102-B2FF-593FE8D502B4}"/>
              </a:ext>
            </a:extLst>
          </p:cNvPr>
          <p:cNvSpPr txBox="1"/>
          <p:nvPr/>
        </p:nvSpPr>
        <p:spPr>
          <a:xfrm>
            <a:off x="768355" y="1159641"/>
            <a:ext cx="1774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Palatino Linotype" panose="02040502050505030304" pitchFamily="18" charset="0"/>
              </a:rPr>
              <a:t>H₂ </a:t>
            </a:r>
            <a:r>
              <a:rPr lang="en-US" sz="1400" dirty="0">
                <a:latin typeface="Palatino Linotype" panose="02040502050505030304" pitchFamily="18" charset="0"/>
              </a:rPr>
              <a:t>Value Chain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EA764D-6714-B30C-62D4-299BC292C5B3}"/>
              </a:ext>
            </a:extLst>
          </p:cNvPr>
          <p:cNvSpPr txBox="1"/>
          <p:nvPr/>
        </p:nvSpPr>
        <p:spPr>
          <a:xfrm>
            <a:off x="1839035" y="2411423"/>
            <a:ext cx="14259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Storage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E7F5A38-26B2-CB14-4177-92B2D26F6FC7}"/>
              </a:ext>
            </a:extLst>
          </p:cNvPr>
          <p:cNvCxnSpPr>
            <a:endCxn id="23" idx="1"/>
          </p:cNvCxnSpPr>
          <p:nvPr/>
        </p:nvCxnSpPr>
        <p:spPr>
          <a:xfrm>
            <a:off x="1329700" y="2108759"/>
            <a:ext cx="509335" cy="471941"/>
          </a:xfrm>
          <a:prstGeom prst="bentConnector3">
            <a:avLst>
              <a:gd name="adj1" fmla="val 3248"/>
            </a:avLst>
          </a:prstGeom>
          <a:ln w="19050">
            <a:solidFill>
              <a:srgbClr val="01205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E052202-3835-91C3-CBBB-277888CDC59F}"/>
              </a:ext>
            </a:extLst>
          </p:cNvPr>
          <p:cNvSpPr txBox="1"/>
          <p:nvPr/>
        </p:nvSpPr>
        <p:spPr>
          <a:xfrm>
            <a:off x="426911" y="4320427"/>
            <a:ext cx="39382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Key question: </a:t>
            </a:r>
            <a:r>
              <a:rPr lang="en-US" dirty="0">
                <a:latin typeface="Palatino Linotype" panose="02040502050505030304" pitchFamily="18" charset="0"/>
              </a:rPr>
              <a:t>how do we study what happens underground?</a:t>
            </a:r>
            <a:endParaRPr lang="nb-NO" dirty="0">
              <a:latin typeface="Palatino Linotype" panose="0204050205050503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CBA6AD-3962-236D-7817-661026A61757}"/>
              </a:ext>
            </a:extLst>
          </p:cNvPr>
          <p:cNvSpPr txBox="1"/>
          <p:nvPr/>
        </p:nvSpPr>
        <p:spPr>
          <a:xfrm>
            <a:off x="4405282" y="1158085"/>
            <a:ext cx="40298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A small window into a big subsurface problem</a:t>
            </a:r>
            <a:endParaRPr lang="nb-NO" sz="1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2A5BD3-6737-7EBA-D926-0392E1A1871B}"/>
              </a:ext>
            </a:extLst>
          </p:cNvPr>
          <p:cNvSpPr/>
          <p:nvPr/>
        </p:nvSpPr>
        <p:spPr>
          <a:xfrm>
            <a:off x="5305457" y="874939"/>
            <a:ext cx="983557" cy="130750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C5923-4B72-0066-BC0D-33777674CDD3}"/>
              </a:ext>
            </a:extLst>
          </p:cNvPr>
          <p:cNvSpPr txBox="1"/>
          <p:nvPr/>
        </p:nvSpPr>
        <p:spPr>
          <a:xfrm>
            <a:off x="155179" y="111695"/>
            <a:ext cx="51502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Electron flow from H₂: Microbial networks in UHS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BE9D21A-BCFF-26DB-F4A5-D78A2ADC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287" y="955828"/>
            <a:ext cx="4169567" cy="320916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D1B2DC-2E15-9B7F-0BE8-29768375912C}"/>
              </a:ext>
            </a:extLst>
          </p:cNvPr>
          <p:cNvGrpSpPr/>
          <p:nvPr/>
        </p:nvGrpSpPr>
        <p:grpSpPr>
          <a:xfrm>
            <a:off x="0" y="1125176"/>
            <a:ext cx="4095220" cy="2892894"/>
            <a:chOff x="21533" y="1187371"/>
            <a:chExt cx="4095220" cy="28928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169A97-A345-649C-22DF-21E5CE9280AD}"/>
                </a:ext>
              </a:extLst>
            </p:cNvPr>
            <p:cNvSpPr txBox="1"/>
            <p:nvPr/>
          </p:nvSpPr>
          <p:spPr>
            <a:xfrm>
              <a:off x="601241" y="2006415"/>
              <a:ext cx="319318" cy="30008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A</a:t>
              </a:r>
              <a:endParaRPr lang="nb-NO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4F7ACD-075F-49B7-A31E-A4D79A1DE936}"/>
                </a:ext>
              </a:extLst>
            </p:cNvPr>
            <p:cNvSpPr txBox="1"/>
            <p:nvPr/>
          </p:nvSpPr>
          <p:spPr>
            <a:xfrm>
              <a:off x="601241" y="2771702"/>
              <a:ext cx="319318" cy="300082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  <a:latin typeface="Palatino Linotype" panose="02040502050505030304" pitchFamily="18" charset="0"/>
                </a:rPr>
                <a:t>B</a:t>
              </a:r>
              <a:endParaRPr lang="nb-NO" b="1" dirty="0">
                <a:solidFill>
                  <a:schemeClr val="tx1"/>
                </a:solidFill>
                <a:latin typeface="Palatino Linotype" panose="020405020505050303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C311E0-38CD-E912-07CD-C75BC6CFEB48}"/>
                </a:ext>
              </a:extLst>
            </p:cNvPr>
            <p:cNvGrpSpPr/>
            <p:nvPr/>
          </p:nvGrpSpPr>
          <p:grpSpPr>
            <a:xfrm>
              <a:off x="691202" y="1791368"/>
              <a:ext cx="324128" cy="300082"/>
              <a:chOff x="1417174" y="1881423"/>
              <a:chExt cx="324128" cy="30008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FD91CFE-4BD5-EE9F-BD68-8732FA8CACC6}"/>
                  </a:ext>
                </a:extLst>
              </p:cNvPr>
              <p:cNvSpPr/>
              <p:nvPr/>
            </p:nvSpPr>
            <p:spPr>
              <a:xfrm>
                <a:off x="1436908" y="1923396"/>
                <a:ext cx="246216" cy="246216"/>
              </a:xfrm>
              <a:prstGeom prst="ellipse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9ADC60-70E9-AD66-4715-BE0AC098CCC4}"/>
                  </a:ext>
                </a:extLst>
              </p:cNvPr>
              <p:cNvSpPr txBox="1"/>
              <p:nvPr/>
            </p:nvSpPr>
            <p:spPr>
              <a:xfrm>
                <a:off x="1417174" y="1881423"/>
                <a:ext cx="32412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e-</a:t>
                </a:r>
                <a:endParaRPr lang="nb-NO" dirty="0">
                  <a:latin typeface="Palatino Linotype" panose="020405020505050303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424074-C93B-1AF5-0ACB-C2EE018EA4EC}"/>
                </a:ext>
              </a:extLst>
            </p:cNvPr>
            <p:cNvGrpSpPr/>
            <p:nvPr/>
          </p:nvGrpSpPr>
          <p:grpSpPr>
            <a:xfrm>
              <a:off x="853266" y="1956449"/>
              <a:ext cx="324128" cy="300082"/>
              <a:chOff x="1417174" y="1881423"/>
              <a:chExt cx="324128" cy="30008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5D1A601-9217-DFA7-65E8-B49C657E52EC}"/>
                  </a:ext>
                </a:extLst>
              </p:cNvPr>
              <p:cNvSpPr/>
              <p:nvPr/>
            </p:nvSpPr>
            <p:spPr>
              <a:xfrm>
                <a:off x="1436908" y="1923396"/>
                <a:ext cx="246216" cy="246216"/>
              </a:xfrm>
              <a:prstGeom prst="ellipse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2868BE-F5F8-01A3-6D57-5997E020CA66}"/>
                  </a:ext>
                </a:extLst>
              </p:cNvPr>
              <p:cNvSpPr txBox="1"/>
              <p:nvPr/>
            </p:nvSpPr>
            <p:spPr>
              <a:xfrm>
                <a:off x="1417174" y="1881423"/>
                <a:ext cx="32412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e-</a:t>
                </a:r>
                <a:endParaRPr lang="nb-NO" dirty="0">
                  <a:latin typeface="Palatino Linotype" panose="02040502050505030304" pitchFamily="18" charset="0"/>
                </a:endParaRPr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3ECD08-74A8-E68D-118C-C8B485E35C29}"/>
                </a:ext>
              </a:extLst>
            </p:cNvPr>
            <p:cNvSpPr/>
            <p:nvPr/>
          </p:nvSpPr>
          <p:spPr>
            <a:xfrm>
              <a:off x="923494" y="2296832"/>
              <a:ext cx="2325404" cy="1233783"/>
            </a:xfrm>
            <a:custGeom>
              <a:avLst/>
              <a:gdLst>
                <a:gd name="csX0" fmla="*/ 0 w 2233966"/>
                <a:gd name="csY0" fmla="*/ 84218 h 1183306"/>
                <a:gd name="csX1" fmla="*/ 703891 w 2233966"/>
                <a:gd name="csY1" fmla="*/ 90796 h 1183306"/>
                <a:gd name="csX2" fmla="*/ 1407782 w 2233966"/>
                <a:gd name="csY2" fmla="*/ 1011775 h 1183306"/>
                <a:gd name="csX3" fmla="*/ 2197192 w 2233966"/>
                <a:gd name="csY3" fmla="*/ 1110451 h 1183306"/>
                <a:gd name="csX0" fmla="*/ 0 w 2279685"/>
                <a:gd name="csY0" fmla="*/ 65596 h 1203183"/>
                <a:gd name="csX1" fmla="*/ 749610 w 2279685"/>
                <a:gd name="csY1" fmla="*/ 110673 h 1203183"/>
                <a:gd name="csX2" fmla="*/ 1453501 w 2279685"/>
                <a:gd name="csY2" fmla="*/ 1031652 h 1203183"/>
                <a:gd name="csX3" fmla="*/ 2242911 w 2279685"/>
                <a:gd name="csY3" fmla="*/ 1130328 h 1203183"/>
                <a:gd name="csX0" fmla="*/ 0 w 2279685"/>
                <a:gd name="csY0" fmla="*/ 42662 h 1180249"/>
                <a:gd name="csX1" fmla="*/ 749610 w 2279685"/>
                <a:gd name="csY1" fmla="*/ 87739 h 1180249"/>
                <a:gd name="csX2" fmla="*/ 1453501 w 2279685"/>
                <a:gd name="csY2" fmla="*/ 1008718 h 1180249"/>
                <a:gd name="csX3" fmla="*/ 2242911 w 2279685"/>
                <a:gd name="csY3" fmla="*/ 1107394 h 1180249"/>
                <a:gd name="csX0" fmla="*/ 0 w 2325404"/>
                <a:gd name="csY0" fmla="*/ 7815 h 1233783"/>
                <a:gd name="csX1" fmla="*/ 795329 w 2325404"/>
                <a:gd name="csY1" fmla="*/ 141273 h 1233783"/>
                <a:gd name="csX2" fmla="*/ 1499220 w 2325404"/>
                <a:gd name="csY2" fmla="*/ 1062252 h 1233783"/>
                <a:gd name="csX3" fmla="*/ 2288630 w 2325404"/>
                <a:gd name="csY3" fmla="*/ 1160928 h 12337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325404" h="1233783">
                  <a:moveTo>
                    <a:pt x="0" y="7815"/>
                  </a:moveTo>
                  <a:cubicBezTo>
                    <a:pt x="223338" y="266"/>
                    <a:pt x="545459" y="-34466"/>
                    <a:pt x="795329" y="141273"/>
                  </a:cubicBezTo>
                  <a:cubicBezTo>
                    <a:pt x="1045199" y="317012"/>
                    <a:pt x="1250337" y="892310"/>
                    <a:pt x="1499220" y="1062252"/>
                  </a:cubicBezTo>
                  <a:cubicBezTo>
                    <a:pt x="1748104" y="1232195"/>
                    <a:pt x="2499139" y="1295785"/>
                    <a:pt x="2288630" y="1160928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3DDDC10-DF6D-A896-83FF-4A87AD9E5548}"/>
                </a:ext>
              </a:extLst>
            </p:cNvPr>
            <p:cNvSpPr/>
            <p:nvPr/>
          </p:nvSpPr>
          <p:spPr>
            <a:xfrm flipV="1">
              <a:off x="910606" y="1545637"/>
              <a:ext cx="2325404" cy="1233783"/>
            </a:xfrm>
            <a:custGeom>
              <a:avLst/>
              <a:gdLst>
                <a:gd name="csX0" fmla="*/ 0 w 2233966"/>
                <a:gd name="csY0" fmla="*/ 84218 h 1183306"/>
                <a:gd name="csX1" fmla="*/ 703891 w 2233966"/>
                <a:gd name="csY1" fmla="*/ 90796 h 1183306"/>
                <a:gd name="csX2" fmla="*/ 1407782 w 2233966"/>
                <a:gd name="csY2" fmla="*/ 1011775 h 1183306"/>
                <a:gd name="csX3" fmla="*/ 2197192 w 2233966"/>
                <a:gd name="csY3" fmla="*/ 1110451 h 1183306"/>
                <a:gd name="csX0" fmla="*/ 0 w 2279685"/>
                <a:gd name="csY0" fmla="*/ 65596 h 1203183"/>
                <a:gd name="csX1" fmla="*/ 749610 w 2279685"/>
                <a:gd name="csY1" fmla="*/ 110673 h 1203183"/>
                <a:gd name="csX2" fmla="*/ 1453501 w 2279685"/>
                <a:gd name="csY2" fmla="*/ 1031652 h 1203183"/>
                <a:gd name="csX3" fmla="*/ 2242911 w 2279685"/>
                <a:gd name="csY3" fmla="*/ 1130328 h 1203183"/>
                <a:gd name="csX0" fmla="*/ 0 w 2279685"/>
                <a:gd name="csY0" fmla="*/ 42662 h 1180249"/>
                <a:gd name="csX1" fmla="*/ 749610 w 2279685"/>
                <a:gd name="csY1" fmla="*/ 87739 h 1180249"/>
                <a:gd name="csX2" fmla="*/ 1453501 w 2279685"/>
                <a:gd name="csY2" fmla="*/ 1008718 h 1180249"/>
                <a:gd name="csX3" fmla="*/ 2242911 w 2279685"/>
                <a:gd name="csY3" fmla="*/ 1107394 h 1180249"/>
                <a:gd name="csX0" fmla="*/ 0 w 2325404"/>
                <a:gd name="csY0" fmla="*/ 7815 h 1233783"/>
                <a:gd name="csX1" fmla="*/ 795329 w 2325404"/>
                <a:gd name="csY1" fmla="*/ 141273 h 1233783"/>
                <a:gd name="csX2" fmla="*/ 1499220 w 2325404"/>
                <a:gd name="csY2" fmla="*/ 1062252 h 1233783"/>
                <a:gd name="csX3" fmla="*/ 2288630 w 2325404"/>
                <a:gd name="csY3" fmla="*/ 1160928 h 12337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325404" h="1233783">
                  <a:moveTo>
                    <a:pt x="0" y="7815"/>
                  </a:moveTo>
                  <a:cubicBezTo>
                    <a:pt x="223338" y="266"/>
                    <a:pt x="545459" y="-34466"/>
                    <a:pt x="795329" y="141273"/>
                  </a:cubicBezTo>
                  <a:cubicBezTo>
                    <a:pt x="1045199" y="317012"/>
                    <a:pt x="1250337" y="892310"/>
                    <a:pt x="1499220" y="1062252"/>
                  </a:cubicBezTo>
                  <a:cubicBezTo>
                    <a:pt x="1748104" y="1232195"/>
                    <a:pt x="2499139" y="1295785"/>
                    <a:pt x="2288630" y="1160928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45748A-D36D-3E75-FE4D-15A8BA07A1D6}"/>
                </a:ext>
              </a:extLst>
            </p:cNvPr>
            <p:cNvSpPr txBox="1"/>
            <p:nvPr/>
          </p:nvSpPr>
          <p:spPr>
            <a:xfrm>
              <a:off x="3209821" y="1391169"/>
              <a:ext cx="319318" cy="300082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B</a:t>
              </a:r>
              <a:endParaRPr lang="nb-NO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E5FBE1-E8CB-2979-0861-4AB898161A11}"/>
                </a:ext>
              </a:extLst>
            </p:cNvPr>
            <p:cNvSpPr txBox="1"/>
            <p:nvPr/>
          </p:nvSpPr>
          <p:spPr>
            <a:xfrm>
              <a:off x="3222521" y="3377739"/>
              <a:ext cx="319318" cy="30008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A</a:t>
              </a:r>
              <a:endParaRPr lang="nb-NO" b="1" dirty="0">
                <a:latin typeface="Palatino Linotype" panose="02040502050505030304" pitchFamily="18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4345903-687D-C366-6CAC-6737C3738E42}"/>
                </a:ext>
              </a:extLst>
            </p:cNvPr>
            <p:cNvGrpSpPr/>
            <p:nvPr/>
          </p:nvGrpSpPr>
          <p:grpSpPr>
            <a:xfrm>
              <a:off x="3341675" y="1187371"/>
              <a:ext cx="324128" cy="300082"/>
              <a:chOff x="3450434" y="2044316"/>
              <a:chExt cx="324128" cy="30008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CCADB5A-F9FC-87DE-689B-B5817D5A54F5}"/>
                  </a:ext>
                </a:extLst>
              </p:cNvPr>
              <p:cNvSpPr/>
              <p:nvPr/>
            </p:nvSpPr>
            <p:spPr>
              <a:xfrm>
                <a:off x="3473447" y="2083949"/>
                <a:ext cx="246216" cy="246216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9F4FB3-E9FA-C874-DD51-3907FF4ADD9E}"/>
                  </a:ext>
                </a:extLst>
              </p:cNvPr>
              <p:cNvSpPr txBox="1"/>
              <p:nvPr/>
            </p:nvSpPr>
            <p:spPr>
              <a:xfrm>
                <a:off x="3450434" y="2044316"/>
                <a:ext cx="32412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e-</a:t>
                </a:r>
                <a:endParaRPr lang="nb-NO" dirty="0">
                  <a:latin typeface="Palatino Linotype" panose="02040502050505030304" pitchFamily="18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234338-AD43-0988-7DAF-EDEB8AC8F2BE}"/>
                </a:ext>
              </a:extLst>
            </p:cNvPr>
            <p:cNvGrpSpPr/>
            <p:nvPr/>
          </p:nvGrpSpPr>
          <p:grpSpPr>
            <a:xfrm>
              <a:off x="3455442" y="1393320"/>
              <a:ext cx="324128" cy="300082"/>
              <a:chOff x="3450434" y="2044316"/>
              <a:chExt cx="324128" cy="30008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BC1FA0F-3DB5-30DF-DE04-7F765F7034AE}"/>
                  </a:ext>
                </a:extLst>
              </p:cNvPr>
              <p:cNvSpPr/>
              <p:nvPr/>
            </p:nvSpPr>
            <p:spPr>
              <a:xfrm>
                <a:off x="3473447" y="2083949"/>
                <a:ext cx="246216" cy="246216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C7FDC2F-05FE-1EB5-DB21-17BAB3B7C5DC}"/>
                  </a:ext>
                </a:extLst>
              </p:cNvPr>
              <p:cNvSpPr txBox="1"/>
              <p:nvPr/>
            </p:nvSpPr>
            <p:spPr>
              <a:xfrm>
                <a:off x="3450434" y="2044316"/>
                <a:ext cx="32412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e-</a:t>
                </a:r>
                <a:endParaRPr lang="nb-NO" dirty="0">
                  <a:latin typeface="Palatino Linotype" panose="020405020505050303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9869BC-5D1E-7118-82E1-B35FDD8990CA}"/>
                </a:ext>
              </a:extLst>
            </p:cNvPr>
            <p:cNvSpPr txBox="1"/>
            <p:nvPr/>
          </p:nvSpPr>
          <p:spPr>
            <a:xfrm>
              <a:off x="89717" y="2286611"/>
              <a:ext cx="1342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Palatino Linotype" panose="02040502050505030304" pitchFamily="18" charset="0"/>
                </a:rPr>
                <a:t>Reduced compound</a:t>
              </a:r>
              <a:endParaRPr lang="nb-NO" sz="1000" dirty="0">
                <a:solidFill>
                  <a:schemeClr val="tx2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5FF3C6-2246-EE57-6CB7-ABABDD46AFDD}"/>
                </a:ext>
              </a:extLst>
            </p:cNvPr>
            <p:cNvSpPr txBox="1"/>
            <p:nvPr/>
          </p:nvSpPr>
          <p:spPr>
            <a:xfrm>
              <a:off x="21533" y="3089372"/>
              <a:ext cx="1478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  <a:latin typeface="Palatino Linotype" panose="02040502050505030304" pitchFamily="18" charset="0"/>
                </a:rPr>
                <a:t>Oxidized  compound</a:t>
              </a:r>
              <a:endParaRPr lang="nb-NO" sz="1000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CE1F44-D9D8-332C-330E-C49628F1433F}"/>
                </a:ext>
              </a:extLst>
            </p:cNvPr>
            <p:cNvSpPr txBox="1"/>
            <p:nvPr/>
          </p:nvSpPr>
          <p:spPr>
            <a:xfrm>
              <a:off x="2625321" y="1691587"/>
              <a:ext cx="1478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  <a:latin typeface="Palatino Linotype" panose="02040502050505030304" pitchFamily="18" charset="0"/>
                </a:rPr>
                <a:t>Reduced  </a:t>
              </a:r>
            </a:p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  <a:latin typeface="Palatino Linotype" panose="02040502050505030304" pitchFamily="18" charset="0"/>
                </a:rPr>
                <a:t>compound</a:t>
              </a:r>
              <a:endParaRPr lang="nb-NO" sz="1000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31D2C4-7A83-7573-FE00-6523FCC31644}"/>
                </a:ext>
              </a:extLst>
            </p:cNvPr>
            <p:cNvSpPr txBox="1"/>
            <p:nvPr/>
          </p:nvSpPr>
          <p:spPr>
            <a:xfrm>
              <a:off x="2638020" y="3680155"/>
              <a:ext cx="1478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Palatino Linotype" panose="02040502050505030304" pitchFamily="18" charset="0"/>
                </a:rPr>
                <a:t>Oxidized  </a:t>
              </a:r>
            </a:p>
            <a:p>
              <a:pPr algn="ctr"/>
              <a:r>
                <a:rPr lang="en-US" sz="1000" dirty="0">
                  <a:solidFill>
                    <a:schemeClr val="tx2"/>
                  </a:solidFill>
                  <a:latin typeface="Palatino Linotype" panose="02040502050505030304" pitchFamily="18" charset="0"/>
                </a:rPr>
                <a:t>compound</a:t>
              </a:r>
              <a:endParaRPr lang="nb-NO" sz="1000" dirty="0">
                <a:solidFill>
                  <a:schemeClr val="tx2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D6225BA-3FCB-6B24-2294-2C5B31827814}"/>
              </a:ext>
            </a:extLst>
          </p:cNvPr>
          <p:cNvSpPr txBox="1"/>
          <p:nvPr/>
        </p:nvSpPr>
        <p:spPr>
          <a:xfrm>
            <a:off x="276716" y="4115818"/>
            <a:ext cx="37586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Bacteria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consume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 H₂ (</a:t>
            </a:r>
            <a:r>
              <a:rPr lang="nb-NO" sz="11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A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) as </a:t>
            </a:r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electron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 donor and </a:t>
            </a:r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reduce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sulfate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 (</a:t>
            </a:r>
            <a:r>
              <a:rPr lang="nb-NO" sz="11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B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) as </a:t>
            </a:r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electron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acceptor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 via </a:t>
            </a:r>
          </a:p>
          <a:p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redox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nb-NO" sz="11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metabolism</a:t>
            </a:r>
            <a:r>
              <a:rPr lang="nb-NO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60FEF5-C886-0FD2-EC8E-4B4D29512C48}"/>
              </a:ext>
            </a:extLst>
          </p:cNvPr>
          <p:cNvSpPr txBox="1"/>
          <p:nvPr/>
        </p:nvSpPr>
        <p:spPr>
          <a:xfrm>
            <a:off x="4634223" y="4164990"/>
            <a:ext cx="33095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Microbial interactions in porous media using H₂ for their metabolic pathways.</a:t>
            </a:r>
            <a:endParaRPr lang="nb-NO" sz="11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13C6B-257B-0BC8-0296-08D5E30E6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07F384-EC6D-73AD-1992-645C3959FD22}"/>
              </a:ext>
            </a:extLst>
          </p:cNvPr>
          <p:cNvGrpSpPr/>
          <p:nvPr/>
        </p:nvGrpSpPr>
        <p:grpSpPr>
          <a:xfrm>
            <a:off x="4283570" y="1406313"/>
            <a:ext cx="4170881" cy="2339275"/>
            <a:chOff x="2044496" y="2826003"/>
            <a:chExt cx="4118317" cy="23097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8B326B6-8798-7150-59AF-E8312974A0DA}"/>
                    </a:ext>
                  </a:extLst>
                </p:cNvPr>
                <p:cNvSpPr txBox="1"/>
                <p:nvPr/>
              </p:nvSpPr>
              <p:spPr>
                <a:xfrm>
                  <a:off x="4799360" y="4586510"/>
                  <a:ext cx="1307393" cy="151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Clogging</m:t>
                        </m:r>
                        <m:r>
                          <a:rPr lang="en-US" sz="1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en-US" sz="10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corrosion</m:t>
                        </m:r>
                        <m:r>
                          <a:rPr lang="en-US" sz="100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s-CO" sz="1000" dirty="0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8B326B6-8798-7150-59AF-E8312974A0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9360" y="4586510"/>
                  <a:ext cx="1307393" cy="151949"/>
                </a:xfrm>
                <a:prstGeom prst="rect">
                  <a:avLst/>
                </a:prstGeom>
                <a:blipFill>
                  <a:blip r:embed="rId3"/>
                  <a:stretch>
                    <a:fillRect l="-2752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058BC6F7-C2B8-CAC6-0C22-1F6C2B07B622}"/>
                </a:ext>
              </a:extLst>
            </p:cNvPr>
            <p:cNvSpPr/>
            <p:nvPr/>
          </p:nvSpPr>
          <p:spPr>
            <a:xfrm rot="4584100">
              <a:off x="2100878" y="2848178"/>
              <a:ext cx="1960107" cy="1915757"/>
            </a:xfrm>
            <a:prstGeom prst="arc">
              <a:avLst>
                <a:gd name="adj1" fmla="val 15206318"/>
                <a:gd name="adj2" fmla="val 0"/>
              </a:avLst>
            </a:prstGeom>
            <a:ln w="3810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5300A700-99EC-3964-F0BE-AD980AFF9798}"/>
                </a:ext>
              </a:extLst>
            </p:cNvPr>
            <p:cNvSpPr/>
            <p:nvPr/>
          </p:nvSpPr>
          <p:spPr>
            <a:xfrm rot="4584100">
              <a:off x="2108449" y="3068917"/>
              <a:ext cx="1960107" cy="1915757"/>
            </a:xfrm>
            <a:prstGeom prst="arc">
              <a:avLst>
                <a:gd name="adj1" fmla="val 16621027"/>
                <a:gd name="adj2" fmla="val 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4630605D-9024-BD5E-E981-9DC94D044CCF}"/>
                </a:ext>
              </a:extLst>
            </p:cNvPr>
            <p:cNvSpPr/>
            <p:nvPr/>
          </p:nvSpPr>
          <p:spPr>
            <a:xfrm rot="17015900" flipH="1">
              <a:off x="4043785" y="2857602"/>
              <a:ext cx="1960107" cy="1915757"/>
            </a:xfrm>
            <a:prstGeom prst="arc">
              <a:avLst>
                <a:gd name="adj1" fmla="val 15206318"/>
                <a:gd name="adj2" fmla="val 0"/>
              </a:avLst>
            </a:prstGeom>
            <a:ln w="3810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493B3186-492F-EFBB-2F12-D7BE4095AD87}"/>
                </a:ext>
              </a:extLst>
            </p:cNvPr>
            <p:cNvSpPr/>
            <p:nvPr/>
          </p:nvSpPr>
          <p:spPr>
            <a:xfrm rot="17015900" flipH="1">
              <a:off x="4037360" y="3085062"/>
              <a:ext cx="1960107" cy="1915757"/>
            </a:xfrm>
            <a:prstGeom prst="arc">
              <a:avLst>
                <a:gd name="adj1" fmla="val 16657404"/>
                <a:gd name="adj2" fmla="val 0"/>
              </a:avLst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914DB0A-532A-C7E2-B4A1-BDA566BFBC2B}"/>
                    </a:ext>
                  </a:extLst>
                </p:cNvPr>
                <p:cNvSpPr txBox="1"/>
                <p:nvPr/>
              </p:nvSpPr>
              <p:spPr>
                <a:xfrm>
                  <a:off x="4776279" y="4983848"/>
                  <a:ext cx="1386534" cy="151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MX" sz="1000" i="0">
                            <a:latin typeface="Cambria Math" panose="02040503050406030204" pitchFamily="18" charset="0"/>
                          </a:rPr>
                          <m:t>Gas</m:t>
                        </m:r>
                        <m:r>
                          <a:rPr lang="es-MX" sz="10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MX" sz="1000" i="0">
                            <a:latin typeface="Cambria Math" panose="02040503050406030204" pitchFamily="18" charset="0"/>
                          </a:rPr>
                          <m:t>composition</m:t>
                        </m:r>
                        <m:r>
                          <a:rPr lang="es-MX" sz="10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MX" sz="1000" i="0">
                            <a:latin typeface="Cambria Math" panose="02040503050406030204" pitchFamily="18" charset="0"/>
                          </a:rPr>
                          <m:t>changes</m:t>
                        </m:r>
                      </m:oMath>
                    </m:oMathPara>
                  </a14:m>
                  <a:endParaRPr lang="es-CO" sz="1000" dirty="0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914DB0A-532A-C7E2-B4A1-BDA566BFBC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6279" y="4983848"/>
                  <a:ext cx="1386534" cy="151949"/>
                </a:xfrm>
                <a:prstGeom prst="rect">
                  <a:avLst/>
                </a:prstGeom>
                <a:blipFill>
                  <a:blip r:embed="rId4"/>
                  <a:stretch>
                    <a:fillRect l="-1739" r="-3043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8B36093-5C71-699B-21C4-8A0B2F75A35C}"/>
                    </a:ext>
                  </a:extLst>
                </p:cNvPr>
                <p:cNvSpPr txBox="1"/>
                <p:nvPr/>
              </p:nvSpPr>
              <p:spPr>
                <a:xfrm>
                  <a:off x="2884840" y="4972912"/>
                  <a:ext cx="462178" cy="151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Gas</m:t>
                        </m:r>
                        <m:r>
                          <a:rPr lang="en-US" sz="1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latin typeface="Cambria Math" panose="02040503050406030204" pitchFamily="18" charset="0"/>
                          </a:rPr>
                          <m:t>loss</m:t>
                        </m:r>
                      </m:oMath>
                    </m:oMathPara>
                  </a14:m>
                  <a:endParaRPr lang="es-CO" sz="1000" dirty="0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8B36093-5C71-699B-21C4-8A0B2F75A3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4840" y="4972912"/>
                  <a:ext cx="462178" cy="151949"/>
                </a:xfrm>
                <a:prstGeom prst="rect">
                  <a:avLst/>
                </a:prstGeom>
                <a:blipFill>
                  <a:blip r:embed="rId5"/>
                  <a:stretch>
                    <a:fillRect l="-5195" r="-7792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2C67886-99F7-AC47-7CBC-CBCE125104F8}"/>
                    </a:ext>
                  </a:extLst>
                </p:cNvPr>
                <p:cNvSpPr txBox="1"/>
                <p:nvPr/>
              </p:nvSpPr>
              <p:spPr>
                <a:xfrm>
                  <a:off x="2044496" y="4586507"/>
                  <a:ext cx="1291565" cy="312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000" b="0" dirty="0" smtClean="0">
                            <a:latin typeface="Palatino Linotype" panose="02040502050505030304" pitchFamily="18" charset="0"/>
                          </a:rPr>
                          <m:t>Change</m:t>
                        </m:r>
                        <m:r>
                          <m:rPr>
                            <m:nor/>
                          </m:rPr>
                          <a:rPr lang="en-US" sz="1000" b="0" dirty="0" smtClean="0">
                            <a:latin typeface="Palatino Linotype" panose="0204050205050503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000" b="0" dirty="0" smtClean="0">
                            <a:latin typeface="Palatino Linotype" panose="02040502050505030304" pitchFamily="18" charset="0"/>
                          </a:rPr>
                          <m:t>petrophysical</m:t>
                        </m:r>
                        <m:r>
                          <m:rPr>
                            <m:nor/>
                          </m:rPr>
                          <a:rPr lang="en-US" sz="1000" b="0" dirty="0" smtClean="0">
                            <a:latin typeface="Palatino Linotype" panose="0204050205050503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000" b="0" dirty="0">
                    <a:latin typeface="Palatino Linotype" panose="0204050205050503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000" b="0" dirty="0" smtClean="0">
                            <a:latin typeface="Palatino Linotype" panose="02040502050505030304" pitchFamily="18" charset="0"/>
                          </a:rPr>
                          <m:t>properties</m:t>
                        </m:r>
                      </m:oMath>
                    </m:oMathPara>
                  </a14:m>
                  <a:endParaRPr lang="es-CO" sz="1000" dirty="0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2C67886-99F7-AC47-7CBC-CBCE125104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4496" y="4586507"/>
                  <a:ext cx="1291565" cy="312002"/>
                </a:xfrm>
                <a:prstGeom prst="rect">
                  <a:avLst/>
                </a:prstGeom>
                <a:blipFill>
                  <a:blip r:embed="rId6"/>
                  <a:stretch>
                    <a:fillRect l="-3271" r="-1869" b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EDAA7E-912E-C99A-329F-48E1AE06EE56}"/>
                </a:ext>
              </a:extLst>
            </p:cNvPr>
            <p:cNvSpPr/>
            <p:nvPr/>
          </p:nvSpPr>
          <p:spPr>
            <a:xfrm>
              <a:off x="3514273" y="3131612"/>
              <a:ext cx="1028974" cy="800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600"/>
            </a:p>
          </p:txBody>
        </p:sp>
      </p:grpSp>
      <p:pic>
        <p:nvPicPr>
          <p:cNvPr id="8" name="Graphic 7" descr="Crystals with solid fill">
            <a:extLst>
              <a:ext uri="{FF2B5EF4-FFF2-40B4-BE49-F238E27FC236}">
                <a16:creationId xmlns:a16="http://schemas.microsoft.com/office/drawing/2014/main" id="{0095E151-235B-1D4A-87DB-9026B11A05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87916" y="1537431"/>
            <a:ext cx="833528" cy="833528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E709A01-BE40-36F2-10C4-B6C8844D93E6}"/>
              </a:ext>
            </a:extLst>
          </p:cNvPr>
          <p:cNvSpPr txBox="1">
            <a:spLocks/>
          </p:cNvSpPr>
          <p:nvPr/>
        </p:nvSpPr>
        <p:spPr>
          <a:xfrm>
            <a:off x="4879348" y="2282248"/>
            <a:ext cx="1018073" cy="130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152D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7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Electron acceptor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923A19A-042E-5C6F-D9A6-949145201621}"/>
              </a:ext>
            </a:extLst>
          </p:cNvPr>
          <p:cNvSpPr txBox="1">
            <a:spLocks/>
          </p:cNvSpPr>
          <p:nvPr/>
        </p:nvSpPr>
        <p:spPr>
          <a:xfrm>
            <a:off x="6863552" y="2282247"/>
            <a:ext cx="1018073" cy="130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152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700" b="1">
                <a:solidFill>
                  <a:schemeClr val="tx1"/>
                </a:solidFill>
                <a:latin typeface="Palatino Linotype" panose="02040502050505030304" pitchFamily="18" charset="0"/>
              </a:rPr>
              <a:t>Electron donor</a:t>
            </a:r>
          </a:p>
        </p:txBody>
      </p:sp>
      <p:pic>
        <p:nvPicPr>
          <p:cNvPr id="11" name="Imagen 52" descr="Icono&#10;&#10;Descripción generada automáticamente">
            <a:extLst>
              <a:ext uri="{FF2B5EF4-FFF2-40B4-BE49-F238E27FC236}">
                <a16:creationId xmlns:a16="http://schemas.microsoft.com/office/drawing/2014/main" id="{9690EFDD-5B7B-9989-4439-AB452EDA691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  <a:duotone>
              <a:prstClr val="black"/>
              <a:srgbClr val="C4BBF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88" y="1710040"/>
            <a:ext cx="568203" cy="56820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7D53226-DF03-B510-422E-7299DB9FB98C}"/>
              </a:ext>
            </a:extLst>
          </p:cNvPr>
          <p:cNvSpPr txBox="1">
            <a:spLocks/>
          </p:cNvSpPr>
          <p:nvPr/>
        </p:nvSpPr>
        <p:spPr>
          <a:xfrm>
            <a:off x="5957981" y="1529466"/>
            <a:ext cx="1018073" cy="130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152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7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Microorganism</a:t>
            </a:r>
          </a:p>
        </p:txBody>
      </p:sp>
      <p:pic>
        <p:nvPicPr>
          <p:cNvPr id="13" name="Graphic 12" descr="Germ with solid fill">
            <a:extLst>
              <a:ext uri="{FF2B5EF4-FFF2-40B4-BE49-F238E27FC236}">
                <a16:creationId xmlns:a16="http://schemas.microsoft.com/office/drawing/2014/main" id="{BCD2A4C0-CF52-B9D7-F27B-F52A36048F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97420" y="1636104"/>
            <a:ext cx="926071" cy="92607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77B755B-A55E-D06E-2470-28DB68BA7C05}"/>
              </a:ext>
            </a:extLst>
          </p:cNvPr>
          <p:cNvSpPr txBox="1">
            <a:spLocks/>
          </p:cNvSpPr>
          <p:nvPr/>
        </p:nvSpPr>
        <p:spPr>
          <a:xfrm>
            <a:off x="5659656" y="2522663"/>
            <a:ext cx="1372961" cy="1932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152D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9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Effects on the medium</a:t>
            </a:r>
          </a:p>
        </p:txBody>
      </p:sp>
      <p:pic>
        <p:nvPicPr>
          <p:cNvPr id="15" name="Graphic 14" descr="Badge Follow with solid fill">
            <a:extLst>
              <a:ext uri="{FF2B5EF4-FFF2-40B4-BE49-F238E27FC236}">
                <a16:creationId xmlns:a16="http://schemas.microsoft.com/office/drawing/2014/main" id="{41CC638B-4F43-49BC-8204-F24FBBAD0F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96781" y="1893716"/>
            <a:ext cx="201915" cy="201915"/>
          </a:xfrm>
          <a:prstGeom prst="rect">
            <a:avLst/>
          </a:prstGeom>
        </p:spPr>
      </p:pic>
      <p:pic>
        <p:nvPicPr>
          <p:cNvPr id="16" name="Graphic 15" descr="Badge Follow with solid fill">
            <a:extLst>
              <a:ext uri="{FF2B5EF4-FFF2-40B4-BE49-F238E27FC236}">
                <a16:creationId xmlns:a16="http://schemas.microsoft.com/office/drawing/2014/main" id="{D79C636C-35EA-5D11-7107-4F130FCDCA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3521" y="1897130"/>
            <a:ext cx="201915" cy="201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23638A-8470-9C91-0D95-6B20D64356AA}"/>
              </a:ext>
            </a:extLst>
          </p:cNvPr>
          <p:cNvSpPr txBox="1"/>
          <p:nvPr/>
        </p:nvSpPr>
        <p:spPr>
          <a:xfrm>
            <a:off x="49126" y="146936"/>
            <a:ext cx="83970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Microbes: Minerals team up to boost H₂ Consumption</a:t>
            </a:r>
          </a:p>
          <a:p>
            <a:r>
              <a:rPr lang="en-US" sz="2800" b="1" dirty="0" err="1">
                <a:solidFill>
                  <a:srgbClr val="AA13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BioGeoChemical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58735B-BBB7-8A45-8C2F-C1112699036E}"/>
              </a:ext>
            </a:extLst>
          </p:cNvPr>
          <p:cNvSpPr txBox="1"/>
          <p:nvPr/>
        </p:nvSpPr>
        <p:spPr>
          <a:xfrm>
            <a:off x="1105465" y="4199422"/>
            <a:ext cx="6424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AA1317"/>
                </a:solidFill>
                <a:latin typeface="Palatino Linotype" panose="02040502050505030304" pitchFamily="18" charset="0"/>
              </a:rPr>
              <a:t>Can subsurface H₂ storage remain secure in the presence of this interactions?</a:t>
            </a:r>
            <a:endParaRPr lang="nb-NO" sz="1800" b="1" dirty="0">
              <a:solidFill>
                <a:srgbClr val="AA1317"/>
              </a:solidFill>
              <a:latin typeface="Palatino Linotype" panose="0204050205050503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1051322-B33B-C9C8-47FB-109F9B5F82FB}"/>
                  </a:ext>
                </a:extLst>
              </p:cNvPr>
              <p:cNvSpPr txBox="1"/>
              <p:nvPr/>
            </p:nvSpPr>
            <p:spPr>
              <a:xfrm>
                <a:off x="478618" y="2240729"/>
                <a:ext cx="3804952" cy="326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𝐒𝐎</m:t>
                          </m:r>
                        </m:e>
                        <m:sub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2000" b="0" i="0" smtClean="0">
                          <a:solidFill>
                            <a:srgbClr val="AA131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0" smtClean="0">
                          <a:solidFill>
                            <a:srgbClr val="AA131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𝟐𝐇</m:t>
                          </m:r>
                        </m:e>
                        <m:sup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nor/>
                        </m:rPr>
                        <a:rPr lang="nb-NO" sz="2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Palatino Linotype" panose="02040502050505030304" pitchFamily="18" charset="0"/>
                        </a:rPr>
                        <m:t>⇌</m:t>
                      </m:r>
                      <m:r>
                        <m:rPr>
                          <m:nor/>
                        </m:rPr>
                        <a:rPr lang="en-US" sz="2000" b="0" smtClean="0">
                          <a:latin typeface="Palatino Linotype" panose="0204050205050503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000" b="0" i="0" smtClean="0">
                          <a:solidFill>
                            <a:srgbClr val="AA131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nb-NO" sz="2000" dirty="0"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1051322-B33B-C9C8-47FB-109F9B5F8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18" y="2240729"/>
                <a:ext cx="3804952" cy="326821"/>
              </a:xfrm>
              <a:prstGeom prst="rect">
                <a:avLst/>
              </a:prstGeom>
              <a:blipFill>
                <a:blip r:embed="rId12"/>
                <a:stretch>
                  <a:fillRect l="-1122" r="-801" b="-1698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513D8D08-080E-E537-C14A-A763942D6210}"/>
              </a:ext>
            </a:extLst>
          </p:cNvPr>
          <p:cNvSpPr txBox="1">
            <a:spLocks/>
          </p:cNvSpPr>
          <p:nvPr/>
        </p:nvSpPr>
        <p:spPr>
          <a:xfrm>
            <a:off x="4761165" y="1212927"/>
            <a:ext cx="1315760" cy="137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152D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050" b="1" dirty="0">
                <a:solidFill>
                  <a:srgbClr val="012050"/>
                </a:solidFill>
                <a:latin typeface="Palatino Linotype" panose="02040502050505030304" pitchFamily="18" charset="0"/>
              </a:rPr>
              <a:t>Sulfide minerals</a:t>
            </a:r>
          </a:p>
        </p:txBody>
      </p:sp>
      <p:sp>
        <p:nvSpPr>
          <p:cNvPr id="38" name="Title Placeholder 1">
            <a:extLst>
              <a:ext uri="{FF2B5EF4-FFF2-40B4-BE49-F238E27FC236}">
                <a16:creationId xmlns:a16="http://schemas.microsoft.com/office/drawing/2014/main" id="{6AB49667-0A58-3FA6-C4C6-350A56EA49AD}"/>
              </a:ext>
            </a:extLst>
          </p:cNvPr>
          <p:cNvSpPr txBox="1">
            <a:spLocks/>
          </p:cNvSpPr>
          <p:nvPr/>
        </p:nvSpPr>
        <p:spPr>
          <a:xfrm>
            <a:off x="6604988" y="1208549"/>
            <a:ext cx="1315760" cy="137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152D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050" b="1" dirty="0">
                <a:solidFill>
                  <a:srgbClr val="012050"/>
                </a:solidFill>
                <a:latin typeface="Palatino Linotype" panose="02040502050505030304" pitchFamily="18" charset="0"/>
              </a:rPr>
              <a:t>Hydrogen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97A180F-D385-BB1F-0B2C-D528DC16AB0A}"/>
              </a:ext>
            </a:extLst>
          </p:cNvPr>
          <p:cNvCxnSpPr/>
          <p:nvPr/>
        </p:nvCxnSpPr>
        <p:spPr>
          <a:xfrm>
            <a:off x="5364244" y="1340041"/>
            <a:ext cx="0" cy="272956"/>
          </a:xfrm>
          <a:prstGeom prst="straightConnector1">
            <a:avLst/>
          </a:prstGeom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756E2D-1D14-5701-5DC7-36F3029944E2}"/>
              </a:ext>
            </a:extLst>
          </p:cNvPr>
          <p:cNvCxnSpPr/>
          <p:nvPr/>
        </p:nvCxnSpPr>
        <p:spPr>
          <a:xfrm>
            <a:off x="7246461" y="1387303"/>
            <a:ext cx="0" cy="272956"/>
          </a:xfrm>
          <a:prstGeom prst="straightConnector1">
            <a:avLst/>
          </a:prstGeom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165A054-448C-5F6D-ADE9-0980E3FDBB4C}"/>
              </a:ext>
            </a:extLst>
          </p:cNvPr>
          <p:cNvSpPr txBox="1"/>
          <p:nvPr/>
        </p:nvSpPr>
        <p:spPr>
          <a:xfrm>
            <a:off x="711773" y="2793946"/>
            <a:ext cx="333864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Sulfate reduction coupled to H₂ oxidation leads to microbial H₂ consumption and H₂S generation.</a:t>
            </a:r>
            <a:endParaRPr lang="nb-NO" sz="1050" dirty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C42E14F-01E1-7154-5424-C707938DD655}"/>
              </a:ext>
            </a:extLst>
          </p:cNvPr>
          <p:cNvSpPr txBox="1"/>
          <p:nvPr/>
        </p:nvSpPr>
        <p:spPr>
          <a:xfrm>
            <a:off x="813326" y="1657456"/>
            <a:ext cx="323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</a:rPr>
              <a:t>Where the raw material come from</a:t>
            </a:r>
            <a:r>
              <a:rPr lang="en-US" sz="1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?</a:t>
            </a:r>
            <a:endParaRPr lang="en-US" sz="1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 animBg="1"/>
      <p:bldP spid="5" grpId="0"/>
      <p:bldP spid="34" grpId="0"/>
      <p:bldP spid="37" grpId="0"/>
      <p:bldP spid="38" grpId="0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75EE30-7023-7171-2967-C8F8F7551511}"/>
              </a:ext>
            </a:extLst>
          </p:cNvPr>
          <p:cNvSpPr txBox="1"/>
          <p:nvPr/>
        </p:nvSpPr>
        <p:spPr>
          <a:xfrm>
            <a:off x="83820" y="83820"/>
            <a:ext cx="54025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Pore-scale experimental setup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</a:rPr>
              <a:t>(Microfluidic system)</a:t>
            </a:r>
            <a:endParaRPr lang="nb-NO" sz="2400" b="1" dirty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4B17022-89B2-48FE-920F-1168C2EAC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54" y="919584"/>
            <a:ext cx="2814777" cy="2368295"/>
          </a:xfrm>
          <a:prstGeom prst="rect">
            <a:avLst/>
          </a:prstGeom>
        </p:spPr>
      </p:pic>
      <p:cxnSp>
        <p:nvCxnSpPr>
          <p:cNvPr id="26" name="Conector recto 67">
            <a:extLst>
              <a:ext uri="{FF2B5EF4-FFF2-40B4-BE49-F238E27FC236}">
                <a16:creationId xmlns:a16="http://schemas.microsoft.com/office/drawing/2014/main" id="{632AB82B-6364-53AD-8E8A-048557DB5FC0}"/>
              </a:ext>
            </a:extLst>
          </p:cNvPr>
          <p:cNvCxnSpPr>
            <a:cxnSpLocks/>
          </p:cNvCxnSpPr>
          <p:nvPr/>
        </p:nvCxnSpPr>
        <p:spPr>
          <a:xfrm>
            <a:off x="2883877" y="1176425"/>
            <a:ext cx="1014938" cy="6685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66">
            <a:extLst>
              <a:ext uri="{FF2B5EF4-FFF2-40B4-BE49-F238E27FC236}">
                <a16:creationId xmlns:a16="http://schemas.microsoft.com/office/drawing/2014/main" id="{4BD6E1BA-F694-8040-5874-360B677058A6}"/>
              </a:ext>
            </a:extLst>
          </p:cNvPr>
          <p:cNvCxnSpPr>
            <a:cxnSpLocks/>
          </p:cNvCxnSpPr>
          <p:nvPr/>
        </p:nvCxnSpPr>
        <p:spPr>
          <a:xfrm>
            <a:off x="2433711" y="1394099"/>
            <a:ext cx="1465104" cy="24214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93CEA28-55EE-7328-29A6-58EF6E112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854860"/>
              </p:ext>
            </p:extLst>
          </p:nvPr>
        </p:nvGraphicFramePr>
        <p:xfrm>
          <a:off x="794260" y="3263142"/>
          <a:ext cx="2219285" cy="12145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116">
                  <a:extLst>
                    <a:ext uri="{9D8B030D-6E8A-4147-A177-3AD203B41FA5}">
                      <a16:colId xmlns:a16="http://schemas.microsoft.com/office/drawing/2014/main" val="1109000569"/>
                    </a:ext>
                  </a:extLst>
                </a:gridCol>
                <a:gridCol w="702169">
                  <a:extLst>
                    <a:ext uri="{9D8B030D-6E8A-4147-A177-3AD203B41FA5}">
                      <a16:colId xmlns:a16="http://schemas.microsoft.com/office/drawing/2014/main" val="1788605884"/>
                    </a:ext>
                  </a:extLst>
                </a:gridCol>
              </a:tblGrid>
              <a:tr h="17396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Palatino Linotype" panose="02040502050505030304" pitchFamily="18" charset="0"/>
                        </a:rPr>
                        <a:t>Petrophysical properties</a:t>
                      </a:r>
                      <a:endParaRPr lang="nb-NO" sz="1000" b="1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707673"/>
                  </a:ext>
                </a:extLst>
              </a:tr>
              <a:tr h="17396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Palatino Linotype" panose="02040502050505030304" pitchFamily="18" charset="0"/>
                        </a:rPr>
                        <a:t>Porosity (%)</a:t>
                      </a:r>
                      <a:endParaRPr lang="nb-NO" sz="100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Palatino Linotype" panose="02040502050505030304" pitchFamily="18" charset="0"/>
                        </a:rPr>
                        <a:t>~60</a:t>
                      </a:r>
                      <a:endParaRPr lang="nb-NO" sz="1000" dirty="0">
                        <a:latin typeface="Palatino Linotype" panose="0204050205050503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90551411"/>
                  </a:ext>
                </a:extLst>
              </a:tr>
              <a:tr h="173965">
                <a:tc>
                  <a:txBody>
                    <a:bodyPr/>
                    <a:lstStyle/>
                    <a:p>
                      <a:r>
                        <a:rPr lang="en-US" sz="1000">
                          <a:latin typeface="Palatino Linotype" panose="02040502050505030304" pitchFamily="18" charset="0"/>
                        </a:rPr>
                        <a:t>Permeability (</a:t>
                      </a:r>
                      <a:r>
                        <a:rPr lang="en-US" sz="1000" err="1">
                          <a:latin typeface="Palatino Linotype" panose="02040502050505030304" pitchFamily="18" charset="0"/>
                        </a:rPr>
                        <a:t>mD</a:t>
                      </a:r>
                      <a:r>
                        <a:rPr lang="en-US" sz="1000">
                          <a:latin typeface="Palatino Linotype" panose="02040502050505030304" pitchFamily="18" charset="0"/>
                        </a:rPr>
                        <a:t>)</a:t>
                      </a:r>
                      <a:endParaRPr lang="nb-NO" sz="100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Palatino Linotype" panose="02040502050505030304" pitchFamily="18" charset="0"/>
                        </a:rPr>
                        <a:t>2.9</a:t>
                      </a:r>
                      <a:endParaRPr lang="nb-NO" sz="100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68143"/>
                  </a:ext>
                </a:extLst>
              </a:tr>
              <a:tr h="173965">
                <a:tc>
                  <a:txBody>
                    <a:bodyPr/>
                    <a:lstStyle/>
                    <a:p>
                      <a:r>
                        <a:rPr lang="en-US" sz="1000">
                          <a:latin typeface="Palatino Linotype" panose="02040502050505030304" pitchFamily="18" charset="0"/>
                        </a:rPr>
                        <a:t>Av. Grain size (um)</a:t>
                      </a:r>
                      <a:endParaRPr lang="nb-NO" sz="1000">
                        <a:latin typeface="Palatino Linotype" panose="0204050205050503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Palatino Linotype" panose="02040502050505030304" pitchFamily="18" charset="0"/>
                        </a:rPr>
                        <a:t>99.3</a:t>
                      </a:r>
                      <a:endParaRPr lang="nb-NO" sz="1000">
                        <a:latin typeface="Palatino Linotype" panose="0204050205050503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175307"/>
                  </a:ext>
                </a:extLst>
              </a:tr>
              <a:tr h="239202">
                <a:tc grid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a:t>Operational conditions: 10.7 bar and 37 ºC</a:t>
                      </a:r>
                      <a:endParaRPr lang="nb-NO" sz="800" dirty="0">
                        <a:solidFill>
                          <a:schemeClr val="bg2">
                            <a:lumMod val="50000"/>
                          </a:schemeClr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16459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DAA12B56-7C09-A437-5B21-C514D5FC730A}"/>
              </a:ext>
            </a:extLst>
          </p:cNvPr>
          <p:cNvGrpSpPr/>
          <p:nvPr/>
        </p:nvGrpSpPr>
        <p:grpSpPr>
          <a:xfrm>
            <a:off x="3898815" y="1858033"/>
            <a:ext cx="4351887" cy="1970523"/>
            <a:chOff x="305241" y="979573"/>
            <a:chExt cx="3849747" cy="17431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3848D1-6949-BDEB-A699-ABB4E451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241" y="979573"/>
              <a:ext cx="3849747" cy="1743155"/>
            </a:xfrm>
            <a:prstGeom prst="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56BFD0-0D9D-D2FE-8225-B82CAF071486}"/>
                </a:ext>
              </a:extLst>
            </p:cNvPr>
            <p:cNvSpPr txBox="1"/>
            <p:nvPr/>
          </p:nvSpPr>
          <p:spPr>
            <a:xfrm>
              <a:off x="2309839" y="1062051"/>
              <a:ext cx="5288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Palatino Linotype" panose="02040502050505030304" pitchFamily="18" charset="0"/>
                </a:rPr>
                <a:t>H₂</a:t>
              </a:r>
              <a:endParaRPr lang="nb-NO" b="1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BC0D93-6CA8-6A92-DEC6-0845F2AF3A2B}"/>
                </a:ext>
              </a:extLst>
            </p:cNvPr>
            <p:cNvSpPr txBox="1"/>
            <p:nvPr/>
          </p:nvSpPr>
          <p:spPr>
            <a:xfrm>
              <a:off x="2496949" y="2305515"/>
              <a:ext cx="792752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Palatino Linotype" panose="02040502050505030304" pitchFamily="18" charset="0"/>
                </a:rPr>
                <a:t>Grains</a:t>
              </a:r>
              <a:endParaRPr lang="nb-NO" b="1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20D269-8C52-15A2-FD9E-ED72A8C2A55B}"/>
                </a:ext>
              </a:extLst>
            </p:cNvPr>
            <p:cNvSpPr txBox="1"/>
            <p:nvPr/>
          </p:nvSpPr>
          <p:spPr>
            <a:xfrm>
              <a:off x="1088364" y="2036876"/>
              <a:ext cx="792752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Palatino Linotype" panose="02040502050505030304" pitchFamily="18" charset="0"/>
                </a:rPr>
                <a:t>Sulfate</a:t>
              </a:r>
              <a:endParaRPr lang="nb-NO" b="1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8406A8-F773-C37C-FB0C-F8F1F3E328EA}"/>
                </a:ext>
              </a:extLst>
            </p:cNvPr>
            <p:cNvSpPr txBox="1"/>
            <p:nvPr/>
          </p:nvSpPr>
          <p:spPr>
            <a:xfrm>
              <a:off x="2664239" y="1865333"/>
              <a:ext cx="792752" cy="2207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MS</a:t>
              </a:r>
              <a:endParaRPr lang="nb-NO" sz="1100" b="1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311AADC-E615-186B-0810-D3E009DF8AED}"/>
              </a:ext>
            </a:extLst>
          </p:cNvPr>
          <p:cNvSpPr txBox="1"/>
          <p:nvPr/>
        </p:nvSpPr>
        <p:spPr>
          <a:xfrm>
            <a:off x="4417842" y="3862151"/>
            <a:ext cx="35245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Multiphase system</a:t>
            </a:r>
          </a:p>
          <a:p>
            <a:pPr algn="ctr"/>
            <a:r>
              <a:rPr lang="en-US" sz="1100" dirty="0">
                <a:latin typeface="Palatino Linotype" panose="02040502050505030304" pitchFamily="18" charset="0"/>
              </a:rPr>
              <a:t>Gas | Liquid | Rock | Mineral</a:t>
            </a:r>
          </a:p>
          <a:p>
            <a:pPr algn="ctr"/>
            <a:r>
              <a:rPr lang="en-US" sz="11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GLRM</a:t>
            </a:r>
            <a:endParaRPr lang="nb-NO" sz="11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386327-F42E-0EB8-61EF-DF4D299DDFCC}"/>
              </a:ext>
            </a:extLst>
          </p:cNvPr>
          <p:cNvSpPr txBox="1"/>
          <p:nvPr/>
        </p:nvSpPr>
        <p:spPr>
          <a:xfrm>
            <a:off x="3660241" y="898835"/>
            <a:ext cx="2621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latin typeface="Palatino Linotype" panose="02040502050505030304" pitchFamily="18" charset="0"/>
              </a:rPr>
              <a:t>CaSO₄ + SRB + H₂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0AFF4-3BF7-28CB-4302-1E77161209DE}"/>
              </a:ext>
            </a:extLst>
          </p:cNvPr>
          <p:cNvSpPr txBox="1"/>
          <p:nvPr/>
        </p:nvSpPr>
        <p:spPr>
          <a:xfrm>
            <a:off x="3849990" y="1259227"/>
            <a:ext cx="3791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000" dirty="0">
                <a:latin typeface="Palatino Linotype" panose="02040502050505030304" pitchFamily="18" charset="0"/>
              </a:rPr>
              <a:t>Mineral (</a:t>
            </a:r>
            <a:r>
              <a:rPr lang="nb-NO" sz="1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Gypsum</a:t>
            </a:r>
            <a:r>
              <a:rPr lang="nb-NO" sz="1000" dirty="0" err="1">
                <a:latin typeface="Palatino Linotype" panose="02040502050505030304" pitchFamily="18" charset="0"/>
              </a:rPr>
              <a:t>_CaSO</a:t>
            </a:r>
            <a:r>
              <a:rPr lang="nb-NO" sz="1000" dirty="0">
                <a:latin typeface="Palatino Linotype" panose="02040502050505030304" pitchFamily="18" charset="0"/>
              </a:rPr>
              <a:t>₄)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000" dirty="0">
                <a:latin typeface="Palatino Linotype" panose="02040502050505030304" pitchFamily="18" charset="0"/>
              </a:rPr>
              <a:t>Microbial </a:t>
            </a:r>
            <a:r>
              <a:rPr lang="nb-NO" sz="1000" dirty="0" err="1">
                <a:latin typeface="Palatino Linotype" panose="02040502050505030304" pitchFamily="18" charset="0"/>
              </a:rPr>
              <a:t>solution</a:t>
            </a:r>
            <a:r>
              <a:rPr lang="nb-NO" sz="1000" dirty="0">
                <a:latin typeface="Palatino Linotype" panose="02040502050505030304" pitchFamily="18" charset="0"/>
              </a:rPr>
              <a:t> (</a:t>
            </a:r>
            <a:r>
              <a:rPr lang="nb-NO" sz="1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SRB</a:t>
            </a:r>
            <a:r>
              <a:rPr lang="nb-NO" sz="1000" dirty="0" err="1">
                <a:latin typeface="Palatino Linotype" panose="02040502050505030304" pitchFamily="18" charset="0"/>
              </a:rPr>
              <a:t>_</a:t>
            </a:r>
            <a:r>
              <a:rPr lang="nb-NO" sz="1000" i="1" dirty="0" err="1">
                <a:latin typeface="Palatino Linotype" panose="02040502050505030304" pitchFamily="18" charset="0"/>
              </a:rPr>
              <a:t>Oleidesulfovibrio</a:t>
            </a:r>
            <a:r>
              <a:rPr lang="nb-NO" sz="1000" i="1" dirty="0">
                <a:latin typeface="Palatino Linotype" panose="02040502050505030304" pitchFamily="18" charset="0"/>
              </a:rPr>
              <a:t> </a:t>
            </a:r>
            <a:r>
              <a:rPr lang="nb-NO" sz="1000" i="1" dirty="0" err="1">
                <a:latin typeface="Palatino Linotype" panose="02040502050505030304" pitchFamily="18" charset="0"/>
              </a:rPr>
              <a:t>alaskensis</a:t>
            </a:r>
            <a:r>
              <a:rPr lang="nb-NO" sz="1000" dirty="0">
                <a:latin typeface="Palatino Linotype" panose="02040502050505030304" pitchFamily="18" charset="0"/>
              </a:rPr>
              <a:t> G20)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000" dirty="0">
                <a:latin typeface="Palatino Linotype" panose="02040502050505030304" pitchFamily="18" charset="0"/>
              </a:rPr>
              <a:t>Gas </a:t>
            </a:r>
            <a:r>
              <a:rPr lang="nb-NO" sz="1000" dirty="0" err="1">
                <a:latin typeface="Palatino Linotype" panose="02040502050505030304" pitchFamily="18" charset="0"/>
              </a:rPr>
              <a:t>phase</a:t>
            </a:r>
            <a:r>
              <a:rPr lang="nb-NO" sz="1000" dirty="0">
                <a:latin typeface="Palatino Linotype" panose="02040502050505030304" pitchFamily="18" charset="0"/>
              </a:rPr>
              <a:t> (</a:t>
            </a:r>
            <a:r>
              <a:rPr lang="nb-NO" sz="1000" dirty="0">
                <a:solidFill>
                  <a:srgbClr val="FF0000"/>
                </a:solidFill>
                <a:latin typeface="Palatino Linotype" panose="02040502050505030304" pitchFamily="18" charset="0"/>
              </a:rPr>
              <a:t>H₂</a:t>
            </a:r>
            <a:r>
              <a:rPr lang="nb-NO" sz="1000" dirty="0"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FC80D9-98F4-9ABE-FE73-3B3741892E0E}"/>
              </a:ext>
            </a:extLst>
          </p:cNvPr>
          <p:cNvSpPr txBox="1"/>
          <p:nvPr/>
        </p:nvSpPr>
        <p:spPr>
          <a:xfrm>
            <a:off x="175258" y="4706015"/>
            <a:ext cx="18259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Palatino Linotype" panose="02040502050505030304" pitchFamily="18" charset="0"/>
              </a:rPr>
              <a:t>MS: Microbial Solution </a:t>
            </a:r>
            <a:endParaRPr lang="nb-NO" sz="1100" b="1" dirty="0">
              <a:solidFill>
                <a:schemeClr val="bg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07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10C1B-6F43-C202-3F07-00059BACF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7799" y="1397234"/>
            <a:ext cx="1807050" cy="171345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AD06AF-5CA4-73C3-2CAF-A23062E99843}"/>
              </a:ext>
            </a:extLst>
          </p:cNvPr>
          <p:cNvSpPr txBox="1"/>
          <p:nvPr/>
        </p:nvSpPr>
        <p:spPr>
          <a:xfrm>
            <a:off x="3235779" y="3134951"/>
            <a:ext cx="1693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t_0h_</a:t>
            </a:r>
            <a:r>
              <a:rPr lang="nb-NO" sz="900" dirty="0">
                <a:latin typeface="Palatino Linotype" panose="02040502050505030304" pitchFamily="18" charset="0"/>
              </a:rPr>
              <a:t>Initial stage</a:t>
            </a:r>
            <a:endParaRPr lang="nb-NO" sz="105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53E755-0C10-830B-75B9-C923C3EB3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1908" y="1392672"/>
            <a:ext cx="1807050" cy="171802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99404B-4A66-5691-35F6-3EF6D632D574}"/>
              </a:ext>
            </a:extLst>
          </p:cNvPr>
          <p:cNvSpPr txBox="1"/>
          <p:nvPr/>
        </p:nvSpPr>
        <p:spPr>
          <a:xfrm>
            <a:off x="5162305" y="3134951"/>
            <a:ext cx="1807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t_10h_</a:t>
            </a:r>
            <a:r>
              <a:rPr lang="nb-NO" sz="900" dirty="0">
                <a:latin typeface="Palatino Linotype" panose="02040502050505030304" pitchFamily="18" charset="0"/>
              </a:rPr>
              <a:t>Gas </a:t>
            </a:r>
            <a:r>
              <a:rPr lang="nb-NO" sz="900" dirty="0" err="1">
                <a:latin typeface="Palatino Linotype" panose="02040502050505030304" pitchFamily="18" charset="0"/>
              </a:rPr>
              <a:t>consumption</a:t>
            </a:r>
            <a:endParaRPr lang="nb-NO" sz="1050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55FF66-6F28-2D31-6094-166EA63C3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23" y="1397234"/>
            <a:ext cx="1802125" cy="171345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7D26A0-CB3C-F006-E737-1C73DC0AF4FE}"/>
              </a:ext>
            </a:extLst>
          </p:cNvPr>
          <p:cNvSpPr txBox="1"/>
          <p:nvPr/>
        </p:nvSpPr>
        <p:spPr>
          <a:xfrm>
            <a:off x="7065263" y="3110692"/>
            <a:ext cx="1615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t_26h_</a:t>
            </a:r>
            <a:r>
              <a:rPr lang="nb-NO" sz="900" dirty="0">
                <a:latin typeface="Palatino Linotype" panose="02040502050505030304" pitchFamily="18" charset="0"/>
              </a:rPr>
              <a:t>Final stage</a:t>
            </a:r>
            <a:endParaRPr lang="nb-NO" sz="1050" dirty="0">
              <a:latin typeface="Palatino Linotype" panose="0204050205050503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A8630F-ED01-49B6-A3A9-ABA330CF9AE3}"/>
              </a:ext>
            </a:extLst>
          </p:cNvPr>
          <p:cNvGrpSpPr/>
          <p:nvPr/>
        </p:nvGrpSpPr>
        <p:grpSpPr>
          <a:xfrm>
            <a:off x="462940" y="1266308"/>
            <a:ext cx="2681794" cy="3163471"/>
            <a:chOff x="4367276" y="590881"/>
            <a:chExt cx="2681794" cy="3163471"/>
          </a:xfrm>
        </p:grpSpPr>
        <p:pic>
          <p:nvPicPr>
            <p:cNvPr id="6" name="Media1">
              <a:hlinkClick r:id="" action="ppaction://media"/>
              <a:extLst>
                <a:ext uri="{FF2B5EF4-FFF2-40B4-BE49-F238E27FC236}">
                  <a16:creationId xmlns:a16="http://schemas.microsoft.com/office/drawing/2014/main" id="{1A776A0A-E98C-2E79-65E3-1B8C7E53CE7C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4367276" y="590881"/>
              <a:ext cx="2681794" cy="2887333"/>
            </a:xfrm>
            <a:prstGeom prst="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EC0467-DE04-5112-FC8B-EB029143C5CD}"/>
                </a:ext>
              </a:extLst>
            </p:cNvPr>
            <p:cNvSpPr txBox="1"/>
            <p:nvPr/>
          </p:nvSpPr>
          <p:spPr>
            <a:xfrm>
              <a:off x="4367276" y="3492742"/>
              <a:ext cx="23007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t_0h - 9h _</a:t>
              </a:r>
              <a:r>
                <a:rPr lang="nb-NO" sz="1000" dirty="0">
                  <a:latin typeface="Palatino Linotype" panose="02040502050505030304" pitchFamily="18" charset="0"/>
                </a:rPr>
                <a:t>Gas </a:t>
              </a:r>
              <a:r>
                <a:rPr lang="nb-NO" sz="1000" dirty="0" err="1">
                  <a:latin typeface="Palatino Linotype" panose="02040502050505030304" pitchFamily="18" charset="0"/>
                </a:rPr>
                <a:t>Consumption</a:t>
              </a:r>
              <a:endParaRPr lang="nb-NO" sz="1100" dirty="0">
                <a:latin typeface="Palatino Linotype" panose="0204050205050503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CE80965-C53B-A27A-E63F-52958A7C856E}"/>
                </a:ext>
              </a:extLst>
            </p:cNvPr>
            <p:cNvSpPr/>
            <p:nvPr/>
          </p:nvSpPr>
          <p:spPr>
            <a:xfrm>
              <a:off x="5994400" y="1187450"/>
              <a:ext cx="800100" cy="57785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0D973-895F-62B2-B2E9-B620FF29BA22}"/>
                </a:ext>
              </a:extLst>
            </p:cNvPr>
            <p:cNvSpPr txBox="1"/>
            <p:nvPr/>
          </p:nvSpPr>
          <p:spPr>
            <a:xfrm>
              <a:off x="6394450" y="1510954"/>
              <a:ext cx="611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M</a:t>
              </a:r>
              <a:r>
                <a:rPr lang="nb-NO" sz="11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S</a:t>
              </a:r>
              <a:endParaRPr lang="nb-NO" sz="1100" dirty="0">
                <a:latin typeface="Palatino Linotype" panose="0204050205050503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D58542-E51B-BF3B-E834-92C04D78F8F7}"/>
                </a:ext>
              </a:extLst>
            </p:cNvPr>
            <p:cNvSpPr txBox="1"/>
            <p:nvPr/>
          </p:nvSpPr>
          <p:spPr>
            <a:xfrm>
              <a:off x="6005099" y="1187450"/>
              <a:ext cx="611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H₂</a:t>
              </a:r>
              <a:endParaRPr lang="nb-NO" sz="1100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5A447C-8A61-6B7D-75C2-39ECC1A39913}"/>
              </a:ext>
            </a:extLst>
          </p:cNvPr>
          <p:cNvSpPr txBox="1"/>
          <p:nvPr/>
        </p:nvSpPr>
        <p:spPr>
          <a:xfrm>
            <a:off x="83819" y="4793765"/>
            <a:ext cx="18259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2">
                    <a:lumMod val="75000"/>
                  </a:schemeClr>
                </a:solidFill>
                <a:latin typeface="Palatino Linotype" panose="02040502050505030304" pitchFamily="18" charset="0"/>
              </a:rPr>
              <a:t>MS: Microbial Solution </a:t>
            </a:r>
            <a:endParaRPr lang="nb-NO" sz="1100" b="1" dirty="0">
              <a:solidFill>
                <a:schemeClr val="bg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5DC4BF-5334-2F87-7B7E-719F58EF2277}"/>
              </a:ext>
            </a:extLst>
          </p:cNvPr>
          <p:cNvCxnSpPr/>
          <p:nvPr/>
        </p:nvCxnSpPr>
        <p:spPr>
          <a:xfrm>
            <a:off x="3666764" y="1266308"/>
            <a:ext cx="479886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4DF3E8-0E02-A243-2F94-949821E7A41F}"/>
              </a:ext>
            </a:extLst>
          </p:cNvPr>
          <p:cNvSpPr txBox="1"/>
          <p:nvPr/>
        </p:nvSpPr>
        <p:spPr>
          <a:xfrm>
            <a:off x="113617" y="143726"/>
            <a:ext cx="675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Gas consumption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C362DA-1C9A-F72B-B28B-52A9A71117FA}"/>
              </a:ext>
            </a:extLst>
          </p:cNvPr>
          <p:cNvSpPr txBox="1"/>
          <p:nvPr/>
        </p:nvSpPr>
        <p:spPr>
          <a:xfrm>
            <a:off x="3218060" y="3586779"/>
            <a:ext cx="4320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Palatino Linotype" panose="02040502050505030304" pitchFamily="18" charset="0"/>
              </a:rPr>
              <a:t>The images show progressive gas depletion, with isolated pockets disappearing more readily than pockets connected to the main gas network.</a:t>
            </a:r>
            <a:endParaRPr lang="nb-NO" sz="1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333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D6927-646C-177D-D0A8-93A6D38C7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7896FB-E0AF-15FB-B6A1-AC1BD6850AD2}"/>
              </a:ext>
            </a:extLst>
          </p:cNvPr>
          <p:cNvSpPr txBox="1"/>
          <p:nvPr/>
        </p:nvSpPr>
        <p:spPr>
          <a:xfrm>
            <a:off x="83819" y="83820"/>
            <a:ext cx="675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Mineral dissolution</a:t>
            </a:r>
            <a:endParaRPr lang="nb-NO" sz="2400" b="1" dirty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A176A-2587-A303-4178-93128166366D}"/>
              </a:ext>
            </a:extLst>
          </p:cNvPr>
          <p:cNvSpPr txBox="1"/>
          <p:nvPr/>
        </p:nvSpPr>
        <p:spPr>
          <a:xfrm>
            <a:off x="208805" y="2386335"/>
            <a:ext cx="148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FF0000"/>
                </a:solidFill>
                <a:latin typeface="Palatino Linotype" panose="02040502050505030304" pitchFamily="18" charset="0"/>
              </a:rPr>
              <a:t>t_0h_</a:t>
            </a:r>
            <a:r>
              <a:rPr lang="nb-NO" sz="1050">
                <a:latin typeface="Palatino Linotype" panose="02040502050505030304" pitchFamily="18" charset="0"/>
              </a:rPr>
              <a:t>Initial stage</a:t>
            </a:r>
            <a:endParaRPr lang="nb-NO" sz="120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F6810-BE3B-B662-D2B7-72F68301A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766" y="705343"/>
            <a:ext cx="1632059" cy="1637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8EE4D-F5E4-E321-5143-5847A357D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061" y="705343"/>
            <a:ext cx="1632080" cy="1637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1DA8A-E50E-4541-9FC6-73E582E1C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356" y="705343"/>
            <a:ext cx="1632080" cy="1637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11B7B3-1995-5E15-8675-76B71DCA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05" y="705344"/>
            <a:ext cx="1634926" cy="1637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3095E-EC3D-AF7B-97C2-8CC50F0F02DD}"/>
              </a:ext>
            </a:extLst>
          </p:cNvPr>
          <p:cNvSpPr txBox="1"/>
          <p:nvPr/>
        </p:nvSpPr>
        <p:spPr>
          <a:xfrm>
            <a:off x="1907356" y="2386335"/>
            <a:ext cx="148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FF0000"/>
                </a:solidFill>
                <a:latin typeface="Palatino Linotype" panose="02040502050505030304" pitchFamily="18" charset="0"/>
              </a:rPr>
              <a:t>t_33h_</a:t>
            </a:r>
            <a:r>
              <a:rPr lang="nb-NO" sz="1050">
                <a:latin typeface="Palatino Linotype" panose="02040502050505030304" pitchFamily="18" charset="0"/>
              </a:rPr>
              <a:t>Initial stage</a:t>
            </a:r>
            <a:endParaRPr lang="nb-NO" sz="120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6EBCE4-CC11-F65D-A543-5724E589B2BA}"/>
              </a:ext>
            </a:extLst>
          </p:cNvPr>
          <p:cNvSpPr txBox="1"/>
          <p:nvPr/>
        </p:nvSpPr>
        <p:spPr>
          <a:xfrm>
            <a:off x="3603061" y="2386335"/>
            <a:ext cx="148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FF0000"/>
                </a:solidFill>
                <a:latin typeface="Palatino Linotype" panose="02040502050505030304" pitchFamily="18" charset="0"/>
              </a:rPr>
              <a:t>t_59h_</a:t>
            </a:r>
            <a:r>
              <a:rPr lang="nb-NO" sz="1050">
                <a:latin typeface="Palatino Linotype" panose="02040502050505030304" pitchFamily="18" charset="0"/>
              </a:rPr>
              <a:t>Initial stage</a:t>
            </a:r>
            <a:endParaRPr lang="nb-NO" sz="120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37A21-95B2-C0A0-470D-D08D57D66FCF}"/>
              </a:ext>
            </a:extLst>
          </p:cNvPr>
          <p:cNvSpPr txBox="1"/>
          <p:nvPr/>
        </p:nvSpPr>
        <p:spPr>
          <a:xfrm>
            <a:off x="5298766" y="2386335"/>
            <a:ext cx="148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FF0000"/>
                </a:solidFill>
                <a:latin typeface="Palatino Linotype" panose="02040502050505030304" pitchFamily="18" charset="0"/>
              </a:rPr>
              <a:t>t_149h_</a:t>
            </a:r>
            <a:r>
              <a:rPr lang="nb-NO" sz="1050">
                <a:latin typeface="Palatino Linotype" panose="02040502050505030304" pitchFamily="18" charset="0"/>
              </a:rPr>
              <a:t>Initial stage</a:t>
            </a:r>
            <a:endParaRPr lang="nb-NO" sz="120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3DAB12-80A6-798D-12C4-FAAE273EFED1}"/>
              </a:ext>
            </a:extLst>
          </p:cNvPr>
          <p:cNvSpPr txBox="1"/>
          <p:nvPr/>
        </p:nvSpPr>
        <p:spPr>
          <a:xfrm>
            <a:off x="7043864" y="705343"/>
            <a:ext cx="1768133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>
                <a:latin typeface="Palatino Linotype" panose="02040502050505030304" pitchFamily="18" charset="0"/>
              </a:rPr>
              <a:t>Mineral </a:t>
            </a:r>
            <a:r>
              <a:rPr lang="nb-NO" sz="1050" b="1" dirty="0" err="1">
                <a:latin typeface="Palatino Linotype" panose="02040502050505030304" pitchFamily="18" charset="0"/>
              </a:rPr>
              <a:t>with</a:t>
            </a:r>
            <a:r>
              <a:rPr lang="nb-NO" sz="1050" b="1" dirty="0">
                <a:latin typeface="Palatino Linotype" panose="02040502050505030304" pitchFamily="18" charset="0"/>
              </a:rPr>
              <a:t> gas </a:t>
            </a:r>
            <a:r>
              <a:rPr lang="nb-NO" sz="1050" b="1" dirty="0" err="1">
                <a:latin typeface="Palatino Linotype" panose="02040502050505030304" pitchFamily="18" charset="0"/>
              </a:rPr>
              <a:t>around</a:t>
            </a:r>
            <a:r>
              <a:rPr lang="nb-NO" sz="1050" b="1" dirty="0">
                <a:latin typeface="Palatino Linotype" panose="02040502050505030304" pitchFamily="18" charset="0"/>
              </a:rPr>
              <a:t> </a:t>
            </a:r>
          </a:p>
          <a:p>
            <a:r>
              <a:rPr lang="nb-NO" sz="1000" dirty="0">
                <a:latin typeface="Palatino Linotype" panose="02040502050505030304" pitchFamily="18" charset="0"/>
              </a:rPr>
              <a:t>The </a:t>
            </a:r>
            <a:r>
              <a:rPr lang="nb-NO" sz="1000" dirty="0" err="1">
                <a:latin typeface="Palatino Linotype" panose="02040502050505030304" pitchFamily="18" charset="0"/>
              </a:rPr>
              <a:t>disolution</a:t>
            </a:r>
            <a:r>
              <a:rPr lang="nb-NO" sz="1000" dirty="0">
                <a:latin typeface="Palatino Linotype" panose="02040502050505030304" pitchFamily="18" charset="0"/>
              </a:rPr>
              <a:t> start </a:t>
            </a:r>
            <a:r>
              <a:rPr lang="nb-NO" sz="1000" dirty="0" err="1">
                <a:latin typeface="Palatino Linotype" panose="02040502050505030304" pitchFamily="18" charset="0"/>
              </a:rPr>
              <a:t>once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the</a:t>
            </a:r>
            <a:r>
              <a:rPr lang="nb-NO" sz="1000" dirty="0">
                <a:latin typeface="Palatino Linotype" panose="02040502050505030304" pitchFamily="18" charset="0"/>
              </a:rPr>
              <a:t> gas </a:t>
            </a:r>
            <a:r>
              <a:rPr lang="nb-NO" sz="1000" dirty="0" err="1">
                <a:latin typeface="Palatino Linotype" panose="02040502050505030304" pitchFamily="18" charset="0"/>
              </a:rPr>
              <a:t>had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been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consume</a:t>
            </a:r>
            <a:r>
              <a:rPr lang="nb-NO" sz="1000" dirty="0">
                <a:latin typeface="Palatino Linotype" panose="02040502050505030304" pitchFamily="18" charset="0"/>
              </a:rPr>
              <a:t>. </a:t>
            </a:r>
            <a:r>
              <a:rPr lang="nb-NO" sz="1000" dirty="0" err="1">
                <a:latin typeface="Palatino Linotype" panose="02040502050505030304" pitchFamily="18" charset="0"/>
              </a:rPr>
              <a:t>After</a:t>
            </a:r>
            <a:r>
              <a:rPr lang="nb-NO" sz="1000" dirty="0">
                <a:latin typeface="Palatino Linotype" panose="02040502050505030304" pitchFamily="18" charset="0"/>
              </a:rPr>
              <a:t> 59 </a:t>
            </a:r>
            <a:r>
              <a:rPr lang="nb-NO" sz="1000" dirty="0" err="1">
                <a:latin typeface="Palatino Linotype" panose="02040502050505030304" pitchFamily="18" charset="0"/>
              </a:rPr>
              <a:t>hour</a:t>
            </a:r>
            <a:r>
              <a:rPr lang="nb-NO" sz="1000" dirty="0">
                <a:latin typeface="Palatino Linotype" panose="02040502050505030304" pitchFamily="18" charset="0"/>
              </a:rPr>
              <a:t>, </a:t>
            </a:r>
            <a:r>
              <a:rPr lang="nb-NO" sz="1000" dirty="0" err="1">
                <a:latin typeface="Palatino Linotype" panose="02040502050505030304" pitchFamily="18" charset="0"/>
              </a:rPr>
              <a:t>the</a:t>
            </a:r>
            <a:r>
              <a:rPr lang="nb-NO" sz="1000" dirty="0">
                <a:latin typeface="Palatino Linotype" panose="02040502050505030304" pitchFamily="18" charset="0"/>
              </a:rPr>
              <a:t> rate </a:t>
            </a:r>
            <a:r>
              <a:rPr lang="nb-NO" sz="1000" dirty="0" err="1">
                <a:latin typeface="Palatino Linotype" panose="02040502050505030304" pitchFamily="18" charset="0"/>
              </a:rPr>
              <a:t>consuption</a:t>
            </a:r>
            <a:r>
              <a:rPr lang="nb-NO" sz="1000" dirty="0">
                <a:latin typeface="Palatino Linotype" panose="02040502050505030304" pitchFamily="18" charset="0"/>
              </a:rPr>
              <a:t> is </a:t>
            </a:r>
            <a:r>
              <a:rPr lang="nb-NO" sz="1000" dirty="0" err="1">
                <a:latin typeface="Palatino Linotype" panose="02040502050505030304" pitchFamily="18" charset="0"/>
              </a:rPr>
              <a:t>lower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than</a:t>
            </a:r>
            <a:r>
              <a:rPr lang="nb-NO" sz="1000" dirty="0">
                <a:latin typeface="Palatino Linotype" panose="02040502050505030304" pitchFamily="18" charset="0"/>
              </a:rPr>
              <a:t> mineral </a:t>
            </a:r>
            <a:r>
              <a:rPr lang="nb-NO" sz="1000" dirty="0" err="1">
                <a:latin typeface="Palatino Linotype" panose="02040502050505030304" pitchFamily="18" charset="0"/>
              </a:rPr>
              <a:t>consumption</a:t>
            </a:r>
            <a:r>
              <a:rPr lang="nb-NO" sz="1000" dirty="0">
                <a:latin typeface="Palatino Linotype" panose="02040502050505030304" pitchFamily="18" charset="0"/>
              </a:rPr>
              <a:t> at </a:t>
            </a:r>
            <a:r>
              <a:rPr lang="nb-NO" sz="1000" dirty="0" err="1">
                <a:latin typeface="Palatino Linotype" panose="02040502050505030304" pitchFamily="18" charset="0"/>
              </a:rPr>
              <a:t>the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beginning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of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the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experiment</a:t>
            </a:r>
            <a:r>
              <a:rPr lang="nb-NO" sz="1000" dirty="0">
                <a:latin typeface="Palatino Linotype" panose="02040502050505030304" pitchFamily="18" charset="0"/>
              </a:rPr>
              <a:t> in a mineral </a:t>
            </a:r>
            <a:r>
              <a:rPr lang="nb-NO" sz="1000" dirty="0" err="1">
                <a:latin typeface="Palatino Linotype" panose="02040502050505030304" pitchFamily="18" charset="0"/>
              </a:rPr>
              <a:t>expose</a:t>
            </a:r>
            <a:r>
              <a:rPr lang="nb-NO" sz="1000" dirty="0">
                <a:latin typeface="Palatino Linotype" panose="02040502050505030304" pitchFamily="18" charset="0"/>
              </a:rPr>
              <a:t>.</a:t>
            </a:r>
            <a:endParaRPr lang="nb-NO" sz="1050" dirty="0">
              <a:latin typeface="Palatino Linotype" panose="0204050205050503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1778B1-ED60-74FB-3E14-A4EA8C92F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806" y="2663334"/>
            <a:ext cx="1634926" cy="16452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A0210F-1D25-E2DA-8288-1DAA52E00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510" y="2654575"/>
            <a:ext cx="1645251" cy="1645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7D2E49-51C6-E406-DA08-C6DE119229E8}"/>
              </a:ext>
            </a:extLst>
          </p:cNvPr>
          <p:cNvSpPr txBox="1"/>
          <p:nvPr/>
        </p:nvSpPr>
        <p:spPr>
          <a:xfrm>
            <a:off x="208805" y="4308586"/>
            <a:ext cx="148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FF0000"/>
                </a:solidFill>
                <a:latin typeface="Palatino Linotype" panose="02040502050505030304" pitchFamily="18" charset="0"/>
              </a:rPr>
              <a:t>t_0h_</a:t>
            </a:r>
            <a:r>
              <a:rPr lang="nb-NO" sz="1050">
                <a:latin typeface="Palatino Linotype" panose="02040502050505030304" pitchFamily="18" charset="0"/>
              </a:rPr>
              <a:t>Initial stage</a:t>
            </a:r>
            <a:endParaRPr lang="nb-NO" sz="1200">
              <a:latin typeface="Palatino Linotype" panose="020405020505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C4D8D-C930-5AB5-685F-342B4CA0A5C4}"/>
              </a:ext>
            </a:extLst>
          </p:cNvPr>
          <p:cNvSpPr txBox="1"/>
          <p:nvPr/>
        </p:nvSpPr>
        <p:spPr>
          <a:xfrm>
            <a:off x="1904510" y="4308586"/>
            <a:ext cx="14885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FF0000"/>
                </a:solidFill>
                <a:latin typeface="Palatino Linotype" panose="02040502050505030304" pitchFamily="18" charset="0"/>
              </a:rPr>
              <a:t>t_6h_</a:t>
            </a:r>
            <a:r>
              <a:rPr lang="nb-NO" sz="1050">
                <a:latin typeface="Palatino Linotype" panose="02040502050505030304" pitchFamily="18" charset="0"/>
              </a:rPr>
              <a:t>Start </a:t>
            </a:r>
            <a:r>
              <a:rPr lang="nb-NO" sz="1050" err="1">
                <a:latin typeface="Palatino Linotype" panose="02040502050505030304" pitchFamily="18" charset="0"/>
              </a:rPr>
              <a:t>of</a:t>
            </a:r>
            <a:r>
              <a:rPr lang="nb-NO" sz="1050">
                <a:latin typeface="Palatino Linotype" panose="02040502050505030304" pitchFamily="18" charset="0"/>
              </a:rPr>
              <a:t> </a:t>
            </a:r>
            <a:r>
              <a:rPr lang="nb-NO" sz="1050" err="1">
                <a:latin typeface="Palatino Linotype" panose="02040502050505030304" pitchFamily="18" charset="0"/>
              </a:rPr>
              <a:t>disolution</a:t>
            </a:r>
            <a:endParaRPr lang="nb-NO" sz="1200">
              <a:latin typeface="Palatino Linotype" panose="0204050205050503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27A7E5-3865-4593-AF1D-9765922E9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061" y="2654574"/>
            <a:ext cx="1643652" cy="16540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8CEA88-C19D-41B8-6F3C-9F32FC7EE9A3}"/>
              </a:ext>
            </a:extLst>
          </p:cNvPr>
          <p:cNvSpPr txBox="1"/>
          <p:nvPr/>
        </p:nvSpPr>
        <p:spPr>
          <a:xfrm>
            <a:off x="3553557" y="4299826"/>
            <a:ext cx="14885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FF0000"/>
                </a:solidFill>
                <a:latin typeface="Palatino Linotype" panose="02040502050505030304" pitchFamily="18" charset="0"/>
              </a:rPr>
              <a:t>t_15h_</a:t>
            </a:r>
            <a:r>
              <a:rPr lang="nb-NO" sz="1050">
                <a:latin typeface="Palatino Linotype" panose="02040502050505030304" pitchFamily="18" charset="0"/>
              </a:rPr>
              <a:t>Start </a:t>
            </a:r>
            <a:r>
              <a:rPr lang="nb-NO" sz="1050" err="1">
                <a:latin typeface="Palatino Linotype" panose="02040502050505030304" pitchFamily="18" charset="0"/>
              </a:rPr>
              <a:t>of</a:t>
            </a:r>
            <a:r>
              <a:rPr lang="nb-NO" sz="1050">
                <a:latin typeface="Palatino Linotype" panose="02040502050505030304" pitchFamily="18" charset="0"/>
              </a:rPr>
              <a:t> </a:t>
            </a:r>
            <a:r>
              <a:rPr lang="nb-NO" sz="1050" err="1">
                <a:latin typeface="Palatino Linotype" panose="02040502050505030304" pitchFamily="18" charset="0"/>
              </a:rPr>
              <a:t>disolution</a:t>
            </a:r>
            <a:endParaRPr lang="nb-NO" sz="1200">
              <a:latin typeface="Palatino Linotype" panose="0204050205050503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184D31-D545-AE61-F5DA-2AE1917D0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6217" y="2654574"/>
            <a:ext cx="1643631" cy="16540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E3FBFF-1E59-C0D1-8A2A-D9B0C456DF50}"/>
              </a:ext>
            </a:extLst>
          </p:cNvPr>
          <p:cNvSpPr txBox="1"/>
          <p:nvPr/>
        </p:nvSpPr>
        <p:spPr>
          <a:xfrm>
            <a:off x="5316504" y="4299826"/>
            <a:ext cx="14885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FF0000"/>
                </a:solidFill>
                <a:latin typeface="Palatino Linotype" panose="02040502050505030304" pitchFamily="18" charset="0"/>
              </a:rPr>
              <a:t>t_25h_</a:t>
            </a:r>
            <a:r>
              <a:rPr lang="nb-NO" sz="1050">
                <a:latin typeface="Palatino Linotype" panose="02040502050505030304" pitchFamily="18" charset="0"/>
              </a:rPr>
              <a:t>Final </a:t>
            </a:r>
            <a:r>
              <a:rPr lang="nb-NO" sz="1050" err="1">
                <a:latin typeface="Palatino Linotype" panose="02040502050505030304" pitchFamily="18" charset="0"/>
              </a:rPr>
              <a:t>disolution</a:t>
            </a:r>
            <a:r>
              <a:rPr lang="nb-NO" sz="1050">
                <a:latin typeface="Palatino Linotype" panose="02040502050505030304" pitchFamily="18" charset="0"/>
              </a:rPr>
              <a:t> stage</a:t>
            </a:r>
            <a:endParaRPr lang="nb-NO" sz="120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4E6AF2-B8B2-E9B9-8451-AA2F07CDA6D5}"/>
              </a:ext>
            </a:extLst>
          </p:cNvPr>
          <p:cNvSpPr txBox="1"/>
          <p:nvPr/>
        </p:nvSpPr>
        <p:spPr>
          <a:xfrm>
            <a:off x="7043864" y="2616491"/>
            <a:ext cx="2181205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>
                <a:latin typeface="Palatino Linotype" panose="02040502050505030304" pitchFamily="18" charset="0"/>
              </a:rPr>
              <a:t>Mineral </a:t>
            </a:r>
            <a:r>
              <a:rPr lang="nb-NO" sz="1050" b="1" dirty="0" err="1">
                <a:latin typeface="Palatino Linotype" panose="02040502050505030304" pitchFamily="18" charset="0"/>
              </a:rPr>
              <a:t>with</a:t>
            </a:r>
            <a:r>
              <a:rPr lang="nb-NO" sz="1050" b="1" dirty="0">
                <a:latin typeface="Palatino Linotype" panose="02040502050505030304" pitchFamily="18" charset="0"/>
              </a:rPr>
              <a:t> </a:t>
            </a:r>
            <a:r>
              <a:rPr lang="nb-NO" sz="105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no</a:t>
            </a:r>
            <a:r>
              <a:rPr lang="nb-NO" sz="1050" b="1" dirty="0">
                <a:latin typeface="Palatino Linotype" panose="02040502050505030304" pitchFamily="18" charset="0"/>
              </a:rPr>
              <a:t> gas </a:t>
            </a:r>
            <a:r>
              <a:rPr lang="nb-NO" sz="1050" b="1" dirty="0" err="1">
                <a:latin typeface="Palatino Linotype" panose="02040502050505030304" pitchFamily="18" charset="0"/>
              </a:rPr>
              <a:t>around</a:t>
            </a:r>
            <a:r>
              <a:rPr lang="nb-NO" sz="1050" b="1" dirty="0">
                <a:latin typeface="Palatino Linotype" panose="02040502050505030304" pitchFamily="18" charset="0"/>
              </a:rPr>
              <a:t> </a:t>
            </a:r>
          </a:p>
          <a:p>
            <a:r>
              <a:rPr lang="nb-NO" sz="1000" dirty="0">
                <a:latin typeface="Palatino Linotype" panose="02040502050505030304" pitchFamily="18" charset="0"/>
              </a:rPr>
              <a:t>The </a:t>
            </a:r>
            <a:r>
              <a:rPr lang="nb-NO" sz="1000" dirty="0" err="1">
                <a:latin typeface="Palatino Linotype" panose="02040502050505030304" pitchFamily="18" charset="0"/>
              </a:rPr>
              <a:t>disolution</a:t>
            </a:r>
            <a:r>
              <a:rPr lang="nb-NO" sz="1000" dirty="0">
                <a:latin typeface="Palatino Linotype" panose="02040502050505030304" pitchFamily="18" charset="0"/>
              </a:rPr>
              <a:t> start </a:t>
            </a:r>
            <a:r>
              <a:rPr lang="nb-NO" sz="1000" dirty="0" err="1">
                <a:latin typeface="Palatino Linotype" panose="02040502050505030304" pitchFamily="18" charset="0"/>
              </a:rPr>
              <a:t>after</a:t>
            </a:r>
            <a:r>
              <a:rPr lang="nb-NO" sz="1000" dirty="0">
                <a:latin typeface="Palatino Linotype" panose="02040502050505030304" pitchFamily="18" charset="0"/>
              </a:rPr>
              <a:t> 6h and have a </a:t>
            </a:r>
            <a:r>
              <a:rPr lang="nb-NO" sz="1000" dirty="0" err="1">
                <a:latin typeface="Palatino Linotype" panose="02040502050505030304" pitchFamily="18" charset="0"/>
              </a:rPr>
              <a:t>hight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disolution</a:t>
            </a:r>
            <a:r>
              <a:rPr lang="nb-NO" sz="1000" dirty="0">
                <a:latin typeface="Palatino Linotype" panose="02040502050505030304" pitchFamily="18" charset="0"/>
              </a:rPr>
              <a:t> rate </a:t>
            </a:r>
            <a:r>
              <a:rPr lang="nb-NO" sz="1000" dirty="0" err="1">
                <a:latin typeface="Palatino Linotype" panose="02040502050505030304" pitchFamily="18" charset="0"/>
              </a:rPr>
              <a:t>after</a:t>
            </a:r>
            <a:r>
              <a:rPr lang="nb-NO" sz="1000" dirty="0">
                <a:latin typeface="Palatino Linotype" panose="02040502050505030304" pitchFamily="18" charset="0"/>
              </a:rPr>
              <a:t> 15h. This </a:t>
            </a:r>
            <a:r>
              <a:rPr lang="nb-NO" sz="1000" dirty="0" err="1">
                <a:latin typeface="Palatino Linotype" panose="02040502050505030304" pitchFamily="18" charset="0"/>
              </a:rPr>
              <a:t>can</a:t>
            </a:r>
            <a:r>
              <a:rPr lang="nb-NO" sz="1000" dirty="0">
                <a:latin typeface="Palatino Linotype" panose="02040502050505030304" pitchFamily="18" charset="0"/>
              </a:rPr>
              <a:t> be </a:t>
            </a:r>
            <a:r>
              <a:rPr lang="nb-NO" sz="1000" dirty="0" err="1">
                <a:latin typeface="Palatino Linotype" panose="02040502050505030304" pitchFamily="18" charset="0"/>
              </a:rPr>
              <a:t>comparable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with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the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nucleation</a:t>
            </a:r>
            <a:r>
              <a:rPr lang="nb-NO" sz="1000" dirty="0">
                <a:latin typeface="Palatino Linotype" panose="02040502050505030304" pitchFamily="18" charset="0"/>
              </a:rPr>
              <a:t> </a:t>
            </a:r>
            <a:r>
              <a:rPr lang="nb-NO" sz="1000" dirty="0" err="1">
                <a:latin typeface="Palatino Linotype" panose="02040502050505030304" pitchFamily="18" charset="0"/>
              </a:rPr>
              <a:t>point</a:t>
            </a:r>
            <a:r>
              <a:rPr lang="nb-NO" sz="1000" dirty="0">
                <a:latin typeface="Palatino Linotype" panose="02040502050505030304" pitchFamily="18" charset="0"/>
              </a:rPr>
              <a:t>.</a:t>
            </a:r>
            <a:endParaRPr lang="nb-NO" sz="105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5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37275-8CEF-98F0-C172-3D6F2C243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22660-83AD-65E7-CAE4-7BCF96C9B137}"/>
              </a:ext>
            </a:extLst>
          </p:cNvPr>
          <p:cNvSpPr txBox="1"/>
          <p:nvPr/>
        </p:nvSpPr>
        <p:spPr>
          <a:xfrm>
            <a:off x="5524" y="272817"/>
            <a:ext cx="675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Biofilm formation</a:t>
            </a:r>
            <a:endParaRPr lang="nb-NO" sz="2400" b="1" dirty="0">
              <a:solidFill>
                <a:schemeClr val="bg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50132B-498D-47E4-A634-0B8020232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3" y="970753"/>
            <a:ext cx="2100255" cy="21037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DE4852-A237-C5B2-86F7-10CE8DA9BD1C}"/>
              </a:ext>
            </a:extLst>
          </p:cNvPr>
          <p:cNvSpPr txBox="1"/>
          <p:nvPr/>
        </p:nvSpPr>
        <p:spPr>
          <a:xfrm>
            <a:off x="83819" y="3072770"/>
            <a:ext cx="230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>
                <a:solidFill>
                  <a:srgbClr val="FF0000"/>
                </a:solidFill>
                <a:latin typeface="Palatino Linotype" panose="02040502050505030304" pitchFamily="18" charset="0"/>
              </a:rPr>
              <a:t>t_33h_</a:t>
            </a:r>
            <a:r>
              <a:rPr lang="nb-NO" sz="800">
                <a:latin typeface="Palatino Linotype" panose="02040502050505030304" pitchFamily="18" charset="0"/>
              </a:rPr>
              <a:t>Mineral </a:t>
            </a:r>
            <a:r>
              <a:rPr lang="nb-NO" sz="800" err="1">
                <a:latin typeface="Palatino Linotype" panose="02040502050505030304" pitchFamily="18" charset="0"/>
              </a:rPr>
              <a:t>consumption</a:t>
            </a:r>
            <a:r>
              <a:rPr lang="nb-NO" sz="800">
                <a:latin typeface="Palatino Linotype" panose="02040502050505030304" pitchFamily="18" charset="0"/>
              </a:rPr>
              <a:t> and </a:t>
            </a:r>
            <a:r>
              <a:rPr lang="nb-NO" sz="800" err="1">
                <a:latin typeface="Palatino Linotype" panose="02040502050505030304" pitchFamily="18" charset="0"/>
              </a:rPr>
              <a:t>biofilm</a:t>
            </a:r>
            <a:r>
              <a:rPr lang="nb-NO" sz="800">
                <a:latin typeface="Palatino Linotype" panose="02040502050505030304" pitchFamily="18" charset="0"/>
              </a:rPr>
              <a:t> </a:t>
            </a:r>
            <a:r>
              <a:rPr lang="nb-NO" sz="800" err="1">
                <a:latin typeface="Palatino Linotype" panose="02040502050505030304" pitchFamily="18" charset="0"/>
              </a:rPr>
              <a:t>formation</a:t>
            </a:r>
            <a:endParaRPr lang="nb-NO" sz="800">
              <a:latin typeface="Palatino Linotype" panose="0204050205050503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7ABDBA-309C-624A-05F7-F9215BA24CA4}"/>
              </a:ext>
            </a:extLst>
          </p:cNvPr>
          <p:cNvSpPr/>
          <p:nvPr/>
        </p:nvSpPr>
        <p:spPr>
          <a:xfrm>
            <a:off x="480497" y="1395608"/>
            <a:ext cx="1428750" cy="600075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1594AC51-7A91-0505-1EC6-FB3A9135EAD0}"/>
              </a:ext>
            </a:extLst>
          </p:cNvPr>
          <p:cNvSpPr/>
          <p:nvPr/>
        </p:nvSpPr>
        <p:spPr>
          <a:xfrm>
            <a:off x="2276797" y="861171"/>
            <a:ext cx="394667" cy="4017332"/>
          </a:xfrm>
          <a:prstGeom prst="leftBrace">
            <a:avLst>
              <a:gd name="adj1" fmla="val 63842"/>
              <a:gd name="adj2" fmla="val 17093"/>
            </a:avLst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9AE68E-AC27-82B2-6BBF-390B0F877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269" y="866699"/>
            <a:ext cx="2271865" cy="11169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B079A8-067F-9F03-3226-AC9AFCD8C292}"/>
              </a:ext>
            </a:extLst>
          </p:cNvPr>
          <p:cNvSpPr txBox="1"/>
          <p:nvPr/>
        </p:nvSpPr>
        <p:spPr>
          <a:xfrm>
            <a:off x="2713183" y="1995683"/>
            <a:ext cx="29147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t_39h_</a:t>
            </a:r>
            <a:r>
              <a:rPr lang="nb-NO" sz="700" dirty="0">
                <a:latin typeface="Palatino Linotype" panose="02040502050505030304" pitchFamily="18" charset="0"/>
              </a:rPr>
              <a:t>Mineral </a:t>
            </a:r>
            <a:r>
              <a:rPr lang="nb-NO" sz="700" dirty="0" err="1">
                <a:latin typeface="Palatino Linotype" panose="02040502050505030304" pitchFamily="18" charset="0"/>
              </a:rPr>
              <a:t>dissolution</a:t>
            </a:r>
            <a:r>
              <a:rPr lang="nb-NO" sz="700" dirty="0">
                <a:latin typeface="Palatino Linotype" panose="02040502050505030304" pitchFamily="18" charset="0"/>
              </a:rPr>
              <a:t> and </a:t>
            </a:r>
            <a:r>
              <a:rPr lang="nb-NO" sz="700" dirty="0" err="1">
                <a:latin typeface="Palatino Linotype" panose="02040502050505030304" pitchFamily="18" charset="0"/>
              </a:rPr>
              <a:t>biofilm</a:t>
            </a:r>
            <a:r>
              <a:rPr lang="nb-NO" sz="700" dirty="0">
                <a:latin typeface="Palatino Linotype" panose="02040502050505030304" pitchFamily="18" charset="0"/>
              </a:rPr>
              <a:t> </a:t>
            </a:r>
            <a:r>
              <a:rPr lang="nb-NO" sz="700" dirty="0" err="1">
                <a:latin typeface="Palatino Linotype" panose="02040502050505030304" pitchFamily="18" charset="0"/>
              </a:rPr>
              <a:t>formation</a:t>
            </a:r>
            <a:endParaRPr lang="nb-NO" sz="700" dirty="0">
              <a:latin typeface="Palatino Linotype" panose="020405020505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B51B6D-22B7-79A9-EBCE-4380F6CB1A1F}"/>
              </a:ext>
            </a:extLst>
          </p:cNvPr>
          <p:cNvSpPr txBox="1"/>
          <p:nvPr/>
        </p:nvSpPr>
        <p:spPr>
          <a:xfrm>
            <a:off x="2738269" y="3369840"/>
            <a:ext cx="25938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>
                <a:solidFill>
                  <a:srgbClr val="FF0000"/>
                </a:solidFill>
                <a:latin typeface="Palatino Linotype" panose="02040502050505030304" pitchFamily="18" charset="0"/>
              </a:rPr>
              <a:t>t_59h_</a:t>
            </a:r>
            <a:r>
              <a:rPr lang="nb-NO" sz="700">
                <a:latin typeface="Palatino Linotype" panose="02040502050505030304" pitchFamily="18" charset="0"/>
              </a:rPr>
              <a:t>Biofilm </a:t>
            </a:r>
            <a:r>
              <a:rPr lang="nb-NO" sz="700" err="1">
                <a:latin typeface="Palatino Linotype" panose="02040502050505030304" pitchFamily="18" charset="0"/>
              </a:rPr>
              <a:t>formation</a:t>
            </a:r>
            <a:endParaRPr lang="nb-NO" sz="700">
              <a:latin typeface="Palatino Linotype" panose="0204050205050503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61015EA-7BFB-65BF-E495-0F4607619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269" y="2257293"/>
            <a:ext cx="2270549" cy="11125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2EA0E8-051C-1160-05EB-CBDD545137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28"/>
          <a:stretch>
            <a:fillRect/>
          </a:stretch>
        </p:blipFill>
        <p:spPr>
          <a:xfrm>
            <a:off x="2736953" y="3631450"/>
            <a:ext cx="2259152" cy="11108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BA6662D-D9DD-8F6C-B33A-39ABE18E58C6}"/>
              </a:ext>
            </a:extLst>
          </p:cNvPr>
          <p:cNvSpPr txBox="1"/>
          <p:nvPr/>
        </p:nvSpPr>
        <p:spPr>
          <a:xfrm>
            <a:off x="2743984" y="4734060"/>
            <a:ext cx="2588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t_59h_</a:t>
            </a:r>
            <a:r>
              <a:rPr lang="nb-NO" sz="700" dirty="0">
                <a:latin typeface="Palatino Linotype" panose="02040502050505030304" pitchFamily="18" charset="0"/>
              </a:rPr>
              <a:t>Biofilm </a:t>
            </a:r>
            <a:r>
              <a:rPr lang="nb-NO" sz="700" dirty="0" err="1">
                <a:latin typeface="Palatino Linotype" panose="02040502050505030304" pitchFamily="18" charset="0"/>
              </a:rPr>
              <a:t>formation</a:t>
            </a:r>
            <a:r>
              <a:rPr lang="nb-NO" sz="700" dirty="0">
                <a:latin typeface="Palatino Linotype" panose="02040502050505030304" pitchFamily="18" charset="0"/>
              </a:rPr>
              <a:t> and </a:t>
            </a:r>
            <a:r>
              <a:rPr lang="nb-NO" sz="700" dirty="0" err="1">
                <a:latin typeface="Palatino Linotype" panose="02040502050505030304" pitchFamily="18" charset="0"/>
              </a:rPr>
              <a:t>maturation</a:t>
            </a:r>
            <a:endParaRPr lang="nb-NO" sz="700" dirty="0">
              <a:latin typeface="Palatino Linotype" panose="0204050205050503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29D720-A561-1629-5110-E919A0391AFA}"/>
              </a:ext>
            </a:extLst>
          </p:cNvPr>
          <p:cNvSpPr/>
          <p:nvPr/>
        </p:nvSpPr>
        <p:spPr>
          <a:xfrm>
            <a:off x="3343257" y="915367"/>
            <a:ext cx="529627" cy="32853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CB6CE9-62FB-77FB-EEF0-09A513BC19A9}"/>
              </a:ext>
            </a:extLst>
          </p:cNvPr>
          <p:cNvSpPr/>
          <p:nvPr/>
        </p:nvSpPr>
        <p:spPr>
          <a:xfrm>
            <a:off x="4142060" y="1303673"/>
            <a:ext cx="529627" cy="32853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5933BB-8E67-8AD8-9D6A-BE6DDC2392C0}"/>
              </a:ext>
            </a:extLst>
          </p:cNvPr>
          <p:cNvSpPr/>
          <p:nvPr/>
        </p:nvSpPr>
        <p:spPr>
          <a:xfrm>
            <a:off x="3127644" y="1296717"/>
            <a:ext cx="255446" cy="20879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331B4E-88B1-4043-10C0-963E9F0F9D17}"/>
              </a:ext>
            </a:extLst>
          </p:cNvPr>
          <p:cNvSpPr/>
          <p:nvPr/>
        </p:nvSpPr>
        <p:spPr>
          <a:xfrm>
            <a:off x="4220545" y="2677830"/>
            <a:ext cx="529627" cy="659878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6E6CF5-3C4D-777C-E31A-24598B674F9C}"/>
              </a:ext>
            </a:extLst>
          </p:cNvPr>
          <p:cNvSpPr/>
          <p:nvPr/>
        </p:nvSpPr>
        <p:spPr>
          <a:xfrm>
            <a:off x="2947536" y="3207550"/>
            <a:ext cx="217346" cy="16229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215E82-6677-4607-5304-AB0DCFD28D38}"/>
              </a:ext>
            </a:extLst>
          </p:cNvPr>
          <p:cNvSpPr/>
          <p:nvPr/>
        </p:nvSpPr>
        <p:spPr>
          <a:xfrm>
            <a:off x="3312324" y="2335988"/>
            <a:ext cx="792934" cy="312524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692E0D-ACE0-3CA0-C407-A4F24557A71F}"/>
              </a:ext>
            </a:extLst>
          </p:cNvPr>
          <p:cNvSpPr/>
          <p:nvPr/>
        </p:nvSpPr>
        <p:spPr>
          <a:xfrm>
            <a:off x="3127644" y="2687465"/>
            <a:ext cx="255446" cy="20879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3FAD16-62F2-485F-A16D-489D346866E1}"/>
              </a:ext>
            </a:extLst>
          </p:cNvPr>
          <p:cNvSpPr/>
          <p:nvPr/>
        </p:nvSpPr>
        <p:spPr>
          <a:xfrm>
            <a:off x="4142060" y="3997713"/>
            <a:ext cx="572863" cy="714151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6FD443-E11A-2B23-D08C-C0C33689D8F8}"/>
              </a:ext>
            </a:extLst>
          </p:cNvPr>
          <p:cNvSpPr/>
          <p:nvPr/>
        </p:nvSpPr>
        <p:spPr>
          <a:xfrm>
            <a:off x="2947536" y="4580027"/>
            <a:ext cx="217346" cy="16229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C5A8D5-5E96-2F42-9DA8-B0D2DB717D3B}"/>
              </a:ext>
            </a:extLst>
          </p:cNvPr>
          <p:cNvSpPr/>
          <p:nvPr/>
        </p:nvSpPr>
        <p:spPr>
          <a:xfrm>
            <a:off x="3305791" y="3718097"/>
            <a:ext cx="792934" cy="312524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7D30A8-132F-4519-CEDF-0B83236A9805}"/>
              </a:ext>
            </a:extLst>
          </p:cNvPr>
          <p:cNvSpPr/>
          <p:nvPr/>
        </p:nvSpPr>
        <p:spPr>
          <a:xfrm>
            <a:off x="3127644" y="4060531"/>
            <a:ext cx="255446" cy="208796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05428D-4221-8CB0-ED25-B061EFE136EB}"/>
              </a:ext>
            </a:extLst>
          </p:cNvPr>
          <p:cNvSpPr txBox="1"/>
          <p:nvPr/>
        </p:nvSpPr>
        <p:spPr>
          <a:xfrm>
            <a:off x="5227735" y="3603417"/>
            <a:ext cx="27822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  <a:cs typeface="Calibri" panose="020F0502020204030204" pitchFamily="34" charset="0"/>
              </a:rPr>
              <a:t>The presence of biofilms caused by bacterial attachment to minerals changes the initial flow injection patterns.</a:t>
            </a:r>
          </a:p>
          <a:p>
            <a:endParaRPr lang="en-US" sz="1050" dirty="0">
              <a:latin typeface="Palatino Linotype" panose="02040502050505030304" pitchFamily="18" charset="0"/>
              <a:cs typeface="Calibri" panose="020F0502020204030204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Dark green: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initial H₂ injection without biofilms</a:t>
            </a:r>
          </a:p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Light green: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cs typeface="Calibri" panose="020F0502020204030204" pitchFamily="34" charset="0"/>
              </a:rPr>
              <a:t>H₂ injection with biofilm presence.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CA2A7-F51B-555C-D984-B8430F65F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1" t="3689" r="6386" b="15042"/>
          <a:stretch>
            <a:fillRect/>
          </a:stretch>
        </p:blipFill>
        <p:spPr bwMode="auto">
          <a:xfrm>
            <a:off x="5344779" y="850429"/>
            <a:ext cx="2782291" cy="25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0FECE9-120C-FE19-DFEE-F4AFF3B31FFA}"/>
              </a:ext>
            </a:extLst>
          </p:cNvPr>
          <p:cNvSpPr txBox="1"/>
          <p:nvPr/>
        </p:nvSpPr>
        <p:spPr>
          <a:xfrm>
            <a:off x="6959057" y="3422138"/>
            <a:ext cx="128959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b="1" dirty="0">
                <a:solidFill>
                  <a:schemeClr val="bg2">
                    <a:lumMod val="75000"/>
                  </a:schemeClr>
                </a:solidFill>
                <a:latin typeface="Palatino Linotype" panose="02040502050505030304" pitchFamily="18" charset="0"/>
                <a:cs typeface="Arial" pitchFamily="34" charset="0"/>
              </a:rPr>
              <a:t>[7] Na Liu et al. 2025</a:t>
            </a:r>
            <a:endParaRPr lang="nb-NO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58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16-9_engelsk" id="{AC473070-5289-664C-AE38-75687146B9C0}" vid="{9EB42A1D-EED5-AF42-8329-01E45A9D8D5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48a24bc-a98d-4025-9c60-48c19a142069}" enabled="0" method="" siteId="{648a24bc-a98d-4025-9c60-48c19a14206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HySchool_Conferance</Template>
  <TotalTime>2184</TotalTime>
  <Words>1186</Words>
  <Application>Microsoft Office PowerPoint</Application>
  <PresentationFormat>On-screen Show (16:9)</PresentationFormat>
  <Paragraphs>158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Courier New</vt:lpstr>
      <vt:lpstr>Palatino Linotype</vt:lpstr>
      <vt:lpstr>Times New Roman</vt:lpstr>
      <vt:lpstr>Office-tema</vt:lpstr>
      <vt:lpstr>PowerPoint Presentation</vt:lpstr>
      <vt:lpstr>Experimental Micromodel Approaches for Capturing Biogeochemical Interactions in UHS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uib.no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Edgard Frank Viveros Acosta</dc:creator>
  <cp:lastModifiedBy>Edgard Frank Viveros Acosta</cp:lastModifiedBy>
  <cp:revision>1</cp:revision>
  <dcterms:created xsi:type="dcterms:W3CDTF">2026-04-07T08:13:37Z</dcterms:created>
  <dcterms:modified xsi:type="dcterms:W3CDTF">2026-05-13T12:22:00Z</dcterms:modified>
</cp:coreProperties>
</file>