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7" r:id="rId1"/>
  </p:sldMasterIdLst>
  <p:notesMasterIdLst>
    <p:notesMasterId r:id="rId19"/>
  </p:notesMasterIdLst>
  <p:sldIdLst>
    <p:sldId id="348" r:id="rId2"/>
    <p:sldId id="258" r:id="rId3"/>
    <p:sldId id="1547" r:id="rId4"/>
    <p:sldId id="1554" r:id="rId5"/>
    <p:sldId id="1558" r:id="rId6"/>
    <p:sldId id="274" r:id="rId7"/>
    <p:sldId id="1556" r:id="rId8"/>
    <p:sldId id="350" r:id="rId9"/>
    <p:sldId id="305" r:id="rId10"/>
    <p:sldId id="1553" r:id="rId11"/>
    <p:sldId id="345" r:id="rId12"/>
    <p:sldId id="1555" r:id="rId13"/>
    <p:sldId id="351" r:id="rId14"/>
    <p:sldId id="1550" r:id="rId15"/>
    <p:sldId id="344" r:id="rId16"/>
    <p:sldId id="264" r:id="rId17"/>
    <p:sldId id="271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412C6DC-C239-F87B-D86E-589317379E2E}" name="Sojwal Manoorkar" initials="SM" userId="S::Sojwal.Manoorkar@UGent.be::17a53dff-7d46-48d2-bc18-c912eea2895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C2626"/>
    <a:srgbClr val="FFAB62"/>
    <a:srgbClr val="0192FF"/>
    <a:srgbClr val="0629D8"/>
    <a:srgbClr val="1F11D1"/>
    <a:srgbClr val="1F3EC3"/>
    <a:srgbClr val="BDBD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67F26F4-D611-4738-9DF4-F9A2FD5D8AAC}" v="175" dt="2026-05-15T14:03:45.7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8"/>
  </p:normalViewPr>
  <p:slideViewPr>
    <p:cSldViewPr snapToGrid="0">
      <p:cViewPr varScale="1">
        <p:scale>
          <a:sx n="101" d="100"/>
          <a:sy n="101" d="100"/>
        </p:scale>
        <p:origin x="31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8/10/relationships/authors" Target="authors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jwal Manoorkar" userId="17a53dff-7d46-48d2-bc18-c912eea2895a" providerId="ADAL" clId="{B7DF4E58-9C71-49EF-8CB9-80B90FE381AE}"/>
    <pc:docChg chg="undo custSel addSld delSld modSld sldOrd">
      <pc:chgData name="Sojwal Manoorkar" userId="17a53dff-7d46-48d2-bc18-c912eea2895a" providerId="ADAL" clId="{B7DF4E58-9C71-49EF-8CB9-80B90FE381AE}" dt="2026-05-15T14:03:45.794" v="7396"/>
      <pc:docMkLst>
        <pc:docMk/>
      </pc:docMkLst>
      <pc:sldChg chg="addSp delSp modSp mod ord modAnim">
        <pc:chgData name="Sojwal Manoorkar" userId="17a53dff-7d46-48d2-bc18-c912eea2895a" providerId="ADAL" clId="{B7DF4E58-9C71-49EF-8CB9-80B90FE381AE}" dt="2026-05-14T21:40:58.760" v="7014"/>
        <pc:sldMkLst>
          <pc:docMk/>
          <pc:sldMk cId="497310654" sldId="258"/>
        </pc:sldMkLst>
        <pc:spChg chg="add mod">
          <ac:chgData name="Sojwal Manoorkar" userId="17a53dff-7d46-48d2-bc18-c912eea2895a" providerId="ADAL" clId="{B7DF4E58-9C71-49EF-8CB9-80B90FE381AE}" dt="2026-05-03T17:48:13.028" v="1392" actId="1076"/>
          <ac:spMkLst>
            <pc:docMk/>
            <pc:sldMk cId="497310654" sldId="258"/>
            <ac:spMk id="7" creationId="{0ADBDBCC-74BB-4A4A-3E84-1A4BAD150DC8}"/>
          </ac:spMkLst>
        </pc:spChg>
        <pc:spChg chg="add del mod">
          <ac:chgData name="Sojwal Manoorkar" userId="17a53dff-7d46-48d2-bc18-c912eea2895a" providerId="ADAL" clId="{B7DF4E58-9C71-49EF-8CB9-80B90FE381AE}" dt="2026-05-03T17:50:43.014" v="1435" actId="1036"/>
          <ac:spMkLst>
            <pc:docMk/>
            <pc:sldMk cId="497310654" sldId="258"/>
            <ac:spMk id="10" creationId="{ACD624DF-8F61-4ED8-22FD-B6C7CC71D4DD}"/>
          </ac:spMkLst>
        </pc:spChg>
        <pc:spChg chg="add mod">
          <ac:chgData name="Sojwal Manoorkar" userId="17a53dff-7d46-48d2-bc18-c912eea2895a" providerId="ADAL" clId="{B7DF4E58-9C71-49EF-8CB9-80B90FE381AE}" dt="2026-05-04T06:46:19.941" v="1850" actId="114"/>
          <ac:spMkLst>
            <pc:docMk/>
            <pc:sldMk cId="497310654" sldId="258"/>
            <ac:spMk id="11" creationId="{9DE1FA90-1D27-0A10-8EC4-09C0FF8748A7}"/>
          </ac:spMkLst>
        </pc:spChg>
        <pc:spChg chg="add del mod">
          <ac:chgData name="Sojwal Manoorkar" userId="17a53dff-7d46-48d2-bc18-c912eea2895a" providerId="ADAL" clId="{B7DF4E58-9C71-49EF-8CB9-80B90FE381AE}" dt="2026-05-04T10:11:21.519" v="2930" actId="1076"/>
          <ac:spMkLst>
            <pc:docMk/>
            <pc:sldMk cId="497310654" sldId="258"/>
            <ac:spMk id="12" creationId="{A1B221C1-274C-61BB-93F3-A16B7BA82937}"/>
          </ac:spMkLst>
        </pc:spChg>
        <pc:spChg chg="mod">
          <ac:chgData name="Sojwal Manoorkar" userId="17a53dff-7d46-48d2-bc18-c912eea2895a" providerId="ADAL" clId="{B7DF4E58-9C71-49EF-8CB9-80B90FE381AE}" dt="2026-05-04T10:11:24.303" v="2931" actId="14100"/>
          <ac:spMkLst>
            <pc:docMk/>
            <pc:sldMk cId="497310654" sldId="258"/>
            <ac:spMk id="14" creationId="{E4D9C40A-13AC-9BAE-EDA7-C9C6744DD898}"/>
          </ac:spMkLst>
        </pc:spChg>
        <pc:spChg chg="add del mod">
          <ac:chgData name="Sojwal Manoorkar" userId="17a53dff-7d46-48d2-bc18-c912eea2895a" providerId="ADAL" clId="{B7DF4E58-9C71-49EF-8CB9-80B90FE381AE}" dt="2026-05-14T21:40:58.760" v="7014"/>
          <ac:spMkLst>
            <pc:docMk/>
            <pc:sldMk cId="497310654" sldId="258"/>
            <ac:spMk id="17" creationId="{DE3E28E7-67ED-E9E0-6FA4-BF947A3B3DB9}"/>
          </ac:spMkLst>
        </pc:spChg>
        <pc:spChg chg="mod">
          <ac:chgData name="Sojwal Manoorkar" userId="17a53dff-7d46-48d2-bc18-c912eea2895a" providerId="ADAL" clId="{B7DF4E58-9C71-49EF-8CB9-80B90FE381AE}" dt="2026-05-04T10:11:14.426" v="2928" actId="20577"/>
          <ac:spMkLst>
            <pc:docMk/>
            <pc:sldMk cId="497310654" sldId="258"/>
            <ac:spMk id="201" creationId="{A81AB16D-A7A8-6BFB-87DC-5D3C9C951CF0}"/>
          </ac:spMkLst>
        </pc:spChg>
        <pc:spChg chg="mod">
          <ac:chgData name="Sojwal Manoorkar" userId="17a53dff-7d46-48d2-bc18-c912eea2895a" providerId="ADAL" clId="{B7DF4E58-9C71-49EF-8CB9-80B90FE381AE}" dt="2026-05-04T09:58:31.981" v="2847" actId="14100"/>
          <ac:spMkLst>
            <pc:docMk/>
            <pc:sldMk cId="497310654" sldId="258"/>
            <ac:spMk id="1317" creationId="{6B32A713-8B41-F30E-4BD8-D37B6EEFD5A9}"/>
          </ac:spMkLst>
        </pc:spChg>
        <pc:picChg chg="add del mod">
          <ac:chgData name="Sojwal Manoorkar" userId="17a53dff-7d46-48d2-bc18-c912eea2895a" providerId="ADAL" clId="{B7DF4E58-9C71-49EF-8CB9-80B90FE381AE}" dt="2026-05-03T17:50:41.013" v="1434" actId="1076"/>
          <ac:picMkLst>
            <pc:docMk/>
            <pc:sldMk cId="497310654" sldId="258"/>
            <ac:picMk id="3" creationId="{31FB5646-915B-C335-822B-B58320CC6C85}"/>
          </ac:picMkLst>
        </pc:picChg>
        <pc:picChg chg="add mod">
          <ac:chgData name="Sojwal Manoorkar" userId="17a53dff-7d46-48d2-bc18-c912eea2895a" providerId="ADAL" clId="{B7DF4E58-9C71-49EF-8CB9-80B90FE381AE}" dt="2026-05-04T10:11:25.523" v="2932" actId="1076"/>
          <ac:picMkLst>
            <pc:docMk/>
            <pc:sldMk cId="497310654" sldId="258"/>
            <ac:picMk id="4" creationId="{D7AF604D-DB70-E47F-0770-CDE61AA37144}"/>
          </ac:picMkLst>
        </pc:picChg>
        <pc:picChg chg="mod">
          <ac:chgData name="Sojwal Manoorkar" userId="17a53dff-7d46-48d2-bc18-c912eea2895a" providerId="ADAL" clId="{B7DF4E58-9C71-49EF-8CB9-80B90FE381AE}" dt="2026-05-04T10:11:10.503" v="2925" actId="1076"/>
          <ac:picMkLst>
            <pc:docMk/>
            <pc:sldMk cId="497310654" sldId="258"/>
            <ac:picMk id="5" creationId="{B8B70A4E-2B5E-9A2F-28E2-51033A04841E}"/>
          </ac:picMkLst>
        </pc:picChg>
        <pc:picChg chg="add del mod modCrop">
          <ac:chgData name="Sojwal Manoorkar" userId="17a53dff-7d46-48d2-bc18-c912eea2895a" providerId="ADAL" clId="{B7DF4E58-9C71-49EF-8CB9-80B90FE381AE}" dt="2026-05-04T10:11:12.253" v="2926" actId="1076"/>
          <ac:picMkLst>
            <pc:docMk/>
            <pc:sldMk cId="497310654" sldId="258"/>
            <ac:picMk id="6" creationId="{814CBFD0-DF84-3D5E-A71E-2BD893BEE315}"/>
          </ac:picMkLst>
        </pc:picChg>
        <pc:picChg chg="add del mod">
          <ac:chgData name="Sojwal Manoorkar" userId="17a53dff-7d46-48d2-bc18-c912eea2895a" providerId="ADAL" clId="{B7DF4E58-9C71-49EF-8CB9-80B90FE381AE}" dt="2026-05-03T17:50:52.780" v="1438" actId="14100"/>
          <ac:picMkLst>
            <pc:docMk/>
            <pc:sldMk cId="497310654" sldId="258"/>
            <ac:picMk id="8" creationId="{54D6CDB0-BAC5-21B9-EA4B-4ADC17D9935B}"/>
          </ac:picMkLst>
        </pc:picChg>
        <pc:picChg chg="add mod modCrop">
          <ac:chgData name="Sojwal Manoorkar" userId="17a53dff-7d46-48d2-bc18-c912eea2895a" providerId="ADAL" clId="{B7DF4E58-9C71-49EF-8CB9-80B90FE381AE}" dt="2026-05-04T10:11:28.338" v="2933" actId="14100"/>
          <ac:picMkLst>
            <pc:docMk/>
            <pc:sldMk cId="497310654" sldId="258"/>
            <ac:picMk id="9" creationId="{C955F2EB-AE0F-0A5A-FD5C-C369656B0750}"/>
          </ac:picMkLst>
        </pc:picChg>
        <pc:picChg chg="add mod">
          <ac:chgData name="Sojwal Manoorkar" userId="17a53dff-7d46-48d2-bc18-c912eea2895a" providerId="ADAL" clId="{B7DF4E58-9C71-49EF-8CB9-80B90FE381AE}" dt="2026-05-04T06:45:06.547" v="1817" actId="1076"/>
          <ac:picMkLst>
            <pc:docMk/>
            <pc:sldMk cId="497310654" sldId="258"/>
            <ac:picMk id="13" creationId="{29526326-A2A7-D86D-CCFD-6B72E17C67F3}"/>
          </ac:picMkLst>
        </pc:picChg>
        <pc:picChg chg="add mod modCrop">
          <ac:chgData name="Sojwal Manoorkar" userId="17a53dff-7d46-48d2-bc18-c912eea2895a" providerId="ADAL" clId="{B7DF4E58-9C71-49EF-8CB9-80B90FE381AE}" dt="2026-05-04T06:45:08.110" v="1818" actId="1076"/>
          <ac:picMkLst>
            <pc:docMk/>
            <pc:sldMk cId="497310654" sldId="258"/>
            <ac:picMk id="16" creationId="{57BA2D97-E80D-23C9-3D0C-709A50F569AC}"/>
          </ac:picMkLst>
        </pc:picChg>
      </pc:sldChg>
      <pc:sldChg chg="delSp modSp mod">
        <pc:chgData name="Sojwal Manoorkar" userId="17a53dff-7d46-48d2-bc18-c912eea2895a" providerId="ADAL" clId="{B7DF4E58-9C71-49EF-8CB9-80B90FE381AE}" dt="2026-05-14T20:11:12.167" v="7008" actId="20577"/>
        <pc:sldMkLst>
          <pc:docMk/>
          <pc:sldMk cId="304932630" sldId="264"/>
        </pc:sldMkLst>
        <pc:spChg chg="mod">
          <ac:chgData name="Sojwal Manoorkar" userId="17a53dff-7d46-48d2-bc18-c912eea2895a" providerId="ADAL" clId="{B7DF4E58-9C71-49EF-8CB9-80B90FE381AE}" dt="2026-05-14T20:11:12.167" v="7008" actId="20577"/>
          <ac:spMkLst>
            <pc:docMk/>
            <pc:sldMk cId="304932630" sldId="264"/>
            <ac:spMk id="4" creationId="{8F0A67FD-F691-FF7F-A3B7-81DD77FEC0E4}"/>
          </ac:spMkLst>
        </pc:spChg>
      </pc:sldChg>
      <pc:sldChg chg="addSp delSp modSp mod">
        <pc:chgData name="Sojwal Manoorkar" userId="17a53dff-7d46-48d2-bc18-c912eea2895a" providerId="ADAL" clId="{B7DF4E58-9C71-49EF-8CB9-80B90FE381AE}" dt="2026-05-03T17:42:34.552" v="1357" actId="1076"/>
        <pc:sldMkLst>
          <pc:docMk/>
          <pc:sldMk cId="4136576500" sldId="271"/>
        </pc:sldMkLst>
        <pc:picChg chg="mod">
          <ac:chgData name="Sojwal Manoorkar" userId="17a53dff-7d46-48d2-bc18-c912eea2895a" providerId="ADAL" clId="{B7DF4E58-9C71-49EF-8CB9-80B90FE381AE}" dt="2026-05-03T17:42:34.552" v="1357" actId="1076"/>
          <ac:picMkLst>
            <pc:docMk/>
            <pc:sldMk cId="4136576500" sldId="271"/>
            <ac:picMk id="5" creationId="{558C6C5E-A4A7-D759-10CE-1E367749E481}"/>
          </ac:picMkLst>
        </pc:picChg>
        <pc:picChg chg="mod">
          <ac:chgData name="Sojwal Manoorkar" userId="17a53dff-7d46-48d2-bc18-c912eea2895a" providerId="ADAL" clId="{B7DF4E58-9C71-49EF-8CB9-80B90FE381AE}" dt="2026-05-03T17:42:25.889" v="1354" actId="1076"/>
          <ac:picMkLst>
            <pc:docMk/>
            <pc:sldMk cId="4136576500" sldId="271"/>
            <ac:picMk id="6" creationId="{70EE2F27-6F7F-92C2-8A75-0B8EEE51A9CE}"/>
          </ac:picMkLst>
        </pc:picChg>
        <pc:picChg chg="add mod">
          <ac:chgData name="Sojwal Manoorkar" userId="17a53dff-7d46-48d2-bc18-c912eea2895a" providerId="ADAL" clId="{B7DF4E58-9C71-49EF-8CB9-80B90FE381AE}" dt="2026-05-03T17:42:28.736" v="1355" actId="1076"/>
          <ac:picMkLst>
            <pc:docMk/>
            <pc:sldMk cId="4136576500" sldId="271"/>
            <ac:picMk id="8" creationId="{6BFE7B0C-F20E-C135-CDDF-F79FA45C8F82}"/>
          </ac:picMkLst>
        </pc:picChg>
        <pc:picChg chg="mod">
          <ac:chgData name="Sojwal Manoorkar" userId="17a53dff-7d46-48d2-bc18-c912eea2895a" providerId="ADAL" clId="{B7DF4E58-9C71-49EF-8CB9-80B90FE381AE}" dt="2026-05-03T17:42:30.923" v="1356" actId="1076"/>
          <ac:picMkLst>
            <pc:docMk/>
            <pc:sldMk cId="4136576500" sldId="271"/>
            <ac:picMk id="11" creationId="{C43B1E78-737F-7DD1-1DCF-0323D2B55A42}"/>
          </ac:picMkLst>
        </pc:picChg>
      </pc:sldChg>
      <pc:sldChg chg="addSp delSp modSp mod delAnim modAnim">
        <pc:chgData name="Sojwal Manoorkar" userId="17a53dff-7d46-48d2-bc18-c912eea2895a" providerId="ADAL" clId="{B7DF4E58-9C71-49EF-8CB9-80B90FE381AE}" dt="2026-05-15T08:36:33.644" v="7053" actId="1076"/>
        <pc:sldMkLst>
          <pc:docMk/>
          <pc:sldMk cId="2190768745" sldId="274"/>
        </pc:sldMkLst>
        <pc:spChg chg="mod">
          <ac:chgData name="Sojwal Manoorkar" userId="17a53dff-7d46-48d2-bc18-c912eea2895a" providerId="ADAL" clId="{B7DF4E58-9C71-49EF-8CB9-80B90FE381AE}" dt="2026-05-12T09:29:43.454" v="6291" actId="1037"/>
          <ac:spMkLst>
            <pc:docMk/>
            <pc:sldMk cId="2190768745" sldId="274"/>
            <ac:spMk id="2" creationId="{E9408940-D361-49CE-30C3-83ABFA346A30}"/>
          </ac:spMkLst>
        </pc:spChg>
        <pc:spChg chg="del mod">
          <ac:chgData name="Sojwal Manoorkar" userId="17a53dff-7d46-48d2-bc18-c912eea2895a" providerId="ADAL" clId="{B7DF4E58-9C71-49EF-8CB9-80B90FE381AE}" dt="2026-05-14T21:45:50.803" v="7040" actId="478"/>
          <ac:spMkLst>
            <pc:docMk/>
            <pc:sldMk cId="2190768745" sldId="274"/>
            <ac:spMk id="3" creationId="{7C6FA533-D4E4-3FDC-DC82-1EDD006BBD34}"/>
          </ac:spMkLst>
        </pc:spChg>
        <pc:spChg chg="add mod">
          <ac:chgData name="Sojwal Manoorkar" userId="17a53dff-7d46-48d2-bc18-c912eea2895a" providerId="ADAL" clId="{B7DF4E58-9C71-49EF-8CB9-80B90FE381AE}" dt="2026-05-14T21:48:44.581" v="7042"/>
          <ac:spMkLst>
            <pc:docMk/>
            <pc:sldMk cId="2190768745" sldId="274"/>
            <ac:spMk id="4" creationId="{656A82AD-BF95-B102-F3F8-6143E781A65F}"/>
          </ac:spMkLst>
        </pc:spChg>
        <pc:spChg chg="add mod">
          <ac:chgData name="Sojwal Manoorkar" userId="17a53dff-7d46-48d2-bc18-c912eea2895a" providerId="ADAL" clId="{B7DF4E58-9C71-49EF-8CB9-80B90FE381AE}" dt="2026-05-14T20:04:40.359" v="6994" actId="20577"/>
          <ac:spMkLst>
            <pc:docMk/>
            <pc:sldMk cId="2190768745" sldId="274"/>
            <ac:spMk id="8" creationId="{3EF28D51-2307-349D-BFF8-13E9B3013CFA}"/>
          </ac:spMkLst>
        </pc:spChg>
        <pc:spChg chg="add mod">
          <ac:chgData name="Sojwal Manoorkar" userId="17a53dff-7d46-48d2-bc18-c912eea2895a" providerId="ADAL" clId="{B7DF4E58-9C71-49EF-8CB9-80B90FE381AE}" dt="2026-05-12T09:29:57.388" v="6308" actId="1076"/>
          <ac:spMkLst>
            <pc:docMk/>
            <pc:sldMk cId="2190768745" sldId="274"/>
            <ac:spMk id="9" creationId="{1EFF7425-3E8C-CC12-A7D8-96CF5C727FEF}"/>
          </ac:spMkLst>
        </pc:spChg>
        <pc:spChg chg="add mod">
          <ac:chgData name="Sojwal Manoorkar" userId="17a53dff-7d46-48d2-bc18-c912eea2895a" providerId="ADAL" clId="{B7DF4E58-9C71-49EF-8CB9-80B90FE381AE}" dt="2026-05-14T20:00:13.133" v="6939" actId="255"/>
          <ac:spMkLst>
            <pc:docMk/>
            <pc:sldMk cId="2190768745" sldId="274"/>
            <ac:spMk id="11" creationId="{D258AFF3-63DB-1FC1-827D-40285EF17310}"/>
          </ac:spMkLst>
        </pc:spChg>
        <pc:spChg chg="add mod">
          <ac:chgData name="Sojwal Manoorkar" userId="17a53dff-7d46-48d2-bc18-c912eea2895a" providerId="ADAL" clId="{B7DF4E58-9C71-49EF-8CB9-80B90FE381AE}" dt="2026-05-15T08:36:29.941" v="7052" actId="1076"/>
          <ac:spMkLst>
            <pc:docMk/>
            <pc:sldMk cId="2190768745" sldId="274"/>
            <ac:spMk id="12" creationId="{64DDD24F-F351-38C2-24BE-8A9BEEB7E91C}"/>
          </ac:spMkLst>
        </pc:spChg>
        <pc:spChg chg="add mod">
          <ac:chgData name="Sojwal Manoorkar" userId="17a53dff-7d46-48d2-bc18-c912eea2895a" providerId="ADAL" clId="{B7DF4E58-9C71-49EF-8CB9-80B90FE381AE}" dt="2026-05-15T08:36:33.644" v="7053" actId="1076"/>
          <ac:spMkLst>
            <pc:docMk/>
            <pc:sldMk cId="2190768745" sldId="274"/>
            <ac:spMk id="15" creationId="{5C26ED7B-71D0-2B5D-20E0-D9667299F58B}"/>
          </ac:spMkLst>
        </pc:spChg>
        <pc:spChg chg="add del mod">
          <ac:chgData name="Sojwal Manoorkar" userId="17a53dff-7d46-48d2-bc18-c912eea2895a" providerId="ADAL" clId="{B7DF4E58-9C71-49EF-8CB9-80B90FE381AE}" dt="2026-05-14T19:45:00.755" v="6848" actId="478"/>
          <ac:spMkLst>
            <pc:docMk/>
            <pc:sldMk cId="2190768745" sldId="274"/>
            <ac:spMk id="16" creationId="{6F3626AD-CDC3-DA9D-E883-B78E368F2FDD}"/>
          </ac:spMkLst>
        </pc:spChg>
        <pc:spChg chg="add mod">
          <ac:chgData name="Sojwal Manoorkar" userId="17a53dff-7d46-48d2-bc18-c912eea2895a" providerId="ADAL" clId="{B7DF4E58-9C71-49EF-8CB9-80B90FE381AE}" dt="2026-05-14T20:00:37.851" v="6943" actId="255"/>
          <ac:spMkLst>
            <pc:docMk/>
            <pc:sldMk cId="2190768745" sldId="274"/>
            <ac:spMk id="20" creationId="{D6770F77-E1BF-27AE-8D36-4A4B0CE6C794}"/>
          </ac:spMkLst>
        </pc:spChg>
        <pc:spChg chg="add mod">
          <ac:chgData name="Sojwal Manoorkar" userId="17a53dff-7d46-48d2-bc18-c912eea2895a" providerId="ADAL" clId="{B7DF4E58-9C71-49EF-8CB9-80B90FE381AE}" dt="2026-05-14T20:02:59.120" v="6967" actId="164"/>
          <ac:spMkLst>
            <pc:docMk/>
            <pc:sldMk cId="2190768745" sldId="274"/>
            <ac:spMk id="21" creationId="{988F9792-3687-B31B-00E5-2A7CC915B86D}"/>
          </ac:spMkLst>
        </pc:spChg>
        <pc:spChg chg="add mod">
          <ac:chgData name="Sojwal Manoorkar" userId="17a53dff-7d46-48d2-bc18-c912eea2895a" providerId="ADAL" clId="{B7DF4E58-9C71-49EF-8CB9-80B90FE381AE}" dt="2026-05-14T20:02:59.120" v="6967" actId="164"/>
          <ac:spMkLst>
            <pc:docMk/>
            <pc:sldMk cId="2190768745" sldId="274"/>
            <ac:spMk id="22" creationId="{AC705385-5D01-23A2-4675-5563BC7DE130}"/>
          </ac:spMkLst>
        </pc:spChg>
        <pc:spChg chg="add mod">
          <ac:chgData name="Sojwal Manoorkar" userId="17a53dff-7d46-48d2-bc18-c912eea2895a" providerId="ADAL" clId="{B7DF4E58-9C71-49EF-8CB9-80B90FE381AE}" dt="2026-05-14T20:04:24.471" v="6992" actId="1076"/>
          <ac:spMkLst>
            <pc:docMk/>
            <pc:sldMk cId="2190768745" sldId="274"/>
            <ac:spMk id="24" creationId="{5F06A673-9AF9-92A8-230A-7A326A89AB73}"/>
          </ac:spMkLst>
        </pc:spChg>
        <pc:grpChg chg="add mod">
          <ac:chgData name="Sojwal Manoorkar" userId="17a53dff-7d46-48d2-bc18-c912eea2895a" providerId="ADAL" clId="{B7DF4E58-9C71-49EF-8CB9-80B90FE381AE}" dt="2026-05-14T20:02:59.120" v="6967" actId="164"/>
          <ac:grpSpMkLst>
            <pc:docMk/>
            <pc:sldMk cId="2190768745" sldId="274"/>
            <ac:grpSpMk id="23" creationId="{BFEC6B12-A4A2-611E-3D55-14CC1B33B483}"/>
          </ac:grpSpMkLst>
        </pc:grpChg>
        <pc:picChg chg="add mod">
          <ac:chgData name="Sojwal Manoorkar" userId="17a53dff-7d46-48d2-bc18-c912eea2895a" providerId="ADAL" clId="{B7DF4E58-9C71-49EF-8CB9-80B90FE381AE}" dt="2026-05-12T09:29:50.261" v="6307" actId="1037"/>
          <ac:picMkLst>
            <pc:docMk/>
            <pc:sldMk cId="2190768745" sldId="274"/>
            <ac:picMk id="5" creationId="{74478D4F-1165-0F76-C5BE-5C88B1BC83E0}"/>
          </ac:picMkLst>
        </pc:picChg>
        <pc:picChg chg="add mod">
          <ac:chgData name="Sojwal Manoorkar" userId="17a53dff-7d46-48d2-bc18-c912eea2895a" providerId="ADAL" clId="{B7DF4E58-9C71-49EF-8CB9-80B90FE381AE}" dt="2026-05-12T09:29:50.261" v="6307" actId="1037"/>
          <ac:picMkLst>
            <pc:docMk/>
            <pc:sldMk cId="2190768745" sldId="274"/>
            <ac:picMk id="6" creationId="{C5F8D6F6-47CC-EE8B-3586-9F6EED296D1F}"/>
          </ac:picMkLst>
        </pc:picChg>
        <pc:picChg chg="add mod modCrop">
          <ac:chgData name="Sojwal Manoorkar" userId="17a53dff-7d46-48d2-bc18-c912eea2895a" providerId="ADAL" clId="{B7DF4E58-9C71-49EF-8CB9-80B90FE381AE}" dt="2026-05-12T09:29:50.261" v="6307" actId="1037"/>
          <ac:picMkLst>
            <pc:docMk/>
            <pc:sldMk cId="2190768745" sldId="274"/>
            <ac:picMk id="7" creationId="{A095A551-1D38-22F6-4084-EAEDE8CC6CD5}"/>
          </ac:picMkLst>
        </pc:picChg>
        <pc:picChg chg="add mod">
          <ac:chgData name="Sojwal Manoorkar" userId="17a53dff-7d46-48d2-bc18-c912eea2895a" providerId="ADAL" clId="{B7DF4E58-9C71-49EF-8CB9-80B90FE381AE}" dt="2026-05-15T08:36:26.624" v="7051" actId="1076"/>
          <ac:picMkLst>
            <pc:docMk/>
            <pc:sldMk cId="2190768745" sldId="274"/>
            <ac:picMk id="10" creationId="{051D48BB-3CFB-E129-F99B-300E4DF332EC}"/>
          </ac:picMkLst>
        </pc:picChg>
        <pc:picChg chg="add del mod">
          <ac:chgData name="Sojwal Manoorkar" userId="17a53dff-7d46-48d2-bc18-c912eea2895a" providerId="ADAL" clId="{B7DF4E58-9C71-49EF-8CB9-80B90FE381AE}" dt="2026-05-14T19:55:35.473" v="6887" actId="478"/>
          <ac:picMkLst>
            <pc:docMk/>
            <pc:sldMk cId="2190768745" sldId="274"/>
            <ac:picMk id="13" creationId="{6CDC41D9-84E8-F962-0D80-C83260EC89C3}"/>
          </ac:picMkLst>
        </pc:picChg>
        <pc:picChg chg="add mod modCrop">
          <ac:chgData name="Sojwal Manoorkar" userId="17a53dff-7d46-48d2-bc18-c912eea2895a" providerId="ADAL" clId="{B7DF4E58-9C71-49EF-8CB9-80B90FE381AE}" dt="2026-05-12T09:29:50.261" v="6307" actId="1037"/>
          <ac:picMkLst>
            <pc:docMk/>
            <pc:sldMk cId="2190768745" sldId="274"/>
            <ac:picMk id="14" creationId="{A490FA20-60D6-6858-6FD4-D011945A675C}"/>
          </ac:picMkLst>
        </pc:picChg>
        <pc:picChg chg="add mod modCrop">
          <ac:chgData name="Sojwal Manoorkar" userId="17a53dff-7d46-48d2-bc18-c912eea2895a" providerId="ADAL" clId="{B7DF4E58-9C71-49EF-8CB9-80B90FE381AE}" dt="2026-05-14T20:02:59.120" v="6967" actId="164"/>
          <ac:picMkLst>
            <pc:docMk/>
            <pc:sldMk cId="2190768745" sldId="274"/>
            <ac:picMk id="18" creationId="{4F422432-367E-A9B6-5350-90778596F14A}"/>
          </ac:picMkLst>
        </pc:picChg>
        <pc:picChg chg="add mod modCrop">
          <ac:chgData name="Sojwal Manoorkar" userId="17a53dff-7d46-48d2-bc18-c912eea2895a" providerId="ADAL" clId="{B7DF4E58-9C71-49EF-8CB9-80B90FE381AE}" dt="2026-05-14T20:02:59.120" v="6967" actId="164"/>
          <ac:picMkLst>
            <pc:docMk/>
            <pc:sldMk cId="2190768745" sldId="274"/>
            <ac:picMk id="19" creationId="{740A20F7-D346-06E1-A55B-879F27584296}"/>
          </ac:picMkLst>
        </pc:picChg>
      </pc:sldChg>
      <pc:sldChg chg="addSp delSp modSp mod delAnim modAnim">
        <pc:chgData name="Sojwal Manoorkar" userId="17a53dff-7d46-48d2-bc18-c912eea2895a" providerId="ADAL" clId="{B7DF4E58-9C71-49EF-8CB9-80B90FE381AE}" dt="2026-05-14T19:42:34.237" v="6799"/>
        <pc:sldMkLst>
          <pc:docMk/>
          <pc:sldMk cId="1313755540" sldId="305"/>
        </pc:sldMkLst>
        <pc:spChg chg="add mod">
          <ac:chgData name="Sojwal Manoorkar" userId="17a53dff-7d46-48d2-bc18-c912eea2895a" providerId="ADAL" clId="{B7DF4E58-9C71-49EF-8CB9-80B90FE381AE}" dt="2026-05-14T19:41:32.783" v="6787" actId="1036"/>
          <ac:spMkLst>
            <pc:docMk/>
            <pc:sldMk cId="1313755540" sldId="305"/>
            <ac:spMk id="4" creationId="{90CE0947-6289-47E9-E6B4-9CD9434A4446}"/>
          </ac:spMkLst>
        </pc:spChg>
        <pc:spChg chg="mod">
          <ac:chgData name="Sojwal Manoorkar" userId="17a53dff-7d46-48d2-bc18-c912eea2895a" providerId="ADAL" clId="{B7DF4E58-9C71-49EF-8CB9-80B90FE381AE}" dt="2026-05-05T06:53:05.665" v="5139" actId="20577"/>
          <ac:spMkLst>
            <pc:docMk/>
            <pc:sldMk cId="1313755540" sldId="305"/>
            <ac:spMk id="5" creationId="{60A50B50-98C4-5C55-198D-B34F4D2FD184}"/>
          </ac:spMkLst>
        </pc:spChg>
        <pc:spChg chg="add mod">
          <ac:chgData name="Sojwal Manoorkar" userId="17a53dff-7d46-48d2-bc18-c912eea2895a" providerId="ADAL" clId="{B7DF4E58-9C71-49EF-8CB9-80B90FE381AE}" dt="2026-05-14T19:41:53.877" v="6794" actId="1076"/>
          <ac:spMkLst>
            <pc:docMk/>
            <pc:sldMk cId="1313755540" sldId="305"/>
            <ac:spMk id="8" creationId="{2003595C-7599-D493-458F-01CE36A883D6}"/>
          </ac:spMkLst>
        </pc:spChg>
        <pc:spChg chg="add mod">
          <ac:chgData name="Sojwal Manoorkar" userId="17a53dff-7d46-48d2-bc18-c912eea2895a" providerId="ADAL" clId="{B7DF4E58-9C71-49EF-8CB9-80B90FE381AE}" dt="2026-05-14T19:41:32.783" v="6787" actId="1036"/>
          <ac:spMkLst>
            <pc:docMk/>
            <pc:sldMk cId="1313755540" sldId="305"/>
            <ac:spMk id="9" creationId="{4FD8D8FC-4706-A31D-8898-33FF42CF2963}"/>
          </ac:spMkLst>
        </pc:spChg>
        <pc:spChg chg="add mod">
          <ac:chgData name="Sojwal Manoorkar" userId="17a53dff-7d46-48d2-bc18-c912eea2895a" providerId="ADAL" clId="{B7DF4E58-9C71-49EF-8CB9-80B90FE381AE}" dt="2026-05-14T19:41:32.783" v="6787" actId="1036"/>
          <ac:spMkLst>
            <pc:docMk/>
            <pc:sldMk cId="1313755540" sldId="305"/>
            <ac:spMk id="19" creationId="{CD61BB33-92B4-4A76-F93B-5D4E96F692AE}"/>
          </ac:spMkLst>
        </pc:spChg>
        <pc:spChg chg="add mod">
          <ac:chgData name="Sojwal Manoorkar" userId="17a53dff-7d46-48d2-bc18-c912eea2895a" providerId="ADAL" clId="{B7DF4E58-9C71-49EF-8CB9-80B90FE381AE}" dt="2026-05-14T19:41:32.783" v="6787" actId="1036"/>
          <ac:spMkLst>
            <pc:docMk/>
            <pc:sldMk cId="1313755540" sldId="305"/>
            <ac:spMk id="20" creationId="{9833E86A-0592-F16D-878B-924BDBCF60BB}"/>
          </ac:spMkLst>
        </pc:spChg>
        <pc:spChg chg="add mod ord">
          <ac:chgData name="Sojwal Manoorkar" userId="17a53dff-7d46-48d2-bc18-c912eea2895a" providerId="ADAL" clId="{B7DF4E58-9C71-49EF-8CB9-80B90FE381AE}" dt="2026-05-14T19:41:51.351" v="6793" actId="1076"/>
          <ac:spMkLst>
            <pc:docMk/>
            <pc:sldMk cId="1313755540" sldId="305"/>
            <ac:spMk id="21" creationId="{0CA4C3C8-7A0D-2482-BB12-6B1855F2885D}"/>
          </ac:spMkLst>
        </pc:spChg>
        <pc:spChg chg="add mod">
          <ac:chgData name="Sojwal Manoorkar" userId="17a53dff-7d46-48d2-bc18-c912eea2895a" providerId="ADAL" clId="{B7DF4E58-9C71-49EF-8CB9-80B90FE381AE}" dt="2026-05-14T19:42:05.252" v="6796" actId="1076"/>
          <ac:spMkLst>
            <pc:docMk/>
            <pc:sldMk cId="1313755540" sldId="305"/>
            <ac:spMk id="26" creationId="{6BDCD2AE-5049-9DCD-B5BF-6588844BCA70}"/>
          </ac:spMkLst>
        </pc:spChg>
        <pc:spChg chg="add mod">
          <ac:chgData name="Sojwal Manoorkar" userId="17a53dff-7d46-48d2-bc18-c912eea2895a" providerId="ADAL" clId="{B7DF4E58-9C71-49EF-8CB9-80B90FE381AE}" dt="2026-05-14T19:41:07.645" v="6764" actId="207"/>
          <ac:spMkLst>
            <pc:docMk/>
            <pc:sldMk cId="1313755540" sldId="305"/>
            <ac:spMk id="27" creationId="{2566A80C-1467-E8D3-E3CF-F3C6EA04886B}"/>
          </ac:spMkLst>
        </pc:spChg>
        <pc:grpChg chg="add del mod">
          <ac:chgData name="Sojwal Manoorkar" userId="17a53dff-7d46-48d2-bc18-c912eea2895a" providerId="ADAL" clId="{B7DF4E58-9C71-49EF-8CB9-80B90FE381AE}" dt="2026-05-14T19:27:42.497" v="6694" actId="478"/>
          <ac:grpSpMkLst>
            <pc:docMk/>
            <pc:sldMk cId="1313755540" sldId="305"/>
            <ac:grpSpMk id="10" creationId="{50201EC7-455B-8994-0B24-AB3019BA4AF1}"/>
          </ac:grpSpMkLst>
        </pc:grpChg>
        <pc:grpChg chg="add del mod">
          <ac:chgData name="Sojwal Manoorkar" userId="17a53dff-7d46-48d2-bc18-c912eea2895a" providerId="ADAL" clId="{B7DF4E58-9C71-49EF-8CB9-80B90FE381AE}" dt="2026-05-14T19:36:57.410" v="6716" actId="478"/>
          <ac:grpSpMkLst>
            <pc:docMk/>
            <pc:sldMk cId="1313755540" sldId="305"/>
            <ac:grpSpMk id="16" creationId="{EE005D9E-F77D-F30E-4457-B877AF022AF1}"/>
          </ac:grpSpMkLst>
        </pc:grpChg>
        <pc:picChg chg="add mod">
          <ac:chgData name="Sojwal Manoorkar" userId="17a53dff-7d46-48d2-bc18-c912eea2895a" providerId="ADAL" clId="{B7DF4E58-9C71-49EF-8CB9-80B90FE381AE}" dt="2026-05-14T19:41:32.783" v="6787" actId="1036"/>
          <ac:picMkLst>
            <pc:docMk/>
            <pc:sldMk cId="1313755540" sldId="305"/>
            <ac:picMk id="3" creationId="{B1FD15CB-9722-F3FF-884F-3FD1ED719464}"/>
          </ac:picMkLst>
        </pc:picChg>
        <pc:picChg chg="add del mod ord">
          <ac:chgData name="Sojwal Manoorkar" userId="17a53dff-7d46-48d2-bc18-c912eea2895a" providerId="ADAL" clId="{B7DF4E58-9C71-49EF-8CB9-80B90FE381AE}" dt="2026-05-14T19:36:55.274" v="6715" actId="478"/>
          <ac:picMkLst>
            <pc:docMk/>
            <pc:sldMk cId="1313755540" sldId="305"/>
            <ac:picMk id="7" creationId="{5CBCBF44-427F-3A48-C007-41985B8DE695}"/>
          </ac:picMkLst>
        </pc:picChg>
        <pc:picChg chg="add mod modCrop">
          <ac:chgData name="Sojwal Manoorkar" userId="17a53dff-7d46-48d2-bc18-c912eea2895a" providerId="ADAL" clId="{B7DF4E58-9C71-49EF-8CB9-80B90FE381AE}" dt="2026-05-14T19:42:00.792" v="6795" actId="1076"/>
          <ac:picMkLst>
            <pc:docMk/>
            <pc:sldMk cId="1313755540" sldId="305"/>
            <ac:picMk id="23" creationId="{E077E835-BC13-2C98-1919-E6EE1BB9D89A}"/>
          </ac:picMkLst>
        </pc:picChg>
        <pc:picChg chg="add mod ord modCrop">
          <ac:chgData name="Sojwal Manoorkar" userId="17a53dff-7d46-48d2-bc18-c912eea2895a" providerId="ADAL" clId="{B7DF4E58-9C71-49EF-8CB9-80B90FE381AE}" dt="2026-05-14T19:41:47.788" v="6792" actId="14100"/>
          <ac:picMkLst>
            <pc:docMk/>
            <pc:sldMk cId="1313755540" sldId="305"/>
            <ac:picMk id="25" creationId="{C5378B5E-4504-46C4-83D6-A8A78E50114F}"/>
          </ac:picMkLst>
        </pc:picChg>
        <pc:picChg chg="add del mod">
          <ac:chgData name="Sojwal Manoorkar" userId="17a53dff-7d46-48d2-bc18-c912eea2895a" providerId="ADAL" clId="{B7DF4E58-9C71-49EF-8CB9-80B90FE381AE}" dt="2026-05-14T19:41:21.777" v="6767" actId="478"/>
          <ac:picMkLst>
            <pc:docMk/>
            <pc:sldMk cId="1313755540" sldId="305"/>
            <ac:picMk id="28" creationId="{CC9C9B40-7615-EE76-E736-D325CE7BCF81}"/>
          </ac:picMkLst>
        </pc:picChg>
      </pc:sldChg>
      <pc:sldChg chg="addSp delSp modSp add mod delAnim modAnim">
        <pc:chgData name="Sojwal Manoorkar" userId="17a53dff-7d46-48d2-bc18-c912eea2895a" providerId="ADAL" clId="{B7DF4E58-9C71-49EF-8CB9-80B90FE381AE}" dt="2026-05-15T08:40:05.286" v="7091"/>
        <pc:sldMkLst>
          <pc:docMk/>
          <pc:sldMk cId="72359369" sldId="344"/>
        </pc:sldMkLst>
        <pc:spChg chg="mod ord">
          <ac:chgData name="Sojwal Manoorkar" userId="17a53dff-7d46-48d2-bc18-c912eea2895a" providerId="ADAL" clId="{B7DF4E58-9C71-49EF-8CB9-80B90FE381AE}" dt="2026-05-12T11:32:42.998" v="6527" actId="166"/>
          <ac:spMkLst>
            <pc:docMk/>
            <pc:sldMk cId="72359369" sldId="344"/>
            <ac:spMk id="5" creationId="{4A364B70-FAF2-D18F-6F41-6412AF98C982}"/>
          </ac:spMkLst>
        </pc:spChg>
        <pc:spChg chg="mod ord">
          <ac:chgData name="Sojwal Manoorkar" userId="17a53dff-7d46-48d2-bc18-c912eea2895a" providerId="ADAL" clId="{B7DF4E58-9C71-49EF-8CB9-80B90FE381AE}" dt="2026-05-15T08:39:39.161" v="7086" actId="1076"/>
          <ac:spMkLst>
            <pc:docMk/>
            <pc:sldMk cId="72359369" sldId="344"/>
            <ac:spMk id="6" creationId="{8E2F0B24-3195-C765-9B06-7FF4E5A95607}"/>
          </ac:spMkLst>
        </pc:spChg>
        <pc:spChg chg="mod">
          <ac:chgData name="Sojwal Manoorkar" userId="17a53dff-7d46-48d2-bc18-c912eea2895a" providerId="ADAL" clId="{B7DF4E58-9C71-49EF-8CB9-80B90FE381AE}" dt="2026-05-15T08:39:25.776" v="7083" actId="1036"/>
          <ac:spMkLst>
            <pc:docMk/>
            <pc:sldMk cId="72359369" sldId="344"/>
            <ac:spMk id="11" creationId="{793AEEC2-EA70-DB13-788E-7E05679AA661}"/>
          </ac:spMkLst>
        </pc:spChg>
        <pc:spChg chg="mod">
          <ac:chgData name="Sojwal Manoorkar" userId="17a53dff-7d46-48d2-bc18-c912eea2895a" providerId="ADAL" clId="{B7DF4E58-9C71-49EF-8CB9-80B90FE381AE}" dt="2026-05-07T11:18:48.985" v="5669" actId="14100"/>
          <ac:spMkLst>
            <pc:docMk/>
            <pc:sldMk cId="72359369" sldId="344"/>
            <ac:spMk id="21" creationId="{7017E54C-D2FB-F3EC-6857-88C2910E39AE}"/>
          </ac:spMkLst>
        </pc:spChg>
        <pc:picChg chg="add mod modCrop">
          <ac:chgData name="Sojwal Manoorkar" userId="17a53dff-7d46-48d2-bc18-c912eea2895a" providerId="ADAL" clId="{B7DF4E58-9C71-49EF-8CB9-80B90FE381AE}" dt="2026-05-15T08:39:41.090" v="7087" actId="1076"/>
          <ac:picMkLst>
            <pc:docMk/>
            <pc:sldMk cId="72359369" sldId="344"/>
            <ac:picMk id="7" creationId="{D857BE5C-AFD3-87D9-E353-7EEE83A3EF61}"/>
          </ac:picMkLst>
        </pc:picChg>
        <pc:picChg chg="mod">
          <ac:chgData name="Sojwal Manoorkar" userId="17a53dff-7d46-48d2-bc18-c912eea2895a" providerId="ADAL" clId="{B7DF4E58-9C71-49EF-8CB9-80B90FE381AE}" dt="2026-05-15T08:39:25.776" v="7083" actId="1036"/>
          <ac:picMkLst>
            <pc:docMk/>
            <pc:sldMk cId="72359369" sldId="344"/>
            <ac:picMk id="12" creationId="{846FC98D-C5C2-2392-397F-DCCA1254FCFB}"/>
          </ac:picMkLst>
        </pc:picChg>
        <pc:picChg chg="mod">
          <ac:chgData name="Sojwal Manoorkar" userId="17a53dff-7d46-48d2-bc18-c912eea2895a" providerId="ADAL" clId="{B7DF4E58-9C71-49EF-8CB9-80B90FE381AE}" dt="2026-05-15T08:39:36.659" v="7085" actId="1076"/>
          <ac:picMkLst>
            <pc:docMk/>
            <pc:sldMk cId="72359369" sldId="344"/>
            <ac:picMk id="18" creationId="{4EB6D7F0-1B83-76A3-941D-CA07EF5B5E0C}"/>
          </ac:picMkLst>
        </pc:picChg>
        <pc:cxnChg chg="mod ord">
          <ac:chgData name="Sojwal Manoorkar" userId="17a53dff-7d46-48d2-bc18-c912eea2895a" providerId="ADAL" clId="{B7DF4E58-9C71-49EF-8CB9-80B90FE381AE}" dt="2026-05-12T11:32:45.636" v="6528" actId="166"/>
          <ac:cxnSpMkLst>
            <pc:docMk/>
            <pc:sldMk cId="72359369" sldId="344"/>
            <ac:cxnSpMk id="3" creationId="{2D626612-1C6A-A046-E5B1-6C7BD49C98DA}"/>
          </ac:cxnSpMkLst>
        </pc:cxnChg>
        <pc:cxnChg chg="ord">
          <ac:chgData name="Sojwal Manoorkar" userId="17a53dff-7d46-48d2-bc18-c912eea2895a" providerId="ADAL" clId="{B7DF4E58-9C71-49EF-8CB9-80B90FE381AE}" dt="2026-05-13T06:38:26.668" v="6581" actId="166"/>
          <ac:cxnSpMkLst>
            <pc:docMk/>
            <pc:sldMk cId="72359369" sldId="344"/>
            <ac:cxnSpMk id="4" creationId="{409B8204-5A3A-B65C-663C-9DA04710FD69}"/>
          </ac:cxnSpMkLst>
        </pc:cxnChg>
      </pc:sldChg>
      <pc:sldChg chg="addSp delSp modSp mod delAnim modAnim">
        <pc:chgData name="Sojwal Manoorkar" userId="17a53dff-7d46-48d2-bc18-c912eea2895a" providerId="ADAL" clId="{B7DF4E58-9C71-49EF-8CB9-80B90FE381AE}" dt="2026-05-14T20:12:52.044" v="7009"/>
        <pc:sldMkLst>
          <pc:docMk/>
          <pc:sldMk cId="2405260852" sldId="345"/>
        </pc:sldMkLst>
        <pc:spChg chg="add mod">
          <ac:chgData name="Sojwal Manoorkar" userId="17a53dff-7d46-48d2-bc18-c912eea2895a" providerId="ADAL" clId="{B7DF4E58-9C71-49EF-8CB9-80B90FE381AE}" dt="2026-05-14T19:43:39.911" v="6844" actId="1038"/>
          <ac:spMkLst>
            <pc:docMk/>
            <pc:sldMk cId="2405260852" sldId="345"/>
            <ac:spMk id="3" creationId="{8270B10A-D3D6-80ED-C9BF-9F2540063F42}"/>
          </ac:spMkLst>
        </pc:spChg>
        <pc:spChg chg="mod">
          <ac:chgData name="Sojwal Manoorkar" userId="17a53dff-7d46-48d2-bc18-c912eea2895a" providerId="ADAL" clId="{B7DF4E58-9C71-49EF-8CB9-80B90FE381AE}" dt="2026-05-14T20:12:52.044" v="7009"/>
          <ac:spMkLst>
            <pc:docMk/>
            <pc:sldMk cId="2405260852" sldId="345"/>
            <ac:spMk id="4" creationId="{20A0DC4A-3C13-AC6E-8EF1-C2F4179C098E}"/>
          </ac:spMkLst>
        </pc:spChg>
        <pc:spChg chg="add mod">
          <ac:chgData name="Sojwal Manoorkar" userId="17a53dff-7d46-48d2-bc18-c912eea2895a" providerId="ADAL" clId="{B7DF4E58-9C71-49EF-8CB9-80B90FE381AE}" dt="2026-05-14T19:43:39.911" v="6844" actId="1038"/>
          <ac:spMkLst>
            <pc:docMk/>
            <pc:sldMk cId="2405260852" sldId="345"/>
            <ac:spMk id="5" creationId="{A23499D3-BD9F-090B-3BC8-025A7116CF15}"/>
          </ac:spMkLst>
        </pc:spChg>
        <pc:spChg chg="add mod">
          <ac:chgData name="Sojwal Manoorkar" userId="17a53dff-7d46-48d2-bc18-c912eea2895a" providerId="ADAL" clId="{B7DF4E58-9C71-49EF-8CB9-80B90FE381AE}" dt="2026-05-14T19:43:39.911" v="6844" actId="1038"/>
          <ac:spMkLst>
            <pc:docMk/>
            <pc:sldMk cId="2405260852" sldId="345"/>
            <ac:spMk id="7" creationId="{FE74326E-B741-43FA-8A94-7332AECB2CDD}"/>
          </ac:spMkLst>
        </pc:spChg>
        <pc:spChg chg="mod">
          <ac:chgData name="Sojwal Manoorkar" userId="17a53dff-7d46-48d2-bc18-c912eea2895a" providerId="ADAL" clId="{B7DF4E58-9C71-49EF-8CB9-80B90FE381AE}" dt="2026-05-14T19:43:39.911" v="6844" actId="1038"/>
          <ac:spMkLst>
            <pc:docMk/>
            <pc:sldMk cId="2405260852" sldId="345"/>
            <ac:spMk id="11" creationId="{34FDF806-732F-E94F-BBB3-6714DE0AB978}"/>
          </ac:spMkLst>
        </pc:spChg>
        <pc:picChg chg="add mod">
          <ac:chgData name="Sojwal Manoorkar" userId="17a53dff-7d46-48d2-bc18-c912eea2895a" providerId="ADAL" clId="{B7DF4E58-9C71-49EF-8CB9-80B90FE381AE}" dt="2026-05-14T19:43:39.911" v="6844" actId="1038"/>
          <ac:picMkLst>
            <pc:docMk/>
            <pc:sldMk cId="2405260852" sldId="345"/>
            <ac:picMk id="8" creationId="{0AFD5516-BC7A-EE5C-2804-5F3C321C173F}"/>
          </ac:picMkLst>
        </pc:picChg>
        <pc:picChg chg="add mod modCrop">
          <ac:chgData name="Sojwal Manoorkar" userId="17a53dff-7d46-48d2-bc18-c912eea2895a" providerId="ADAL" clId="{B7DF4E58-9C71-49EF-8CB9-80B90FE381AE}" dt="2026-05-14T19:43:28.531" v="6816" actId="1076"/>
          <ac:picMkLst>
            <pc:docMk/>
            <pc:sldMk cId="2405260852" sldId="345"/>
            <ac:picMk id="9" creationId="{7566D887-B3C5-935A-4EC7-F8AEAFE0B93A}"/>
          </ac:picMkLst>
        </pc:picChg>
        <pc:picChg chg="add mod modCrop">
          <ac:chgData name="Sojwal Manoorkar" userId="17a53dff-7d46-48d2-bc18-c912eea2895a" providerId="ADAL" clId="{B7DF4E58-9C71-49EF-8CB9-80B90FE381AE}" dt="2026-05-14T19:43:32.463" v="6817" actId="14100"/>
          <ac:picMkLst>
            <pc:docMk/>
            <pc:sldMk cId="2405260852" sldId="345"/>
            <ac:picMk id="12" creationId="{6B8110F5-C32E-899B-D13E-135E927C4299}"/>
          </ac:picMkLst>
        </pc:picChg>
      </pc:sldChg>
      <pc:sldChg chg="addSp delSp modSp mod">
        <pc:chgData name="Sojwal Manoorkar" userId="17a53dff-7d46-48d2-bc18-c912eea2895a" providerId="ADAL" clId="{B7DF4E58-9C71-49EF-8CB9-80B90FE381AE}" dt="2026-05-14T21:50:56.098" v="7047" actId="207"/>
        <pc:sldMkLst>
          <pc:docMk/>
          <pc:sldMk cId="3355618083" sldId="348"/>
        </pc:sldMkLst>
        <pc:spChg chg="mod">
          <ac:chgData name="Sojwal Manoorkar" userId="17a53dff-7d46-48d2-bc18-c912eea2895a" providerId="ADAL" clId="{B7DF4E58-9C71-49EF-8CB9-80B90FE381AE}" dt="2026-05-14T21:50:56.098" v="7047" actId="207"/>
          <ac:spMkLst>
            <pc:docMk/>
            <pc:sldMk cId="3355618083" sldId="348"/>
            <ac:spMk id="3" creationId="{529FE496-0CAB-BE6C-55DF-8CEFFB6A5B94}"/>
          </ac:spMkLst>
        </pc:spChg>
        <pc:spChg chg="mod">
          <ac:chgData name="Sojwal Manoorkar" userId="17a53dff-7d46-48d2-bc18-c912eea2895a" providerId="ADAL" clId="{B7DF4E58-9C71-49EF-8CB9-80B90FE381AE}" dt="2026-04-29T12:05:26.936" v="28" actId="121"/>
          <ac:spMkLst>
            <pc:docMk/>
            <pc:sldMk cId="3355618083" sldId="348"/>
            <ac:spMk id="6" creationId="{00000000-0000-0000-0000-000000000000}"/>
          </ac:spMkLst>
        </pc:spChg>
        <pc:spChg chg="mod">
          <ac:chgData name="Sojwal Manoorkar" userId="17a53dff-7d46-48d2-bc18-c912eea2895a" providerId="ADAL" clId="{B7DF4E58-9C71-49EF-8CB9-80B90FE381AE}" dt="2026-05-03T17:38:36.102" v="1125" actId="20577"/>
          <ac:spMkLst>
            <pc:docMk/>
            <pc:sldMk cId="3355618083" sldId="348"/>
            <ac:spMk id="10" creationId="{00000000-0000-0000-0000-000000000000}"/>
          </ac:spMkLst>
        </pc:spChg>
        <pc:picChg chg="add mod">
          <ac:chgData name="Sojwal Manoorkar" userId="17a53dff-7d46-48d2-bc18-c912eea2895a" providerId="ADAL" clId="{B7DF4E58-9C71-49EF-8CB9-80B90FE381AE}" dt="2026-05-05T08:39:33.310" v="5244" actId="1076"/>
          <ac:picMkLst>
            <pc:docMk/>
            <pc:sldMk cId="3355618083" sldId="348"/>
            <ac:picMk id="2" creationId="{072F7EA2-83A4-6DB1-F3ED-2506F230BE78}"/>
          </ac:picMkLst>
        </pc:picChg>
        <pc:picChg chg="add mod">
          <ac:chgData name="Sojwal Manoorkar" userId="17a53dff-7d46-48d2-bc18-c912eea2895a" providerId="ADAL" clId="{B7DF4E58-9C71-49EF-8CB9-80B90FE381AE}" dt="2026-05-03T17:36:58.001" v="966" actId="14100"/>
          <ac:picMkLst>
            <pc:docMk/>
            <pc:sldMk cId="3355618083" sldId="348"/>
            <ac:picMk id="4" creationId="{9CF5E867-D463-8FFC-5667-B4A941C566A4}"/>
          </ac:picMkLst>
        </pc:picChg>
        <pc:picChg chg="mod">
          <ac:chgData name="Sojwal Manoorkar" userId="17a53dff-7d46-48d2-bc18-c912eea2895a" providerId="ADAL" clId="{B7DF4E58-9C71-49EF-8CB9-80B90FE381AE}" dt="2026-04-29T12:05:23.489" v="27" actId="1076"/>
          <ac:picMkLst>
            <pc:docMk/>
            <pc:sldMk cId="3355618083" sldId="348"/>
            <ac:picMk id="5" creationId="{4C8EA96F-E44C-675E-7BC1-3113ADC4DDD0}"/>
          </ac:picMkLst>
        </pc:picChg>
        <pc:picChg chg="mod">
          <ac:chgData name="Sojwal Manoorkar" userId="17a53dff-7d46-48d2-bc18-c912eea2895a" providerId="ADAL" clId="{B7DF4E58-9C71-49EF-8CB9-80B90FE381AE}" dt="2026-05-03T17:37:05.232" v="969" actId="1076"/>
          <ac:picMkLst>
            <pc:docMk/>
            <pc:sldMk cId="3355618083" sldId="348"/>
            <ac:picMk id="16" creationId="{0311450C-7565-448B-8276-F0CD44F5DB15}"/>
          </ac:picMkLst>
        </pc:picChg>
      </pc:sldChg>
      <pc:sldChg chg="addSp delSp modSp add mod delAnim modAnim">
        <pc:chgData name="Sojwal Manoorkar" userId="17a53dff-7d46-48d2-bc18-c912eea2895a" providerId="ADAL" clId="{B7DF4E58-9C71-49EF-8CB9-80B90FE381AE}" dt="2026-05-14T21:49:48.218" v="7046" actId="692"/>
        <pc:sldMkLst>
          <pc:docMk/>
          <pc:sldMk cId="1883097754" sldId="350"/>
        </pc:sldMkLst>
        <pc:spChg chg="add mod">
          <ac:chgData name="Sojwal Manoorkar" userId="17a53dff-7d46-48d2-bc18-c912eea2895a" providerId="ADAL" clId="{B7DF4E58-9C71-49EF-8CB9-80B90FE381AE}" dt="2026-05-04T13:08:34.505" v="3581" actId="20577"/>
          <ac:spMkLst>
            <pc:docMk/>
            <pc:sldMk cId="1883097754" sldId="350"/>
            <ac:spMk id="3" creationId="{59052359-6FC9-2C95-257F-F501EAF0CCA8}"/>
          </ac:spMkLst>
        </pc:spChg>
        <pc:spChg chg="add mod">
          <ac:chgData name="Sojwal Manoorkar" userId="17a53dff-7d46-48d2-bc18-c912eea2895a" providerId="ADAL" clId="{B7DF4E58-9C71-49EF-8CB9-80B90FE381AE}" dt="2026-05-14T21:49:21.459" v="7043" actId="14100"/>
          <ac:spMkLst>
            <pc:docMk/>
            <pc:sldMk cId="1883097754" sldId="350"/>
            <ac:spMk id="4" creationId="{23003D55-53B8-3AD6-232A-F88C7EA7124B}"/>
          </ac:spMkLst>
        </pc:spChg>
        <pc:spChg chg="add mod ord">
          <ac:chgData name="Sojwal Manoorkar" userId="17a53dff-7d46-48d2-bc18-c912eea2895a" providerId="ADAL" clId="{B7DF4E58-9C71-49EF-8CB9-80B90FE381AE}" dt="2026-05-14T21:49:48.218" v="7046" actId="692"/>
          <ac:spMkLst>
            <pc:docMk/>
            <pc:sldMk cId="1883097754" sldId="350"/>
            <ac:spMk id="6" creationId="{A2212D56-BF7A-5347-9A01-19235129DE70}"/>
          </ac:spMkLst>
        </pc:spChg>
        <pc:spChg chg="add mod">
          <ac:chgData name="Sojwal Manoorkar" userId="17a53dff-7d46-48d2-bc18-c912eea2895a" providerId="ADAL" clId="{B7DF4E58-9C71-49EF-8CB9-80B90FE381AE}" dt="2026-05-12T09:13:27.426" v="6169" actId="1076"/>
          <ac:spMkLst>
            <pc:docMk/>
            <pc:sldMk cId="1883097754" sldId="350"/>
            <ac:spMk id="7" creationId="{0D2C8DB4-29DB-C260-C177-044D62C1660C}"/>
          </ac:spMkLst>
        </pc:spChg>
        <pc:spChg chg="add mod">
          <ac:chgData name="Sojwal Manoorkar" userId="17a53dff-7d46-48d2-bc18-c912eea2895a" providerId="ADAL" clId="{B7DF4E58-9C71-49EF-8CB9-80B90FE381AE}" dt="2026-05-12T08:57:41.440" v="6118" actId="1076"/>
          <ac:spMkLst>
            <pc:docMk/>
            <pc:sldMk cId="1883097754" sldId="350"/>
            <ac:spMk id="8" creationId="{DAA0AC79-77AE-B9FA-DC23-A8517BA5914E}"/>
          </ac:spMkLst>
        </pc:spChg>
        <pc:spChg chg="add mod">
          <ac:chgData name="Sojwal Manoorkar" userId="17a53dff-7d46-48d2-bc18-c912eea2895a" providerId="ADAL" clId="{B7DF4E58-9C71-49EF-8CB9-80B90FE381AE}" dt="2026-05-14T19:18:01.796" v="6674" actId="1038"/>
          <ac:spMkLst>
            <pc:docMk/>
            <pc:sldMk cId="1883097754" sldId="350"/>
            <ac:spMk id="12" creationId="{51BE3898-EC53-DC62-FDCE-0DE8B8A4F36E}"/>
          </ac:spMkLst>
        </pc:spChg>
        <pc:spChg chg="add mod">
          <ac:chgData name="Sojwal Manoorkar" userId="17a53dff-7d46-48d2-bc18-c912eea2895a" providerId="ADAL" clId="{B7DF4E58-9C71-49EF-8CB9-80B90FE381AE}" dt="2026-05-14T19:18:01.796" v="6674" actId="1038"/>
          <ac:spMkLst>
            <pc:docMk/>
            <pc:sldMk cId="1883097754" sldId="350"/>
            <ac:spMk id="15" creationId="{9F3A2EDC-DEDE-9F15-D856-BB48503FE50D}"/>
          </ac:spMkLst>
        </pc:spChg>
        <pc:spChg chg="add mod">
          <ac:chgData name="Sojwal Manoorkar" userId="17a53dff-7d46-48d2-bc18-c912eea2895a" providerId="ADAL" clId="{B7DF4E58-9C71-49EF-8CB9-80B90FE381AE}" dt="2026-05-14T19:18:01.796" v="6674" actId="1038"/>
          <ac:spMkLst>
            <pc:docMk/>
            <pc:sldMk cId="1883097754" sldId="350"/>
            <ac:spMk id="16" creationId="{CF66B82F-5A8A-2BD2-FEF4-06053225E486}"/>
          </ac:spMkLst>
        </pc:spChg>
        <pc:spChg chg="add mod">
          <ac:chgData name="Sojwal Manoorkar" userId="17a53dff-7d46-48d2-bc18-c912eea2895a" providerId="ADAL" clId="{B7DF4E58-9C71-49EF-8CB9-80B90FE381AE}" dt="2026-05-14T19:18:01.796" v="6674" actId="1038"/>
          <ac:spMkLst>
            <pc:docMk/>
            <pc:sldMk cId="1883097754" sldId="350"/>
            <ac:spMk id="22" creationId="{3EC6192B-8504-8C2A-43F5-9E84711B5D6A}"/>
          </ac:spMkLst>
        </pc:spChg>
        <pc:spChg chg="add mod">
          <ac:chgData name="Sojwal Manoorkar" userId="17a53dff-7d46-48d2-bc18-c912eea2895a" providerId="ADAL" clId="{B7DF4E58-9C71-49EF-8CB9-80B90FE381AE}" dt="2026-05-14T19:17:33.799" v="6643" actId="1076"/>
          <ac:spMkLst>
            <pc:docMk/>
            <pc:sldMk cId="1883097754" sldId="350"/>
            <ac:spMk id="24" creationId="{E78930A8-20DD-A8E3-ECAC-D2DEC6574770}"/>
          </ac:spMkLst>
        </pc:spChg>
        <pc:spChg chg="add mod">
          <ac:chgData name="Sojwal Manoorkar" userId="17a53dff-7d46-48d2-bc18-c912eea2895a" providerId="ADAL" clId="{B7DF4E58-9C71-49EF-8CB9-80B90FE381AE}" dt="2026-05-14T19:17:39.587" v="6644" actId="1076"/>
          <ac:spMkLst>
            <pc:docMk/>
            <pc:sldMk cId="1883097754" sldId="350"/>
            <ac:spMk id="25" creationId="{81472DD8-8572-E94D-0140-9CAA91E73D89}"/>
          </ac:spMkLst>
        </pc:spChg>
        <pc:picChg chg="add mod modCrop">
          <ac:chgData name="Sojwal Manoorkar" userId="17a53dff-7d46-48d2-bc18-c912eea2895a" providerId="ADAL" clId="{B7DF4E58-9C71-49EF-8CB9-80B90FE381AE}" dt="2026-05-14T19:18:01.796" v="6674" actId="1038"/>
          <ac:picMkLst>
            <pc:docMk/>
            <pc:sldMk cId="1883097754" sldId="350"/>
            <ac:picMk id="13" creationId="{4564E255-A247-FBAD-AC31-1C7EE903DC7F}"/>
          </ac:picMkLst>
        </pc:picChg>
        <pc:picChg chg="add mod modCrop">
          <ac:chgData name="Sojwal Manoorkar" userId="17a53dff-7d46-48d2-bc18-c912eea2895a" providerId="ADAL" clId="{B7DF4E58-9C71-49EF-8CB9-80B90FE381AE}" dt="2026-05-14T19:18:01.796" v="6674" actId="1038"/>
          <ac:picMkLst>
            <pc:docMk/>
            <pc:sldMk cId="1883097754" sldId="350"/>
            <ac:picMk id="14" creationId="{27961941-3DCD-2804-C17A-523BD2057025}"/>
          </ac:picMkLst>
        </pc:picChg>
        <pc:picChg chg="add mod modCrop">
          <ac:chgData name="Sojwal Manoorkar" userId="17a53dff-7d46-48d2-bc18-c912eea2895a" providerId="ADAL" clId="{B7DF4E58-9C71-49EF-8CB9-80B90FE381AE}" dt="2026-05-14T19:18:01.796" v="6674" actId="1038"/>
          <ac:picMkLst>
            <pc:docMk/>
            <pc:sldMk cId="1883097754" sldId="350"/>
            <ac:picMk id="21" creationId="{6F416117-9D8E-03CE-C3C3-FBFCF109557C}"/>
          </ac:picMkLst>
        </pc:picChg>
        <pc:picChg chg="add mod modCrop">
          <ac:chgData name="Sojwal Manoorkar" userId="17a53dff-7d46-48d2-bc18-c912eea2895a" providerId="ADAL" clId="{B7DF4E58-9C71-49EF-8CB9-80B90FE381AE}" dt="2026-05-14T19:18:01.796" v="6674" actId="1038"/>
          <ac:picMkLst>
            <pc:docMk/>
            <pc:sldMk cId="1883097754" sldId="350"/>
            <ac:picMk id="26" creationId="{B36F4084-6282-B542-58E1-F5FE0E90BE6C}"/>
          </ac:picMkLst>
        </pc:picChg>
        <pc:picChg chg="add mod modCrop">
          <ac:chgData name="Sojwal Manoorkar" userId="17a53dff-7d46-48d2-bc18-c912eea2895a" providerId="ADAL" clId="{B7DF4E58-9C71-49EF-8CB9-80B90FE381AE}" dt="2026-05-14T19:18:01.796" v="6674" actId="1038"/>
          <ac:picMkLst>
            <pc:docMk/>
            <pc:sldMk cId="1883097754" sldId="350"/>
            <ac:picMk id="27" creationId="{3A377237-7866-5EA5-919A-DB092081B44C}"/>
          </ac:picMkLst>
        </pc:picChg>
        <pc:picChg chg="add mod modCrop">
          <ac:chgData name="Sojwal Manoorkar" userId="17a53dff-7d46-48d2-bc18-c912eea2895a" providerId="ADAL" clId="{B7DF4E58-9C71-49EF-8CB9-80B90FE381AE}" dt="2026-05-14T19:18:01.796" v="6674" actId="1038"/>
          <ac:picMkLst>
            <pc:docMk/>
            <pc:sldMk cId="1883097754" sldId="350"/>
            <ac:picMk id="28" creationId="{58D05A92-4EFC-AC38-E974-F3C6350E487C}"/>
          </ac:picMkLst>
        </pc:picChg>
      </pc:sldChg>
      <pc:sldChg chg="addSp delSp modSp add mod delAnim modAnim">
        <pc:chgData name="Sojwal Manoorkar" userId="17a53dff-7d46-48d2-bc18-c912eea2895a" providerId="ADAL" clId="{B7DF4E58-9C71-49EF-8CB9-80B90FE381AE}" dt="2026-05-15T08:40:18.515" v="7092"/>
        <pc:sldMkLst>
          <pc:docMk/>
          <pc:sldMk cId="1761612343" sldId="351"/>
        </pc:sldMkLst>
        <pc:spChg chg="mod">
          <ac:chgData name="Sojwal Manoorkar" userId="17a53dff-7d46-48d2-bc18-c912eea2895a" providerId="ADAL" clId="{B7DF4E58-9C71-49EF-8CB9-80B90FE381AE}" dt="2026-05-07T11:18:30.630" v="5666" actId="255"/>
          <ac:spMkLst>
            <pc:docMk/>
            <pc:sldMk cId="1761612343" sldId="351"/>
            <ac:spMk id="7" creationId="{B8499B4C-CE9C-26CD-5CCA-624F2BF78026}"/>
          </ac:spMkLst>
        </pc:spChg>
        <pc:spChg chg="mod ord">
          <ac:chgData name="Sojwal Manoorkar" userId="17a53dff-7d46-48d2-bc18-c912eea2895a" providerId="ADAL" clId="{B7DF4E58-9C71-49EF-8CB9-80B90FE381AE}" dt="2026-05-15T08:39:04.887" v="7068" actId="122"/>
          <ac:spMkLst>
            <pc:docMk/>
            <pc:sldMk cId="1761612343" sldId="351"/>
            <ac:spMk id="12" creationId="{749A6A7E-B0FD-51C1-05EC-C58A4D4E7865}"/>
          </ac:spMkLst>
        </pc:spChg>
        <pc:spChg chg="mod ord">
          <ac:chgData name="Sojwal Manoorkar" userId="17a53dff-7d46-48d2-bc18-c912eea2895a" providerId="ADAL" clId="{B7DF4E58-9C71-49EF-8CB9-80B90FE381AE}" dt="2026-05-15T08:39:13.297" v="7069" actId="122"/>
          <ac:spMkLst>
            <pc:docMk/>
            <pc:sldMk cId="1761612343" sldId="351"/>
            <ac:spMk id="16" creationId="{F307E3A8-654D-512D-82C4-CD55143FE2E7}"/>
          </ac:spMkLst>
        </pc:spChg>
        <pc:picChg chg="add mod modCrop">
          <ac:chgData name="Sojwal Manoorkar" userId="17a53dff-7d46-48d2-bc18-c912eea2895a" providerId="ADAL" clId="{B7DF4E58-9C71-49EF-8CB9-80B90FE381AE}" dt="2026-05-12T10:53:23.682" v="6508" actId="1076"/>
          <ac:picMkLst>
            <pc:docMk/>
            <pc:sldMk cId="1761612343" sldId="351"/>
            <ac:picMk id="3" creationId="{678FF0A0-AB84-381C-04F6-32DB47A6479F}"/>
          </ac:picMkLst>
        </pc:picChg>
        <pc:picChg chg="mod">
          <ac:chgData name="Sojwal Manoorkar" userId="17a53dff-7d46-48d2-bc18-c912eea2895a" providerId="ADAL" clId="{B7DF4E58-9C71-49EF-8CB9-80B90FE381AE}" dt="2026-05-12T10:51:55.345" v="6504" actId="1076"/>
          <ac:picMkLst>
            <pc:docMk/>
            <pc:sldMk cId="1761612343" sldId="351"/>
            <ac:picMk id="14" creationId="{CC6D63EB-6B6C-4A18-606D-EE8A6E073967}"/>
          </ac:picMkLst>
        </pc:picChg>
        <pc:cxnChg chg="ord">
          <ac:chgData name="Sojwal Manoorkar" userId="17a53dff-7d46-48d2-bc18-c912eea2895a" providerId="ADAL" clId="{B7DF4E58-9C71-49EF-8CB9-80B90FE381AE}" dt="2026-05-12T10:51:51.305" v="6503" actId="166"/>
          <ac:cxnSpMkLst>
            <pc:docMk/>
            <pc:sldMk cId="1761612343" sldId="351"/>
            <ac:cxnSpMk id="10" creationId="{CE1B1B08-07C7-E335-71EA-105CC284BEC4}"/>
          </ac:cxnSpMkLst>
        </pc:cxnChg>
      </pc:sldChg>
      <pc:sldChg chg="modSp add mod">
        <pc:chgData name="Sojwal Manoorkar" userId="17a53dff-7d46-48d2-bc18-c912eea2895a" providerId="ADAL" clId="{B7DF4E58-9C71-49EF-8CB9-80B90FE381AE}" dt="2026-05-07T10:35:44.265" v="5262"/>
        <pc:sldMkLst>
          <pc:docMk/>
          <pc:sldMk cId="1957112572" sldId="1547"/>
        </pc:sldMkLst>
        <pc:spChg chg="mod">
          <ac:chgData name="Sojwal Manoorkar" userId="17a53dff-7d46-48d2-bc18-c912eea2895a" providerId="ADAL" clId="{B7DF4E58-9C71-49EF-8CB9-80B90FE381AE}" dt="2026-05-04T09:58:15.154" v="2846" actId="255"/>
          <ac:spMkLst>
            <pc:docMk/>
            <pc:sldMk cId="1957112572" sldId="1547"/>
            <ac:spMk id="2" creationId="{37591ACC-68D3-F5D3-A891-1B07EFB0E7A2}"/>
          </ac:spMkLst>
        </pc:spChg>
        <pc:graphicFrameChg chg="mod modGraphic">
          <ac:chgData name="Sojwal Manoorkar" userId="17a53dff-7d46-48d2-bc18-c912eea2895a" providerId="ADAL" clId="{B7DF4E58-9C71-49EF-8CB9-80B90FE381AE}" dt="2026-05-07T10:35:44.265" v="5262"/>
          <ac:graphicFrameMkLst>
            <pc:docMk/>
            <pc:sldMk cId="1957112572" sldId="1547"/>
            <ac:graphicFrameMk id="3" creationId="{FA986581-0543-22C3-B922-2DC43A4ED026}"/>
          </ac:graphicFrameMkLst>
        </pc:graphicFrameChg>
      </pc:sldChg>
      <pc:sldChg chg="addSp delSp modSp add mod delAnim modAnim">
        <pc:chgData name="Sojwal Manoorkar" userId="17a53dff-7d46-48d2-bc18-c912eea2895a" providerId="ADAL" clId="{B7DF4E58-9C71-49EF-8CB9-80B90FE381AE}" dt="2026-05-15T08:38:12.025" v="7062" actId="1076"/>
        <pc:sldMkLst>
          <pc:docMk/>
          <pc:sldMk cId="2568734533" sldId="1550"/>
        </pc:sldMkLst>
        <pc:spChg chg="mod">
          <ac:chgData name="Sojwal Manoorkar" userId="17a53dff-7d46-48d2-bc18-c912eea2895a" providerId="ADAL" clId="{B7DF4E58-9C71-49EF-8CB9-80B90FE381AE}" dt="2026-05-07T11:18:38.833" v="5667" actId="255"/>
          <ac:spMkLst>
            <pc:docMk/>
            <pc:sldMk cId="2568734533" sldId="1550"/>
            <ac:spMk id="3" creationId="{00CD3522-2550-E661-9CC4-920C9F505C86}"/>
          </ac:spMkLst>
        </pc:spChg>
        <pc:spChg chg="add mod">
          <ac:chgData name="Sojwal Manoorkar" userId="17a53dff-7d46-48d2-bc18-c912eea2895a" providerId="ADAL" clId="{B7DF4E58-9C71-49EF-8CB9-80B90FE381AE}" dt="2026-05-12T12:30:04.910" v="6542" actId="164"/>
          <ac:spMkLst>
            <pc:docMk/>
            <pc:sldMk cId="2568734533" sldId="1550"/>
            <ac:spMk id="15" creationId="{2C94512C-8515-3D9F-6A62-DB1D30D98A6C}"/>
          </ac:spMkLst>
        </pc:spChg>
        <pc:grpChg chg="add mod">
          <ac:chgData name="Sojwal Manoorkar" userId="17a53dff-7d46-48d2-bc18-c912eea2895a" providerId="ADAL" clId="{B7DF4E58-9C71-49EF-8CB9-80B90FE381AE}" dt="2026-05-12T12:31:02.836" v="6566" actId="1076"/>
          <ac:grpSpMkLst>
            <pc:docMk/>
            <pc:sldMk cId="2568734533" sldId="1550"/>
            <ac:grpSpMk id="16" creationId="{D329B8CE-8DA6-1836-8650-B10250E24C09}"/>
          </ac:grpSpMkLst>
        </pc:grpChg>
        <pc:picChg chg="add mod modCrop">
          <ac:chgData name="Sojwal Manoorkar" userId="17a53dff-7d46-48d2-bc18-c912eea2895a" providerId="ADAL" clId="{B7DF4E58-9C71-49EF-8CB9-80B90FE381AE}" dt="2026-05-15T08:38:12.025" v="7062" actId="1076"/>
          <ac:picMkLst>
            <pc:docMk/>
            <pc:sldMk cId="2568734533" sldId="1550"/>
            <ac:picMk id="11" creationId="{1BD7E8EE-BD25-A406-35FE-0874481C6B9C}"/>
          </ac:picMkLst>
        </pc:picChg>
        <pc:picChg chg="add mod modCrop">
          <ac:chgData name="Sojwal Manoorkar" userId="17a53dff-7d46-48d2-bc18-c912eea2895a" providerId="ADAL" clId="{B7DF4E58-9C71-49EF-8CB9-80B90FE381AE}" dt="2026-05-12T12:30:54.132" v="6561" actId="732"/>
          <ac:picMkLst>
            <pc:docMk/>
            <pc:sldMk cId="2568734533" sldId="1550"/>
            <ac:picMk id="14" creationId="{F3CB5FC0-0CC7-A72D-E1A2-571B52958F83}"/>
          </ac:picMkLst>
        </pc:picChg>
        <pc:picChg chg="add mod modCrop">
          <ac:chgData name="Sojwal Manoorkar" userId="17a53dff-7d46-48d2-bc18-c912eea2895a" providerId="ADAL" clId="{B7DF4E58-9C71-49EF-8CB9-80B90FE381AE}" dt="2026-05-12T12:31:04.307" v="6567" actId="1076"/>
          <ac:picMkLst>
            <pc:docMk/>
            <pc:sldMk cId="2568734533" sldId="1550"/>
            <ac:picMk id="18" creationId="{C87A6B05-39E6-15D3-0E5A-399AF3A876A9}"/>
          </ac:picMkLst>
        </pc:picChg>
      </pc:sldChg>
      <pc:sldChg chg="addSp modSp new mod modAnim">
        <pc:chgData name="Sojwal Manoorkar" userId="17a53dff-7d46-48d2-bc18-c912eea2895a" providerId="ADAL" clId="{B7DF4E58-9C71-49EF-8CB9-80B90FE381AE}" dt="2026-05-14T19:45:31.535" v="6850"/>
        <pc:sldMkLst>
          <pc:docMk/>
          <pc:sldMk cId="2708603582" sldId="1553"/>
        </pc:sldMkLst>
        <pc:spChg chg="mod">
          <ac:chgData name="Sojwal Manoorkar" userId="17a53dff-7d46-48d2-bc18-c912eea2895a" providerId="ADAL" clId="{B7DF4E58-9C71-49EF-8CB9-80B90FE381AE}" dt="2026-05-05T06:42:05.835" v="4845" actId="2711"/>
          <ac:spMkLst>
            <pc:docMk/>
            <pc:sldMk cId="2708603582" sldId="1553"/>
            <ac:spMk id="2" creationId="{5B10B955-6068-E5D7-182F-33A65E242EE7}"/>
          </ac:spMkLst>
        </pc:spChg>
        <pc:spChg chg="add mod">
          <ac:chgData name="Sojwal Manoorkar" userId="17a53dff-7d46-48d2-bc18-c912eea2895a" providerId="ADAL" clId="{B7DF4E58-9C71-49EF-8CB9-80B90FE381AE}" dt="2026-05-05T06:45:06.386" v="4921" actId="20577"/>
          <ac:spMkLst>
            <pc:docMk/>
            <pc:sldMk cId="2708603582" sldId="1553"/>
            <ac:spMk id="10" creationId="{C4CB67D5-8B4E-2D2E-2AB8-CB97319FD950}"/>
          </ac:spMkLst>
        </pc:spChg>
        <pc:picChg chg="add mod modCrop">
          <ac:chgData name="Sojwal Manoorkar" userId="17a53dff-7d46-48d2-bc18-c912eea2895a" providerId="ADAL" clId="{B7DF4E58-9C71-49EF-8CB9-80B90FE381AE}" dt="2026-05-05T06:53:52.240" v="5169" actId="1076"/>
          <ac:picMkLst>
            <pc:docMk/>
            <pc:sldMk cId="2708603582" sldId="1553"/>
            <ac:picMk id="4" creationId="{BD8A49C2-FFDF-4F97-73BA-18B29B4EF637}"/>
          </ac:picMkLst>
        </pc:picChg>
        <pc:picChg chg="add mod modCrop">
          <ac:chgData name="Sojwal Manoorkar" userId="17a53dff-7d46-48d2-bc18-c912eea2895a" providerId="ADAL" clId="{B7DF4E58-9C71-49EF-8CB9-80B90FE381AE}" dt="2026-05-05T06:53:50.577" v="5168" actId="1076"/>
          <ac:picMkLst>
            <pc:docMk/>
            <pc:sldMk cId="2708603582" sldId="1553"/>
            <ac:picMk id="5" creationId="{0C64904B-48CA-9990-77A8-4A0724A0AFD5}"/>
          </ac:picMkLst>
        </pc:picChg>
        <pc:picChg chg="add mod">
          <ac:chgData name="Sojwal Manoorkar" userId="17a53dff-7d46-48d2-bc18-c912eea2895a" providerId="ADAL" clId="{B7DF4E58-9C71-49EF-8CB9-80B90FE381AE}" dt="2026-05-12T17:52:27.338" v="6571" actId="14100"/>
          <ac:picMkLst>
            <pc:docMk/>
            <pc:sldMk cId="2708603582" sldId="1553"/>
            <ac:picMk id="6" creationId="{EF9A55AB-E02E-4705-E40F-32F75F7C7F2E}"/>
          </ac:picMkLst>
        </pc:picChg>
        <pc:picChg chg="add mod modCrop">
          <ac:chgData name="Sojwal Manoorkar" userId="17a53dff-7d46-48d2-bc18-c912eea2895a" providerId="ADAL" clId="{B7DF4E58-9C71-49EF-8CB9-80B90FE381AE}" dt="2026-05-05T06:53:46.927" v="5166" actId="1076"/>
          <ac:picMkLst>
            <pc:docMk/>
            <pc:sldMk cId="2708603582" sldId="1553"/>
            <ac:picMk id="8" creationId="{973B6EF3-123C-C5FD-CB96-64339E911AA9}"/>
          </ac:picMkLst>
        </pc:picChg>
        <pc:picChg chg="add mod modCrop">
          <ac:chgData name="Sojwal Manoorkar" userId="17a53dff-7d46-48d2-bc18-c912eea2895a" providerId="ADAL" clId="{B7DF4E58-9C71-49EF-8CB9-80B90FE381AE}" dt="2026-05-05T06:53:48.459" v="5167" actId="14100"/>
          <ac:picMkLst>
            <pc:docMk/>
            <pc:sldMk cId="2708603582" sldId="1553"/>
            <ac:picMk id="9" creationId="{2775F254-5131-E3E7-6B51-5EEA7F8A5E0D}"/>
          </ac:picMkLst>
        </pc:picChg>
      </pc:sldChg>
      <pc:sldChg chg="modSp add mod">
        <pc:chgData name="Sojwal Manoorkar" userId="17a53dff-7d46-48d2-bc18-c912eea2895a" providerId="ADAL" clId="{B7DF4E58-9C71-49EF-8CB9-80B90FE381AE}" dt="2026-05-07T10:38:06.848" v="5267" actId="207"/>
        <pc:sldMkLst>
          <pc:docMk/>
          <pc:sldMk cId="3271436152" sldId="1554"/>
        </pc:sldMkLst>
        <pc:graphicFrameChg chg="mod modGraphic">
          <ac:chgData name="Sojwal Manoorkar" userId="17a53dff-7d46-48d2-bc18-c912eea2895a" providerId="ADAL" clId="{B7DF4E58-9C71-49EF-8CB9-80B90FE381AE}" dt="2026-05-07T10:38:06.848" v="5267" actId="207"/>
          <ac:graphicFrameMkLst>
            <pc:docMk/>
            <pc:sldMk cId="3271436152" sldId="1554"/>
            <ac:graphicFrameMk id="3" creationId="{AE9392F3-8EF7-4BC6-B2C0-C77C30064B30}"/>
          </ac:graphicFrameMkLst>
        </pc:graphicFrameChg>
      </pc:sldChg>
      <pc:sldChg chg="modSp add mod ord">
        <pc:chgData name="Sojwal Manoorkar" userId="17a53dff-7d46-48d2-bc18-c912eea2895a" providerId="ADAL" clId="{B7DF4E58-9C71-49EF-8CB9-80B90FE381AE}" dt="2026-05-07T11:26:20.765" v="5824"/>
        <pc:sldMkLst>
          <pc:docMk/>
          <pc:sldMk cId="755899271" sldId="1555"/>
        </pc:sldMkLst>
        <pc:graphicFrameChg chg="mod modGraphic">
          <ac:chgData name="Sojwal Manoorkar" userId="17a53dff-7d46-48d2-bc18-c912eea2895a" providerId="ADAL" clId="{B7DF4E58-9C71-49EF-8CB9-80B90FE381AE}" dt="2026-05-07T11:18:04.068" v="5663" actId="207"/>
          <ac:graphicFrameMkLst>
            <pc:docMk/>
            <pc:sldMk cId="755899271" sldId="1555"/>
            <ac:graphicFrameMk id="3" creationId="{D51E1CC0-32EB-EE34-ADB5-84EA8225F5E4}"/>
          </ac:graphicFrameMkLst>
        </pc:graphicFrameChg>
      </pc:sldChg>
      <pc:sldChg chg="modSp add mod">
        <pc:chgData name="Sojwal Manoorkar" userId="17a53dff-7d46-48d2-bc18-c912eea2895a" providerId="ADAL" clId="{B7DF4E58-9C71-49EF-8CB9-80B90FE381AE}" dt="2026-05-07T11:17:20.324" v="5656" actId="207"/>
        <pc:sldMkLst>
          <pc:docMk/>
          <pc:sldMk cId="1369764819" sldId="1556"/>
        </pc:sldMkLst>
        <pc:graphicFrameChg chg="mod modGraphic">
          <ac:chgData name="Sojwal Manoorkar" userId="17a53dff-7d46-48d2-bc18-c912eea2895a" providerId="ADAL" clId="{B7DF4E58-9C71-49EF-8CB9-80B90FE381AE}" dt="2026-05-07T11:17:20.324" v="5656" actId="207"/>
          <ac:graphicFrameMkLst>
            <pc:docMk/>
            <pc:sldMk cId="1369764819" sldId="1556"/>
            <ac:graphicFrameMk id="3" creationId="{2F7AC0A8-110E-EC95-AAE4-248D9FCA766B}"/>
          </ac:graphicFrameMkLst>
        </pc:graphicFrameChg>
      </pc:sldChg>
      <pc:sldChg chg="addSp delSp modSp add mod addAnim delAnim modAnim">
        <pc:chgData name="Sojwal Manoorkar" userId="17a53dff-7d46-48d2-bc18-c912eea2895a" providerId="ADAL" clId="{B7DF4E58-9C71-49EF-8CB9-80B90FE381AE}" dt="2026-05-15T14:03:45.794" v="7396"/>
        <pc:sldMkLst>
          <pc:docMk/>
          <pc:sldMk cId="916113968" sldId="1558"/>
        </pc:sldMkLst>
        <pc:spChg chg="mod">
          <ac:chgData name="Sojwal Manoorkar" userId="17a53dff-7d46-48d2-bc18-c912eea2895a" providerId="ADAL" clId="{B7DF4E58-9C71-49EF-8CB9-80B90FE381AE}" dt="2026-05-15T13:58:49.356" v="7374" actId="1076"/>
          <ac:spMkLst>
            <pc:docMk/>
            <pc:sldMk cId="916113968" sldId="1558"/>
            <ac:spMk id="3" creationId="{0FDD473B-CD47-B6A6-1516-D73A5CB5F2D2}"/>
          </ac:spMkLst>
        </pc:spChg>
        <pc:spChg chg="add mod">
          <ac:chgData name="Sojwal Manoorkar" userId="17a53dff-7d46-48d2-bc18-c912eea2895a" providerId="ADAL" clId="{B7DF4E58-9C71-49EF-8CB9-80B90FE381AE}" dt="2026-05-15T13:59:28.973" v="7386" actId="1076"/>
          <ac:spMkLst>
            <pc:docMk/>
            <pc:sldMk cId="916113968" sldId="1558"/>
            <ac:spMk id="4" creationId="{0CD9B106-5772-5964-ED88-918A3321C225}"/>
          </ac:spMkLst>
        </pc:spChg>
        <pc:spChg chg="add mod">
          <ac:chgData name="Sojwal Manoorkar" userId="17a53dff-7d46-48d2-bc18-c912eea2895a" providerId="ADAL" clId="{B7DF4E58-9C71-49EF-8CB9-80B90FE381AE}" dt="2026-05-15T13:59:34.476" v="7387" actId="1076"/>
          <ac:spMkLst>
            <pc:docMk/>
            <pc:sldMk cId="916113968" sldId="1558"/>
            <ac:spMk id="5" creationId="{096C255B-0C61-CBC7-7BE2-6960F712A0BA}"/>
          </ac:spMkLst>
        </pc:spChg>
        <pc:spChg chg="add mod">
          <ac:chgData name="Sojwal Manoorkar" userId="17a53dff-7d46-48d2-bc18-c912eea2895a" providerId="ADAL" clId="{B7DF4E58-9C71-49EF-8CB9-80B90FE381AE}" dt="2026-05-12T09:45:34.181" v="6402" actId="164"/>
          <ac:spMkLst>
            <pc:docMk/>
            <pc:sldMk cId="916113968" sldId="1558"/>
            <ac:spMk id="10" creationId="{FB193E83-78D7-D7A6-2BB4-2050EBEE5FA5}"/>
          </ac:spMkLst>
        </pc:spChg>
        <pc:spChg chg="add mod">
          <ac:chgData name="Sojwal Manoorkar" userId="17a53dff-7d46-48d2-bc18-c912eea2895a" providerId="ADAL" clId="{B7DF4E58-9C71-49EF-8CB9-80B90FE381AE}" dt="2026-05-12T09:45:34.181" v="6402" actId="164"/>
          <ac:spMkLst>
            <pc:docMk/>
            <pc:sldMk cId="916113968" sldId="1558"/>
            <ac:spMk id="12" creationId="{D2EBAA2E-B093-46E9-0C00-1D3D993DAAED}"/>
          </ac:spMkLst>
        </pc:spChg>
        <pc:spChg chg="add mod">
          <ac:chgData name="Sojwal Manoorkar" userId="17a53dff-7d46-48d2-bc18-c912eea2895a" providerId="ADAL" clId="{B7DF4E58-9C71-49EF-8CB9-80B90FE381AE}" dt="2026-05-12T09:45:51.483" v="6407" actId="1076"/>
          <ac:spMkLst>
            <pc:docMk/>
            <pc:sldMk cId="916113968" sldId="1558"/>
            <ac:spMk id="15" creationId="{C85F00CF-A2A7-BC48-62CC-DE8DF72D7244}"/>
          </ac:spMkLst>
        </pc:spChg>
        <pc:spChg chg="add mod">
          <ac:chgData name="Sojwal Manoorkar" userId="17a53dff-7d46-48d2-bc18-c912eea2895a" providerId="ADAL" clId="{B7DF4E58-9C71-49EF-8CB9-80B90FE381AE}" dt="2026-05-12T09:45:45.586" v="6406" actId="1076"/>
          <ac:spMkLst>
            <pc:docMk/>
            <pc:sldMk cId="916113968" sldId="1558"/>
            <ac:spMk id="16" creationId="{89D5C37F-49D6-68FC-EE8A-DDD0885BAAD3}"/>
          </ac:spMkLst>
        </pc:spChg>
        <pc:spChg chg="add mod">
          <ac:chgData name="Sojwal Manoorkar" userId="17a53dff-7d46-48d2-bc18-c912eea2895a" providerId="ADAL" clId="{B7DF4E58-9C71-49EF-8CB9-80B90FE381AE}" dt="2026-05-15T13:59:11.853" v="7384" actId="1037"/>
          <ac:spMkLst>
            <pc:docMk/>
            <pc:sldMk cId="916113968" sldId="1558"/>
            <ac:spMk id="18" creationId="{62A2C28C-16CE-7AE4-23D5-763379EB5D2F}"/>
          </ac:spMkLst>
        </pc:spChg>
        <pc:spChg chg="add mod">
          <ac:chgData name="Sojwal Manoorkar" userId="17a53dff-7d46-48d2-bc18-c912eea2895a" providerId="ADAL" clId="{B7DF4E58-9C71-49EF-8CB9-80B90FE381AE}" dt="2026-05-15T13:59:11.853" v="7384" actId="1037"/>
          <ac:spMkLst>
            <pc:docMk/>
            <pc:sldMk cId="916113968" sldId="1558"/>
            <ac:spMk id="19" creationId="{0EA15118-006A-E670-265B-BD26D70B61D6}"/>
          </ac:spMkLst>
        </pc:spChg>
        <pc:spChg chg="add mod">
          <ac:chgData name="Sojwal Manoorkar" userId="17a53dff-7d46-48d2-bc18-c912eea2895a" providerId="ADAL" clId="{B7DF4E58-9C71-49EF-8CB9-80B90FE381AE}" dt="2026-05-15T13:58:01.276" v="7354" actId="1035"/>
          <ac:spMkLst>
            <pc:docMk/>
            <pc:sldMk cId="916113968" sldId="1558"/>
            <ac:spMk id="23" creationId="{F1D6BB8B-0132-1B4D-B1B6-9C56A794A3FF}"/>
          </ac:spMkLst>
        </pc:spChg>
        <pc:spChg chg="add mod">
          <ac:chgData name="Sojwal Manoorkar" userId="17a53dff-7d46-48d2-bc18-c912eea2895a" providerId="ADAL" clId="{B7DF4E58-9C71-49EF-8CB9-80B90FE381AE}" dt="2026-05-15T13:52:04.132" v="7241" actId="1076"/>
          <ac:spMkLst>
            <pc:docMk/>
            <pc:sldMk cId="916113968" sldId="1558"/>
            <ac:spMk id="24" creationId="{4AFA615E-012B-F541-27B7-9D516D066CEF}"/>
          </ac:spMkLst>
        </pc:spChg>
        <pc:spChg chg="add mod">
          <ac:chgData name="Sojwal Manoorkar" userId="17a53dff-7d46-48d2-bc18-c912eea2895a" providerId="ADAL" clId="{B7DF4E58-9C71-49EF-8CB9-80B90FE381AE}" dt="2026-05-15T13:58:01.276" v="7354" actId="1035"/>
          <ac:spMkLst>
            <pc:docMk/>
            <pc:sldMk cId="916113968" sldId="1558"/>
            <ac:spMk id="25" creationId="{3F09B5A5-EE48-1A3F-3152-5B14E698CE51}"/>
          </ac:spMkLst>
        </pc:spChg>
        <pc:spChg chg="add mod">
          <ac:chgData name="Sojwal Manoorkar" userId="17a53dff-7d46-48d2-bc18-c912eea2895a" providerId="ADAL" clId="{B7DF4E58-9C71-49EF-8CB9-80B90FE381AE}" dt="2026-05-12T09:45:34.181" v="6402" actId="164"/>
          <ac:spMkLst>
            <pc:docMk/>
            <pc:sldMk cId="916113968" sldId="1558"/>
            <ac:spMk id="30" creationId="{9D0BD177-215A-494B-6685-94A890D6D615}"/>
          </ac:spMkLst>
        </pc:spChg>
        <pc:spChg chg="add mod">
          <ac:chgData name="Sojwal Manoorkar" userId="17a53dff-7d46-48d2-bc18-c912eea2895a" providerId="ADAL" clId="{B7DF4E58-9C71-49EF-8CB9-80B90FE381AE}" dt="2026-05-12T09:45:42.508" v="6405" actId="164"/>
          <ac:spMkLst>
            <pc:docMk/>
            <pc:sldMk cId="916113968" sldId="1558"/>
            <ac:spMk id="31" creationId="{8516ABBF-042A-EF2D-A1E1-352F6B2273AE}"/>
          </ac:spMkLst>
        </pc:spChg>
        <pc:spChg chg="add mod">
          <ac:chgData name="Sojwal Manoorkar" userId="17a53dff-7d46-48d2-bc18-c912eea2895a" providerId="ADAL" clId="{B7DF4E58-9C71-49EF-8CB9-80B90FE381AE}" dt="2026-05-15T13:59:23.482" v="7385" actId="1076"/>
          <ac:spMkLst>
            <pc:docMk/>
            <pc:sldMk cId="916113968" sldId="1558"/>
            <ac:spMk id="42" creationId="{6F3FE042-B403-8560-8DA1-DF7B87103777}"/>
          </ac:spMkLst>
        </pc:spChg>
        <pc:spChg chg="add mod">
          <ac:chgData name="Sojwal Manoorkar" userId="17a53dff-7d46-48d2-bc18-c912eea2895a" providerId="ADAL" clId="{B7DF4E58-9C71-49EF-8CB9-80B90FE381AE}" dt="2026-05-15T13:59:11.853" v="7384" actId="1037"/>
          <ac:spMkLst>
            <pc:docMk/>
            <pc:sldMk cId="916113968" sldId="1558"/>
            <ac:spMk id="43" creationId="{A485B708-F881-D2DA-2CC4-1C92CEB30860}"/>
          </ac:spMkLst>
        </pc:spChg>
        <pc:spChg chg="add mod">
          <ac:chgData name="Sojwal Manoorkar" userId="17a53dff-7d46-48d2-bc18-c912eea2895a" providerId="ADAL" clId="{B7DF4E58-9C71-49EF-8CB9-80B90FE381AE}" dt="2026-05-15T13:59:11.853" v="7384" actId="1037"/>
          <ac:spMkLst>
            <pc:docMk/>
            <pc:sldMk cId="916113968" sldId="1558"/>
            <ac:spMk id="45" creationId="{4CF8C74A-7858-7B75-0214-0D46125E1190}"/>
          </ac:spMkLst>
        </pc:spChg>
        <pc:spChg chg="add mod">
          <ac:chgData name="Sojwal Manoorkar" userId="17a53dff-7d46-48d2-bc18-c912eea2895a" providerId="ADAL" clId="{B7DF4E58-9C71-49EF-8CB9-80B90FE381AE}" dt="2026-05-15T13:59:11.853" v="7384" actId="1037"/>
          <ac:spMkLst>
            <pc:docMk/>
            <pc:sldMk cId="916113968" sldId="1558"/>
            <ac:spMk id="46" creationId="{D52AD4FC-887B-A1C5-575A-27C39324445C}"/>
          </ac:spMkLst>
        </pc:spChg>
        <pc:spChg chg="add mod">
          <ac:chgData name="Sojwal Manoorkar" userId="17a53dff-7d46-48d2-bc18-c912eea2895a" providerId="ADAL" clId="{B7DF4E58-9C71-49EF-8CB9-80B90FE381AE}" dt="2026-05-15T13:59:11.853" v="7384" actId="1037"/>
          <ac:spMkLst>
            <pc:docMk/>
            <pc:sldMk cId="916113968" sldId="1558"/>
            <ac:spMk id="47" creationId="{E8423492-7F4F-C32C-6D31-AE15A5E91E1B}"/>
          </ac:spMkLst>
        </pc:spChg>
        <pc:grpChg chg="add mod">
          <ac:chgData name="Sojwal Manoorkar" userId="17a53dff-7d46-48d2-bc18-c912eea2895a" providerId="ADAL" clId="{B7DF4E58-9C71-49EF-8CB9-80B90FE381AE}" dt="2026-05-12T09:45:42.508" v="6405" actId="164"/>
          <ac:grpSpMkLst>
            <pc:docMk/>
            <pc:sldMk cId="916113968" sldId="1558"/>
            <ac:grpSpMk id="6" creationId="{BC6D5A02-975E-D9C2-93DA-3DE0CD73F2A5}"/>
          </ac:grpSpMkLst>
        </pc:grpChg>
        <pc:grpChg chg="add mod">
          <ac:chgData name="Sojwal Manoorkar" userId="17a53dff-7d46-48d2-bc18-c912eea2895a" providerId="ADAL" clId="{B7DF4E58-9C71-49EF-8CB9-80B90FE381AE}" dt="2026-05-14T18:43:57.427" v="6591" actId="1076"/>
          <ac:grpSpMkLst>
            <pc:docMk/>
            <pc:sldMk cId="916113968" sldId="1558"/>
            <ac:grpSpMk id="7" creationId="{CF82F72F-3CCA-E1CB-3163-52E66150B264}"/>
          </ac:grpSpMkLst>
        </pc:grpChg>
        <pc:picChg chg="mod">
          <ac:chgData name="Sojwal Manoorkar" userId="17a53dff-7d46-48d2-bc18-c912eea2895a" providerId="ADAL" clId="{B7DF4E58-9C71-49EF-8CB9-80B90FE381AE}" dt="2026-05-14T18:43:50.351" v="6590" actId="1076"/>
          <ac:picMkLst>
            <pc:docMk/>
            <pc:sldMk cId="916113968" sldId="1558"/>
            <ac:picMk id="8" creationId="{4DD18CE3-C425-791A-F420-50029F431836}"/>
          </ac:picMkLst>
        </pc:picChg>
        <pc:picChg chg="add mod">
          <ac:chgData name="Sojwal Manoorkar" userId="17a53dff-7d46-48d2-bc18-c912eea2895a" providerId="ADAL" clId="{B7DF4E58-9C71-49EF-8CB9-80B90FE381AE}" dt="2026-05-15T13:51:08.120" v="7212" actId="1035"/>
          <ac:picMkLst>
            <pc:docMk/>
            <pc:sldMk cId="916113968" sldId="1558"/>
            <ac:picMk id="9" creationId="{3EE0E538-8AF5-404D-5C09-EA9E9C50AF9E}"/>
          </ac:picMkLst>
        </pc:picChg>
        <pc:picChg chg="add del mod">
          <ac:chgData name="Sojwal Manoorkar" userId="17a53dff-7d46-48d2-bc18-c912eea2895a" providerId="ADAL" clId="{B7DF4E58-9C71-49EF-8CB9-80B90FE381AE}" dt="2026-05-15T12:28:01.415" v="7098" actId="478"/>
          <ac:picMkLst>
            <pc:docMk/>
            <pc:sldMk cId="916113968" sldId="1558"/>
            <ac:picMk id="11" creationId="{071A9A35-D1CE-393E-B90A-7C20238DEA30}"/>
          </ac:picMkLst>
        </pc:picChg>
        <pc:picChg chg="add del mod modCrop">
          <ac:chgData name="Sojwal Manoorkar" userId="17a53dff-7d46-48d2-bc18-c912eea2895a" providerId="ADAL" clId="{B7DF4E58-9C71-49EF-8CB9-80B90FE381AE}" dt="2026-05-15T13:47:46.792" v="7154" actId="478"/>
          <ac:picMkLst>
            <pc:docMk/>
            <pc:sldMk cId="916113968" sldId="1558"/>
            <ac:picMk id="14" creationId="{0E963E0E-6E69-6B4B-D036-E630CDF40BDE}"/>
          </ac:picMkLst>
        </pc:picChg>
        <pc:picChg chg="mod">
          <ac:chgData name="Sojwal Manoorkar" userId="17a53dff-7d46-48d2-bc18-c912eea2895a" providerId="ADAL" clId="{B7DF4E58-9C71-49EF-8CB9-80B90FE381AE}" dt="2026-05-08T11:18:52.545" v="5983" actId="1076"/>
          <ac:picMkLst>
            <pc:docMk/>
            <pc:sldMk cId="916113968" sldId="1558"/>
            <ac:picMk id="17" creationId="{DB2679B6-F8CB-5D39-D49C-D5DB453A035F}"/>
          </ac:picMkLst>
        </pc:picChg>
        <pc:picChg chg="add mod ord">
          <ac:chgData name="Sojwal Manoorkar" userId="17a53dff-7d46-48d2-bc18-c912eea2895a" providerId="ADAL" clId="{B7DF4E58-9C71-49EF-8CB9-80B90FE381AE}" dt="2026-05-07T10:49:58.320" v="5536" actId="1076"/>
          <ac:picMkLst>
            <pc:docMk/>
            <pc:sldMk cId="916113968" sldId="1558"/>
            <ac:picMk id="20" creationId="{2F02FB26-A29B-51C5-8C6E-993D55D392D5}"/>
          </ac:picMkLst>
        </pc:picChg>
        <pc:picChg chg="add del mod">
          <ac:chgData name="Sojwal Manoorkar" userId="17a53dff-7d46-48d2-bc18-c912eea2895a" providerId="ADAL" clId="{B7DF4E58-9C71-49EF-8CB9-80B90FE381AE}" dt="2026-05-15T13:47:11.747" v="7143" actId="478"/>
          <ac:picMkLst>
            <pc:docMk/>
            <pc:sldMk cId="916113968" sldId="1558"/>
            <ac:picMk id="22" creationId="{1F7E1382-D7BA-4E76-E61C-C0E51653F0C4}"/>
          </ac:picMkLst>
        </pc:picChg>
        <pc:picChg chg="add mod modCrop">
          <ac:chgData name="Sojwal Manoorkar" userId="17a53dff-7d46-48d2-bc18-c912eea2895a" providerId="ADAL" clId="{B7DF4E58-9C71-49EF-8CB9-80B90FE381AE}" dt="2026-05-15T13:59:11.853" v="7384" actId="1037"/>
          <ac:picMkLst>
            <pc:docMk/>
            <pc:sldMk cId="916113968" sldId="1558"/>
            <ac:picMk id="33" creationId="{C6230246-DB0C-C148-4B78-1403D667438F}"/>
          </ac:picMkLst>
        </pc:picChg>
        <pc:picChg chg="add del mod">
          <ac:chgData name="Sojwal Manoorkar" userId="17a53dff-7d46-48d2-bc18-c912eea2895a" providerId="ADAL" clId="{B7DF4E58-9C71-49EF-8CB9-80B90FE381AE}" dt="2026-05-15T13:48:05.751" v="7163" actId="478"/>
          <ac:picMkLst>
            <pc:docMk/>
            <pc:sldMk cId="916113968" sldId="1558"/>
            <ac:picMk id="35" creationId="{38EA4FDE-8D44-9E43-3F96-4A877CC6D3A4}"/>
          </ac:picMkLst>
        </pc:picChg>
        <pc:picChg chg="add del mod">
          <ac:chgData name="Sojwal Manoorkar" userId="17a53dff-7d46-48d2-bc18-c912eea2895a" providerId="ADAL" clId="{B7DF4E58-9C71-49EF-8CB9-80B90FE381AE}" dt="2026-05-15T13:48:11.325" v="7166" actId="478"/>
          <ac:picMkLst>
            <pc:docMk/>
            <pc:sldMk cId="916113968" sldId="1558"/>
            <ac:picMk id="37" creationId="{D83D6CA1-622C-3F2A-1BED-6E2A22E2A9FF}"/>
          </ac:picMkLst>
        </pc:picChg>
        <pc:picChg chg="add del mod">
          <ac:chgData name="Sojwal Manoorkar" userId="17a53dff-7d46-48d2-bc18-c912eea2895a" providerId="ADAL" clId="{B7DF4E58-9C71-49EF-8CB9-80B90FE381AE}" dt="2026-05-15T13:48:19.400" v="7169" actId="478"/>
          <ac:picMkLst>
            <pc:docMk/>
            <pc:sldMk cId="916113968" sldId="1558"/>
            <ac:picMk id="39" creationId="{12A06ACE-49A2-19F3-5EEC-DADE2CA1C44D}"/>
          </ac:picMkLst>
        </pc:picChg>
        <pc:picChg chg="add mod modCrop">
          <ac:chgData name="Sojwal Manoorkar" userId="17a53dff-7d46-48d2-bc18-c912eea2895a" providerId="ADAL" clId="{B7DF4E58-9C71-49EF-8CB9-80B90FE381AE}" dt="2026-05-15T13:58:25.920" v="7361" actId="1076"/>
          <ac:picMkLst>
            <pc:docMk/>
            <pc:sldMk cId="916113968" sldId="1558"/>
            <ac:picMk id="41" creationId="{0D277305-5CC8-4A34-A2CB-4C24D97A1457}"/>
          </ac:picMkLst>
        </pc:picChg>
        <pc:picChg chg="add mod">
          <ac:chgData name="Sojwal Manoorkar" userId="17a53dff-7d46-48d2-bc18-c912eea2895a" providerId="ADAL" clId="{B7DF4E58-9C71-49EF-8CB9-80B90FE381AE}" dt="2026-05-15T13:58:06.813" v="7356" actId="1076"/>
          <ac:picMkLst>
            <pc:docMk/>
            <pc:sldMk cId="916113968" sldId="1558"/>
            <ac:picMk id="44" creationId="{0C1EBA07-A4B0-FA47-DE6C-EE12C5DE1FCA}"/>
          </ac:picMkLst>
        </pc:picChg>
        <pc:cxnChg chg="add mod">
          <ac:chgData name="Sojwal Manoorkar" userId="17a53dff-7d46-48d2-bc18-c912eea2895a" providerId="ADAL" clId="{B7DF4E58-9C71-49EF-8CB9-80B90FE381AE}" dt="2026-05-12T09:45:34.181" v="6402" actId="164"/>
          <ac:cxnSpMkLst>
            <pc:docMk/>
            <pc:sldMk cId="916113968" sldId="1558"/>
            <ac:cxnSpMk id="26" creationId="{8FEDD009-3AE8-E8D6-2855-2F8C6BA9D6A2}"/>
          </ac:cxnSpMkLst>
        </pc:cxnChg>
        <pc:cxnChg chg="add mod">
          <ac:chgData name="Sojwal Manoorkar" userId="17a53dff-7d46-48d2-bc18-c912eea2895a" providerId="ADAL" clId="{B7DF4E58-9C71-49EF-8CB9-80B90FE381AE}" dt="2026-05-12T09:45:34.181" v="6402" actId="164"/>
          <ac:cxnSpMkLst>
            <pc:docMk/>
            <pc:sldMk cId="916113968" sldId="1558"/>
            <ac:cxnSpMk id="27" creationId="{C809CD68-5460-D95D-F940-03902E3FBE91}"/>
          </ac:cxnSpMkLst>
        </pc:cxnChg>
        <pc:cxnChg chg="add mod">
          <ac:chgData name="Sojwal Manoorkar" userId="17a53dff-7d46-48d2-bc18-c912eea2895a" providerId="ADAL" clId="{B7DF4E58-9C71-49EF-8CB9-80B90FE381AE}" dt="2026-05-07T11:22:25.229" v="5695" actId="14100"/>
          <ac:cxnSpMkLst>
            <pc:docMk/>
            <pc:sldMk cId="916113968" sldId="1558"/>
            <ac:cxnSpMk id="28" creationId="{278AEF37-4962-13A8-AEF5-94A4D292A720}"/>
          </ac:cxnSpMkLst>
        </pc:cxnChg>
        <pc:cxnChg chg="add mod">
          <ac:chgData name="Sojwal Manoorkar" userId="17a53dff-7d46-48d2-bc18-c912eea2895a" providerId="ADAL" clId="{B7DF4E58-9C71-49EF-8CB9-80B90FE381AE}" dt="2026-05-12T09:45:34.181" v="6402" actId="164"/>
          <ac:cxnSpMkLst>
            <pc:docMk/>
            <pc:sldMk cId="916113968" sldId="1558"/>
            <ac:cxnSpMk id="29" creationId="{6584B900-7882-2A6C-AE00-500547607562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594375-93F6-41C6-80C6-2972071E9FE6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2A1ACE2-3DD4-4AC6-AFAF-6D5E8C6152D9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gm:t>
    </dgm:pt>
    <dgm:pt modelId="{C2D02957-5764-429F-91EC-961F66C768F4}" type="parTrans" cxnId="{D3183E7D-8A6C-4ABC-AFAC-C8CCE28A87F5}">
      <dgm:prSet/>
      <dgm:spPr/>
      <dgm:t>
        <a:bodyPr/>
        <a:lstStyle/>
        <a:p>
          <a:endParaRPr lang="en-US"/>
        </a:p>
      </dgm:t>
    </dgm:pt>
    <dgm:pt modelId="{0F64E766-74B4-4BC7-B606-0E9D43ECC177}" type="sibTrans" cxnId="{D3183E7D-8A6C-4ABC-AFAC-C8CCE28A87F5}">
      <dgm:prSet/>
      <dgm:spPr/>
      <dgm:t>
        <a:bodyPr/>
        <a:lstStyle/>
        <a:p>
          <a:endParaRPr lang="en-US"/>
        </a:p>
      </dgm:t>
    </dgm:pt>
    <dgm:pt modelId="{68E70615-FB31-49A8-A48E-3B3143221792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gm:t>
    </dgm:pt>
    <dgm:pt modelId="{7A1BB303-C9DA-4527-9BEC-D372BAD1307A}" type="parTrans" cxnId="{75EFAF6A-D583-42B5-B3E6-1A0DB1690D4C}">
      <dgm:prSet/>
      <dgm:spPr/>
      <dgm:t>
        <a:bodyPr/>
        <a:lstStyle/>
        <a:p>
          <a:endParaRPr lang="en-BE"/>
        </a:p>
      </dgm:t>
    </dgm:pt>
    <dgm:pt modelId="{8519518F-3F3F-4605-9E7C-35AB8536DD7A}" type="sibTrans" cxnId="{75EFAF6A-D583-42B5-B3E6-1A0DB1690D4C}">
      <dgm:prSet/>
      <dgm:spPr/>
      <dgm:t>
        <a:bodyPr/>
        <a:lstStyle/>
        <a:p>
          <a:endParaRPr lang="en-BE"/>
        </a:p>
      </dgm:t>
    </dgm:pt>
    <dgm:pt modelId="{FB026A51-40B1-4985-98D2-0D48A362EAE9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gm:t>
    </dgm:pt>
    <dgm:pt modelId="{C8E7D118-9D4C-45B5-BCF3-0B80E0E1CB37}" type="parTrans" cxnId="{7BD352F2-A6F4-4DEC-BC02-A99C90BFF1E6}">
      <dgm:prSet/>
      <dgm:spPr/>
      <dgm:t>
        <a:bodyPr/>
        <a:lstStyle/>
        <a:p>
          <a:endParaRPr lang="en-BE"/>
        </a:p>
      </dgm:t>
    </dgm:pt>
    <dgm:pt modelId="{67722115-F2FD-4588-85A4-A19F5877AC79}" type="sibTrans" cxnId="{7BD352F2-A6F4-4DEC-BC02-A99C90BFF1E6}">
      <dgm:prSet/>
      <dgm:spPr/>
      <dgm:t>
        <a:bodyPr/>
        <a:lstStyle/>
        <a:p>
          <a:endParaRPr lang="en-BE"/>
        </a:p>
      </dgm:t>
    </dgm:pt>
    <dgm:pt modelId="{72897123-D916-4BD2-995E-F6663CD6AEDC}" type="pres">
      <dgm:prSet presAssocID="{E7594375-93F6-41C6-80C6-2972071E9FE6}" presName="linear" presStyleCnt="0">
        <dgm:presLayoutVars>
          <dgm:dir/>
          <dgm:resizeHandles val="exact"/>
        </dgm:presLayoutVars>
      </dgm:prSet>
      <dgm:spPr/>
    </dgm:pt>
    <dgm:pt modelId="{C28133DC-77DE-4996-A8CD-5E992DC26BF8}" type="pres">
      <dgm:prSet presAssocID="{68E70615-FB31-49A8-A48E-3B3143221792}" presName="comp" presStyleCnt="0"/>
      <dgm:spPr/>
    </dgm:pt>
    <dgm:pt modelId="{ABB55658-E76C-4A59-B31A-692837C06771}" type="pres">
      <dgm:prSet presAssocID="{68E70615-FB31-49A8-A48E-3B3143221792}" presName="box" presStyleLbl="node1" presStyleIdx="0" presStyleCnt="3"/>
      <dgm:spPr>
        <a:xfrm>
          <a:off x="0" y="1228049"/>
          <a:ext cx="7130752" cy="1116408"/>
        </a:xfrm>
        <a:prstGeom prst="roundRect">
          <a:avLst>
            <a:gd name="adj" fmla="val 10000"/>
          </a:avLst>
        </a:prstGeom>
      </dgm:spPr>
    </dgm:pt>
    <dgm:pt modelId="{427B215D-2018-4FEA-9406-6AE1BDC7DE59}" type="pres">
      <dgm:prSet presAssocID="{68E70615-FB31-49A8-A48E-3B3143221792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A06C578F-CBBB-4794-B0DC-7B201B5419EC}" type="pres">
      <dgm:prSet presAssocID="{68E70615-FB31-49A8-A48E-3B3143221792}" presName="text" presStyleLbl="node1" presStyleIdx="0" presStyleCnt="3">
        <dgm:presLayoutVars>
          <dgm:bulletEnabled val="1"/>
        </dgm:presLayoutVars>
      </dgm:prSet>
      <dgm:spPr/>
    </dgm:pt>
    <dgm:pt modelId="{05EE2F3E-66EE-4BA9-B976-AD824139037B}" type="pres">
      <dgm:prSet presAssocID="{8519518F-3F3F-4605-9E7C-35AB8536DD7A}" presName="spacer" presStyleCnt="0"/>
      <dgm:spPr/>
    </dgm:pt>
    <dgm:pt modelId="{388C3ED2-23DD-45EA-8B18-5E021F017249}" type="pres">
      <dgm:prSet presAssocID="{02A1ACE2-3DD4-4AC6-AFAF-6D5E8C6152D9}" presName="comp" presStyleCnt="0"/>
      <dgm:spPr/>
    </dgm:pt>
    <dgm:pt modelId="{99FFE273-3F22-43A4-BC2B-3C65FA3AC8FB}" type="pres">
      <dgm:prSet presAssocID="{02A1ACE2-3DD4-4AC6-AFAF-6D5E8C6152D9}" presName="box" presStyleLbl="node1" presStyleIdx="1" presStyleCnt="3"/>
      <dgm:spPr>
        <a:xfrm>
          <a:off x="0" y="1396999"/>
          <a:ext cx="6840760" cy="1269999"/>
        </a:xfrm>
        <a:prstGeom prst="roundRect">
          <a:avLst>
            <a:gd name="adj" fmla="val 10000"/>
          </a:avLst>
        </a:prstGeom>
      </dgm:spPr>
    </dgm:pt>
    <dgm:pt modelId="{81C77182-2A0A-4307-B554-AE5D77CBA1E3}" type="pres">
      <dgm:prSet presAssocID="{02A1ACE2-3DD4-4AC6-AFAF-6D5E8C6152D9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8B201F69-B541-4166-AB52-ED78619E7125}" type="pres">
      <dgm:prSet presAssocID="{02A1ACE2-3DD4-4AC6-AFAF-6D5E8C6152D9}" presName="text" presStyleLbl="node1" presStyleIdx="1" presStyleCnt="3">
        <dgm:presLayoutVars>
          <dgm:bulletEnabled val="1"/>
        </dgm:presLayoutVars>
      </dgm:prSet>
      <dgm:spPr/>
    </dgm:pt>
    <dgm:pt modelId="{A98F9EB3-D187-48BB-9A0E-8EF2B6DC0907}" type="pres">
      <dgm:prSet presAssocID="{0F64E766-74B4-4BC7-B606-0E9D43ECC177}" presName="spacer" presStyleCnt="0"/>
      <dgm:spPr/>
    </dgm:pt>
    <dgm:pt modelId="{540BFDCA-932C-45D4-9F5B-778F45C85CAA}" type="pres">
      <dgm:prSet presAssocID="{FB026A51-40B1-4985-98D2-0D48A362EAE9}" presName="comp" presStyleCnt="0"/>
      <dgm:spPr/>
    </dgm:pt>
    <dgm:pt modelId="{E8AEE444-6D68-4469-9B8D-6A08D5F60E47}" type="pres">
      <dgm:prSet presAssocID="{FB026A51-40B1-4985-98D2-0D48A362EAE9}" presName="box" presStyleLbl="node1" presStyleIdx="2" presStyleCnt="3"/>
      <dgm:spPr/>
    </dgm:pt>
    <dgm:pt modelId="{30180C99-0D0C-42C3-B168-C63D8767EB6A}" type="pres">
      <dgm:prSet presAssocID="{FB026A51-40B1-4985-98D2-0D48A362EAE9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7F0B4863-A4A2-4F4A-8C5C-9F38A26B3E43}" type="pres">
      <dgm:prSet presAssocID="{FB026A51-40B1-4985-98D2-0D48A362EAE9}" presName="text" presStyleLbl="node1" presStyleIdx="2" presStyleCnt="3">
        <dgm:presLayoutVars>
          <dgm:bulletEnabled val="1"/>
        </dgm:presLayoutVars>
      </dgm:prSet>
      <dgm:spPr/>
    </dgm:pt>
  </dgm:ptLst>
  <dgm:cxnLst>
    <dgm:cxn modelId="{4DBE630F-ED98-4A9D-8911-8585787318C1}" type="presOf" srcId="{68E70615-FB31-49A8-A48E-3B3143221792}" destId="{ABB55658-E76C-4A59-B31A-692837C06771}" srcOrd="0" destOrd="0" presId="urn:microsoft.com/office/officeart/2005/8/layout/vList4"/>
    <dgm:cxn modelId="{5DF0192F-E375-43C9-99CC-73C0761AFC69}" type="presOf" srcId="{FB026A51-40B1-4985-98D2-0D48A362EAE9}" destId="{E8AEE444-6D68-4469-9B8D-6A08D5F60E47}" srcOrd="0" destOrd="0" presId="urn:microsoft.com/office/officeart/2005/8/layout/vList4"/>
    <dgm:cxn modelId="{9C02EA32-A4B2-4AE0-A2D7-76279AEEA171}" type="presOf" srcId="{FB026A51-40B1-4985-98D2-0D48A362EAE9}" destId="{7F0B4863-A4A2-4F4A-8C5C-9F38A26B3E43}" srcOrd="1" destOrd="0" presId="urn:microsoft.com/office/officeart/2005/8/layout/vList4"/>
    <dgm:cxn modelId="{59215346-7068-409A-B6BF-CB914F49D159}" type="presOf" srcId="{68E70615-FB31-49A8-A48E-3B3143221792}" destId="{A06C578F-CBBB-4794-B0DC-7B201B5419EC}" srcOrd="1" destOrd="0" presId="urn:microsoft.com/office/officeart/2005/8/layout/vList4"/>
    <dgm:cxn modelId="{75EFAF6A-D583-42B5-B3E6-1A0DB1690D4C}" srcId="{E7594375-93F6-41C6-80C6-2972071E9FE6}" destId="{68E70615-FB31-49A8-A48E-3B3143221792}" srcOrd="0" destOrd="0" parTransId="{7A1BB303-C9DA-4527-9BEC-D372BAD1307A}" sibTransId="{8519518F-3F3F-4605-9E7C-35AB8536DD7A}"/>
    <dgm:cxn modelId="{16E0FC54-6F35-42D5-962C-3359F78A5D7D}" type="presOf" srcId="{02A1ACE2-3DD4-4AC6-AFAF-6D5E8C6152D9}" destId="{99FFE273-3F22-43A4-BC2B-3C65FA3AC8FB}" srcOrd="0" destOrd="0" presId="urn:microsoft.com/office/officeart/2005/8/layout/vList4"/>
    <dgm:cxn modelId="{D3183E7D-8A6C-4ABC-AFAC-C8CCE28A87F5}" srcId="{E7594375-93F6-41C6-80C6-2972071E9FE6}" destId="{02A1ACE2-3DD4-4AC6-AFAF-6D5E8C6152D9}" srcOrd="1" destOrd="0" parTransId="{C2D02957-5764-429F-91EC-961F66C768F4}" sibTransId="{0F64E766-74B4-4BC7-B606-0E9D43ECC177}"/>
    <dgm:cxn modelId="{B0B245AB-48C1-4B31-89D9-D46281A6F8D1}" type="presOf" srcId="{E7594375-93F6-41C6-80C6-2972071E9FE6}" destId="{72897123-D916-4BD2-995E-F6663CD6AEDC}" srcOrd="0" destOrd="0" presId="urn:microsoft.com/office/officeart/2005/8/layout/vList4"/>
    <dgm:cxn modelId="{D281B5B1-1656-4502-84BB-69DCF8723669}" type="presOf" srcId="{02A1ACE2-3DD4-4AC6-AFAF-6D5E8C6152D9}" destId="{8B201F69-B541-4166-AB52-ED78619E7125}" srcOrd="1" destOrd="0" presId="urn:microsoft.com/office/officeart/2005/8/layout/vList4"/>
    <dgm:cxn modelId="{7BD352F2-A6F4-4DEC-BC02-A99C90BFF1E6}" srcId="{E7594375-93F6-41C6-80C6-2972071E9FE6}" destId="{FB026A51-40B1-4985-98D2-0D48A362EAE9}" srcOrd="2" destOrd="0" parTransId="{C8E7D118-9D4C-45B5-BCF3-0B80E0E1CB37}" sibTransId="{67722115-F2FD-4588-85A4-A19F5877AC79}"/>
    <dgm:cxn modelId="{80FAAF28-3CA9-4189-AB95-44BD8D42AB39}" type="presParOf" srcId="{72897123-D916-4BD2-995E-F6663CD6AEDC}" destId="{C28133DC-77DE-4996-A8CD-5E992DC26BF8}" srcOrd="0" destOrd="0" presId="urn:microsoft.com/office/officeart/2005/8/layout/vList4"/>
    <dgm:cxn modelId="{197BAB27-D94A-42D0-87CA-4B7174C00451}" type="presParOf" srcId="{C28133DC-77DE-4996-A8CD-5E992DC26BF8}" destId="{ABB55658-E76C-4A59-B31A-692837C06771}" srcOrd="0" destOrd="0" presId="urn:microsoft.com/office/officeart/2005/8/layout/vList4"/>
    <dgm:cxn modelId="{B583A249-6E3E-4C00-BC4D-49CAF3680947}" type="presParOf" srcId="{C28133DC-77DE-4996-A8CD-5E992DC26BF8}" destId="{427B215D-2018-4FEA-9406-6AE1BDC7DE59}" srcOrd="1" destOrd="0" presId="urn:microsoft.com/office/officeart/2005/8/layout/vList4"/>
    <dgm:cxn modelId="{A21D8BC3-C401-4D24-9E9F-E7CBFC3633A0}" type="presParOf" srcId="{C28133DC-77DE-4996-A8CD-5E992DC26BF8}" destId="{A06C578F-CBBB-4794-B0DC-7B201B5419EC}" srcOrd="2" destOrd="0" presId="urn:microsoft.com/office/officeart/2005/8/layout/vList4"/>
    <dgm:cxn modelId="{C5A5DED2-D8FB-4E96-BCB3-16D904E2BD3E}" type="presParOf" srcId="{72897123-D916-4BD2-995E-F6663CD6AEDC}" destId="{05EE2F3E-66EE-4BA9-B976-AD824139037B}" srcOrd="1" destOrd="0" presId="urn:microsoft.com/office/officeart/2005/8/layout/vList4"/>
    <dgm:cxn modelId="{AF532EF5-69B0-4ABA-BE0B-7D52F37D43C9}" type="presParOf" srcId="{72897123-D916-4BD2-995E-F6663CD6AEDC}" destId="{388C3ED2-23DD-45EA-8B18-5E021F017249}" srcOrd="2" destOrd="0" presId="urn:microsoft.com/office/officeart/2005/8/layout/vList4"/>
    <dgm:cxn modelId="{D9737C98-FCA7-48E6-AA3A-0BE58AD2DB4E}" type="presParOf" srcId="{388C3ED2-23DD-45EA-8B18-5E021F017249}" destId="{99FFE273-3F22-43A4-BC2B-3C65FA3AC8FB}" srcOrd="0" destOrd="0" presId="urn:microsoft.com/office/officeart/2005/8/layout/vList4"/>
    <dgm:cxn modelId="{A91C22C2-4025-4A04-A1DE-9301B2BFD2C6}" type="presParOf" srcId="{388C3ED2-23DD-45EA-8B18-5E021F017249}" destId="{81C77182-2A0A-4307-B554-AE5D77CBA1E3}" srcOrd="1" destOrd="0" presId="urn:microsoft.com/office/officeart/2005/8/layout/vList4"/>
    <dgm:cxn modelId="{16715642-EBB5-4C84-A288-9B706FEF77EA}" type="presParOf" srcId="{388C3ED2-23DD-45EA-8B18-5E021F017249}" destId="{8B201F69-B541-4166-AB52-ED78619E7125}" srcOrd="2" destOrd="0" presId="urn:microsoft.com/office/officeart/2005/8/layout/vList4"/>
    <dgm:cxn modelId="{2391F3C1-C7A5-407E-B706-2D6C4D829E4B}" type="presParOf" srcId="{72897123-D916-4BD2-995E-F6663CD6AEDC}" destId="{A98F9EB3-D187-48BB-9A0E-8EF2B6DC0907}" srcOrd="3" destOrd="0" presId="urn:microsoft.com/office/officeart/2005/8/layout/vList4"/>
    <dgm:cxn modelId="{A550B257-9D5E-44AF-8D35-9DB3C53B73F1}" type="presParOf" srcId="{72897123-D916-4BD2-995E-F6663CD6AEDC}" destId="{540BFDCA-932C-45D4-9F5B-778F45C85CAA}" srcOrd="4" destOrd="0" presId="urn:microsoft.com/office/officeart/2005/8/layout/vList4"/>
    <dgm:cxn modelId="{CAED9D05-890A-4962-B351-66FAF6B3116D}" type="presParOf" srcId="{540BFDCA-932C-45D4-9F5B-778F45C85CAA}" destId="{E8AEE444-6D68-4469-9B8D-6A08D5F60E47}" srcOrd="0" destOrd="0" presId="urn:microsoft.com/office/officeart/2005/8/layout/vList4"/>
    <dgm:cxn modelId="{576B963F-F90A-4825-ADC4-B350B7067CFC}" type="presParOf" srcId="{540BFDCA-932C-45D4-9F5B-778F45C85CAA}" destId="{30180C99-0D0C-42C3-B168-C63D8767EB6A}" srcOrd="1" destOrd="0" presId="urn:microsoft.com/office/officeart/2005/8/layout/vList4"/>
    <dgm:cxn modelId="{C62B12D0-7A66-435E-A27A-F7284175860C}" type="presParOf" srcId="{540BFDCA-932C-45D4-9F5B-778F45C85CAA}" destId="{7F0B4863-A4A2-4F4A-8C5C-9F38A26B3E43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594375-93F6-41C6-80C6-2972071E9FE6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2A1ACE2-3DD4-4AC6-AFAF-6D5E8C6152D9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gm:t>
    </dgm:pt>
    <dgm:pt modelId="{C2D02957-5764-429F-91EC-961F66C768F4}" type="parTrans" cxnId="{D3183E7D-8A6C-4ABC-AFAC-C8CCE28A87F5}">
      <dgm:prSet/>
      <dgm:spPr/>
      <dgm:t>
        <a:bodyPr/>
        <a:lstStyle/>
        <a:p>
          <a:endParaRPr lang="en-US"/>
        </a:p>
      </dgm:t>
    </dgm:pt>
    <dgm:pt modelId="{0F64E766-74B4-4BC7-B606-0E9D43ECC177}" type="sibTrans" cxnId="{D3183E7D-8A6C-4ABC-AFAC-C8CCE28A87F5}">
      <dgm:prSet/>
      <dgm:spPr/>
      <dgm:t>
        <a:bodyPr/>
        <a:lstStyle/>
        <a:p>
          <a:endParaRPr lang="en-US"/>
        </a:p>
      </dgm:t>
    </dgm:pt>
    <dgm:pt modelId="{68E70615-FB31-49A8-A48E-3B3143221792}">
      <dgm:prSet phldrT="[Text]" custT="1"/>
      <dgm:spPr>
        <a:solidFill>
          <a:srgbClr val="0072B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gm:t>
    </dgm:pt>
    <dgm:pt modelId="{7A1BB303-C9DA-4527-9BEC-D372BAD1307A}" type="parTrans" cxnId="{75EFAF6A-D583-42B5-B3E6-1A0DB1690D4C}">
      <dgm:prSet/>
      <dgm:spPr/>
      <dgm:t>
        <a:bodyPr/>
        <a:lstStyle/>
        <a:p>
          <a:endParaRPr lang="en-BE"/>
        </a:p>
      </dgm:t>
    </dgm:pt>
    <dgm:pt modelId="{8519518F-3F3F-4605-9E7C-35AB8536DD7A}" type="sibTrans" cxnId="{75EFAF6A-D583-42B5-B3E6-1A0DB1690D4C}">
      <dgm:prSet/>
      <dgm:spPr/>
      <dgm:t>
        <a:bodyPr/>
        <a:lstStyle/>
        <a:p>
          <a:endParaRPr lang="en-BE"/>
        </a:p>
      </dgm:t>
    </dgm:pt>
    <dgm:pt modelId="{FB026A51-40B1-4985-98D2-0D48A362EAE9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gm:t>
    </dgm:pt>
    <dgm:pt modelId="{C8E7D118-9D4C-45B5-BCF3-0B80E0E1CB37}" type="parTrans" cxnId="{7BD352F2-A6F4-4DEC-BC02-A99C90BFF1E6}">
      <dgm:prSet/>
      <dgm:spPr/>
      <dgm:t>
        <a:bodyPr/>
        <a:lstStyle/>
        <a:p>
          <a:endParaRPr lang="en-BE"/>
        </a:p>
      </dgm:t>
    </dgm:pt>
    <dgm:pt modelId="{67722115-F2FD-4588-85A4-A19F5877AC79}" type="sibTrans" cxnId="{7BD352F2-A6F4-4DEC-BC02-A99C90BFF1E6}">
      <dgm:prSet/>
      <dgm:spPr/>
      <dgm:t>
        <a:bodyPr/>
        <a:lstStyle/>
        <a:p>
          <a:endParaRPr lang="en-BE"/>
        </a:p>
      </dgm:t>
    </dgm:pt>
    <dgm:pt modelId="{72897123-D916-4BD2-995E-F6663CD6AEDC}" type="pres">
      <dgm:prSet presAssocID="{E7594375-93F6-41C6-80C6-2972071E9FE6}" presName="linear" presStyleCnt="0">
        <dgm:presLayoutVars>
          <dgm:dir/>
          <dgm:resizeHandles val="exact"/>
        </dgm:presLayoutVars>
      </dgm:prSet>
      <dgm:spPr/>
    </dgm:pt>
    <dgm:pt modelId="{C28133DC-77DE-4996-A8CD-5E992DC26BF8}" type="pres">
      <dgm:prSet presAssocID="{68E70615-FB31-49A8-A48E-3B3143221792}" presName="comp" presStyleCnt="0"/>
      <dgm:spPr/>
    </dgm:pt>
    <dgm:pt modelId="{ABB55658-E76C-4A59-B31A-692837C06771}" type="pres">
      <dgm:prSet presAssocID="{68E70615-FB31-49A8-A48E-3B3143221792}" presName="box" presStyleLbl="node1" presStyleIdx="0" presStyleCnt="3"/>
      <dgm:spPr>
        <a:xfrm>
          <a:off x="0" y="1228049"/>
          <a:ext cx="7130752" cy="1116408"/>
        </a:xfrm>
        <a:prstGeom prst="roundRect">
          <a:avLst>
            <a:gd name="adj" fmla="val 10000"/>
          </a:avLst>
        </a:prstGeom>
      </dgm:spPr>
    </dgm:pt>
    <dgm:pt modelId="{427B215D-2018-4FEA-9406-6AE1BDC7DE59}" type="pres">
      <dgm:prSet presAssocID="{68E70615-FB31-49A8-A48E-3B3143221792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A06C578F-CBBB-4794-B0DC-7B201B5419EC}" type="pres">
      <dgm:prSet presAssocID="{68E70615-FB31-49A8-A48E-3B3143221792}" presName="text" presStyleLbl="node1" presStyleIdx="0" presStyleCnt="3">
        <dgm:presLayoutVars>
          <dgm:bulletEnabled val="1"/>
        </dgm:presLayoutVars>
      </dgm:prSet>
      <dgm:spPr/>
    </dgm:pt>
    <dgm:pt modelId="{05EE2F3E-66EE-4BA9-B976-AD824139037B}" type="pres">
      <dgm:prSet presAssocID="{8519518F-3F3F-4605-9E7C-35AB8536DD7A}" presName="spacer" presStyleCnt="0"/>
      <dgm:spPr/>
    </dgm:pt>
    <dgm:pt modelId="{388C3ED2-23DD-45EA-8B18-5E021F017249}" type="pres">
      <dgm:prSet presAssocID="{02A1ACE2-3DD4-4AC6-AFAF-6D5E8C6152D9}" presName="comp" presStyleCnt="0"/>
      <dgm:spPr/>
    </dgm:pt>
    <dgm:pt modelId="{99FFE273-3F22-43A4-BC2B-3C65FA3AC8FB}" type="pres">
      <dgm:prSet presAssocID="{02A1ACE2-3DD4-4AC6-AFAF-6D5E8C6152D9}" presName="box" presStyleLbl="node1" presStyleIdx="1" presStyleCnt="3"/>
      <dgm:spPr>
        <a:xfrm>
          <a:off x="0" y="1396999"/>
          <a:ext cx="6840760" cy="1269999"/>
        </a:xfrm>
        <a:prstGeom prst="roundRect">
          <a:avLst>
            <a:gd name="adj" fmla="val 10000"/>
          </a:avLst>
        </a:prstGeom>
      </dgm:spPr>
    </dgm:pt>
    <dgm:pt modelId="{81C77182-2A0A-4307-B554-AE5D77CBA1E3}" type="pres">
      <dgm:prSet presAssocID="{02A1ACE2-3DD4-4AC6-AFAF-6D5E8C6152D9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8B201F69-B541-4166-AB52-ED78619E7125}" type="pres">
      <dgm:prSet presAssocID="{02A1ACE2-3DD4-4AC6-AFAF-6D5E8C6152D9}" presName="text" presStyleLbl="node1" presStyleIdx="1" presStyleCnt="3">
        <dgm:presLayoutVars>
          <dgm:bulletEnabled val="1"/>
        </dgm:presLayoutVars>
      </dgm:prSet>
      <dgm:spPr/>
    </dgm:pt>
    <dgm:pt modelId="{A98F9EB3-D187-48BB-9A0E-8EF2B6DC0907}" type="pres">
      <dgm:prSet presAssocID="{0F64E766-74B4-4BC7-B606-0E9D43ECC177}" presName="spacer" presStyleCnt="0"/>
      <dgm:spPr/>
    </dgm:pt>
    <dgm:pt modelId="{540BFDCA-932C-45D4-9F5B-778F45C85CAA}" type="pres">
      <dgm:prSet presAssocID="{FB026A51-40B1-4985-98D2-0D48A362EAE9}" presName="comp" presStyleCnt="0"/>
      <dgm:spPr/>
    </dgm:pt>
    <dgm:pt modelId="{E8AEE444-6D68-4469-9B8D-6A08D5F60E47}" type="pres">
      <dgm:prSet presAssocID="{FB026A51-40B1-4985-98D2-0D48A362EAE9}" presName="box" presStyleLbl="node1" presStyleIdx="2" presStyleCnt="3"/>
      <dgm:spPr/>
    </dgm:pt>
    <dgm:pt modelId="{30180C99-0D0C-42C3-B168-C63D8767EB6A}" type="pres">
      <dgm:prSet presAssocID="{FB026A51-40B1-4985-98D2-0D48A362EAE9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7F0B4863-A4A2-4F4A-8C5C-9F38A26B3E43}" type="pres">
      <dgm:prSet presAssocID="{FB026A51-40B1-4985-98D2-0D48A362EAE9}" presName="text" presStyleLbl="node1" presStyleIdx="2" presStyleCnt="3">
        <dgm:presLayoutVars>
          <dgm:bulletEnabled val="1"/>
        </dgm:presLayoutVars>
      </dgm:prSet>
      <dgm:spPr/>
    </dgm:pt>
  </dgm:ptLst>
  <dgm:cxnLst>
    <dgm:cxn modelId="{4DBE630F-ED98-4A9D-8911-8585787318C1}" type="presOf" srcId="{68E70615-FB31-49A8-A48E-3B3143221792}" destId="{ABB55658-E76C-4A59-B31A-692837C06771}" srcOrd="0" destOrd="0" presId="urn:microsoft.com/office/officeart/2005/8/layout/vList4"/>
    <dgm:cxn modelId="{5DF0192F-E375-43C9-99CC-73C0761AFC69}" type="presOf" srcId="{FB026A51-40B1-4985-98D2-0D48A362EAE9}" destId="{E8AEE444-6D68-4469-9B8D-6A08D5F60E47}" srcOrd="0" destOrd="0" presId="urn:microsoft.com/office/officeart/2005/8/layout/vList4"/>
    <dgm:cxn modelId="{9C02EA32-A4B2-4AE0-A2D7-76279AEEA171}" type="presOf" srcId="{FB026A51-40B1-4985-98D2-0D48A362EAE9}" destId="{7F0B4863-A4A2-4F4A-8C5C-9F38A26B3E43}" srcOrd="1" destOrd="0" presId="urn:microsoft.com/office/officeart/2005/8/layout/vList4"/>
    <dgm:cxn modelId="{59215346-7068-409A-B6BF-CB914F49D159}" type="presOf" srcId="{68E70615-FB31-49A8-A48E-3B3143221792}" destId="{A06C578F-CBBB-4794-B0DC-7B201B5419EC}" srcOrd="1" destOrd="0" presId="urn:microsoft.com/office/officeart/2005/8/layout/vList4"/>
    <dgm:cxn modelId="{75EFAF6A-D583-42B5-B3E6-1A0DB1690D4C}" srcId="{E7594375-93F6-41C6-80C6-2972071E9FE6}" destId="{68E70615-FB31-49A8-A48E-3B3143221792}" srcOrd="0" destOrd="0" parTransId="{7A1BB303-C9DA-4527-9BEC-D372BAD1307A}" sibTransId="{8519518F-3F3F-4605-9E7C-35AB8536DD7A}"/>
    <dgm:cxn modelId="{16E0FC54-6F35-42D5-962C-3359F78A5D7D}" type="presOf" srcId="{02A1ACE2-3DD4-4AC6-AFAF-6D5E8C6152D9}" destId="{99FFE273-3F22-43A4-BC2B-3C65FA3AC8FB}" srcOrd="0" destOrd="0" presId="urn:microsoft.com/office/officeart/2005/8/layout/vList4"/>
    <dgm:cxn modelId="{D3183E7D-8A6C-4ABC-AFAC-C8CCE28A87F5}" srcId="{E7594375-93F6-41C6-80C6-2972071E9FE6}" destId="{02A1ACE2-3DD4-4AC6-AFAF-6D5E8C6152D9}" srcOrd="1" destOrd="0" parTransId="{C2D02957-5764-429F-91EC-961F66C768F4}" sibTransId="{0F64E766-74B4-4BC7-B606-0E9D43ECC177}"/>
    <dgm:cxn modelId="{B0B245AB-48C1-4B31-89D9-D46281A6F8D1}" type="presOf" srcId="{E7594375-93F6-41C6-80C6-2972071E9FE6}" destId="{72897123-D916-4BD2-995E-F6663CD6AEDC}" srcOrd="0" destOrd="0" presId="urn:microsoft.com/office/officeart/2005/8/layout/vList4"/>
    <dgm:cxn modelId="{D281B5B1-1656-4502-84BB-69DCF8723669}" type="presOf" srcId="{02A1ACE2-3DD4-4AC6-AFAF-6D5E8C6152D9}" destId="{8B201F69-B541-4166-AB52-ED78619E7125}" srcOrd="1" destOrd="0" presId="urn:microsoft.com/office/officeart/2005/8/layout/vList4"/>
    <dgm:cxn modelId="{7BD352F2-A6F4-4DEC-BC02-A99C90BFF1E6}" srcId="{E7594375-93F6-41C6-80C6-2972071E9FE6}" destId="{FB026A51-40B1-4985-98D2-0D48A362EAE9}" srcOrd="2" destOrd="0" parTransId="{C8E7D118-9D4C-45B5-BCF3-0B80E0E1CB37}" sibTransId="{67722115-F2FD-4588-85A4-A19F5877AC79}"/>
    <dgm:cxn modelId="{80FAAF28-3CA9-4189-AB95-44BD8D42AB39}" type="presParOf" srcId="{72897123-D916-4BD2-995E-F6663CD6AEDC}" destId="{C28133DC-77DE-4996-A8CD-5E992DC26BF8}" srcOrd="0" destOrd="0" presId="urn:microsoft.com/office/officeart/2005/8/layout/vList4"/>
    <dgm:cxn modelId="{197BAB27-D94A-42D0-87CA-4B7174C00451}" type="presParOf" srcId="{C28133DC-77DE-4996-A8CD-5E992DC26BF8}" destId="{ABB55658-E76C-4A59-B31A-692837C06771}" srcOrd="0" destOrd="0" presId="urn:microsoft.com/office/officeart/2005/8/layout/vList4"/>
    <dgm:cxn modelId="{B583A249-6E3E-4C00-BC4D-49CAF3680947}" type="presParOf" srcId="{C28133DC-77DE-4996-A8CD-5E992DC26BF8}" destId="{427B215D-2018-4FEA-9406-6AE1BDC7DE59}" srcOrd="1" destOrd="0" presId="urn:microsoft.com/office/officeart/2005/8/layout/vList4"/>
    <dgm:cxn modelId="{A21D8BC3-C401-4D24-9E9F-E7CBFC3633A0}" type="presParOf" srcId="{C28133DC-77DE-4996-A8CD-5E992DC26BF8}" destId="{A06C578F-CBBB-4794-B0DC-7B201B5419EC}" srcOrd="2" destOrd="0" presId="urn:microsoft.com/office/officeart/2005/8/layout/vList4"/>
    <dgm:cxn modelId="{C5A5DED2-D8FB-4E96-BCB3-16D904E2BD3E}" type="presParOf" srcId="{72897123-D916-4BD2-995E-F6663CD6AEDC}" destId="{05EE2F3E-66EE-4BA9-B976-AD824139037B}" srcOrd="1" destOrd="0" presId="urn:microsoft.com/office/officeart/2005/8/layout/vList4"/>
    <dgm:cxn modelId="{AF532EF5-69B0-4ABA-BE0B-7D52F37D43C9}" type="presParOf" srcId="{72897123-D916-4BD2-995E-F6663CD6AEDC}" destId="{388C3ED2-23DD-45EA-8B18-5E021F017249}" srcOrd="2" destOrd="0" presId="urn:microsoft.com/office/officeart/2005/8/layout/vList4"/>
    <dgm:cxn modelId="{D9737C98-FCA7-48E6-AA3A-0BE58AD2DB4E}" type="presParOf" srcId="{388C3ED2-23DD-45EA-8B18-5E021F017249}" destId="{99FFE273-3F22-43A4-BC2B-3C65FA3AC8FB}" srcOrd="0" destOrd="0" presId="urn:microsoft.com/office/officeart/2005/8/layout/vList4"/>
    <dgm:cxn modelId="{A91C22C2-4025-4A04-A1DE-9301B2BFD2C6}" type="presParOf" srcId="{388C3ED2-23DD-45EA-8B18-5E021F017249}" destId="{81C77182-2A0A-4307-B554-AE5D77CBA1E3}" srcOrd="1" destOrd="0" presId="urn:microsoft.com/office/officeart/2005/8/layout/vList4"/>
    <dgm:cxn modelId="{16715642-EBB5-4C84-A288-9B706FEF77EA}" type="presParOf" srcId="{388C3ED2-23DD-45EA-8B18-5E021F017249}" destId="{8B201F69-B541-4166-AB52-ED78619E7125}" srcOrd="2" destOrd="0" presId="urn:microsoft.com/office/officeart/2005/8/layout/vList4"/>
    <dgm:cxn modelId="{2391F3C1-C7A5-407E-B706-2D6C4D829E4B}" type="presParOf" srcId="{72897123-D916-4BD2-995E-F6663CD6AEDC}" destId="{A98F9EB3-D187-48BB-9A0E-8EF2B6DC0907}" srcOrd="3" destOrd="0" presId="urn:microsoft.com/office/officeart/2005/8/layout/vList4"/>
    <dgm:cxn modelId="{A550B257-9D5E-44AF-8D35-9DB3C53B73F1}" type="presParOf" srcId="{72897123-D916-4BD2-995E-F6663CD6AEDC}" destId="{540BFDCA-932C-45D4-9F5B-778F45C85CAA}" srcOrd="4" destOrd="0" presId="urn:microsoft.com/office/officeart/2005/8/layout/vList4"/>
    <dgm:cxn modelId="{CAED9D05-890A-4962-B351-66FAF6B3116D}" type="presParOf" srcId="{540BFDCA-932C-45D4-9F5B-778F45C85CAA}" destId="{E8AEE444-6D68-4469-9B8D-6A08D5F60E47}" srcOrd="0" destOrd="0" presId="urn:microsoft.com/office/officeart/2005/8/layout/vList4"/>
    <dgm:cxn modelId="{576B963F-F90A-4825-ADC4-B350B7067CFC}" type="presParOf" srcId="{540BFDCA-932C-45D4-9F5B-778F45C85CAA}" destId="{30180C99-0D0C-42C3-B168-C63D8767EB6A}" srcOrd="1" destOrd="0" presId="urn:microsoft.com/office/officeart/2005/8/layout/vList4"/>
    <dgm:cxn modelId="{C62B12D0-7A66-435E-A27A-F7284175860C}" type="presParOf" srcId="{540BFDCA-932C-45D4-9F5B-778F45C85CAA}" destId="{7F0B4863-A4A2-4F4A-8C5C-9F38A26B3E43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7594375-93F6-41C6-80C6-2972071E9FE6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2A1ACE2-3DD4-4AC6-AFAF-6D5E8C6152D9}">
      <dgm:prSet phldrT="[Text]" custT="1"/>
      <dgm:spPr>
        <a:solidFill>
          <a:srgbClr val="0072B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gm:t>
    </dgm:pt>
    <dgm:pt modelId="{C2D02957-5764-429F-91EC-961F66C768F4}" type="parTrans" cxnId="{D3183E7D-8A6C-4ABC-AFAC-C8CCE28A87F5}">
      <dgm:prSet/>
      <dgm:spPr/>
      <dgm:t>
        <a:bodyPr/>
        <a:lstStyle/>
        <a:p>
          <a:endParaRPr lang="en-US"/>
        </a:p>
      </dgm:t>
    </dgm:pt>
    <dgm:pt modelId="{0F64E766-74B4-4BC7-B606-0E9D43ECC177}" type="sibTrans" cxnId="{D3183E7D-8A6C-4ABC-AFAC-C8CCE28A87F5}">
      <dgm:prSet/>
      <dgm:spPr/>
      <dgm:t>
        <a:bodyPr/>
        <a:lstStyle/>
        <a:p>
          <a:endParaRPr lang="en-US"/>
        </a:p>
      </dgm:t>
    </dgm:pt>
    <dgm:pt modelId="{68E70615-FB31-49A8-A48E-3B3143221792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gm:t>
    </dgm:pt>
    <dgm:pt modelId="{7A1BB303-C9DA-4527-9BEC-D372BAD1307A}" type="parTrans" cxnId="{75EFAF6A-D583-42B5-B3E6-1A0DB1690D4C}">
      <dgm:prSet/>
      <dgm:spPr/>
      <dgm:t>
        <a:bodyPr/>
        <a:lstStyle/>
        <a:p>
          <a:endParaRPr lang="en-BE"/>
        </a:p>
      </dgm:t>
    </dgm:pt>
    <dgm:pt modelId="{8519518F-3F3F-4605-9E7C-35AB8536DD7A}" type="sibTrans" cxnId="{75EFAF6A-D583-42B5-B3E6-1A0DB1690D4C}">
      <dgm:prSet/>
      <dgm:spPr/>
      <dgm:t>
        <a:bodyPr/>
        <a:lstStyle/>
        <a:p>
          <a:endParaRPr lang="en-BE"/>
        </a:p>
      </dgm:t>
    </dgm:pt>
    <dgm:pt modelId="{FB026A51-40B1-4985-98D2-0D48A362EAE9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gm:t>
    </dgm:pt>
    <dgm:pt modelId="{C8E7D118-9D4C-45B5-BCF3-0B80E0E1CB37}" type="parTrans" cxnId="{7BD352F2-A6F4-4DEC-BC02-A99C90BFF1E6}">
      <dgm:prSet/>
      <dgm:spPr/>
      <dgm:t>
        <a:bodyPr/>
        <a:lstStyle/>
        <a:p>
          <a:endParaRPr lang="en-BE"/>
        </a:p>
      </dgm:t>
    </dgm:pt>
    <dgm:pt modelId="{67722115-F2FD-4588-85A4-A19F5877AC79}" type="sibTrans" cxnId="{7BD352F2-A6F4-4DEC-BC02-A99C90BFF1E6}">
      <dgm:prSet/>
      <dgm:spPr/>
      <dgm:t>
        <a:bodyPr/>
        <a:lstStyle/>
        <a:p>
          <a:endParaRPr lang="en-BE"/>
        </a:p>
      </dgm:t>
    </dgm:pt>
    <dgm:pt modelId="{72897123-D916-4BD2-995E-F6663CD6AEDC}" type="pres">
      <dgm:prSet presAssocID="{E7594375-93F6-41C6-80C6-2972071E9FE6}" presName="linear" presStyleCnt="0">
        <dgm:presLayoutVars>
          <dgm:dir/>
          <dgm:resizeHandles val="exact"/>
        </dgm:presLayoutVars>
      </dgm:prSet>
      <dgm:spPr/>
    </dgm:pt>
    <dgm:pt modelId="{C28133DC-77DE-4996-A8CD-5E992DC26BF8}" type="pres">
      <dgm:prSet presAssocID="{68E70615-FB31-49A8-A48E-3B3143221792}" presName="comp" presStyleCnt="0"/>
      <dgm:spPr/>
    </dgm:pt>
    <dgm:pt modelId="{ABB55658-E76C-4A59-B31A-692837C06771}" type="pres">
      <dgm:prSet presAssocID="{68E70615-FB31-49A8-A48E-3B3143221792}" presName="box" presStyleLbl="node1" presStyleIdx="0" presStyleCnt="3"/>
      <dgm:spPr>
        <a:xfrm>
          <a:off x="0" y="1228049"/>
          <a:ext cx="7130752" cy="1116408"/>
        </a:xfrm>
        <a:prstGeom prst="roundRect">
          <a:avLst>
            <a:gd name="adj" fmla="val 10000"/>
          </a:avLst>
        </a:prstGeom>
      </dgm:spPr>
    </dgm:pt>
    <dgm:pt modelId="{427B215D-2018-4FEA-9406-6AE1BDC7DE59}" type="pres">
      <dgm:prSet presAssocID="{68E70615-FB31-49A8-A48E-3B3143221792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A06C578F-CBBB-4794-B0DC-7B201B5419EC}" type="pres">
      <dgm:prSet presAssocID="{68E70615-FB31-49A8-A48E-3B3143221792}" presName="text" presStyleLbl="node1" presStyleIdx="0" presStyleCnt="3">
        <dgm:presLayoutVars>
          <dgm:bulletEnabled val="1"/>
        </dgm:presLayoutVars>
      </dgm:prSet>
      <dgm:spPr/>
    </dgm:pt>
    <dgm:pt modelId="{05EE2F3E-66EE-4BA9-B976-AD824139037B}" type="pres">
      <dgm:prSet presAssocID="{8519518F-3F3F-4605-9E7C-35AB8536DD7A}" presName="spacer" presStyleCnt="0"/>
      <dgm:spPr/>
    </dgm:pt>
    <dgm:pt modelId="{388C3ED2-23DD-45EA-8B18-5E021F017249}" type="pres">
      <dgm:prSet presAssocID="{02A1ACE2-3DD4-4AC6-AFAF-6D5E8C6152D9}" presName="comp" presStyleCnt="0"/>
      <dgm:spPr/>
    </dgm:pt>
    <dgm:pt modelId="{99FFE273-3F22-43A4-BC2B-3C65FA3AC8FB}" type="pres">
      <dgm:prSet presAssocID="{02A1ACE2-3DD4-4AC6-AFAF-6D5E8C6152D9}" presName="box" presStyleLbl="node1" presStyleIdx="1" presStyleCnt="3"/>
      <dgm:spPr>
        <a:xfrm>
          <a:off x="0" y="1396999"/>
          <a:ext cx="6840760" cy="1269999"/>
        </a:xfrm>
        <a:prstGeom prst="roundRect">
          <a:avLst>
            <a:gd name="adj" fmla="val 10000"/>
          </a:avLst>
        </a:prstGeom>
      </dgm:spPr>
    </dgm:pt>
    <dgm:pt modelId="{81C77182-2A0A-4307-B554-AE5D77CBA1E3}" type="pres">
      <dgm:prSet presAssocID="{02A1ACE2-3DD4-4AC6-AFAF-6D5E8C6152D9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8B201F69-B541-4166-AB52-ED78619E7125}" type="pres">
      <dgm:prSet presAssocID="{02A1ACE2-3DD4-4AC6-AFAF-6D5E8C6152D9}" presName="text" presStyleLbl="node1" presStyleIdx="1" presStyleCnt="3">
        <dgm:presLayoutVars>
          <dgm:bulletEnabled val="1"/>
        </dgm:presLayoutVars>
      </dgm:prSet>
      <dgm:spPr/>
    </dgm:pt>
    <dgm:pt modelId="{A98F9EB3-D187-48BB-9A0E-8EF2B6DC0907}" type="pres">
      <dgm:prSet presAssocID="{0F64E766-74B4-4BC7-B606-0E9D43ECC177}" presName="spacer" presStyleCnt="0"/>
      <dgm:spPr/>
    </dgm:pt>
    <dgm:pt modelId="{540BFDCA-932C-45D4-9F5B-778F45C85CAA}" type="pres">
      <dgm:prSet presAssocID="{FB026A51-40B1-4985-98D2-0D48A362EAE9}" presName="comp" presStyleCnt="0"/>
      <dgm:spPr/>
    </dgm:pt>
    <dgm:pt modelId="{E8AEE444-6D68-4469-9B8D-6A08D5F60E47}" type="pres">
      <dgm:prSet presAssocID="{FB026A51-40B1-4985-98D2-0D48A362EAE9}" presName="box" presStyleLbl="node1" presStyleIdx="2" presStyleCnt="3"/>
      <dgm:spPr/>
    </dgm:pt>
    <dgm:pt modelId="{30180C99-0D0C-42C3-B168-C63D8767EB6A}" type="pres">
      <dgm:prSet presAssocID="{FB026A51-40B1-4985-98D2-0D48A362EAE9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7F0B4863-A4A2-4F4A-8C5C-9F38A26B3E43}" type="pres">
      <dgm:prSet presAssocID="{FB026A51-40B1-4985-98D2-0D48A362EAE9}" presName="text" presStyleLbl="node1" presStyleIdx="2" presStyleCnt="3">
        <dgm:presLayoutVars>
          <dgm:bulletEnabled val="1"/>
        </dgm:presLayoutVars>
      </dgm:prSet>
      <dgm:spPr/>
    </dgm:pt>
  </dgm:ptLst>
  <dgm:cxnLst>
    <dgm:cxn modelId="{4DBE630F-ED98-4A9D-8911-8585787318C1}" type="presOf" srcId="{68E70615-FB31-49A8-A48E-3B3143221792}" destId="{ABB55658-E76C-4A59-B31A-692837C06771}" srcOrd="0" destOrd="0" presId="urn:microsoft.com/office/officeart/2005/8/layout/vList4"/>
    <dgm:cxn modelId="{5DF0192F-E375-43C9-99CC-73C0761AFC69}" type="presOf" srcId="{FB026A51-40B1-4985-98D2-0D48A362EAE9}" destId="{E8AEE444-6D68-4469-9B8D-6A08D5F60E47}" srcOrd="0" destOrd="0" presId="urn:microsoft.com/office/officeart/2005/8/layout/vList4"/>
    <dgm:cxn modelId="{9C02EA32-A4B2-4AE0-A2D7-76279AEEA171}" type="presOf" srcId="{FB026A51-40B1-4985-98D2-0D48A362EAE9}" destId="{7F0B4863-A4A2-4F4A-8C5C-9F38A26B3E43}" srcOrd="1" destOrd="0" presId="urn:microsoft.com/office/officeart/2005/8/layout/vList4"/>
    <dgm:cxn modelId="{59215346-7068-409A-B6BF-CB914F49D159}" type="presOf" srcId="{68E70615-FB31-49A8-A48E-3B3143221792}" destId="{A06C578F-CBBB-4794-B0DC-7B201B5419EC}" srcOrd="1" destOrd="0" presId="urn:microsoft.com/office/officeart/2005/8/layout/vList4"/>
    <dgm:cxn modelId="{75EFAF6A-D583-42B5-B3E6-1A0DB1690D4C}" srcId="{E7594375-93F6-41C6-80C6-2972071E9FE6}" destId="{68E70615-FB31-49A8-A48E-3B3143221792}" srcOrd="0" destOrd="0" parTransId="{7A1BB303-C9DA-4527-9BEC-D372BAD1307A}" sibTransId="{8519518F-3F3F-4605-9E7C-35AB8536DD7A}"/>
    <dgm:cxn modelId="{16E0FC54-6F35-42D5-962C-3359F78A5D7D}" type="presOf" srcId="{02A1ACE2-3DD4-4AC6-AFAF-6D5E8C6152D9}" destId="{99FFE273-3F22-43A4-BC2B-3C65FA3AC8FB}" srcOrd="0" destOrd="0" presId="urn:microsoft.com/office/officeart/2005/8/layout/vList4"/>
    <dgm:cxn modelId="{D3183E7D-8A6C-4ABC-AFAC-C8CCE28A87F5}" srcId="{E7594375-93F6-41C6-80C6-2972071E9FE6}" destId="{02A1ACE2-3DD4-4AC6-AFAF-6D5E8C6152D9}" srcOrd="1" destOrd="0" parTransId="{C2D02957-5764-429F-91EC-961F66C768F4}" sibTransId="{0F64E766-74B4-4BC7-B606-0E9D43ECC177}"/>
    <dgm:cxn modelId="{B0B245AB-48C1-4B31-89D9-D46281A6F8D1}" type="presOf" srcId="{E7594375-93F6-41C6-80C6-2972071E9FE6}" destId="{72897123-D916-4BD2-995E-F6663CD6AEDC}" srcOrd="0" destOrd="0" presId="urn:microsoft.com/office/officeart/2005/8/layout/vList4"/>
    <dgm:cxn modelId="{D281B5B1-1656-4502-84BB-69DCF8723669}" type="presOf" srcId="{02A1ACE2-3DD4-4AC6-AFAF-6D5E8C6152D9}" destId="{8B201F69-B541-4166-AB52-ED78619E7125}" srcOrd="1" destOrd="0" presId="urn:microsoft.com/office/officeart/2005/8/layout/vList4"/>
    <dgm:cxn modelId="{7BD352F2-A6F4-4DEC-BC02-A99C90BFF1E6}" srcId="{E7594375-93F6-41C6-80C6-2972071E9FE6}" destId="{FB026A51-40B1-4985-98D2-0D48A362EAE9}" srcOrd="2" destOrd="0" parTransId="{C8E7D118-9D4C-45B5-BCF3-0B80E0E1CB37}" sibTransId="{67722115-F2FD-4588-85A4-A19F5877AC79}"/>
    <dgm:cxn modelId="{80FAAF28-3CA9-4189-AB95-44BD8D42AB39}" type="presParOf" srcId="{72897123-D916-4BD2-995E-F6663CD6AEDC}" destId="{C28133DC-77DE-4996-A8CD-5E992DC26BF8}" srcOrd="0" destOrd="0" presId="urn:microsoft.com/office/officeart/2005/8/layout/vList4"/>
    <dgm:cxn modelId="{197BAB27-D94A-42D0-87CA-4B7174C00451}" type="presParOf" srcId="{C28133DC-77DE-4996-A8CD-5E992DC26BF8}" destId="{ABB55658-E76C-4A59-B31A-692837C06771}" srcOrd="0" destOrd="0" presId="urn:microsoft.com/office/officeart/2005/8/layout/vList4"/>
    <dgm:cxn modelId="{B583A249-6E3E-4C00-BC4D-49CAF3680947}" type="presParOf" srcId="{C28133DC-77DE-4996-A8CD-5E992DC26BF8}" destId="{427B215D-2018-4FEA-9406-6AE1BDC7DE59}" srcOrd="1" destOrd="0" presId="urn:microsoft.com/office/officeart/2005/8/layout/vList4"/>
    <dgm:cxn modelId="{A21D8BC3-C401-4D24-9E9F-E7CBFC3633A0}" type="presParOf" srcId="{C28133DC-77DE-4996-A8CD-5E992DC26BF8}" destId="{A06C578F-CBBB-4794-B0DC-7B201B5419EC}" srcOrd="2" destOrd="0" presId="urn:microsoft.com/office/officeart/2005/8/layout/vList4"/>
    <dgm:cxn modelId="{C5A5DED2-D8FB-4E96-BCB3-16D904E2BD3E}" type="presParOf" srcId="{72897123-D916-4BD2-995E-F6663CD6AEDC}" destId="{05EE2F3E-66EE-4BA9-B976-AD824139037B}" srcOrd="1" destOrd="0" presId="urn:microsoft.com/office/officeart/2005/8/layout/vList4"/>
    <dgm:cxn modelId="{AF532EF5-69B0-4ABA-BE0B-7D52F37D43C9}" type="presParOf" srcId="{72897123-D916-4BD2-995E-F6663CD6AEDC}" destId="{388C3ED2-23DD-45EA-8B18-5E021F017249}" srcOrd="2" destOrd="0" presId="urn:microsoft.com/office/officeart/2005/8/layout/vList4"/>
    <dgm:cxn modelId="{D9737C98-FCA7-48E6-AA3A-0BE58AD2DB4E}" type="presParOf" srcId="{388C3ED2-23DD-45EA-8B18-5E021F017249}" destId="{99FFE273-3F22-43A4-BC2B-3C65FA3AC8FB}" srcOrd="0" destOrd="0" presId="urn:microsoft.com/office/officeart/2005/8/layout/vList4"/>
    <dgm:cxn modelId="{A91C22C2-4025-4A04-A1DE-9301B2BFD2C6}" type="presParOf" srcId="{388C3ED2-23DD-45EA-8B18-5E021F017249}" destId="{81C77182-2A0A-4307-B554-AE5D77CBA1E3}" srcOrd="1" destOrd="0" presId="urn:microsoft.com/office/officeart/2005/8/layout/vList4"/>
    <dgm:cxn modelId="{16715642-EBB5-4C84-A288-9B706FEF77EA}" type="presParOf" srcId="{388C3ED2-23DD-45EA-8B18-5E021F017249}" destId="{8B201F69-B541-4166-AB52-ED78619E7125}" srcOrd="2" destOrd="0" presId="urn:microsoft.com/office/officeart/2005/8/layout/vList4"/>
    <dgm:cxn modelId="{2391F3C1-C7A5-407E-B706-2D6C4D829E4B}" type="presParOf" srcId="{72897123-D916-4BD2-995E-F6663CD6AEDC}" destId="{A98F9EB3-D187-48BB-9A0E-8EF2B6DC0907}" srcOrd="3" destOrd="0" presId="urn:microsoft.com/office/officeart/2005/8/layout/vList4"/>
    <dgm:cxn modelId="{A550B257-9D5E-44AF-8D35-9DB3C53B73F1}" type="presParOf" srcId="{72897123-D916-4BD2-995E-F6663CD6AEDC}" destId="{540BFDCA-932C-45D4-9F5B-778F45C85CAA}" srcOrd="4" destOrd="0" presId="urn:microsoft.com/office/officeart/2005/8/layout/vList4"/>
    <dgm:cxn modelId="{CAED9D05-890A-4962-B351-66FAF6B3116D}" type="presParOf" srcId="{540BFDCA-932C-45D4-9F5B-778F45C85CAA}" destId="{E8AEE444-6D68-4469-9B8D-6A08D5F60E47}" srcOrd="0" destOrd="0" presId="urn:microsoft.com/office/officeart/2005/8/layout/vList4"/>
    <dgm:cxn modelId="{576B963F-F90A-4825-ADC4-B350B7067CFC}" type="presParOf" srcId="{540BFDCA-932C-45D4-9F5B-778F45C85CAA}" destId="{30180C99-0D0C-42C3-B168-C63D8767EB6A}" srcOrd="1" destOrd="0" presId="urn:microsoft.com/office/officeart/2005/8/layout/vList4"/>
    <dgm:cxn modelId="{C62B12D0-7A66-435E-A27A-F7284175860C}" type="presParOf" srcId="{540BFDCA-932C-45D4-9F5B-778F45C85CAA}" destId="{7F0B4863-A4A2-4F4A-8C5C-9F38A26B3E43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594375-93F6-41C6-80C6-2972071E9FE6}" type="doc">
      <dgm:prSet loTypeId="urn:microsoft.com/office/officeart/2005/8/layout/vList4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02A1ACE2-3DD4-4AC6-AFAF-6D5E8C6152D9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gm:t>
    </dgm:pt>
    <dgm:pt modelId="{C2D02957-5764-429F-91EC-961F66C768F4}" type="parTrans" cxnId="{D3183E7D-8A6C-4ABC-AFAC-C8CCE28A87F5}">
      <dgm:prSet/>
      <dgm:spPr/>
      <dgm:t>
        <a:bodyPr/>
        <a:lstStyle/>
        <a:p>
          <a:endParaRPr lang="en-US"/>
        </a:p>
      </dgm:t>
    </dgm:pt>
    <dgm:pt modelId="{0F64E766-74B4-4BC7-B606-0E9D43ECC177}" type="sibTrans" cxnId="{D3183E7D-8A6C-4ABC-AFAC-C8CCE28A87F5}">
      <dgm:prSet/>
      <dgm:spPr/>
      <dgm:t>
        <a:bodyPr/>
        <a:lstStyle/>
        <a:p>
          <a:endParaRPr lang="en-US"/>
        </a:p>
      </dgm:t>
    </dgm:pt>
    <dgm:pt modelId="{68E70615-FB31-49A8-A48E-3B3143221792}">
      <dgm:prSet phldrT="[Text]" custT="1"/>
      <dgm:spPr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gm:t>
    </dgm:pt>
    <dgm:pt modelId="{7A1BB303-C9DA-4527-9BEC-D372BAD1307A}" type="parTrans" cxnId="{75EFAF6A-D583-42B5-B3E6-1A0DB1690D4C}">
      <dgm:prSet/>
      <dgm:spPr/>
      <dgm:t>
        <a:bodyPr/>
        <a:lstStyle/>
        <a:p>
          <a:endParaRPr lang="en-BE"/>
        </a:p>
      </dgm:t>
    </dgm:pt>
    <dgm:pt modelId="{8519518F-3F3F-4605-9E7C-35AB8536DD7A}" type="sibTrans" cxnId="{75EFAF6A-D583-42B5-B3E6-1A0DB1690D4C}">
      <dgm:prSet/>
      <dgm:spPr/>
      <dgm:t>
        <a:bodyPr/>
        <a:lstStyle/>
        <a:p>
          <a:endParaRPr lang="en-BE"/>
        </a:p>
      </dgm:t>
    </dgm:pt>
    <dgm:pt modelId="{FB026A51-40B1-4985-98D2-0D48A362EAE9}">
      <dgm:prSet phldrT="[Text]" custT="1"/>
      <dgm:spPr>
        <a:solidFill>
          <a:srgbClr val="0072B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gm:t>
    </dgm:pt>
    <dgm:pt modelId="{C8E7D118-9D4C-45B5-BCF3-0B80E0E1CB37}" type="parTrans" cxnId="{7BD352F2-A6F4-4DEC-BC02-A99C90BFF1E6}">
      <dgm:prSet/>
      <dgm:spPr/>
      <dgm:t>
        <a:bodyPr/>
        <a:lstStyle/>
        <a:p>
          <a:endParaRPr lang="en-BE"/>
        </a:p>
      </dgm:t>
    </dgm:pt>
    <dgm:pt modelId="{67722115-F2FD-4588-85A4-A19F5877AC79}" type="sibTrans" cxnId="{7BD352F2-A6F4-4DEC-BC02-A99C90BFF1E6}">
      <dgm:prSet/>
      <dgm:spPr/>
      <dgm:t>
        <a:bodyPr/>
        <a:lstStyle/>
        <a:p>
          <a:endParaRPr lang="en-BE"/>
        </a:p>
      </dgm:t>
    </dgm:pt>
    <dgm:pt modelId="{72897123-D916-4BD2-995E-F6663CD6AEDC}" type="pres">
      <dgm:prSet presAssocID="{E7594375-93F6-41C6-80C6-2972071E9FE6}" presName="linear" presStyleCnt="0">
        <dgm:presLayoutVars>
          <dgm:dir/>
          <dgm:resizeHandles val="exact"/>
        </dgm:presLayoutVars>
      </dgm:prSet>
      <dgm:spPr/>
    </dgm:pt>
    <dgm:pt modelId="{C28133DC-77DE-4996-A8CD-5E992DC26BF8}" type="pres">
      <dgm:prSet presAssocID="{68E70615-FB31-49A8-A48E-3B3143221792}" presName="comp" presStyleCnt="0"/>
      <dgm:spPr/>
    </dgm:pt>
    <dgm:pt modelId="{ABB55658-E76C-4A59-B31A-692837C06771}" type="pres">
      <dgm:prSet presAssocID="{68E70615-FB31-49A8-A48E-3B3143221792}" presName="box" presStyleLbl="node1" presStyleIdx="0" presStyleCnt="3"/>
      <dgm:spPr>
        <a:xfrm>
          <a:off x="0" y="1228049"/>
          <a:ext cx="7130752" cy="1116408"/>
        </a:xfrm>
        <a:prstGeom prst="roundRect">
          <a:avLst>
            <a:gd name="adj" fmla="val 10000"/>
          </a:avLst>
        </a:prstGeom>
      </dgm:spPr>
    </dgm:pt>
    <dgm:pt modelId="{427B215D-2018-4FEA-9406-6AE1BDC7DE59}" type="pres">
      <dgm:prSet presAssocID="{68E70615-FB31-49A8-A48E-3B3143221792}" presName="img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A06C578F-CBBB-4794-B0DC-7B201B5419EC}" type="pres">
      <dgm:prSet presAssocID="{68E70615-FB31-49A8-A48E-3B3143221792}" presName="text" presStyleLbl="node1" presStyleIdx="0" presStyleCnt="3">
        <dgm:presLayoutVars>
          <dgm:bulletEnabled val="1"/>
        </dgm:presLayoutVars>
      </dgm:prSet>
      <dgm:spPr/>
    </dgm:pt>
    <dgm:pt modelId="{05EE2F3E-66EE-4BA9-B976-AD824139037B}" type="pres">
      <dgm:prSet presAssocID="{8519518F-3F3F-4605-9E7C-35AB8536DD7A}" presName="spacer" presStyleCnt="0"/>
      <dgm:spPr/>
    </dgm:pt>
    <dgm:pt modelId="{388C3ED2-23DD-45EA-8B18-5E021F017249}" type="pres">
      <dgm:prSet presAssocID="{02A1ACE2-3DD4-4AC6-AFAF-6D5E8C6152D9}" presName="comp" presStyleCnt="0"/>
      <dgm:spPr/>
    </dgm:pt>
    <dgm:pt modelId="{99FFE273-3F22-43A4-BC2B-3C65FA3AC8FB}" type="pres">
      <dgm:prSet presAssocID="{02A1ACE2-3DD4-4AC6-AFAF-6D5E8C6152D9}" presName="box" presStyleLbl="node1" presStyleIdx="1" presStyleCnt="3"/>
      <dgm:spPr>
        <a:xfrm>
          <a:off x="0" y="1396999"/>
          <a:ext cx="6840760" cy="1269999"/>
        </a:xfrm>
        <a:prstGeom prst="roundRect">
          <a:avLst>
            <a:gd name="adj" fmla="val 10000"/>
          </a:avLst>
        </a:prstGeom>
      </dgm:spPr>
    </dgm:pt>
    <dgm:pt modelId="{81C77182-2A0A-4307-B554-AE5D77CBA1E3}" type="pres">
      <dgm:prSet presAssocID="{02A1ACE2-3DD4-4AC6-AFAF-6D5E8C6152D9}" presName="img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8B201F69-B541-4166-AB52-ED78619E7125}" type="pres">
      <dgm:prSet presAssocID="{02A1ACE2-3DD4-4AC6-AFAF-6D5E8C6152D9}" presName="text" presStyleLbl="node1" presStyleIdx="1" presStyleCnt="3">
        <dgm:presLayoutVars>
          <dgm:bulletEnabled val="1"/>
        </dgm:presLayoutVars>
      </dgm:prSet>
      <dgm:spPr/>
    </dgm:pt>
    <dgm:pt modelId="{A98F9EB3-D187-48BB-9A0E-8EF2B6DC0907}" type="pres">
      <dgm:prSet presAssocID="{0F64E766-74B4-4BC7-B606-0E9D43ECC177}" presName="spacer" presStyleCnt="0"/>
      <dgm:spPr/>
    </dgm:pt>
    <dgm:pt modelId="{540BFDCA-932C-45D4-9F5B-778F45C85CAA}" type="pres">
      <dgm:prSet presAssocID="{FB026A51-40B1-4985-98D2-0D48A362EAE9}" presName="comp" presStyleCnt="0"/>
      <dgm:spPr/>
    </dgm:pt>
    <dgm:pt modelId="{E8AEE444-6D68-4469-9B8D-6A08D5F60E47}" type="pres">
      <dgm:prSet presAssocID="{FB026A51-40B1-4985-98D2-0D48A362EAE9}" presName="box" presStyleLbl="node1" presStyleIdx="2" presStyleCnt="3"/>
      <dgm:spPr/>
    </dgm:pt>
    <dgm:pt modelId="{30180C99-0D0C-42C3-B168-C63D8767EB6A}" type="pres">
      <dgm:prSet presAssocID="{FB026A51-40B1-4985-98D2-0D48A362EAE9}" presName="img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>
          <a:solidFill>
            <a:schemeClr val="tx1">
              <a:lumMod val="50000"/>
              <a:lumOff val="50000"/>
            </a:schemeClr>
          </a:solidFill>
        </a:ln>
      </dgm:spPr>
    </dgm:pt>
    <dgm:pt modelId="{7F0B4863-A4A2-4F4A-8C5C-9F38A26B3E43}" type="pres">
      <dgm:prSet presAssocID="{FB026A51-40B1-4985-98D2-0D48A362EAE9}" presName="text" presStyleLbl="node1" presStyleIdx="2" presStyleCnt="3">
        <dgm:presLayoutVars>
          <dgm:bulletEnabled val="1"/>
        </dgm:presLayoutVars>
      </dgm:prSet>
      <dgm:spPr/>
    </dgm:pt>
  </dgm:ptLst>
  <dgm:cxnLst>
    <dgm:cxn modelId="{4DBE630F-ED98-4A9D-8911-8585787318C1}" type="presOf" srcId="{68E70615-FB31-49A8-A48E-3B3143221792}" destId="{ABB55658-E76C-4A59-B31A-692837C06771}" srcOrd="0" destOrd="0" presId="urn:microsoft.com/office/officeart/2005/8/layout/vList4"/>
    <dgm:cxn modelId="{5DF0192F-E375-43C9-99CC-73C0761AFC69}" type="presOf" srcId="{FB026A51-40B1-4985-98D2-0D48A362EAE9}" destId="{E8AEE444-6D68-4469-9B8D-6A08D5F60E47}" srcOrd="0" destOrd="0" presId="urn:microsoft.com/office/officeart/2005/8/layout/vList4"/>
    <dgm:cxn modelId="{9C02EA32-A4B2-4AE0-A2D7-76279AEEA171}" type="presOf" srcId="{FB026A51-40B1-4985-98D2-0D48A362EAE9}" destId="{7F0B4863-A4A2-4F4A-8C5C-9F38A26B3E43}" srcOrd="1" destOrd="0" presId="urn:microsoft.com/office/officeart/2005/8/layout/vList4"/>
    <dgm:cxn modelId="{59215346-7068-409A-B6BF-CB914F49D159}" type="presOf" srcId="{68E70615-FB31-49A8-A48E-3B3143221792}" destId="{A06C578F-CBBB-4794-B0DC-7B201B5419EC}" srcOrd="1" destOrd="0" presId="urn:microsoft.com/office/officeart/2005/8/layout/vList4"/>
    <dgm:cxn modelId="{75EFAF6A-D583-42B5-B3E6-1A0DB1690D4C}" srcId="{E7594375-93F6-41C6-80C6-2972071E9FE6}" destId="{68E70615-FB31-49A8-A48E-3B3143221792}" srcOrd="0" destOrd="0" parTransId="{7A1BB303-C9DA-4527-9BEC-D372BAD1307A}" sibTransId="{8519518F-3F3F-4605-9E7C-35AB8536DD7A}"/>
    <dgm:cxn modelId="{16E0FC54-6F35-42D5-962C-3359F78A5D7D}" type="presOf" srcId="{02A1ACE2-3DD4-4AC6-AFAF-6D5E8C6152D9}" destId="{99FFE273-3F22-43A4-BC2B-3C65FA3AC8FB}" srcOrd="0" destOrd="0" presId="urn:microsoft.com/office/officeart/2005/8/layout/vList4"/>
    <dgm:cxn modelId="{D3183E7D-8A6C-4ABC-AFAC-C8CCE28A87F5}" srcId="{E7594375-93F6-41C6-80C6-2972071E9FE6}" destId="{02A1ACE2-3DD4-4AC6-AFAF-6D5E8C6152D9}" srcOrd="1" destOrd="0" parTransId="{C2D02957-5764-429F-91EC-961F66C768F4}" sibTransId="{0F64E766-74B4-4BC7-B606-0E9D43ECC177}"/>
    <dgm:cxn modelId="{B0B245AB-48C1-4B31-89D9-D46281A6F8D1}" type="presOf" srcId="{E7594375-93F6-41C6-80C6-2972071E9FE6}" destId="{72897123-D916-4BD2-995E-F6663CD6AEDC}" srcOrd="0" destOrd="0" presId="urn:microsoft.com/office/officeart/2005/8/layout/vList4"/>
    <dgm:cxn modelId="{D281B5B1-1656-4502-84BB-69DCF8723669}" type="presOf" srcId="{02A1ACE2-3DD4-4AC6-AFAF-6D5E8C6152D9}" destId="{8B201F69-B541-4166-AB52-ED78619E7125}" srcOrd="1" destOrd="0" presId="urn:microsoft.com/office/officeart/2005/8/layout/vList4"/>
    <dgm:cxn modelId="{7BD352F2-A6F4-4DEC-BC02-A99C90BFF1E6}" srcId="{E7594375-93F6-41C6-80C6-2972071E9FE6}" destId="{FB026A51-40B1-4985-98D2-0D48A362EAE9}" srcOrd="2" destOrd="0" parTransId="{C8E7D118-9D4C-45B5-BCF3-0B80E0E1CB37}" sibTransId="{67722115-F2FD-4588-85A4-A19F5877AC79}"/>
    <dgm:cxn modelId="{80FAAF28-3CA9-4189-AB95-44BD8D42AB39}" type="presParOf" srcId="{72897123-D916-4BD2-995E-F6663CD6AEDC}" destId="{C28133DC-77DE-4996-A8CD-5E992DC26BF8}" srcOrd="0" destOrd="0" presId="urn:microsoft.com/office/officeart/2005/8/layout/vList4"/>
    <dgm:cxn modelId="{197BAB27-D94A-42D0-87CA-4B7174C00451}" type="presParOf" srcId="{C28133DC-77DE-4996-A8CD-5E992DC26BF8}" destId="{ABB55658-E76C-4A59-B31A-692837C06771}" srcOrd="0" destOrd="0" presId="urn:microsoft.com/office/officeart/2005/8/layout/vList4"/>
    <dgm:cxn modelId="{B583A249-6E3E-4C00-BC4D-49CAF3680947}" type="presParOf" srcId="{C28133DC-77DE-4996-A8CD-5E992DC26BF8}" destId="{427B215D-2018-4FEA-9406-6AE1BDC7DE59}" srcOrd="1" destOrd="0" presId="urn:microsoft.com/office/officeart/2005/8/layout/vList4"/>
    <dgm:cxn modelId="{A21D8BC3-C401-4D24-9E9F-E7CBFC3633A0}" type="presParOf" srcId="{C28133DC-77DE-4996-A8CD-5E992DC26BF8}" destId="{A06C578F-CBBB-4794-B0DC-7B201B5419EC}" srcOrd="2" destOrd="0" presId="urn:microsoft.com/office/officeart/2005/8/layout/vList4"/>
    <dgm:cxn modelId="{C5A5DED2-D8FB-4E96-BCB3-16D904E2BD3E}" type="presParOf" srcId="{72897123-D916-4BD2-995E-F6663CD6AEDC}" destId="{05EE2F3E-66EE-4BA9-B976-AD824139037B}" srcOrd="1" destOrd="0" presId="urn:microsoft.com/office/officeart/2005/8/layout/vList4"/>
    <dgm:cxn modelId="{AF532EF5-69B0-4ABA-BE0B-7D52F37D43C9}" type="presParOf" srcId="{72897123-D916-4BD2-995E-F6663CD6AEDC}" destId="{388C3ED2-23DD-45EA-8B18-5E021F017249}" srcOrd="2" destOrd="0" presId="urn:microsoft.com/office/officeart/2005/8/layout/vList4"/>
    <dgm:cxn modelId="{D9737C98-FCA7-48E6-AA3A-0BE58AD2DB4E}" type="presParOf" srcId="{388C3ED2-23DD-45EA-8B18-5E021F017249}" destId="{99FFE273-3F22-43A4-BC2B-3C65FA3AC8FB}" srcOrd="0" destOrd="0" presId="urn:microsoft.com/office/officeart/2005/8/layout/vList4"/>
    <dgm:cxn modelId="{A91C22C2-4025-4A04-A1DE-9301B2BFD2C6}" type="presParOf" srcId="{388C3ED2-23DD-45EA-8B18-5E021F017249}" destId="{81C77182-2A0A-4307-B554-AE5D77CBA1E3}" srcOrd="1" destOrd="0" presId="urn:microsoft.com/office/officeart/2005/8/layout/vList4"/>
    <dgm:cxn modelId="{16715642-EBB5-4C84-A288-9B706FEF77EA}" type="presParOf" srcId="{388C3ED2-23DD-45EA-8B18-5E021F017249}" destId="{8B201F69-B541-4166-AB52-ED78619E7125}" srcOrd="2" destOrd="0" presId="urn:microsoft.com/office/officeart/2005/8/layout/vList4"/>
    <dgm:cxn modelId="{2391F3C1-C7A5-407E-B706-2D6C4D829E4B}" type="presParOf" srcId="{72897123-D916-4BD2-995E-F6663CD6AEDC}" destId="{A98F9EB3-D187-48BB-9A0E-8EF2B6DC0907}" srcOrd="3" destOrd="0" presId="urn:microsoft.com/office/officeart/2005/8/layout/vList4"/>
    <dgm:cxn modelId="{A550B257-9D5E-44AF-8D35-9DB3C53B73F1}" type="presParOf" srcId="{72897123-D916-4BD2-995E-F6663CD6AEDC}" destId="{540BFDCA-932C-45D4-9F5B-778F45C85CAA}" srcOrd="4" destOrd="0" presId="urn:microsoft.com/office/officeart/2005/8/layout/vList4"/>
    <dgm:cxn modelId="{CAED9D05-890A-4962-B351-66FAF6B3116D}" type="presParOf" srcId="{540BFDCA-932C-45D4-9F5B-778F45C85CAA}" destId="{E8AEE444-6D68-4469-9B8D-6A08D5F60E47}" srcOrd="0" destOrd="0" presId="urn:microsoft.com/office/officeart/2005/8/layout/vList4"/>
    <dgm:cxn modelId="{576B963F-F90A-4825-ADC4-B350B7067CFC}" type="presParOf" srcId="{540BFDCA-932C-45D4-9F5B-778F45C85CAA}" destId="{30180C99-0D0C-42C3-B168-C63D8767EB6A}" srcOrd="1" destOrd="0" presId="urn:microsoft.com/office/officeart/2005/8/layout/vList4"/>
    <dgm:cxn modelId="{C62B12D0-7A66-435E-A27A-F7284175860C}" type="presParOf" srcId="{540BFDCA-932C-45D4-9F5B-778F45C85CAA}" destId="{7F0B4863-A4A2-4F4A-8C5C-9F38A26B3E43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55658-E76C-4A59-B31A-692837C06771}">
      <dsp:nvSpPr>
        <dsp:cNvPr id="0" name=""/>
        <dsp:cNvSpPr/>
      </dsp:nvSpPr>
      <dsp:spPr>
        <a:xfrm>
          <a:off x="0" y="0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sp:txBody>
      <dsp:txXfrm>
        <a:off x="1576255" y="0"/>
        <a:ext cx="5554496" cy="1501053"/>
      </dsp:txXfrm>
    </dsp:sp>
    <dsp:sp modelId="{427B215D-2018-4FEA-9406-6AE1BDC7DE59}">
      <dsp:nvSpPr>
        <dsp:cNvPr id="0" name=""/>
        <dsp:cNvSpPr/>
      </dsp:nvSpPr>
      <dsp:spPr>
        <a:xfrm>
          <a:off x="150105" y="150105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FE273-3F22-43A4-BC2B-3C65FA3AC8FB}">
      <dsp:nvSpPr>
        <dsp:cNvPr id="0" name=""/>
        <dsp:cNvSpPr/>
      </dsp:nvSpPr>
      <dsp:spPr>
        <a:xfrm>
          <a:off x="0" y="1651159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sp:txBody>
      <dsp:txXfrm>
        <a:off x="1576255" y="1651159"/>
        <a:ext cx="5554496" cy="1501053"/>
      </dsp:txXfrm>
    </dsp:sp>
    <dsp:sp modelId="{81C77182-2A0A-4307-B554-AE5D77CBA1E3}">
      <dsp:nvSpPr>
        <dsp:cNvPr id="0" name=""/>
        <dsp:cNvSpPr/>
      </dsp:nvSpPr>
      <dsp:spPr>
        <a:xfrm>
          <a:off x="150105" y="1801264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EE444-6D68-4469-9B8D-6A08D5F60E47}">
      <dsp:nvSpPr>
        <dsp:cNvPr id="0" name=""/>
        <dsp:cNvSpPr/>
      </dsp:nvSpPr>
      <dsp:spPr>
        <a:xfrm>
          <a:off x="0" y="3302318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sp:txBody>
      <dsp:txXfrm>
        <a:off x="1576255" y="3302318"/>
        <a:ext cx="5554496" cy="1501053"/>
      </dsp:txXfrm>
    </dsp:sp>
    <dsp:sp modelId="{30180C99-0D0C-42C3-B168-C63D8767EB6A}">
      <dsp:nvSpPr>
        <dsp:cNvPr id="0" name=""/>
        <dsp:cNvSpPr/>
      </dsp:nvSpPr>
      <dsp:spPr>
        <a:xfrm>
          <a:off x="150105" y="3452423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55658-E76C-4A59-B31A-692837C06771}">
      <dsp:nvSpPr>
        <dsp:cNvPr id="0" name=""/>
        <dsp:cNvSpPr/>
      </dsp:nvSpPr>
      <dsp:spPr>
        <a:xfrm>
          <a:off x="0" y="0"/>
          <a:ext cx="7130752" cy="1501053"/>
        </a:xfrm>
        <a:prstGeom prst="roundRect">
          <a:avLst>
            <a:gd name="adj" fmla="val 10000"/>
          </a:avLst>
        </a:prstGeom>
        <a:solidFill>
          <a:srgbClr val="0072B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sp:txBody>
      <dsp:txXfrm>
        <a:off x="1576255" y="0"/>
        <a:ext cx="5554496" cy="1501053"/>
      </dsp:txXfrm>
    </dsp:sp>
    <dsp:sp modelId="{427B215D-2018-4FEA-9406-6AE1BDC7DE59}">
      <dsp:nvSpPr>
        <dsp:cNvPr id="0" name=""/>
        <dsp:cNvSpPr/>
      </dsp:nvSpPr>
      <dsp:spPr>
        <a:xfrm>
          <a:off x="150105" y="150105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FE273-3F22-43A4-BC2B-3C65FA3AC8FB}">
      <dsp:nvSpPr>
        <dsp:cNvPr id="0" name=""/>
        <dsp:cNvSpPr/>
      </dsp:nvSpPr>
      <dsp:spPr>
        <a:xfrm>
          <a:off x="0" y="1651159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sp:txBody>
      <dsp:txXfrm>
        <a:off x="1576255" y="1651159"/>
        <a:ext cx="5554496" cy="1501053"/>
      </dsp:txXfrm>
    </dsp:sp>
    <dsp:sp modelId="{81C77182-2A0A-4307-B554-AE5D77CBA1E3}">
      <dsp:nvSpPr>
        <dsp:cNvPr id="0" name=""/>
        <dsp:cNvSpPr/>
      </dsp:nvSpPr>
      <dsp:spPr>
        <a:xfrm>
          <a:off x="150105" y="1801264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EE444-6D68-4469-9B8D-6A08D5F60E47}">
      <dsp:nvSpPr>
        <dsp:cNvPr id="0" name=""/>
        <dsp:cNvSpPr/>
      </dsp:nvSpPr>
      <dsp:spPr>
        <a:xfrm>
          <a:off x="0" y="3302318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sp:txBody>
      <dsp:txXfrm>
        <a:off x="1576255" y="3302318"/>
        <a:ext cx="5554496" cy="1501053"/>
      </dsp:txXfrm>
    </dsp:sp>
    <dsp:sp modelId="{30180C99-0D0C-42C3-B168-C63D8767EB6A}">
      <dsp:nvSpPr>
        <dsp:cNvPr id="0" name=""/>
        <dsp:cNvSpPr/>
      </dsp:nvSpPr>
      <dsp:spPr>
        <a:xfrm>
          <a:off x="150105" y="3452423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55658-E76C-4A59-B31A-692837C06771}">
      <dsp:nvSpPr>
        <dsp:cNvPr id="0" name=""/>
        <dsp:cNvSpPr/>
      </dsp:nvSpPr>
      <dsp:spPr>
        <a:xfrm>
          <a:off x="0" y="0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sp:txBody>
      <dsp:txXfrm>
        <a:off x="1576255" y="0"/>
        <a:ext cx="5554496" cy="1501053"/>
      </dsp:txXfrm>
    </dsp:sp>
    <dsp:sp modelId="{427B215D-2018-4FEA-9406-6AE1BDC7DE59}">
      <dsp:nvSpPr>
        <dsp:cNvPr id="0" name=""/>
        <dsp:cNvSpPr/>
      </dsp:nvSpPr>
      <dsp:spPr>
        <a:xfrm>
          <a:off x="150105" y="150105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FE273-3F22-43A4-BC2B-3C65FA3AC8FB}">
      <dsp:nvSpPr>
        <dsp:cNvPr id="0" name=""/>
        <dsp:cNvSpPr/>
      </dsp:nvSpPr>
      <dsp:spPr>
        <a:xfrm>
          <a:off x="0" y="1651159"/>
          <a:ext cx="7130752" cy="1501053"/>
        </a:xfrm>
        <a:prstGeom prst="roundRect">
          <a:avLst>
            <a:gd name="adj" fmla="val 10000"/>
          </a:avLst>
        </a:prstGeom>
        <a:solidFill>
          <a:srgbClr val="0072B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sp:txBody>
      <dsp:txXfrm>
        <a:off x="1576255" y="1651159"/>
        <a:ext cx="5554496" cy="1501053"/>
      </dsp:txXfrm>
    </dsp:sp>
    <dsp:sp modelId="{81C77182-2A0A-4307-B554-AE5D77CBA1E3}">
      <dsp:nvSpPr>
        <dsp:cNvPr id="0" name=""/>
        <dsp:cNvSpPr/>
      </dsp:nvSpPr>
      <dsp:spPr>
        <a:xfrm>
          <a:off x="150105" y="1801264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EE444-6D68-4469-9B8D-6A08D5F60E47}">
      <dsp:nvSpPr>
        <dsp:cNvPr id="0" name=""/>
        <dsp:cNvSpPr/>
      </dsp:nvSpPr>
      <dsp:spPr>
        <a:xfrm>
          <a:off x="0" y="3302318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sp:txBody>
      <dsp:txXfrm>
        <a:off x="1576255" y="3302318"/>
        <a:ext cx="5554496" cy="1501053"/>
      </dsp:txXfrm>
    </dsp:sp>
    <dsp:sp modelId="{30180C99-0D0C-42C3-B168-C63D8767EB6A}">
      <dsp:nvSpPr>
        <dsp:cNvPr id="0" name=""/>
        <dsp:cNvSpPr/>
      </dsp:nvSpPr>
      <dsp:spPr>
        <a:xfrm>
          <a:off x="150105" y="3452423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B55658-E76C-4A59-B31A-692837C06771}">
      <dsp:nvSpPr>
        <dsp:cNvPr id="0" name=""/>
        <dsp:cNvSpPr/>
      </dsp:nvSpPr>
      <dsp:spPr>
        <a:xfrm>
          <a:off x="0" y="0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2419350" lvl="0" indent="-241935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Methodology: lab-based micro-CT</a:t>
          </a:r>
        </a:p>
      </dsp:txBody>
      <dsp:txXfrm>
        <a:off x="1576255" y="0"/>
        <a:ext cx="5554496" cy="1501053"/>
      </dsp:txXfrm>
    </dsp:sp>
    <dsp:sp modelId="{427B215D-2018-4FEA-9406-6AE1BDC7DE59}">
      <dsp:nvSpPr>
        <dsp:cNvPr id="0" name=""/>
        <dsp:cNvSpPr/>
      </dsp:nvSpPr>
      <dsp:spPr>
        <a:xfrm>
          <a:off x="150105" y="150105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FFE273-3F22-43A4-BC2B-3C65FA3AC8FB}">
      <dsp:nvSpPr>
        <dsp:cNvPr id="0" name=""/>
        <dsp:cNvSpPr/>
      </dsp:nvSpPr>
      <dsp:spPr>
        <a:xfrm>
          <a:off x="0" y="1651159"/>
          <a:ext cx="7130752" cy="1501053"/>
        </a:xfrm>
        <a:prstGeom prst="roundRect">
          <a:avLst>
            <a:gd name="adj" fmla="val 10000"/>
          </a:avLst>
        </a:prstGeom>
        <a:solidFill>
          <a:prstClr val="white">
            <a:hueOff val="0"/>
            <a:satOff val="0"/>
            <a:lumOff val="0"/>
            <a:alphaOff val="0"/>
          </a:prstClr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Interface dynamics: multiphase co-injection</a:t>
          </a:r>
        </a:p>
      </dsp:txBody>
      <dsp:txXfrm>
        <a:off x="1576255" y="1651159"/>
        <a:ext cx="5554496" cy="1501053"/>
      </dsp:txXfrm>
    </dsp:sp>
    <dsp:sp modelId="{81C77182-2A0A-4307-B554-AE5D77CBA1E3}">
      <dsp:nvSpPr>
        <dsp:cNvPr id="0" name=""/>
        <dsp:cNvSpPr/>
      </dsp:nvSpPr>
      <dsp:spPr>
        <a:xfrm>
          <a:off x="150105" y="1801264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t="-35000" b="-3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AEE444-6D68-4469-9B8D-6A08D5F60E47}">
      <dsp:nvSpPr>
        <dsp:cNvPr id="0" name=""/>
        <dsp:cNvSpPr/>
      </dsp:nvSpPr>
      <dsp:spPr>
        <a:xfrm>
          <a:off x="0" y="3302318"/>
          <a:ext cx="7130752" cy="1501053"/>
        </a:xfrm>
        <a:prstGeom prst="roundRect">
          <a:avLst>
            <a:gd name="adj" fmla="val 10000"/>
          </a:avLst>
        </a:prstGeom>
        <a:solidFill>
          <a:srgbClr val="0072B0"/>
        </a:solidFill>
        <a:ln w="12700" cap="flat" cmpd="sng" algn="ctr">
          <a:solidFill>
            <a:srgbClr val="A5A5A5">
              <a:shade val="8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i="0" kern="12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  4D Velocimetry: Smooth vs rough fractures</a:t>
          </a:r>
        </a:p>
      </dsp:txBody>
      <dsp:txXfrm>
        <a:off x="1576255" y="3302318"/>
        <a:ext cx="5554496" cy="1501053"/>
      </dsp:txXfrm>
    </dsp:sp>
    <dsp:sp modelId="{30180C99-0D0C-42C3-B168-C63D8767EB6A}">
      <dsp:nvSpPr>
        <dsp:cNvPr id="0" name=""/>
        <dsp:cNvSpPr/>
      </dsp:nvSpPr>
      <dsp:spPr>
        <a:xfrm>
          <a:off x="150105" y="3452423"/>
          <a:ext cx="1426150" cy="120084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l="-25000" r="-25000"/>
          </a:stretch>
        </a:blipFill>
        <a:ln w="12700" cap="flat" cmpd="sng" algn="ctr">
          <a:solidFill>
            <a:schemeClr val="tx1">
              <a:lumMod val="50000"/>
              <a:lumOff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7AFA3-3EB1-42B0-8B6D-3271BA5D55CA}" type="datetimeFigureOut">
              <a:rPr lang="en-BE" smtClean="0"/>
              <a:t>14/05/2026</a:t>
            </a:fld>
            <a:endParaRPr lang="en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123DD-C0EE-46E9-9A6A-90DD0A6CBAE7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34646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9A0A48-EDB1-4AFE-B1B7-10CE2A416496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44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B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Can lab-based 4D micro-CT and PTV connect rough-fracture pore-scale displacement events to measurable macroscopic flow signals?</a:t>
            </a:r>
          </a:p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123DD-C0EE-46E9-9A6A-90DD0A6CBAE7}" type="slidenum">
              <a:rPr lang="en-BE" smtClean="0"/>
              <a:t>2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0477512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437DD-5D7C-F811-A820-703F59B72B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F353D6-E4FA-9576-BF90-16E0676D0F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0D3646-E07F-4AB5-2FB7-EC4A5A79E9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Reduction in global 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Green economy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Current ongoing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Potential 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Goals and how much it can reduce the emissions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Blue hydrogen, green hydrogen, gray hydrogen</a:t>
            </a:r>
          </a:p>
          <a:p>
            <a:endParaRPr lang="en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6AE607-0692-53D6-AD15-83E4338141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123DD-C0EE-46E9-9A6A-90DD0A6CBAE7}" type="slidenum">
              <a:rPr lang="en-BE" smtClean="0"/>
              <a:t>5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3954543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Reduction in global emissions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Green economy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Current ongoing projects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Potential sites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Goals and how much it can reduce the emissions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1200">
                <a:latin typeface="Calibri" panose="020F0502020204030204" pitchFamily="34" charset="0"/>
                <a:cs typeface="Calibri" panose="020F0502020204030204" pitchFamily="34" charset="0"/>
              </a:rPr>
              <a:t>Blue hydrogen, green hydrogen, gray hydrogen</a:t>
            </a:r>
          </a:p>
          <a:p>
            <a:endParaRPr lang="en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123DD-C0EE-46E9-9A6A-90DD0A6CBAE7}" type="slidenum">
              <a:rPr lang="en-BE" smtClean="0"/>
              <a:t>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1591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arXiv</a:t>
            </a:r>
            <a:r>
              <a:rPr lang="en-US" dirty="0"/>
              <a:t> papers</a:t>
            </a:r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123DD-C0EE-46E9-9A6A-90DD0A6CBAE7}" type="slidenum">
              <a:rPr lang="en-BE" smtClean="0"/>
              <a:t>16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757179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D1B2B9C8-4DE1-477C-BC93-6CC1739FA5DC}" type="datetime1">
              <a:rPr lang="en-US" smtClean="0"/>
              <a:t>5/14/2026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5278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472A09-6F0E-4253-88A6-6672E4626794}" type="datetime1">
              <a:rPr lang="en-US" smtClean="0"/>
              <a:t>5/14/2026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029741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ABD90-D0E3-475E-AFB3-183BF66251B2}" type="datetime1">
              <a:rPr lang="en-US" smtClean="0"/>
              <a:t>5/14/2026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849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642977" y="979594"/>
            <a:ext cx="11549023" cy="4573969"/>
          </a:xfrm>
          <a:prstGeom prst="rect">
            <a:avLst/>
          </a:prstGeom>
          <a:solidFill>
            <a:srgbClr val="1E64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 bwMode="white">
          <a:xfrm>
            <a:off x="907842" y="1607344"/>
            <a:ext cx="10676456" cy="3119285"/>
          </a:xfrm>
        </p:spPr>
        <p:txBody>
          <a:bodyPr anchor="b">
            <a:noAutofit/>
          </a:bodyPr>
          <a:lstStyle>
            <a:lvl1pPr algn="l">
              <a:lnSpc>
                <a:spcPts val="7734"/>
              </a:lnSpc>
              <a:defRPr sz="7031" u="sng" baseline="0">
                <a:solidFill>
                  <a:schemeClr val="bg1"/>
                </a:solidFill>
                <a:uFill>
                  <a:solidFill>
                    <a:schemeClr val="bg1"/>
                  </a:solidFill>
                </a:uFill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white">
          <a:xfrm>
            <a:off x="902456" y="4833784"/>
            <a:ext cx="10681842" cy="410063"/>
          </a:xfrm>
        </p:spPr>
        <p:txBody>
          <a:bodyPr>
            <a:normAutofit/>
          </a:bodyPr>
          <a:lstStyle>
            <a:lvl1pPr marL="0" indent="0" algn="l">
              <a:lnSpc>
                <a:spcPts val="2531"/>
              </a:lnSpc>
              <a:buNone/>
              <a:defRPr sz="2109">
                <a:solidFill>
                  <a:schemeClr val="accent6"/>
                </a:solidFill>
              </a:defRPr>
            </a:lvl1pPr>
            <a:lvl2pPr marL="457144" indent="0" algn="ctr">
              <a:buNone/>
              <a:defRPr sz="2000"/>
            </a:lvl2pPr>
            <a:lvl3pPr marL="914289" indent="0" algn="ctr">
              <a:buNone/>
              <a:defRPr sz="1800"/>
            </a:lvl3pPr>
            <a:lvl4pPr marL="1371433" indent="0" algn="ctr">
              <a:buNone/>
              <a:defRPr sz="1600"/>
            </a:lvl4pPr>
            <a:lvl5pPr marL="1828577" indent="0" algn="ctr">
              <a:buNone/>
              <a:defRPr sz="1600"/>
            </a:lvl5pPr>
            <a:lvl6pPr marL="2285723" indent="0" algn="ctr">
              <a:buNone/>
              <a:defRPr sz="1600"/>
            </a:lvl6pPr>
            <a:lvl7pPr marL="2742867" indent="0" algn="ctr">
              <a:buNone/>
              <a:defRPr sz="1600"/>
            </a:lvl7pPr>
            <a:lvl8pPr marL="3200011" indent="0" algn="ctr">
              <a:buNone/>
              <a:defRPr sz="1600"/>
            </a:lvl8pPr>
            <a:lvl9pPr marL="3657156" indent="0" algn="ctr">
              <a:buNone/>
              <a:defRPr sz="1600"/>
            </a:lvl9pPr>
          </a:lstStyle>
          <a:p>
            <a:r>
              <a:rPr lang="en-GB" noProof="0"/>
              <a:t>Click to add subtitle / presenter / date [</a:t>
            </a:r>
            <a:r>
              <a:rPr lang="en-GB" noProof="0" err="1"/>
              <a:t>dd</a:t>
            </a:r>
            <a:r>
              <a:rPr lang="en-GB" noProof="0"/>
              <a:t>-mm-</a:t>
            </a:r>
            <a:r>
              <a:rPr lang="en-GB" noProof="0" err="1"/>
              <a:t>yyyy</a:t>
            </a:r>
            <a:r>
              <a:rPr lang="en-GB" noProof="0"/>
              <a:t>]</a:t>
            </a:r>
          </a:p>
        </p:txBody>
      </p:sp>
      <p:sp>
        <p:nvSpPr>
          <p:cNvPr id="8" name="Titles positoning box" hidden="1"/>
          <p:cNvSpPr/>
          <p:nvPr userDrawn="1"/>
        </p:nvSpPr>
        <p:spPr>
          <a:xfrm>
            <a:off x="964466" y="4505625"/>
            <a:ext cx="10555957" cy="40500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 hasCustomPrompt="1"/>
          </p:nvPr>
        </p:nvSpPr>
        <p:spPr>
          <a:xfrm>
            <a:off x="225041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1</a:t>
            </a:r>
          </a:p>
        </p:txBody>
      </p:sp>
      <p:sp>
        <p:nvSpPr>
          <p:cNvPr id="13" name="Picture Placeholder 11"/>
          <p:cNvSpPr>
            <a:spLocks noGrp="1"/>
          </p:cNvSpPr>
          <p:nvPr>
            <p:ph type="pic" sz="quarter" idx="12" hasCustomPrompt="1"/>
          </p:nvPr>
        </p:nvSpPr>
        <p:spPr>
          <a:xfrm>
            <a:off x="4017339" y="5882625"/>
            <a:ext cx="1607442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2</a:t>
            </a:r>
          </a:p>
        </p:txBody>
      </p:sp>
      <p:sp>
        <p:nvSpPr>
          <p:cNvPr id="14" name="Picture Placeholder 11"/>
          <p:cNvSpPr>
            <a:spLocks noGrp="1"/>
          </p:cNvSpPr>
          <p:nvPr>
            <p:ph type="pic" sz="quarter" idx="13" hasCustomPrompt="1"/>
          </p:nvPr>
        </p:nvSpPr>
        <p:spPr>
          <a:xfrm>
            <a:off x="5786791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3</a:t>
            </a:r>
          </a:p>
        </p:txBody>
      </p:sp>
      <p:sp>
        <p:nvSpPr>
          <p:cNvPr id="15" name="Picture Placeholder 11"/>
          <p:cNvSpPr>
            <a:spLocks noGrp="1"/>
          </p:cNvSpPr>
          <p:nvPr>
            <p:ph type="pic" sz="quarter" idx="14" hasCustomPrompt="1"/>
          </p:nvPr>
        </p:nvSpPr>
        <p:spPr>
          <a:xfrm>
            <a:off x="7556243" y="5882625"/>
            <a:ext cx="1632756" cy="653063"/>
          </a:xfrm>
        </p:spPr>
        <p:txBody>
          <a:bodyPr/>
          <a:lstStyle>
            <a:lvl1pPr>
              <a:defRPr sz="1125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GB" noProof="0"/>
              <a:t>Partner Logo 4</a:t>
            </a:r>
          </a:p>
        </p:txBody>
      </p:sp>
      <p:sp>
        <p:nvSpPr>
          <p:cNvPr id="16" name="Oranisation Placeholder"/>
          <p:cNvSpPr>
            <a:spLocks noGrp="1"/>
          </p:cNvSpPr>
          <p:nvPr>
            <p:ph type="body" sz="quarter" idx="15" hasCustomPrompt="1"/>
          </p:nvPr>
        </p:nvSpPr>
        <p:spPr bwMode="white">
          <a:xfrm>
            <a:off x="6033554" y="277740"/>
            <a:ext cx="5832356" cy="379688"/>
          </a:xfrm>
        </p:spPr>
        <p:txBody>
          <a:bodyPr anchor="b" anchorCtr="0">
            <a:normAutofit/>
          </a:bodyPr>
          <a:lstStyle>
            <a:lvl1pPr>
              <a:lnSpc>
                <a:spcPts val="1195"/>
              </a:lnSpc>
              <a:defRPr sz="984" b="1" i="0" u="sng" cap="all" baseline="0">
                <a:solidFill>
                  <a:srgbClr val="1E64C8"/>
                </a:solidFill>
                <a:uFill>
                  <a:solidFill>
                    <a:schemeClr val="bg1"/>
                  </a:solidFill>
                </a:uFill>
              </a:defRPr>
            </a:lvl1pPr>
            <a:lvl2pPr marL="0" indent="0">
              <a:lnSpc>
                <a:spcPts val="1195"/>
              </a:lnSpc>
              <a:buNone/>
              <a:defRPr sz="984" cap="all" baseline="0">
                <a:solidFill>
                  <a:srgbClr val="1E64C8"/>
                </a:solidFill>
              </a:defRPr>
            </a:lvl2pPr>
          </a:lstStyle>
          <a:p>
            <a:pPr lvl="0"/>
            <a:r>
              <a:rPr lang="en-GB" noProof="0"/>
              <a:t>Click to edit organisation styles</a:t>
            </a:r>
          </a:p>
          <a:p>
            <a:pPr lvl="1"/>
            <a:r>
              <a:rPr lang="en-GB" noProof="0"/>
              <a:t>Second level</a:t>
            </a:r>
          </a:p>
        </p:txBody>
      </p:sp>
      <p:pic>
        <p:nvPicPr>
          <p:cNvPr id="26" name="Afbeelding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52" y="0"/>
            <a:ext cx="1959306" cy="9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2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E3B5D-6358-4453-B2CA-3A10480DED95}" type="datetime1">
              <a:rPr lang="en-US" smtClean="0"/>
              <a:t>5/14/2026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720517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F062E-6F16-4B39-AF14-388B0DD9146F}" type="datetime1">
              <a:rPr lang="en-US" smtClean="0"/>
              <a:t>5/14/2026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6683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81C37-F449-422B-9F12-5A0C82691662}" type="datetime1">
              <a:rPr lang="en-US" smtClean="0"/>
              <a:t>5/14/2026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6292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5DDC2-0219-4E27-A11F-8868B0E40735}" type="datetime1">
              <a:rPr lang="en-US" smtClean="0"/>
              <a:t>5/14/2026</a:t>
            </a:fld>
            <a:endParaRPr lang="en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816435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4D156-8694-4183-989E-0AA7DDDB4918}" type="datetime1">
              <a:rPr lang="en-US" smtClean="0"/>
              <a:t>5/14/2026</a:t>
            </a:fld>
            <a:endParaRPr lang="en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1913867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F4E21C-9B98-485E-91D7-8E3BA14EAC73}" type="datetime1">
              <a:rPr lang="en-US" smtClean="0"/>
              <a:t>5/14/2026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215171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89C8B1-794B-40DD-BF6B-AAF79A559D91}" type="datetime1">
              <a:rPr lang="en-US" smtClean="0"/>
              <a:t>5/14/2026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428007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E6CA9-4D95-4E31-AAE0-4FB1B3786318}" type="datetime1">
              <a:rPr lang="en-US" smtClean="0"/>
              <a:t>5/14/2026</a:t>
            </a:fld>
            <a:endParaRPr lang="en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23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AD12EDF-267D-4E5C-A92C-B4B1874F62CB}" type="datetime1">
              <a:rPr lang="en-US" smtClean="0"/>
              <a:t>5/14/2026</a:t>
            </a:fld>
            <a:endParaRPr lang="en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4323AE39-E01A-4C89-A1F8-19676AF5EC20}" type="slidenum">
              <a:rPr lang="en-BE" smtClean="0"/>
              <a:t>‹#›</a:t>
            </a:fld>
            <a:endParaRPr lang="en-BE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8032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  <p:sldLayoutId id="2147483749" r:id="rId12"/>
  </p:sldLayoutIdLst>
  <p:hf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video" Target="../media/media6.mp4"/><Relationship Id="rId7" Type="http://schemas.openxmlformats.org/officeDocument/2006/relationships/image" Target="../media/image40.png"/><Relationship Id="rId2" Type="http://schemas.microsoft.com/office/2007/relationships/media" Target="../media/media6.mp4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10.mp4"/><Relationship Id="rId7" Type="http://schemas.openxmlformats.org/officeDocument/2006/relationships/image" Target="../media/image42.png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0.mp4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video" Target="../media/media11.mp4"/><Relationship Id="rId7" Type="http://schemas.openxmlformats.org/officeDocument/2006/relationships/image" Target="../media/image46.png"/><Relationship Id="rId2" Type="http://schemas.microsoft.com/office/2007/relationships/media" Target="../media/media11.mp4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5" Type="http://schemas.openxmlformats.org/officeDocument/2006/relationships/video" Target="../media/media12.mp4"/><Relationship Id="rId4" Type="http://schemas.microsoft.com/office/2007/relationships/media" Target="../media/media12.mp4"/><Relationship Id="rId9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jp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video" Target="NULL" TargetMode="External"/><Relationship Id="rId7" Type="http://schemas.openxmlformats.org/officeDocument/2006/relationships/image" Target="../media/image2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8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27.png"/><Relationship Id="rId4" Type="http://schemas.microsoft.com/office/2007/relationships/media" Target="../media/media2.mp4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media" Target="../media/media6.mp4"/><Relationship Id="rId13" Type="http://schemas.openxmlformats.org/officeDocument/2006/relationships/video" Target="../media/media8.mp4"/><Relationship Id="rId18" Type="http://schemas.openxmlformats.org/officeDocument/2006/relationships/image" Target="../media/image32.png"/><Relationship Id="rId3" Type="http://schemas.openxmlformats.org/officeDocument/2006/relationships/video" Target="../media/media3.mp4"/><Relationship Id="rId7" Type="http://schemas.openxmlformats.org/officeDocument/2006/relationships/video" Target="../media/media5.mp4"/><Relationship Id="rId12" Type="http://schemas.microsoft.com/office/2007/relationships/media" Target="../media/media8.mp4"/><Relationship Id="rId17" Type="http://schemas.openxmlformats.org/officeDocument/2006/relationships/image" Target="../media/image31.png"/><Relationship Id="rId2" Type="http://schemas.microsoft.com/office/2007/relationships/media" Target="../media/media3.mp4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tags" Target="../tags/tag1.xml"/><Relationship Id="rId6" Type="http://schemas.microsoft.com/office/2007/relationships/media" Target="../media/media5.mp4"/><Relationship Id="rId11" Type="http://schemas.openxmlformats.org/officeDocument/2006/relationships/video" Target="../media/media7.mp4"/><Relationship Id="rId5" Type="http://schemas.openxmlformats.org/officeDocument/2006/relationships/video" Target="../media/media4.mp4"/><Relationship Id="rId15" Type="http://schemas.openxmlformats.org/officeDocument/2006/relationships/image" Target="../media/image29.png"/><Relationship Id="rId10" Type="http://schemas.microsoft.com/office/2007/relationships/media" Target="../media/media7.mp4"/><Relationship Id="rId19" Type="http://schemas.openxmlformats.org/officeDocument/2006/relationships/image" Target="../media/image33.png"/><Relationship Id="rId4" Type="http://schemas.microsoft.com/office/2007/relationships/media" Target="../media/media4.mp4"/><Relationship Id="rId9" Type="http://schemas.openxmlformats.org/officeDocument/2006/relationships/video" Target="../media/media6.mp4"/><Relationship Id="rId1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6.png"/><Relationship Id="rId5" Type="http://schemas.openxmlformats.org/officeDocument/2006/relationships/image" Target="../media/image31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ctrTitle"/>
          </p:nvPr>
        </p:nvSpPr>
        <p:spPr>
          <a:xfrm>
            <a:off x="773686" y="2215657"/>
            <a:ext cx="11094660" cy="2085847"/>
          </a:xfrm>
        </p:spPr>
        <p:txBody>
          <a:bodyPr anchor="t"/>
          <a:lstStyle/>
          <a:p>
            <a:pPr algn="ctr">
              <a:lnSpc>
                <a:spcPct val="100000"/>
              </a:lnSpc>
            </a:pPr>
            <a:r>
              <a:rPr lang="en-US" sz="3200" b="1" u="none" cap="none" dirty="0">
                <a:latin typeface="Arial(hea"/>
                <a:cs typeface="Arial" panose="020B0604020202020204" pitchFamily="34" charset="0"/>
              </a:rPr>
              <a:t>4D X-ray particle tracking velocimetry of multiphase flow through rough fractures: quantifying influence of roughness on flow dynamics</a:t>
            </a:r>
            <a:endParaRPr lang="nl-NL" sz="3200" b="1" u="none" cap="none" dirty="0">
              <a:latin typeface="Arial(hea"/>
              <a:cs typeface="Arial" panose="020B0604020202020204" pitchFamily="34" charset="0"/>
            </a:endParaRPr>
          </a:p>
        </p:txBody>
      </p:sp>
      <p:sp>
        <p:nvSpPr>
          <p:cNvPr id="6" name="Text Placeholder Organsation L1/L2"/>
          <p:cNvSpPr>
            <a:spLocks noGrp="1"/>
          </p:cNvSpPr>
          <p:nvPr>
            <p:ph type="body" sz="quarter" idx="15"/>
          </p:nvPr>
        </p:nvSpPr>
        <p:spPr>
          <a:xfrm>
            <a:off x="5751439" y="84841"/>
            <a:ext cx="5832356" cy="638575"/>
          </a:xfrm>
        </p:spPr>
        <p:txBody>
          <a:bodyPr>
            <a:noAutofit/>
          </a:bodyPr>
          <a:lstStyle/>
          <a:p>
            <a:pPr marL="0" indent="0" algn="r">
              <a:buNone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department of Geology</a:t>
            </a:r>
          </a:p>
          <a:p>
            <a:pPr lvl="1" algn="r"/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research group </a:t>
            </a:r>
            <a:r>
              <a:rPr lang="en-GB" sz="1200" dirty="0" err="1">
                <a:latin typeface="Arial" panose="020B0604020202020204" pitchFamily="34" charset="0"/>
                <a:cs typeface="Arial" panose="020B0604020202020204" pitchFamily="34" charset="0"/>
              </a:rPr>
              <a:t>PProGRess</a:t>
            </a: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0311450C-7565-448B-8276-F0CD44F5DB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143" y="5890188"/>
            <a:ext cx="1981713" cy="62724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29FE496-0CAB-BE6C-55DF-8CEFFB6A5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933" y="4887723"/>
            <a:ext cx="10681842" cy="410063"/>
          </a:xfrm>
        </p:spPr>
        <p:txBody>
          <a:bodyPr>
            <a:normAutofit fontScale="62500" lnSpcReduction="20000"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Sojwal Manoorkar, Robert Van der Merwe, Sharon Ellman, Parsa Damanshokouh, Hossein Younesian Farid, Andreas Busch, Tom Bultreys</a:t>
            </a:r>
          </a:p>
        </p:txBody>
      </p:sp>
      <p:pic>
        <p:nvPicPr>
          <p:cNvPr id="5" name="Picture 4" descr="A blue text on a black background&#10;&#10;AI-generated content may be incorrect.">
            <a:extLst>
              <a:ext uri="{FF2B5EF4-FFF2-40B4-BE49-F238E27FC236}">
                <a16:creationId xmlns:a16="http://schemas.microsoft.com/office/drawing/2014/main" id="{4C8EA96F-E44C-675E-7BC1-3113ADC4DD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37" y="5297786"/>
            <a:ext cx="2164084" cy="17316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CF5E867-D463-8FFC-5667-B4A941C566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345" y="5657850"/>
            <a:ext cx="1080524" cy="10426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F7EA2-83A4-6DB1-F3ED-2506F230BE7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6264" y="5646524"/>
            <a:ext cx="1170456" cy="1053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618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10B955-6068-E5D7-182F-33A65E242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23AE39-E01A-4C89-A1F8-19676AF5EC20}" type="slidenum">
              <a:rPr lang="en-B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fld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8A49C2-FFDF-4F97-73BA-18B29B4EF6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59" t="14358" b="38756"/>
          <a:stretch>
            <a:fillRect/>
          </a:stretch>
        </p:blipFill>
        <p:spPr>
          <a:xfrm>
            <a:off x="9067370" y="2268439"/>
            <a:ext cx="2743630" cy="2190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64904B-48CA-9990-77A8-4A0724A0AF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1" t="14358" r="55440" b="38756"/>
          <a:stretch>
            <a:fillRect/>
          </a:stretch>
        </p:blipFill>
        <p:spPr>
          <a:xfrm>
            <a:off x="5648117" y="2312000"/>
            <a:ext cx="2743631" cy="2234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9A55AB-E02E-4705-E40F-32F75F7C7F2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28" r="50516" b="50416"/>
          <a:stretch/>
        </p:blipFill>
        <p:spPr>
          <a:xfrm>
            <a:off x="187128" y="2265084"/>
            <a:ext cx="5206508" cy="335718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3B6EF3-123C-C5FD-CB96-64339E911A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1" t="79886" b="6023"/>
          <a:stretch>
            <a:fillRect/>
          </a:stretch>
        </p:blipFill>
        <p:spPr>
          <a:xfrm>
            <a:off x="8795813" y="5133976"/>
            <a:ext cx="3302863" cy="750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775F254-5131-E3E7-6B51-5EEA7F8A5E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6" r="54970"/>
          <a:stretch>
            <a:fillRect/>
          </a:stretch>
        </p:blipFill>
        <p:spPr>
          <a:xfrm>
            <a:off x="5504226" y="5133976"/>
            <a:ext cx="2934528" cy="97658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4CB67D5-8B4E-2D2E-2AB8-CB97319FD950}"/>
              </a:ext>
            </a:extLst>
          </p:cNvPr>
          <p:cNvSpPr txBox="1"/>
          <p:nvPr/>
        </p:nvSpPr>
        <p:spPr>
          <a:xfrm>
            <a:off x="307991" y="180337"/>
            <a:ext cx="1157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Snap-off events are sensitive to local geometry: adjacent aperture distribution</a:t>
            </a:r>
            <a:endParaRPr lang="en-BE" sz="3600" b="1" baseline="-25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603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D4359F-CA7E-3C00-FE8F-A8B68BFE0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11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A0DC4A-3C13-AC6E-8EF1-C2F4179C098E}"/>
              </a:ext>
            </a:extLst>
          </p:cNvPr>
          <p:cNvSpPr txBox="1"/>
          <p:nvPr/>
        </p:nvSpPr>
        <p:spPr>
          <a:xfrm>
            <a:off x="307991" y="180337"/>
            <a:ext cx="1157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Interface and pressure fluctuations dampen on a matched ~20-min timescale at moderate fractional flow</a:t>
            </a:r>
            <a:endParaRPr lang="en-BE" sz="36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FDF806-732F-E94F-BBB3-6714DE0AB978}"/>
              </a:ext>
            </a:extLst>
          </p:cNvPr>
          <p:cNvSpPr txBox="1"/>
          <p:nvPr/>
        </p:nvSpPr>
        <p:spPr>
          <a:xfrm>
            <a:off x="974005" y="5594036"/>
            <a:ext cx="570990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Brine</a:t>
            </a:r>
            <a:endParaRPr lang="nl-BE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70B10A-D3D6-80ED-C9BF-9F2540063F42}"/>
              </a:ext>
            </a:extLst>
          </p:cNvPr>
          <p:cNvSpPr txBox="1"/>
          <p:nvPr/>
        </p:nvSpPr>
        <p:spPr>
          <a:xfrm>
            <a:off x="1860868" y="1504593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0.6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23499D3-BD9F-090B-3BC8-025A7116CF15}"/>
              </a:ext>
            </a:extLst>
          </p:cNvPr>
          <p:cNvSpPr/>
          <p:nvPr/>
        </p:nvSpPr>
        <p:spPr>
          <a:xfrm>
            <a:off x="984589" y="1943211"/>
            <a:ext cx="2771775" cy="397192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E74326E-B741-43FA-8A94-7332AECB2CDD}"/>
              </a:ext>
            </a:extLst>
          </p:cNvPr>
          <p:cNvSpPr txBox="1"/>
          <p:nvPr/>
        </p:nvSpPr>
        <p:spPr>
          <a:xfrm>
            <a:off x="1440773" y="5632266"/>
            <a:ext cx="57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endParaRPr lang="en-BE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F3_t0-t60">
            <a:hlinkClick r:id="" action="ppaction://media"/>
            <a:extLst>
              <a:ext uri="{FF2B5EF4-FFF2-40B4-BE49-F238E27FC236}">
                <a16:creationId xmlns:a16="http://schemas.microsoft.com/office/drawing/2014/main" id="{0AFD5516-BC7A-EE5C-2804-5F3C321C173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24941" t="1767" r="28086" b="4535"/>
          <a:stretch>
            <a:fillRect/>
          </a:stretch>
        </p:blipFill>
        <p:spPr>
          <a:xfrm>
            <a:off x="1190226" y="2047754"/>
            <a:ext cx="2360500" cy="356539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66D887-B3C5-935A-4EC7-F8AEAFE0B9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68"/>
          <a:stretch>
            <a:fillRect/>
          </a:stretch>
        </p:blipFill>
        <p:spPr>
          <a:xfrm>
            <a:off x="4789001" y="4213109"/>
            <a:ext cx="5822851" cy="26448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8110F5-C32E-899B-D13E-135E927C42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4"/>
          <a:stretch>
            <a:fillRect/>
          </a:stretch>
        </p:blipFill>
        <p:spPr>
          <a:xfrm>
            <a:off x="4704348" y="1672389"/>
            <a:ext cx="5907504" cy="24501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5260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9C4F0D-3C63-D704-E71F-44045BCD4B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0867109-2B1F-0AF1-C1EA-103D90DD1B01}"/>
              </a:ext>
            </a:extLst>
          </p:cNvPr>
          <p:cNvSpPr txBox="1"/>
          <p:nvPr/>
        </p:nvSpPr>
        <p:spPr>
          <a:xfrm>
            <a:off x="1847528" y="404664"/>
            <a:ext cx="1538467" cy="5232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nl-BE"/>
            </a:defPPr>
            <a:lvl1pPr defTabSz="914289">
              <a:lnSpc>
                <a:spcPct val="90000"/>
              </a:lnSpc>
              <a:spcBef>
                <a:spcPct val="0"/>
              </a:spcBef>
              <a:buNone/>
              <a:defRPr sz="3375" u="none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2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64C8"/>
                </a:solidFill>
                <a:effectLst/>
                <a:uLnTx/>
                <a:uFill>
                  <a:solidFill>
                    <a:srgbClr val="1E64C8"/>
                  </a:solidFill>
                </a:u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51E1CC0-32EB-EE34-ADB5-84EA8225F5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7272871"/>
              </p:ext>
            </p:extLst>
          </p:nvPr>
        </p:nvGraphicFramePr>
        <p:xfrm>
          <a:off x="2938039" y="1151166"/>
          <a:ext cx="7130752" cy="48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24F7BE-A3E5-6FF1-5B68-73E5CA486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02F98D0-4F30-43F6-B0F3-E29119D20C6F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12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5899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26F647E-4945-CA86-C94A-BD50983BB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13</a:t>
            </a:fld>
            <a:endParaRPr lang="en-B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F249065-F844-98D5-B745-3020FEECA7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74" r="28462"/>
          <a:stretch>
            <a:fillRect/>
          </a:stretch>
        </p:blipFill>
        <p:spPr>
          <a:xfrm rot="486207">
            <a:off x="8681560" y="1449100"/>
            <a:ext cx="2607372" cy="486210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1C0E92C-F3A8-916F-64C2-39EF267FF1D4}"/>
              </a:ext>
            </a:extLst>
          </p:cNvPr>
          <p:cNvSpPr/>
          <p:nvPr/>
        </p:nvSpPr>
        <p:spPr>
          <a:xfrm>
            <a:off x="703191" y="1821630"/>
            <a:ext cx="2970590" cy="414376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pic>
        <p:nvPicPr>
          <p:cNvPr id="14" name="Reslice of 1-100_left">
            <a:hlinkClick r:id="" action="ppaction://media"/>
            <a:extLst>
              <a:ext uri="{FF2B5EF4-FFF2-40B4-BE49-F238E27FC236}">
                <a16:creationId xmlns:a16="http://schemas.microsoft.com/office/drawing/2014/main" id="{CC6D63EB-6B6C-4A18-606D-EE8A6E0739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9237" t="6770" r="11103" b="8671"/>
          <a:stretch>
            <a:fillRect/>
          </a:stretch>
        </p:blipFill>
        <p:spPr>
          <a:xfrm>
            <a:off x="1041174" y="1940705"/>
            <a:ext cx="2422859" cy="36936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1ECF191-7688-4EC5-54A0-E2B59302EE0F}"/>
              </a:ext>
            </a:extLst>
          </p:cNvPr>
          <p:cNvSpPr txBox="1"/>
          <p:nvPr/>
        </p:nvSpPr>
        <p:spPr>
          <a:xfrm>
            <a:off x="1356678" y="6294524"/>
            <a:ext cx="218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Stable displacement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499B4C-CE9C-26CD-5CCA-624F2BF78026}"/>
              </a:ext>
            </a:extLst>
          </p:cNvPr>
          <p:cNvSpPr txBox="1"/>
          <p:nvPr/>
        </p:nvSpPr>
        <p:spPr>
          <a:xfrm>
            <a:off x="234982" y="378810"/>
            <a:ext cx="119570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Unsteady-state drainage experiments with dynamic scanning with lab based micro-CT</a:t>
            </a:r>
            <a:endParaRPr lang="en-BE" sz="32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D17176-E73C-6D4C-EBBF-8ECFBB3AE6EC}"/>
              </a:ext>
            </a:extLst>
          </p:cNvPr>
          <p:cNvCxnSpPr/>
          <p:nvPr/>
        </p:nvCxnSpPr>
        <p:spPr>
          <a:xfrm>
            <a:off x="8070730" y="3706040"/>
            <a:ext cx="9826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BB_Smooth_8nl">
            <a:hlinkClick r:id="" action="ppaction://media"/>
            <a:extLst>
              <a:ext uri="{FF2B5EF4-FFF2-40B4-BE49-F238E27FC236}">
                <a16:creationId xmlns:a16="http://schemas.microsoft.com/office/drawing/2014/main" id="{678FF0A0-AB84-381C-04F6-32DB47A6479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rcRect l="24250" r="24974" b="1322"/>
          <a:stretch>
            <a:fillRect/>
          </a:stretch>
        </p:blipFill>
        <p:spPr>
          <a:xfrm rot="21219268">
            <a:off x="4824584" y="1183903"/>
            <a:ext cx="3324550" cy="493053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49A6A7E-B0FD-51C1-05EC-C58A4D4E7865}"/>
              </a:ext>
            </a:extLst>
          </p:cNvPr>
          <p:cNvSpPr txBox="1"/>
          <p:nvPr/>
        </p:nvSpPr>
        <p:spPr>
          <a:xfrm>
            <a:off x="4003881" y="2934649"/>
            <a:ext cx="135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 segmented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07E3A8-654D-512D-82C4-CD55143FE2E7}"/>
              </a:ext>
            </a:extLst>
          </p:cNvPr>
          <p:cNvSpPr txBox="1"/>
          <p:nvPr/>
        </p:nvSpPr>
        <p:spPr>
          <a:xfrm>
            <a:off x="7998074" y="2775905"/>
            <a:ext cx="153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Particle tracks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E1B1B08-07C7-E335-71EA-105CC284BEC4}"/>
              </a:ext>
            </a:extLst>
          </p:cNvPr>
          <p:cNvCxnSpPr/>
          <p:nvPr/>
        </p:nvCxnSpPr>
        <p:spPr>
          <a:xfrm>
            <a:off x="4121623" y="3787531"/>
            <a:ext cx="9826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161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5" grpId="0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E905D4-5086-F31E-7E7C-65AD6E582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14</a:t>
            </a:fld>
            <a:endParaRPr lang="en-BE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CD3522-2550-E661-9CC4-920C9F505C86}"/>
              </a:ext>
            </a:extLst>
          </p:cNvPr>
          <p:cNvSpPr txBox="1"/>
          <p:nvPr/>
        </p:nvSpPr>
        <p:spPr>
          <a:xfrm>
            <a:off x="234982" y="378810"/>
            <a:ext cx="11957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Cubic-law validation with velocity field</a:t>
            </a:r>
            <a:endParaRPr lang="en-BE" sz="32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D7E8EE-BD25-A406-35FE-0874481C6B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5" t="11163" r="23073" b="14897"/>
          <a:stretch>
            <a:fillRect/>
          </a:stretch>
        </p:blipFill>
        <p:spPr>
          <a:xfrm>
            <a:off x="791903" y="1564067"/>
            <a:ext cx="4167964" cy="443692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329B8CE-8DA6-1836-8650-B10250E24C09}"/>
              </a:ext>
            </a:extLst>
          </p:cNvPr>
          <p:cNvGrpSpPr/>
          <p:nvPr/>
        </p:nvGrpSpPr>
        <p:grpSpPr>
          <a:xfrm>
            <a:off x="5837808" y="1291846"/>
            <a:ext cx="6099011" cy="4981363"/>
            <a:chOff x="606057" y="1034948"/>
            <a:chExt cx="5793475" cy="4981363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3CB5FC0-0CC7-A72D-E1A2-571B52958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92" t="9027" r="42666" b="7914"/>
            <a:stretch>
              <a:fillRect/>
            </a:stretch>
          </p:blipFill>
          <p:spPr>
            <a:xfrm>
              <a:off x="606057" y="1034948"/>
              <a:ext cx="5489944" cy="4981363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2C94512C-8515-3D9F-6A62-DB1D30D98A6C}"/>
                </a:ext>
              </a:extLst>
            </p:cNvPr>
            <p:cNvSpPr/>
            <p:nvPr/>
          </p:nvSpPr>
          <p:spPr>
            <a:xfrm>
              <a:off x="5582093" y="2349795"/>
              <a:ext cx="817439" cy="17756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87A6B05-39E6-15D3-0E5A-399AF3A876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36" t="32006" r="21982" b="40514"/>
          <a:stretch>
            <a:fillRect/>
          </a:stretch>
        </p:blipFill>
        <p:spPr>
          <a:xfrm>
            <a:off x="10312638" y="1644248"/>
            <a:ext cx="1626937" cy="962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7345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4EB6D7F0-1B83-76A3-941D-CA07EF5B5E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43" t="5524" r="24348"/>
          <a:stretch>
            <a:fillRect/>
          </a:stretch>
        </p:blipFill>
        <p:spPr>
          <a:xfrm rot="20896526">
            <a:off x="8862403" y="1671346"/>
            <a:ext cx="3005875" cy="454990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27EBA52-171D-F210-774D-586030A1C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15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AEEC2-EA70-DB13-788E-7E05679AA661}"/>
              </a:ext>
            </a:extLst>
          </p:cNvPr>
          <p:cNvSpPr/>
          <p:nvPr/>
        </p:nvSpPr>
        <p:spPr>
          <a:xfrm>
            <a:off x="886041" y="1993213"/>
            <a:ext cx="2612571" cy="378284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pic>
        <p:nvPicPr>
          <p:cNvPr id="12" name="Carmel_2_Drain_15nlmin_Z248_ 1-100">
            <a:hlinkClick r:id="" action="ppaction://media"/>
            <a:extLst>
              <a:ext uri="{FF2B5EF4-FFF2-40B4-BE49-F238E27FC236}">
                <a16:creationId xmlns:a16="http://schemas.microsoft.com/office/drawing/2014/main" id="{846FC98D-C5C2-2392-397F-DCCA1254FCF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5887" t="7820" r="5977" b="8743"/>
          <a:stretch>
            <a:fillRect/>
          </a:stretch>
        </p:blipFill>
        <p:spPr>
          <a:xfrm>
            <a:off x="1132209" y="2182397"/>
            <a:ext cx="2120234" cy="34044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017E54C-D2FB-F3EC-6857-88C2910E39AE}"/>
              </a:ext>
            </a:extLst>
          </p:cNvPr>
          <p:cNvSpPr txBox="1"/>
          <p:nvPr/>
        </p:nvSpPr>
        <p:spPr>
          <a:xfrm>
            <a:off x="234982" y="378811"/>
            <a:ext cx="96424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Carmel rough fracture shows complex dynamics</a:t>
            </a:r>
            <a:endParaRPr lang="en-BE" sz="32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7" name="Carmel_Induced_2_15nl">
            <a:hlinkClick r:id="" action="ppaction://media"/>
            <a:extLst>
              <a:ext uri="{FF2B5EF4-FFF2-40B4-BE49-F238E27FC236}">
                <a16:creationId xmlns:a16="http://schemas.microsoft.com/office/drawing/2014/main" id="{D857BE5C-AFD3-87D9-E353-7EEE83A3EF6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rcRect l="21975" t="2758" r="31670" b="1707"/>
          <a:stretch>
            <a:fillRect/>
          </a:stretch>
        </p:blipFill>
        <p:spPr>
          <a:xfrm rot="162369">
            <a:off x="4673084" y="1481572"/>
            <a:ext cx="2997078" cy="46325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364B70-FAF2-D18F-6F41-6412AF98C982}"/>
              </a:ext>
            </a:extLst>
          </p:cNvPr>
          <p:cNvSpPr txBox="1"/>
          <p:nvPr/>
        </p:nvSpPr>
        <p:spPr>
          <a:xfrm>
            <a:off x="3607319" y="2943030"/>
            <a:ext cx="135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 segmented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D626612-1C6A-A046-E5B1-6C7BD49C98DA}"/>
              </a:ext>
            </a:extLst>
          </p:cNvPr>
          <p:cNvCxnSpPr/>
          <p:nvPr/>
        </p:nvCxnSpPr>
        <p:spPr>
          <a:xfrm>
            <a:off x="3812610" y="3783221"/>
            <a:ext cx="9826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2F0B24-3195-C765-9B06-7FF4E5A95607}"/>
              </a:ext>
            </a:extLst>
          </p:cNvPr>
          <p:cNvSpPr txBox="1"/>
          <p:nvPr/>
        </p:nvSpPr>
        <p:spPr>
          <a:xfrm>
            <a:off x="7777852" y="2718121"/>
            <a:ext cx="1535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particle tracks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09B8204-5A3A-B65C-663C-9DA04710FD69}"/>
              </a:ext>
            </a:extLst>
          </p:cNvPr>
          <p:cNvCxnSpPr/>
          <p:nvPr/>
        </p:nvCxnSpPr>
        <p:spPr>
          <a:xfrm>
            <a:off x="8054454" y="3589361"/>
            <a:ext cx="982639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235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6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621720-4057-08CC-6D36-D6ABA3DB8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16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0A67FD-F691-FF7F-A3B7-81DD77FEC0E4}"/>
              </a:ext>
            </a:extLst>
          </p:cNvPr>
          <p:cNvSpPr txBox="1"/>
          <p:nvPr/>
        </p:nvSpPr>
        <p:spPr>
          <a:xfrm>
            <a:off x="555933" y="1351508"/>
            <a:ext cx="1144174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Scientific: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14375" indent="-268288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Pore-scale topology events leave macroscopic pressure signatures</a:t>
            </a:r>
          </a:p>
          <a:p>
            <a:pPr marL="714375" indent="-268288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Moderate fractional-flow transitions are non-stationary: saturation and pressure fluctuations decay together over ~20 min</a:t>
            </a:r>
          </a:p>
          <a:p>
            <a:pPr marL="714375" indent="-268288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Lab-based PTV recovers cubic-law in smooth fractures and resolves complex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Lagrangian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dynamics in rough ones </a:t>
            </a:r>
          </a:p>
          <a:p>
            <a:pPr indent="339725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Methodological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  <a:p>
            <a:pPr marL="803275" indent="-357188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Established methodology for range of M and Ca using lab-based micro-CT for multiphase flow in rough fractures</a:t>
            </a:r>
          </a:p>
          <a:p>
            <a:pPr marL="803275" indent="-357188">
              <a:buFont typeface="Wingdings" panose="05000000000000000000" pitchFamily="2" charset="2"/>
              <a:buChar char="ü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Tracking could be improved with larger and higher atomic number metal coating</a:t>
            </a:r>
          </a:p>
          <a:p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990FC-A339-ED09-F35F-1BE168CFADC2}"/>
              </a:ext>
            </a:extLst>
          </p:cNvPr>
          <p:cNvSpPr txBox="1"/>
          <p:nvPr/>
        </p:nvSpPr>
        <p:spPr>
          <a:xfrm>
            <a:off x="234983" y="378810"/>
            <a:ext cx="813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Summary and Prospectives</a:t>
            </a:r>
            <a:endParaRPr lang="en-BE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326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9C46191-AA14-3D3E-33AA-9F61F6EA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17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A3446-B10B-20E7-D67F-EAE5EA025B3F}"/>
              </a:ext>
            </a:extLst>
          </p:cNvPr>
          <p:cNvSpPr txBox="1"/>
          <p:nvPr/>
        </p:nvSpPr>
        <p:spPr>
          <a:xfrm>
            <a:off x="234983" y="378810"/>
            <a:ext cx="8137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Acknowledgements</a:t>
            </a:r>
            <a:endParaRPr lang="en-BE" sz="36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C43B1E78-737F-7DD1-1DCF-0323D2B55A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102" y="1686540"/>
            <a:ext cx="3495675" cy="13049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8C6C5E-A4A7-D759-10CE-1E367749E4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804" y="1468982"/>
            <a:ext cx="2095242" cy="1886658"/>
          </a:xfrm>
          <a:prstGeom prst="rect">
            <a:avLst/>
          </a:prstGeom>
        </p:spPr>
      </p:pic>
      <p:pic>
        <p:nvPicPr>
          <p:cNvPr id="6" name="Picture 1" descr="https://pprogress.ugent.be/assets/img/PPRoGRess%20logo%20met%20digital%20rocks.png">
            <a:extLst>
              <a:ext uri="{FF2B5EF4-FFF2-40B4-BE49-F238E27FC236}">
                <a16:creationId xmlns:a16="http://schemas.microsoft.com/office/drawing/2014/main" id="{70EE2F27-6F7F-92C2-8A75-0B8EEE51A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04" y="3799481"/>
            <a:ext cx="2519859" cy="171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BFE7B0C-F20E-C135-CDDF-F79FA45C8F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52" y="3652864"/>
            <a:ext cx="2081774" cy="2008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765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05B6DA0-BF7C-F91C-9628-51F6A335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2</a:t>
            </a:fld>
            <a:endParaRPr lang="en-B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A81AB16D-A7A8-6BFB-87DC-5D3C9C951CF0}"/>
              </a:ext>
            </a:extLst>
          </p:cNvPr>
          <p:cNvSpPr txBox="1"/>
          <p:nvPr/>
        </p:nvSpPr>
        <p:spPr>
          <a:xfrm>
            <a:off x="234983" y="378810"/>
            <a:ext cx="77374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Why is flow in fractures important?</a:t>
            </a:r>
            <a:endParaRPr lang="en-BE" sz="36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317" name="TextBox 1316">
            <a:extLst>
              <a:ext uri="{FF2B5EF4-FFF2-40B4-BE49-F238E27FC236}">
                <a16:creationId xmlns:a16="http://schemas.microsoft.com/office/drawing/2014/main" id="{6B32A713-8B41-F30E-4BD8-D37B6EEFD5A9}"/>
              </a:ext>
            </a:extLst>
          </p:cNvPr>
          <p:cNvSpPr txBox="1"/>
          <p:nvPr/>
        </p:nvSpPr>
        <p:spPr>
          <a:xfrm>
            <a:off x="234983" y="6479190"/>
            <a:ext cx="67037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BE" sz="1400" dirty="0">
                <a:latin typeface="Calibri" panose="020F0502020204030204" pitchFamily="34" charset="0"/>
                <a:cs typeface="Calibri" panose="020F0502020204030204" pitchFamily="34" charset="0"/>
              </a:rPr>
              <a:t>https://www.fluxys.com/en/hydrogen/activities/loenhout-hydrogen-underground-storage</a:t>
            </a:r>
          </a:p>
        </p:txBody>
      </p:sp>
      <p:pic>
        <p:nvPicPr>
          <p:cNvPr id="3" name="Afbeelding 21">
            <a:extLst>
              <a:ext uri="{FF2B5EF4-FFF2-40B4-BE49-F238E27FC236}">
                <a16:creationId xmlns:a16="http://schemas.microsoft.com/office/drawing/2014/main" id="{31FB5646-915B-C335-822B-B58320CC6C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63"/>
          <a:stretch/>
        </p:blipFill>
        <p:spPr>
          <a:xfrm>
            <a:off x="472575" y="4061945"/>
            <a:ext cx="3223816" cy="2281872"/>
          </a:xfrm>
          <a:prstGeom prst="roundRect">
            <a:avLst>
              <a:gd name="adj" fmla="val 44738"/>
            </a:avLst>
          </a:prstGeom>
        </p:spPr>
      </p:pic>
      <p:pic>
        <p:nvPicPr>
          <p:cNvPr id="5" name="Picture 4" descr="A close-up of a cell phone&#10;&#10;Description automatically generated">
            <a:extLst>
              <a:ext uri="{FF2B5EF4-FFF2-40B4-BE49-F238E27FC236}">
                <a16:creationId xmlns:a16="http://schemas.microsoft.com/office/drawing/2014/main" id="{B8B70A4E-2B5E-9A2F-28E2-51033A0484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/>
          <a:stretch/>
        </p:blipFill>
        <p:spPr>
          <a:xfrm>
            <a:off x="10126543" y="321679"/>
            <a:ext cx="1684457" cy="658083"/>
          </a:xfrm>
          <a:custGeom>
            <a:avLst/>
            <a:gdLst/>
            <a:ahLst/>
            <a:cxnLst/>
            <a:rect l="l" t="t" r="r" b="b"/>
            <a:pathLst>
              <a:path w="12191999" h="4763169">
                <a:moveTo>
                  <a:pt x="0" y="0"/>
                </a:moveTo>
                <a:lnTo>
                  <a:pt x="12191999" y="0"/>
                </a:lnTo>
                <a:lnTo>
                  <a:pt x="12191999" y="4083630"/>
                </a:lnTo>
                <a:cubicBezTo>
                  <a:pt x="12191999" y="4458929"/>
                  <a:pt x="11887759" y="4763169"/>
                  <a:pt x="11512459" y="4763169"/>
                </a:cubicBezTo>
                <a:lnTo>
                  <a:pt x="6172519" y="4763169"/>
                </a:lnTo>
                <a:lnTo>
                  <a:pt x="5997087" y="4763169"/>
                </a:lnTo>
                <a:lnTo>
                  <a:pt x="657146" y="4763169"/>
                </a:lnTo>
                <a:cubicBezTo>
                  <a:pt x="375671" y="4763169"/>
                  <a:pt x="134167" y="4592034"/>
                  <a:pt x="31007" y="4348137"/>
                </a:cubicBezTo>
                <a:lnTo>
                  <a:pt x="0" y="4248250"/>
                </a:lnTo>
                <a:close/>
              </a:path>
            </a:pathLst>
          </a:custGeom>
          <a:solidFill>
            <a:srgbClr val="E3E3E3"/>
          </a:solidFill>
          <a:ln w="19050">
            <a:solidFill>
              <a:srgbClr val="C00000"/>
            </a:solidFill>
          </a:ln>
        </p:spPr>
      </p:pic>
      <p:pic>
        <p:nvPicPr>
          <p:cNvPr id="6" name="Picture 5" descr="A blue text on a black background">
            <a:extLst>
              <a:ext uri="{FF2B5EF4-FFF2-40B4-BE49-F238E27FC236}">
                <a16:creationId xmlns:a16="http://schemas.microsoft.com/office/drawing/2014/main" id="{814CBFD0-DF84-3D5E-A71E-2BD893BEE3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7" b="21106"/>
          <a:stretch>
            <a:fillRect/>
          </a:stretch>
        </p:blipFill>
        <p:spPr>
          <a:xfrm>
            <a:off x="7949756" y="245346"/>
            <a:ext cx="1997191" cy="712804"/>
          </a:xfrm>
          <a:prstGeom prst="rect">
            <a:avLst/>
          </a:prstGeom>
        </p:spPr>
      </p:pic>
      <p:sp>
        <p:nvSpPr>
          <p:cNvPr id="10" name="Pijl: links/rechts 23">
            <a:extLst>
              <a:ext uri="{FF2B5EF4-FFF2-40B4-BE49-F238E27FC236}">
                <a16:creationId xmlns:a16="http://schemas.microsoft.com/office/drawing/2014/main" id="{ACD624DF-8F61-4ED8-22FD-B6C7CC71D4DD}"/>
              </a:ext>
            </a:extLst>
          </p:cNvPr>
          <p:cNvSpPr/>
          <p:nvPr/>
        </p:nvSpPr>
        <p:spPr>
          <a:xfrm rot="16200000">
            <a:off x="1831579" y="3664733"/>
            <a:ext cx="514318" cy="236534"/>
          </a:xfrm>
          <a:prstGeom prst="leftRightArrow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1B221C1-274C-61BB-93F3-A16B7BA82937}"/>
              </a:ext>
            </a:extLst>
          </p:cNvPr>
          <p:cNvSpPr txBox="1"/>
          <p:nvPr/>
        </p:nvSpPr>
        <p:spPr>
          <a:xfrm>
            <a:off x="3326675" y="1140419"/>
            <a:ext cx="1485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First of their kind field tests</a:t>
            </a:r>
            <a:endParaRPr lang="en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D9C40A-13AC-9BAE-EDA7-C9C6744DD898}"/>
              </a:ext>
            </a:extLst>
          </p:cNvPr>
          <p:cNvSpPr txBox="1"/>
          <p:nvPr/>
        </p:nvSpPr>
        <p:spPr>
          <a:xfrm>
            <a:off x="3263419" y="3413668"/>
            <a:ext cx="14278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State-of-the-art Laboratory Experiments</a:t>
            </a:r>
            <a:endParaRPr lang="en-BE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 descr="An aerial view of a factory&#10;&#10;AI-generated content may be incorrect.">
            <a:extLst>
              <a:ext uri="{FF2B5EF4-FFF2-40B4-BE49-F238E27FC236}">
                <a16:creationId xmlns:a16="http://schemas.microsoft.com/office/drawing/2014/main" id="{54D6CDB0-BAC5-21B9-EA4B-4ADC17D993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75" y="1233554"/>
            <a:ext cx="3223816" cy="228139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7AF604D-DB70-E47F-0770-CDE61AA371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5984" y="1522612"/>
            <a:ext cx="2395995" cy="115733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BDBCC-74BB-4A4A-3E84-1A4BAD150DC8}"/>
              </a:ext>
            </a:extLst>
          </p:cNvPr>
          <p:cNvSpPr txBox="1"/>
          <p:nvPr/>
        </p:nvSpPr>
        <p:spPr>
          <a:xfrm>
            <a:off x="5927699" y="2711791"/>
            <a:ext cx="20220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Van der Voet et al 2020</a:t>
            </a:r>
          </a:p>
        </p:txBody>
      </p:sp>
      <p:pic>
        <p:nvPicPr>
          <p:cNvPr id="16" name="Picture 15" descr="A diagram of water saturation&#10;&#10;AI-generated content may be incorrect.">
            <a:extLst>
              <a:ext uri="{FF2B5EF4-FFF2-40B4-BE49-F238E27FC236}">
                <a16:creationId xmlns:a16="http://schemas.microsoft.com/office/drawing/2014/main" id="{57BA2D97-E80D-23C9-3D0C-709A50F569A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2" r="6947"/>
          <a:stretch>
            <a:fillRect/>
          </a:stretch>
        </p:blipFill>
        <p:spPr>
          <a:xfrm>
            <a:off x="5024584" y="3392511"/>
            <a:ext cx="3223816" cy="2863741"/>
          </a:xfrm>
          <a:prstGeom prst="rect">
            <a:avLst/>
          </a:prstGeom>
        </p:spPr>
      </p:pic>
      <p:pic>
        <p:nvPicPr>
          <p:cNvPr id="9" name="Picture 8" descr="A graph of a graph">
            <a:extLst>
              <a:ext uri="{FF2B5EF4-FFF2-40B4-BE49-F238E27FC236}">
                <a16:creationId xmlns:a16="http://schemas.microsoft.com/office/drawing/2014/main" id="{C955F2EB-AE0F-0A5A-FD5C-C369656B0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" t="5855" r="6202"/>
          <a:stretch>
            <a:fillRect/>
          </a:stretch>
        </p:blipFill>
        <p:spPr>
          <a:xfrm>
            <a:off x="8581688" y="3302537"/>
            <a:ext cx="3156329" cy="2863741"/>
          </a:xfrm>
          <a:prstGeom prst="rect">
            <a:avLst/>
          </a:prstGeom>
        </p:spPr>
      </p:pic>
      <p:pic>
        <p:nvPicPr>
          <p:cNvPr id="13" name="Picture 12" descr="A metal object with holes&#10;&#10;Description automatically generated">
            <a:extLst>
              <a:ext uri="{FF2B5EF4-FFF2-40B4-BE49-F238E27FC236}">
                <a16:creationId xmlns:a16="http://schemas.microsoft.com/office/drawing/2014/main" id="{29526326-A2A7-D86D-CCFD-6B72E17C67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5919" y="1448352"/>
            <a:ext cx="1684456" cy="13058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E1FA90-1D27-0A10-8EC4-09C0FF8748A7}"/>
              </a:ext>
            </a:extLst>
          </p:cNvPr>
          <p:cNvSpPr txBox="1"/>
          <p:nvPr/>
        </p:nvSpPr>
        <p:spPr>
          <a:xfrm>
            <a:off x="9625516" y="6442903"/>
            <a:ext cx="1559221" cy="2658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Manoorkar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(2026)</a:t>
            </a:r>
            <a:endParaRPr lang="en-BE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10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205C3-4E5B-A7F7-796E-A4064E69A5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7591ACC-68D3-F5D3-A891-1B07EFB0E7A2}"/>
              </a:ext>
            </a:extLst>
          </p:cNvPr>
          <p:cNvSpPr txBox="1"/>
          <p:nvPr/>
        </p:nvSpPr>
        <p:spPr>
          <a:xfrm>
            <a:off x="1847528" y="404664"/>
            <a:ext cx="1538467" cy="5232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nl-BE"/>
            </a:defPPr>
            <a:lvl1pPr defTabSz="914289">
              <a:lnSpc>
                <a:spcPct val="90000"/>
              </a:lnSpc>
              <a:spcBef>
                <a:spcPct val="0"/>
              </a:spcBef>
              <a:buNone/>
              <a:defRPr sz="3375" u="none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2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64C8"/>
                </a:solidFill>
                <a:effectLst/>
                <a:uLnTx/>
                <a:uFill>
                  <a:solidFill>
                    <a:srgbClr val="1E64C8"/>
                  </a:solidFill>
                </a:u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FA986581-0543-22C3-B922-2DC43A4ED0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35658704"/>
              </p:ext>
            </p:extLst>
          </p:nvPr>
        </p:nvGraphicFramePr>
        <p:xfrm>
          <a:off x="2938039" y="1151166"/>
          <a:ext cx="7130752" cy="48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B7E382-61ED-4868-282E-FD7BC51D6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02F98D0-4F30-43F6-B0F3-E29119D20C6F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3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112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172BE7-72E3-AB61-FE7F-AA7E486C4A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1E3A27-B85C-135B-7A41-30FC1428AE0F}"/>
              </a:ext>
            </a:extLst>
          </p:cNvPr>
          <p:cNvSpPr txBox="1"/>
          <p:nvPr/>
        </p:nvSpPr>
        <p:spPr>
          <a:xfrm>
            <a:off x="1847528" y="404664"/>
            <a:ext cx="1538467" cy="5232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nl-BE"/>
            </a:defPPr>
            <a:lvl1pPr defTabSz="914289">
              <a:lnSpc>
                <a:spcPct val="90000"/>
              </a:lnSpc>
              <a:spcBef>
                <a:spcPct val="0"/>
              </a:spcBef>
              <a:buNone/>
              <a:defRPr sz="3375" u="none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2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64C8"/>
                </a:solidFill>
                <a:effectLst/>
                <a:uLnTx/>
                <a:uFill>
                  <a:solidFill>
                    <a:srgbClr val="1E64C8"/>
                  </a:solidFill>
                </a:u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AE9392F3-8EF7-4BC6-B2C0-C77C30064B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85928462"/>
              </p:ext>
            </p:extLst>
          </p:nvPr>
        </p:nvGraphicFramePr>
        <p:xfrm>
          <a:off x="2938039" y="1151166"/>
          <a:ext cx="7130752" cy="48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76EE914-B5A5-8FA5-0060-E78ECDBE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02F98D0-4F30-43F6-B0F3-E29119D20C6F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4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4361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95A9C1-202C-3624-CF08-540A0D54E5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2F02FB26-A29B-51C5-8C6E-993D55D392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1" y="1336216"/>
            <a:ext cx="2857005" cy="507912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462530-7F0D-EDA0-9606-6E784DC52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5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FDD473B-CD47-B6A6-1516-D73A5CB5F2D2}"/>
              </a:ext>
            </a:extLst>
          </p:cNvPr>
          <p:cNvSpPr txBox="1"/>
          <p:nvPr/>
        </p:nvSpPr>
        <p:spPr>
          <a:xfrm>
            <a:off x="234982" y="230060"/>
            <a:ext cx="119570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Drainage core-flooding with dynamic scanning with 30s at 12µm</a:t>
            </a:r>
            <a:endParaRPr lang="en-BE" sz="34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B2679B6-F8CB-5D39-D49C-D5DB453A03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5489" t="13599" r="5435" b="44110"/>
          <a:stretch>
            <a:fillRect/>
          </a:stretch>
        </p:blipFill>
        <p:spPr>
          <a:xfrm>
            <a:off x="1810907" y="2961611"/>
            <a:ext cx="140565" cy="6385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2A2C28C-16CE-7AE4-23D5-763379EB5D2F}"/>
              </a:ext>
            </a:extLst>
          </p:cNvPr>
          <p:cNvSpPr txBox="1"/>
          <p:nvPr/>
        </p:nvSpPr>
        <p:spPr>
          <a:xfrm>
            <a:off x="4403489" y="1034082"/>
            <a:ext cx="32961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 1: co – injection  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: Dynamic interface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EA15118-006A-E670-265B-BD26D70B61D6}"/>
              </a:ext>
            </a:extLst>
          </p:cNvPr>
          <p:cNvSpPr txBox="1"/>
          <p:nvPr/>
        </p:nvSpPr>
        <p:spPr>
          <a:xfrm>
            <a:off x="8150904" y="958752"/>
            <a:ext cx="3879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 2: single injection</a:t>
            </a:r>
          </a:p>
          <a:p>
            <a:pPr algn="ctr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: Particle - tracking velocimetry</a:t>
            </a:r>
            <a:endParaRPr lang="en-BE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1D6BB8B-0132-1B4D-B1B6-9C56A794A3FF}"/>
              </a:ext>
            </a:extLst>
          </p:cNvPr>
          <p:cNvSpPr txBox="1"/>
          <p:nvPr/>
        </p:nvSpPr>
        <p:spPr>
          <a:xfrm>
            <a:off x="3462513" y="5585827"/>
            <a:ext cx="12348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Flow Regimes:</a:t>
            </a:r>
            <a:endParaRPr lang="en-B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FA615E-012B-F541-27B7-9D516D066CEF}"/>
              </a:ext>
            </a:extLst>
          </p:cNvPr>
          <p:cNvSpPr txBox="1"/>
          <p:nvPr/>
        </p:nvSpPr>
        <p:spPr>
          <a:xfrm>
            <a:off x="3379344" y="1842327"/>
            <a:ext cx="968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Samples: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F09B5A5-EE48-1A3F-3152-5B14E698CE51}"/>
              </a:ext>
            </a:extLst>
          </p:cNvPr>
          <p:cNvSpPr txBox="1"/>
          <p:nvPr/>
        </p:nvSpPr>
        <p:spPr>
          <a:xfrm>
            <a:off x="3450043" y="4703179"/>
            <a:ext cx="877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Fluids: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F82F72F-3CCA-E1CB-3163-52E66150B264}"/>
              </a:ext>
            </a:extLst>
          </p:cNvPr>
          <p:cNvGrpSpPr/>
          <p:nvPr/>
        </p:nvGrpSpPr>
        <p:grpSpPr>
          <a:xfrm>
            <a:off x="1149776" y="1062432"/>
            <a:ext cx="1584522" cy="5626687"/>
            <a:chOff x="1128538" y="1127203"/>
            <a:chExt cx="1584522" cy="562668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C6D5A02-975E-D9C2-93DA-3DE0CD73F2A5}"/>
                </a:ext>
              </a:extLst>
            </p:cNvPr>
            <p:cNvGrpSpPr/>
            <p:nvPr/>
          </p:nvGrpSpPr>
          <p:grpSpPr>
            <a:xfrm>
              <a:off x="1128538" y="1127203"/>
              <a:ext cx="1584522" cy="5626687"/>
              <a:chOff x="1128538" y="1127203"/>
              <a:chExt cx="1584522" cy="5626687"/>
            </a:xfrm>
          </p:grpSpPr>
          <p:pic>
            <p:nvPicPr>
              <p:cNvPr id="8" name="Content Placeholder 4" descr="A close-up of a syringe&#10;&#10;Description automatically generated with low confidence">
                <a:extLst>
                  <a:ext uri="{FF2B5EF4-FFF2-40B4-BE49-F238E27FC236}">
                    <a16:creationId xmlns:a16="http://schemas.microsoft.com/office/drawing/2014/main" id="{4DD18CE3-C425-791A-F420-50029F4318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-697695" y="2953436"/>
                <a:ext cx="5189856" cy="1537390"/>
              </a:xfrm>
              <a:prstGeom prst="rect">
                <a:avLst/>
              </a:prstGeom>
            </p:spPr>
          </p:pic>
          <p:sp>
            <p:nvSpPr>
              <p:cNvPr id="10" name="Arrow: Up 9">
                <a:extLst>
                  <a:ext uri="{FF2B5EF4-FFF2-40B4-BE49-F238E27FC236}">
                    <a16:creationId xmlns:a16="http://schemas.microsoft.com/office/drawing/2014/main" id="{FB193E83-78D7-D7A6-2BB4-2050EBEE5FA5}"/>
                  </a:ext>
                </a:extLst>
              </p:cNvPr>
              <p:cNvSpPr/>
              <p:nvPr/>
            </p:nvSpPr>
            <p:spPr>
              <a:xfrm>
                <a:off x="1688763" y="5801758"/>
                <a:ext cx="175361" cy="471617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/>
              </a:p>
            </p:txBody>
          </p:sp>
          <p:sp>
            <p:nvSpPr>
              <p:cNvPr id="12" name="Arrow: Up 11">
                <a:extLst>
                  <a:ext uri="{FF2B5EF4-FFF2-40B4-BE49-F238E27FC236}">
                    <a16:creationId xmlns:a16="http://schemas.microsoft.com/office/drawing/2014/main" id="{D2EBAA2E-B093-46E9-0C00-1D3D993DAAED}"/>
                  </a:ext>
                </a:extLst>
              </p:cNvPr>
              <p:cNvSpPr/>
              <p:nvPr/>
            </p:nvSpPr>
            <p:spPr>
              <a:xfrm>
                <a:off x="1965540" y="5801757"/>
                <a:ext cx="175361" cy="471617"/>
              </a:xfrm>
              <a:prstGeom prst="upArrow">
                <a:avLst/>
              </a:prstGeom>
              <a:solidFill>
                <a:srgbClr val="C00000"/>
              </a:solidFill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E" dirty="0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85F00CF-A2A7-BC48-62CC-DE8DF72D7244}"/>
                  </a:ext>
                </a:extLst>
              </p:cNvPr>
              <p:cNvSpPr txBox="1"/>
              <p:nvPr/>
            </p:nvSpPr>
            <p:spPr>
              <a:xfrm>
                <a:off x="1915159" y="6415336"/>
                <a:ext cx="577516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C0000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Oil</a:t>
                </a:r>
                <a:endParaRPr lang="en-BE" sz="1600" dirty="0">
                  <a:solidFill>
                    <a:srgbClr val="C0000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9D5C37F-49D6-68FC-EE8A-DDD0885BAAD3}"/>
                  </a:ext>
                </a:extLst>
              </p:cNvPr>
              <p:cNvSpPr txBox="1"/>
              <p:nvPr/>
            </p:nvSpPr>
            <p:spPr>
              <a:xfrm>
                <a:off x="1323162" y="6401946"/>
                <a:ext cx="84702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rgbClr val="0070C0"/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Brine</a:t>
                </a:r>
                <a:endParaRPr lang="en-BE" sz="1600" dirty="0">
                  <a:solidFill>
                    <a:srgbClr val="0070C0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FEDD009-3AE8-E8D6-2855-2F8C6BA9D6A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28993" y="1336216"/>
                <a:ext cx="623816" cy="20946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26">
                <a:extLst>
                  <a:ext uri="{FF2B5EF4-FFF2-40B4-BE49-F238E27FC236}">
                    <a16:creationId xmlns:a16="http://schemas.microsoft.com/office/drawing/2014/main" id="{C809CD68-5460-D95D-F940-03902E3FBE9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833919" y="5387130"/>
                <a:ext cx="584268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278AEF37-4962-13A8-AEF5-94A4D292A720}"/>
                  </a:ext>
                </a:extLst>
              </p:cNvPr>
              <p:cNvCxnSpPr>
                <a:cxnSpLocks/>
                <a:endCxn id="31" idx="0"/>
              </p:cNvCxnSpPr>
              <p:nvPr/>
            </p:nvCxnSpPr>
            <p:spPr>
              <a:xfrm flipH="1">
                <a:off x="2434923" y="1357162"/>
                <a:ext cx="11839" cy="171542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6584B900-7882-2A6C-AE00-500547607562}"/>
                  </a:ext>
                </a:extLst>
              </p:cNvPr>
              <p:cNvCxnSpPr>
                <a:cxnSpLocks/>
                <a:stCxn id="31" idx="4"/>
              </p:cNvCxnSpPr>
              <p:nvPr/>
            </p:nvCxnSpPr>
            <p:spPr>
              <a:xfrm flipH="1">
                <a:off x="2424234" y="3534600"/>
                <a:ext cx="10689" cy="185253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D0BD177-215A-494B-6685-94A890D6D615}"/>
                  </a:ext>
                </a:extLst>
              </p:cNvPr>
              <p:cNvSpPr txBox="1"/>
              <p:nvPr/>
            </p:nvSpPr>
            <p:spPr>
              <a:xfrm>
                <a:off x="2215755" y="3119549"/>
                <a:ext cx="4973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BE" dirty="0"/>
                  <a:t>∆</a:t>
                </a:r>
                <a:r>
                  <a:rPr lang="en-US" dirty="0"/>
                  <a:t>P</a:t>
                </a:r>
                <a:endParaRPr lang="en-BE" dirty="0"/>
              </a:p>
            </p:txBody>
          </p:sp>
        </p:grp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8516ABBF-042A-EF2D-A1E1-352F6B2273AE}"/>
                </a:ext>
              </a:extLst>
            </p:cNvPr>
            <p:cNvSpPr/>
            <p:nvPr/>
          </p:nvSpPr>
          <p:spPr>
            <a:xfrm>
              <a:off x="2203917" y="3072588"/>
              <a:ext cx="462012" cy="462012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F3FE042-B403-8560-8DA1-DF7B87103777}"/>
              </a:ext>
            </a:extLst>
          </p:cNvPr>
          <p:cNvSpPr txBox="1"/>
          <p:nvPr/>
        </p:nvSpPr>
        <p:spPr>
          <a:xfrm>
            <a:off x="4854752" y="4642668"/>
            <a:ext cx="32961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wetting phase: 96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glycerol +KI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non-wetting phase: silicon oil </a:t>
            </a:r>
            <a:endParaRPr lang="en-B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485B708-F881-D2DA-2CC4-1C92CEB30860}"/>
              </a:ext>
            </a:extLst>
          </p:cNvPr>
          <p:cNvSpPr txBox="1"/>
          <p:nvPr/>
        </p:nvSpPr>
        <p:spPr>
          <a:xfrm>
            <a:off x="8583017" y="4591285"/>
            <a:ext cx="329615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wetting phase: 96 </a:t>
            </a:r>
            <a:r>
              <a:rPr lang="en-US" sz="14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wt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% glycerol +KI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non-wetting phase: silicon oil + Ag coated hollow glass spheres as tracers</a:t>
            </a:r>
            <a:endParaRPr lang="en-B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CD9B106-5772-5964-ED88-918A3321C225}"/>
              </a:ext>
            </a:extLst>
          </p:cNvPr>
          <p:cNvSpPr txBox="1"/>
          <p:nvPr/>
        </p:nvSpPr>
        <p:spPr>
          <a:xfrm>
            <a:off x="4902394" y="5569708"/>
            <a:ext cx="2857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Capillary dominated 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Viscosity ratio (M) ~ 1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Capillary number (Ca) = 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B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96C255B-0C61-CBC7-7BE2-6960F712A0BA}"/>
              </a:ext>
            </a:extLst>
          </p:cNvPr>
          <p:cNvSpPr txBox="1"/>
          <p:nvPr/>
        </p:nvSpPr>
        <p:spPr>
          <a:xfrm>
            <a:off x="8661986" y="5587688"/>
            <a:ext cx="28570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Capillary dominated 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 Viscosity ratio (M) ~ 1</a:t>
            </a:r>
          </a:p>
          <a:p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2. Capillary number (Ca) = 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-6</a:t>
            </a:r>
            <a:r>
              <a:rPr lang="en-US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- 10</a:t>
            </a:r>
            <a:r>
              <a:rPr lang="en-US" sz="14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-5</a:t>
            </a:r>
            <a:endParaRPr lang="en-BE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A screenshot of a cell phone&#10;&#10;AI-generated content may be incorrect.">
            <a:extLst>
              <a:ext uri="{FF2B5EF4-FFF2-40B4-BE49-F238E27FC236}">
                <a16:creationId xmlns:a16="http://schemas.microsoft.com/office/drawing/2014/main" id="{3EE0E538-8AF5-404D-5C09-EA9E9C50A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991" y="1813752"/>
            <a:ext cx="1888722" cy="212238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C6230246-DB0C-C148-4B78-1403D6674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4" t="15384" r="42230" b="6400"/>
          <a:stretch>
            <a:fillRect/>
          </a:stretch>
        </p:blipFill>
        <p:spPr>
          <a:xfrm>
            <a:off x="10292389" y="1758662"/>
            <a:ext cx="766037" cy="199565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D277305-5CC8-4A34-A2CB-4C24D97A14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4" t="5429" r="38879" b="6455"/>
          <a:stretch>
            <a:fillRect/>
          </a:stretch>
        </p:blipFill>
        <p:spPr>
          <a:xfrm>
            <a:off x="4861073" y="1758629"/>
            <a:ext cx="866263" cy="20498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0C1EBA07-A4B0-FA47-DE6C-EE12C5DE1F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74" t="5429" r="38879" b="6455"/>
          <a:stretch>
            <a:fillRect/>
          </a:stretch>
        </p:blipFill>
        <p:spPr>
          <a:xfrm>
            <a:off x="8718340" y="1704452"/>
            <a:ext cx="866263" cy="2049867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4CF8C74A-7858-7B75-0214-0D46125E1190}"/>
              </a:ext>
            </a:extLst>
          </p:cNvPr>
          <p:cNvSpPr txBox="1"/>
          <p:nvPr/>
        </p:nvSpPr>
        <p:spPr>
          <a:xfrm>
            <a:off x="5505818" y="3996958"/>
            <a:ext cx="131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Carmel Sandstone</a:t>
            </a:r>
            <a:endParaRPr lang="en-BE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52AD4FC-887B-A1C5-575A-27C39324445C}"/>
              </a:ext>
            </a:extLst>
          </p:cNvPr>
          <p:cNvSpPr txBox="1"/>
          <p:nvPr/>
        </p:nvSpPr>
        <p:spPr>
          <a:xfrm>
            <a:off x="8492696" y="3926482"/>
            <a:ext cx="13175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Carmel Sandstone</a:t>
            </a:r>
            <a:endParaRPr lang="en-BE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8423492-7F4F-C32C-6D31-AE15A5E91E1B}"/>
              </a:ext>
            </a:extLst>
          </p:cNvPr>
          <p:cNvSpPr txBox="1"/>
          <p:nvPr/>
        </p:nvSpPr>
        <p:spPr>
          <a:xfrm>
            <a:off x="9943946" y="3936139"/>
            <a:ext cx="15390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Belgian blue limestone</a:t>
            </a:r>
            <a:endParaRPr lang="en-BE" sz="12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13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3" grpId="0"/>
      <p:bldP spid="24" grpId="0"/>
      <p:bldP spid="25" grpId="0"/>
      <p:bldP spid="42" grpId="0"/>
      <p:bldP spid="43" grpId="0"/>
      <p:bldP spid="4" grpId="0"/>
      <p:bldP spid="5" grpId="0"/>
      <p:bldP spid="45" grpId="0"/>
      <p:bldP spid="46" grpId="0"/>
      <p:bldP spid="4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9408940-D361-49CE-30C3-83ABFA346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6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74478D4F-1165-0F76-C5BE-5C88B1BC83E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7" r="5866"/>
          <a:stretch/>
        </p:blipFill>
        <p:spPr>
          <a:xfrm rot="16200000">
            <a:off x="6643310" y="2125683"/>
            <a:ext cx="2258218" cy="1571497"/>
          </a:xfrm>
          <a:prstGeom prst="rect">
            <a:avLst/>
          </a:prstGeom>
        </p:spPr>
      </p:pic>
      <p:pic>
        <p:nvPicPr>
          <p:cNvPr id="6" name="8conv_2">
            <a:hlinkClick r:id="" action="ppaction://media"/>
            <a:extLst>
              <a:ext uri="{FF2B5EF4-FFF2-40B4-BE49-F238E27FC236}">
                <a16:creationId xmlns:a16="http://schemas.microsoft.com/office/drawing/2014/main" id="{C5F8D6F6-47CC-EE8B-3586-9F6EED296D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71171" y="2139609"/>
            <a:ext cx="1783722" cy="1884587"/>
          </a:xfrm>
          <a:prstGeom prst="rect">
            <a:avLst/>
          </a:prstGeom>
        </p:spPr>
      </p:pic>
      <p:pic>
        <p:nvPicPr>
          <p:cNvPr id="7" name="Tijdelijke aanduiding voor inhoud 9" descr="Afbeelding met kaart&#10;&#10;Automatisch gegenereerde beschrijving">
            <a:extLst>
              <a:ext uri="{FF2B5EF4-FFF2-40B4-BE49-F238E27FC236}">
                <a16:creationId xmlns:a16="http://schemas.microsoft.com/office/drawing/2014/main" id="{A095A551-1D38-22F6-4084-EAEDE8CC6CD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5"/>
          <a:stretch>
            <a:fillRect/>
          </a:stretch>
        </p:blipFill>
        <p:spPr>
          <a:xfrm>
            <a:off x="9119152" y="4271232"/>
            <a:ext cx="1687761" cy="263862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FF7425-3E8C-CC12-A7D8-96CF5C727FEF}"/>
              </a:ext>
            </a:extLst>
          </p:cNvPr>
          <p:cNvSpPr txBox="1"/>
          <p:nvPr/>
        </p:nvSpPr>
        <p:spPr>
          <a:xfrm>
            <a:off x="9966743" y="1754481"/>
            <a:ext cx="13574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Bultreys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 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(2022)</a:t>
            </a:r>
            <a:endParaRPr lang="en-BE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Crack_h2_brine_fadein_dragonfly">
            <a:hlinkClick r:id="" action="ppaction://media"/>
            <a:extLst>
              <a:ext uri="{FF2B5EF4-FFF2-40B4-BE49-F238E27FC236}">
                <a16:creationId xmlns:a16="http://schemas.microsoft.com/office/drawing/2014/main" id="{051D48BB-3CFB-E129-F99B-300E4DF332E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4153"/>
                </p14:media>
              </p:ext>
            </p:extLst>
          </p:nvPr>
        </p:nvPicPr>
        <p:blipFill rotWithShape="1">
          <a:blip r:embed="rId10"/>
          <a:srcRect l="14035" t="1912" r="22104" b="2296"/>
          <a:stretch>
            <a:fillRect/>
          </a:stretch>
        </p:blipFill>
        <p:spPr>
          <a:xfrm>
            <a:off x="1694746" y="1522567"/>
            <a:ext cx="3257652" cy="274866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DDD24F-F351-38C2-24BE-8A9BEEB7E91C}"/>
              </a:ext>
            </a:extLst>
          </p:cNvPr>
          <p:cNvSpPr txBox="1"/>
          <p:nvPr/>
        </p:nvSpPr>
        <p:spPr>
          <a:xfrm>
            <a:off x="1570440" y="2107826"/>
            <a:ext cx="483224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Oil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C26ED7B-71D0-2B5D-20E0-D9667299F58B}"/>
              </a:ext>
            </a:extLst>
          </p:cNvPr>
          <p:cNvSpPr txBox="1"/>
          <p:nvPr/>
        </p:nvSpPr>
        <p:spPr>
          <a:xfrm>
            <a:off x="1542794" y="1782322"/>
            <a:ext cx="713618" cy="299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200" dirty="0" err="1">
                <a:solidFill>
                  <a:srgbClr val="1F3EC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Brine</a:t>
            </a:r>
            <a:endParaRPr lang="nl-BE" sz="1200" dirty="0">
              <a:solidFill>
                <a:srgbClr val="1F3EC3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28D51-2307-349D-BFF8-13E9B3013CFA}"/>
              </a:ext>
            </a:extLst>
          </p:cNvPr>
          <p:cNvSpPr txBox="1"/>
          <p:nvPr/>
        </p:nvSpPr>
        <p:spPr>
          <a:xfrm>
            <a:off x="1762876" y="980878"/>
            <a:ext cx="329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 1: co – injection  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: Dynamic interface</a:t>
            </a:r>
            <a:endParaRPr lang="en-B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58AFF3-63DB-1FC1-827D-40285EF17310}"/>
              </a:ext>
            </a:extLst>
          </p:cNvPr>
          <p:cNvSpPr txBox="1"/>
          <p:nvPr/>
        </p:nvSpPr>
        <p:spPr>
          <a:xfrm>
            <a:off x="7558742" y="995270"/>
            <a:ext cx="32961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Exp 2: single injection</a:t>
            </a:r>
          </a:p>
          <a:p>
            <a:pPr algn="ctr"/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Goal : Particle - tracking velocimetry</a:t>
            </a:r>
            <a:endParaRPr lang="en-BE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Tijdelijke aanduiding voor inhoud 9" descr="Afbeelding met kaart&#10;&#10;Automatisch gegenereerde beschrijving">
            <a:extLst>
              <a:ext uri="{FF2B5EF4-FFF2-40B4-BE49-F238E27FC236}">
                <a16:creationId xmlns:a16="http://schemas.microsoft.com/office/drawing/2014/main" id="{A490FA20-60D6-6858-6FD4-D011945A67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65"/>
          <a:stretch>
            <a:fillRect/>
          </a:stretch>
        </p:blipFill>
        <p:spPr>
          <a:xfrm>
            <a:off x="6986670" y="4219379"/>
            <a:ext cx="1687761" cy="263862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770F77-E1BF-27AE-8D36-4A4B0CE6C794}"/>
              </a:ext>
            </a:extLst>
          </p:cNvPr>
          <p:cNvSpPr txBox="1"/>
          <p:nvPr/>
        </p:nvSpPr>
        <p:spPr>
          <a:xfrm>
            <a:off x="2406315" y="4155886"/>
            <a:ext cx="2009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 events 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EC6B12-A4A2-611E-3D55-14CC1B33B483}"/>
              </a:ext>
            </a:extLst>
          </p:cNvPr>
          <p:cNvGrpSpPr/>
          <p:nvPr/>
        </p:nvGrpSpPr>
        <p:grpSpPr>
          <a:xfrm>
            <a:off x="880357" y="4664859"/>
            <a:ext cx="5055143" cy="1706400"/>
            <a:chOff x="880357" y="4664859"/>
            <a:chExt cx="5055143" cy="1706400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4F422432-367E-A9B6-5350-90778596F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5"/>
            <a:stretch>
              <a:fillRect/>
            </a:stretch>
          </p:blipFill>
          <p:spPr>
            <a:xfrm>
              <a:off x="880357" y="4664859"/>
              <a:ext cx="2321390" cy="17045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40A20F7-D346-06E1-A55B-879F27584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>
              <a:fillRect/>
            </a:stretch>
          </p:blipFill>
          <p:spPr>
            <a:xfrm>
              <a:off x="3595051" y="4664859"/>
              <a:ext cx="2340449" cy="17064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88F9792-3687-B31B-00E5-2A7CC915B86D}"/>
                </a:ext>
              </a:extLst>
            </p:cNvPr>
            <p:cNvSpPr/>
            <p:nvPr/>
          </p:nvSpPr>
          <p:spPr>
            <a:xfrm>
              <a:off x="927982" y="4752975"/>
              <a:ext cx="215996" cy="298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C705385-5D01-23A2-4675-5563BC7DE130}"/>
                </a:ext>
              </a:extLst>
            </p:cNvPr>
            <p:cNvSpPr/>
            <p:nvPr/>
          </p:nvSpPr>
          <p:spPr>
            <a:xfrm>
              <a:off x="3641938" y="4752975"/>
              <a:ext cx="215996" cy="2985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BE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F06A673-9AF9-92A8-230A-7A326A89AB73}"/>
              </a:ext>
            </a:extLst>
          </p:cNvPr>
          <p:cNvSpPr txBox="1"/>
          <p:nvPr/>
        </p:nvSpPr>
        <p:spPr>
          <a:xfrm>
            <a:off x="184189" y="6470704"/>
            <a:ext cx="15714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Rucker </a:t>
            </a:r>
            <a:r>
              <a:rPr lang="en-US" sz="11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</a:t>
            </a:r>
            <a:r>
              <a:rPr lang="en-US" sz="1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(2015)</a:t>
            </a:r>
            <a:endParaRPr lang="en-BE" sz="11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6A82AD-BF95-B102-F3F8-6143E781A65F}"/>
              </a:ext>
            </a:extLst>
          </p:cNvPr>
          <p:cNvSpPr txBox="1"/>
          <p:nvPr/>
        </p:nvSpPr>
        <p:spPr>
          <a:xfrm>
            <a:off x="234982" y="230060"/>
            <a:ext cx="11957017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From 4D interface dynamics to </a:t>
            </a:r>
            <a:r>
              <a:rPr lang="en-US" sz="3400" b="1" dirty="0" err="1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Lagrangian</a:t>
            </a:r>
            <a:r>
              <a:rPr lang="en-US" sz="34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flow pathways</a:t>
            </a:r>
            <a:endParaRPr lang="en-BE" sz="3400" b="1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076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388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8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44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9" grpId="0"/>
      <p:bldP spid="12" grpId="0"/>
      <p:bldP spid="15" grpId="0"/>
      <p:bldP spid="8" grpId="0"/>
      <p:bldP spid="11" grpId="0"/>
      <p:bldP spid="20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CC42D6-8164-E707-A7FE-2ACB6DD7F7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D844A93-9F7D-2C7E-1FC8-DEAF98FFE79B}"/>
              </a:ext>
            </a:extLst>
          </p:cNvPr>
          <p:cNvSpPr txBox="1"/>
          <p:nvPr/>
        </p:nvSpPr>
        <p:spPr>
          <a:xfrm>
            <a:off x="1847528" y="404664"/>
            <a:ext cx="1538467" cy="5232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defPPr>
              <a:defRPr lang="nl-BE"/>
            </a:defPPr>
            <a:lvl1pPr defTabSz="914289">
              <a:lnSpc>
                <a:spcPct val="90000"/>
              </a:lnSpc>
              <a:spcBef>
                <a:spcPct val="0"/>
              </a:spcBef>
              <a:buNone/>
              <a:defRPr sz="3375" u="none" cap="none" baseline="0">
                <a:solidFill>
                  <a:srgbClr val="1E64C8"/>
                </a:solidFill>
                <a:uFill>
                  <a:solidFill>
                    <a:srgbClr val="1E64C8"/>
                  </a:solidFill>
                </a:u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marL="0" marR="0" lvl="0" indent="0" algn="l" defTabSz="91428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1E64C8"/>
                </a:solidFill>
                <a:effectLst/>
                <a:uLnTx/>
                <a:uFill>
                  <a:solidFill>
                    <a:srgbClr val="1E64C8"/>
                  </a:solidFill>
                </a:u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rPr>
              <a:t>Outline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2F7AC0A8-110E-EC95-AAE4-248D9FCA76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4565707"/>
              </p:ext>
            </p:extLst>
          </p:nvPr>
        </p:nvGraphicFramePr>
        <p:xfrm>
          <a:off x="2938039" y="1151166"/>
          <a:ext cx="7130752" cy="48033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8000E-3A54-4626-3FF4-73CC017724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C02F98D0-4F30-43F6-B0F3-E29119D20C6F}" type="slidenum">
              <a:rPr lang="en-US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pPr algn="r"/>
              <a:t>7</a:t>
            </a:fld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9764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93D78-00E3-8702-9045-0BE4D4D90A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E1D55A-8808-2E77-0F02-A87F87898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8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052359-6FC9-2C95-257F-F501EAF0CCA8}"/>
              </a:ext>
            </a:extLst>
          </p:cNvPr>
          <p:cNvSpPr txBox="1"/>
          <p:nvPr/>
        </p:nvSpPr>
        <p:spPr>
          <a:xfrm>
            <a:off x="307991" y="217068"/>
            <a:ext cx="11576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Dynamic connectivity with evolving topology</a:t>
            </a:r>
            <a:endParaRPr lang="en-BE" sz="3600" b="1" baseline="-25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23003D55-53B8-3AD6-232A-F88C7EA7124B}"/>
              </a:ext>
            </a:extLst>
          </p:cNvPr>
          <p:cNvSpPr/>
          <p:nvPr/>
        </p:nvSpPr>
        <p:spPr>
          <a:xfrm>
            <a:off x="1666350" y="1624999"/>
            <a:ext cx="252000" cy="4982865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2C8DB4-29DB-C260-C177-044D62C1660C}"/>
              </a:ext>
            </a:extLst>
          </p:cNvPr>
          <p:cNvSpPr txBox="1"/>
          <p:nvPr/>
        </p:nvSpPr>
        <p:spPr>
          <a:xfrm rot="16200000">
            <a:off x="-431393" y="3594717"/>
            <a:ext cx="3274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 connectivity over time</a:t>
            </a:r>
            <a:endParaRPr lang="en-B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A0AC79-77AE-B9FA-DC23-A8517BA5914E}"/>
              </a:ext>
            </a:extLst>
          </p:cNvPr>
          <p:cNvSpPr txBox="1"/>
          <p:nvPr/>
        </p:nvSpPr>
        <p:spPr>
          <a:xfrm>
            <a:off x="4327559" y="934201"/>
            <a:ext cx="52682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Dynamic connectivity over increasing fractional flow</a:t>
            </a:r>
            <a:endParaRPr lang="en-BE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BE3898-EC53-DC62-FDCE-0DE8B8A4F36E}"/>
              </a:ext>
            </a:extLst>
          </p:cNvPr>
          <p:cNvSpPr txBox="1"/>
          <p:nvPr/>
        </p:nvSpPr>
        <p:spPr>
          <a:xfrm>
            <a:off x="3060960" y="1492506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0.2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3A2EDC-DEDE-9F15-D856-BB48503FE50D}"/>
              </a:ext>
            </a:extLst>
          </p:cNvPr>
          <p:cNvSpPr txBox="1"/>
          <p:nvPr/>
        </p:nvSpPr>
        <p:spPr>
          <a:xfrm>
            <a:off x="5400960" y="1494000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0.4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F66B82F-5A8A-2BD2-FEF4-06053225E486}"/>
              </a:ext>
            </a:extLst>
          </p:cNvPr>
          <p:cNvSpPr txBox="1"/>
          <p:nvPr/>
        </p:nvSpPr>
        <p:spPr>
          <a:xfrm>
            <a:off x="7740960" y="1492506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0.6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A2212D56-BF7A-5347-9A01-19235129DE70}"/>
              </a:ext>
            </a:extLst>
          </p:cNvPr>
          <p:cNvSpPr/>
          <p:nvPr/>
        </p:nvSpPr>
        <p:spPr>
          <a:xfrm>
            <a:off x="509587" y="1327481"/>
            <a:ext cx="11374422" cy="252000"/>
          </a:xfrm>
          <a:prstGeom prst="rightArrow">
            <a:avLst/>
          </a:prstGeom>
          <a:solidFill>
            <a:srgbClr val="0070C0"/>
          </a:solidFill>
          <a:ln>
            <a:solidFill>
              <a:schemeClr val="accent1">
                <a:shade val="1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EC6192B-8504-8C2A-43F5-9E84711B5D6A}"/>
              </a:ext>
            </a:extLst>
          </p:cNvPr>
          <p:cNvSpPr txBox="1"/>
          <p:nvPr/>
        </p:nvSpPr>
        <p:spPr>
          <a:xfrm>
            <a:off x="10080960" y="1494000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0.8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78930A8-20DD-A8E3-ECAC-D2DEC6574770}"/>
              </a:ext>
            </a:extLst>
          </p:cNvPr>
          <p:cNvSpPr txBox="1"/>
          <p:nvPr/>
        </p:nvSpPr>
        <p:spPr>
          <a:xfrm>
            <a:off x="1902692" y="1975225"/>
            <a:ext cx="570990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400" dirty="0" err="1">
                <a:solidFill>
                  <a:srgbClr val="0192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Brine</a:t>
            </a:r>
            <a:endParaRPr lang="nl-BE" sz="1400" dirty="0">
              <a:solidFill>
                <a:srgbClr val="0192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1472DD8-8572-E94D-0140-9CAA91E73D89}"/>
              </a:ext>
            </a:extLst>
          </p:cNvPr>
          <p:cNvSpPr txBox="1"/>
          <p:nvPr/>
        </p:nvSpPr>
        <p:spPr>
          <a:xfrm>
            <a:off x="1901308" y="1771844"/>
            <a:ext cx="57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endParaRPr lang="en-BE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F1_1_t60-180">
            <a:hlinkClick r:id="" action="ppaction://media"/>
            <a:extLst>
              <a:ext uri="{FF2B5EF4-FFF2-40B4-BE49-F238E27FC236}">
                <a16:creationId xmlns:a16="http://schemas.microsoft.com/office/drawing/2014/main" id="{4564E255-A247-FBAD-AC31-1C7EE903DC7F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rcRect l="24002" r="28556" b="4187"/>
          <a:stretch>
            <a:fillRect/>
          </a:stretch>
        </p:blipFill>
        <p:spPr>
          <a:xfrm>
            <a:off x="2735973" y="1895933"/>
            <a:ext cx="1551203" cy="2349590"/>
          </a:xfrm>
          <a:prstGeom prst="rect">
            <a:avLst/>
          </a:prstGeom>
        </p:spPr>
      </p:pic>
      <p:pic>
        <p:nvPicPr>
          <p:cNvPr id="14" name="F1_2_t0-100">
            <a:hlinkClick r:id="" action="ppaction://media"/>
            <a:extLst>
              <a:ext uri="{FF2B5EF4-FFF2-40B4-BE49-F238E27FC236}">
                <a16:creationId xmlns:a16="http://schemas.microsoft.com/office/drawing/2014/main" id="{27961941-3DCD-2804-C17A-523BD205702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/>
          <a:srcRect l="24512" r="27819" b="4535"/>
          <a:stretch>
            <a:fillRect/>
          </a:stretch>
        </p:blipFill>
        <p:spPr>
          <a:xfrm>
            <a:off x="2736960" y="4248000"/>
            <a:ext cx="1551600" cy="2330536"/>
          </a:xfrm>
          <a:prstGeom prst="rect">
            <a:avLst/>
          </a:prstGeom>
        </p:spPr>
      </p:pic>
      <p:pic>
        <p:nvPicPr>
          <p:cNvPr id="21" name="F2_t0-120">
            <a:hlinkClick r:id="" action="ppaction://media"/>
            <a:extLst>
              <a:ext uri="{FF2B5EF4-FFF2-40B4-BE49-F238E27FC236}">
                <a16:creationId xmlns:a16="http://schemas.microsoft.com/office/drawing/2014/main" id="{6F416117-9D8E-03CE-C3C3-FBFCF109557C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7"/>
          <a:srcRect l="24165" t="946" r="28903" b="4374"/>
          <a:stretch>
            <a:fillRect/>
          </a:stretch>
        </p:blipFill>
        <p:spPr>
          <a:xfrm>
            <a:off x="5040960" y="1897200"/>
            <a:ext cx="1552061" cy="2348323"/>
          </a:xfrm>
          <a:prstGeom prst="rect">
            <a:avLst/>
          </a:prstGeom>
        </p:spPr>
      </p:pic>
      <p:pic>
        <p:nvPicPr>
          <p:cNvPr id="26" name="F3_t0-t60">
            <a:hlinkClick r:id="" action="ppaction://media"/>
            <a:extLst>
              <a:ext uri="{FF2B5EF4-FFF2-40B4-BE49-F238E27FC236}">
                <a16:creationId xmlns:a16="http://schemas.microsoft.com/office/drawing/2014/main" id="{B36F4084-6282-B542-58E1-F5FE0E90BE6C}"/>
              </a:ext>
            </a:extLst>
          </p:cNvPr>
          <p:cNvPicPr>
            <a:picLocks noChangeAspect="1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18"/>
          <a:srcRect l="24941" t="1767" r="28086" b="4535"/>
          <a:stretch>
            <a:fillRect/>
          </a:stretch>
        </p:blipFill>
        <p:spPr>
          <a:xfrm>
            <a:off x="7344960" y="1897200"/>
            <a:ext cx="1551600" cy="2343600"/>
          </a:xfrm>
          <a:prstGeom prst="rect">
            <a:avLst/>
          </a:prstGeom>
        </p:spPr>
      </p:pic>
      <p:pic>
        <p:nvPicPr>
          <p:cNvPr id="27" name="F3_t60-t120">
            <a:hlinkClick r:id="" action="ppaction://media"/>
            <a:extLst>
              <a:ext uri="{FF2B5EF4-FFF2-40B4-BE49-F238E27FC236}">
                <a16:creationId xmlns:a16="http://schemas.microsoft.com/office/drawing/2014/main" id="{3A377237-7866-5EA5-919A-DB092081B44C}"/>
              </a:ext>
            </a:extLst>
          </p:cNvPr>
          <p:cNvPicPr>
            <a:picLocks noChangeAspect="1"/>
          </p:cNvPicPr>
          <p:nvPr>
            <a:vide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19"/>
          <a:srcRect l="24733" t="1367" r="28326" b="4060"/>
          <a:stretch>
            <a:fillRect/>
          </a:stretch>
        </p:blipFill>
        <p:spPr>
          <a:xfrm>
            <a:off x="7344960" y="4248000"/>
            <a:ext cx="1551600" cy="2344504"/>
          </a:xfrm>
          <a:prstGeom prst="rect">
            <a:avLst/>
          </a:prstGeom>
        </p:spPr>
      </p:pic>
      <p:pic>
        <p:nvPicPr>
          <p:cNvPr id="28" name="F4_t0-t180">
            <a:hlinkClick r:id="" action="ppaction://media"/>
            <a:extLst>
              <a:ext uri="{FF2B5EF4-FFF2-40B4-BE49-F238E27FC236}">
                <a16:creationId xmlns:a16="http://schemas.microsoft.com/office/drawing/2014/main" id="{58D05A92-4EFC-AC38-E974-F3C6350E487C}"/>
              </a:ext>
            </a:extLst>
          </p:cNvPr>
          <p:cNvPicPr>
            <a:picLocks noChangeAspect="1"/>
          </p:cNvPicPr>
          <p:nvPr>
            <a:vide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0"/>
          <a:srcRect l="24742" t="1521" r="28049" b="4370"/>
          <a:stretch>
            <a:fillRect/>
          </a:stretch>
        </p:blipFill>
        <p:spPr>
          <a:xfrm>
            <a:off x="9648960" y="1897200"/>
            <a:ext cx="1551600" cy="2343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8309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210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20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6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81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video>
              <p:cMediaNode vol="80000">
                <p:cTn id="48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>
              <p:cMediaNode vol="80000">
                <p:cTn id="49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video>
              <p:cMediaNode vol="80000">
                <p:cTn id="50" fill="hold" display="0">
                  <p:stCondLst>
                    <p:cond delay="indefinite"/>
                  </p:stCondLst>
                </p:cTn>
                <p:tgtEl>
                  <p:spTgt spid="26"/>
                </p:tgtEl>
              </p:cMediaNode>
            </p:video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  <p:bldLst>
      <p:bldP spid="12" grpId="0"/>
      <p:bldP spid="15" grpId="0"/>
      <p:bldP spid="16" grpId="0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C5378B5E-4504-46C4-83D6-A8A78E5011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7"/>
          <a:stretch>
            <a:fillRect/>
          </a:stretch>
        </p:blipFill>
        <p:spPr>
          <a:xfrm>
            <a:off x="4295750" y="1380666"/>
            <a:ext cx="6893618" cy="282940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59FBE8A-8854-FBC7-B124-8163B8C67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23AE39-E01A-4C89-A1F8-19676AF5EC20}" type="slidenum">
              <a:rPr lang="en-BE" smtClean="0">
                <a:latin typeface="Calibri" panose="020F0502020204030204" pitchFamily="34" charset="0"/>
                <a:cs typeface="Calibri" panose="020F0502020204030204" pitchFamily="34" charset="0"/>
              </a:rPr>
              <a:pPr algn="r"/>
              <a:t>9</a:t>
            </a:fld>
            <a:endParaRPr lang="en-BE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0A50B50-98C4-5C55-198D-B34F4D2FD184}"/>
              </a:ext>
            </a:extLst>
          </p:cNvPr>
          <p:cNvSpPr txBox="1"/>
          <p:nvPr/>
        </p:nvSpPr>
        <p:spPr>
          <a:xfrm>
            <a:off x="307991" y="180337"/>
            <a:ext cx="115760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Snap-off events are captured in macroscopic pressure signals for low fractional flow </a:t>
            </a:r>
            <a:endParaRPr lang="en-BE" sz="3600" b="1" baseline="-25000" dirty="0">
              <a:solidFill>
                <a:srgbClr val="0070C0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CE0947-6289-47E9-E6B4-9CD9434A4446}"/>
              </a:ext>
            </a:extLst>
          </p:cNvPr>
          <p:cNvSpPr txBox="1"/>
          <p:nvPr/>
        </p:nvSpPr>
        <p:spPr>
          <a:xfrm>
            <a:off x="1523981" y="1550186"/>
            <a:ext cx="9429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US" sz="1600" b="1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r>
              <a:rPr lang="en-US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= 0.4</a:t>
            </a:r>
            <a:endParaRPr lang="en-BE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FD8D8FC-4706-A31D-8898-33FF42CF2963}"/>
              </a:ext>
            </a:extLst>
          </p:cNvPr>
          <p:cNvSpPr/>
          <p:nvPr/>
        </p:nvSpPr>
        <p:spPr>
          <a:xfrm>
            <a:off x="647702" y="1988804"/>
            <a:ext cx="2771775" cy="3971925"/>
          </a:xfrm>
          <a:prstGeom prst="rect">
            <a:avLst/>
          </a:prstGeom>
          <a:noFill/>
          <a:ln w="3175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D61BB33-92B4-4A76-F93B-5D4E96F692AE}"/>
              </a:ext>
            </a:extLst>
          </p:cNvPr>
          <p:cNvSpPr txBox="1"/>
          <p:nvPr/>
        </p:nvSpPr>
        <p:spPr>
          <a:xfrm>
            <a:off x="637118" y="5585517"/>
            <a:ext cx="570990" cy="333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20000"/>
              </a:lnSpc>
            </a:pPr>
            <a:r>
              <a:rPr lang="nl-BE" sz="1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Brine</a:t>
            </a:r>
            <a:endParaRPr lang="nl-BE" sz="1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833E86A-0592-F16D-878B-924BDBCF60BB}"/>
              </a:ext>
            </a:extLst>
          </p:cNvPr>
          <p:cNvSpPr txBox="1"/>
          <p:nvPr/>
        </p:nvSpPr>
        <p:spPr>
          <a:xfrm>
            <a:off x="1103886" y="5623747"/>
            <a:ext cx="5775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Oil</a:t>
            </a:r>
            <a:endParaRPr lang="en-BE" sz="1400" dirty="0">
              <a:solidFill>
                <a:srgbClr val="C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F2_t0-120">
            <a:hlinkClick r:id="" action="ppaction://media"/>
            <a:extLst>
              <a:ext uri="{FF2B5EF4-FFF2-40B4-BE49-F238E27FC236}">
                <a16:creationId xmlns:a16="http://schemas.microsoft.com/office/drawing/2014/main" id="{B1FD15CB-9722-F3FF-884F-3FD1ED7194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24165" t="946" r="28903" b="4374"/>
          <a:stretch>
            <a:fillRect/>
          </a:stretch>
        </p:blipFill>
        <p:spPr>
          <a:xfrm>
            <a:off x="832540" y="2093212"/>
            <a:ext cx="2300345" cy="34805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003595C-7599-D493-458F-01CE36A883D6}"/>
              </a:ext>
            </a:extLst>
          </p:cNvPr>
          <p:cNvSpPr txBox="1"/>
          <p:nvPr/>
        </p:nvSpPr>
        <p:spPr>
          <a:xfrm>
            <a:off x="6761252" y="1710191"/>
            <a:ext cx="981307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AB62"/>
                </a:solidFill>
              </a:rPr>
              <a:t>Event A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E077E835-BC13-2C98-1919-E6EE1BB9D8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84"/>
          <a:stretch>
            <a:fillRect/>
          </a:stretch>
        </p:blipFill>
        <p:spPr>
          <a:xfrm>
            <a:off x="4295750" y="4191281"/>
            <a:ext cx="6283448" cy="257210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CA4C3C8-7A0D-2482-BB12-6B1855F2885D}"/>
              </a:ext>
            </a:extLst>
          </p:cNvPr>
          <p:cNvSpPr txBox="1"/>
          <p:nvPr/>
        </p:nvSpPr>
        <p:spPr>
          <a:xfrm>
            <a:off x="9055290" y="1195706"/>
            <a:ext cx="981307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C2626"/>
                </a:solidFill>
              </a:rPr>
              <a:t>Event B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BDCD2AE-5049-9DCD-B5BF-6588844BCA70}"/>
              </a:ext>
            </a:extLst>
          </p:cNvPr>
          <p:cNvSpPr txBox="1"/>
          <p:nvPr/>
        </p:nvSpPr>
        <p:spPr>
          <a:xfrm>
            <a:off x="7890869" y="4978898"/>
            <a:ext cx="981307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9C2626"/>
                </a:solidFill>
              </a:rPr>
              <a:t>Event B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566A80C-1467-E8D3-E3CF-F3C6EA04886B}"/>
              </a:ext>
            </a:extLst>
          </p:cNvPr>
          <p:cNvSpPr txBox="1"/>
          <p:nvPr/>
        </p:nvSpPr>
        <p:spPr>
          <a:xfrm>
            <a:off x="6070359" y="5708328"/>
            <a:ext cx="981307" cy="338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AB62"/>
                </a:solidFill>
              </a:rPr>
              <a:t>Event A</a:t>
            </a:r>
          </a:p>
        </p:txBody>
      </p:sp>
    </p:spTree>
    <p:extLst>
      <p:ext uri="{BB962C8B-B14F-4D97-AF65-F5344CB8AC3E}">
        <p14:creationId xmlns:p14="http://schemas.microsoft.com/office/powerpoint/2010/main" val="131375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8" grpId="0"/>
      <p:bldP spid="21" grpId="0"/>
      <p:bldP spid="26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1.5|0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23353</TotalTime>
  <Words>645</Words>
  <Application>Microsoft Office PowerPoint</Application>
  <PresentationFormat>Widescreen</PresentationFormat>
  <Paragraphs>137</Paragraphs>
  <Slides>17</Slides>
  <Notes>5</Notes>
  <HiddenSlides>0</HiddenSlides>
  <MMClips>14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Aptos</vt:lpstr>
      <vt:lpstr>Arial</vt:lpstr>
      <vt:lpstr>Arial(hea</vt:lpstr>
      <vt:lpstr>Calibri</vt:lpstr>
      <vt:lpstr>Calibri Light</vt:lpstr>
      <vt:lpstr>Tw Cen MT</vt:lpstr>
      <vt:lpstr>Tw Cen MT Condensed</vt:lpstr>
      <vt:lpstr>Wingdings</vt:lpstr>
      <vt:lpstr>Wingdings 3</vt:lpstr>
      <vt:lpstr>Integral</vt:lpstr>
      <vt:lpstr>4D X-ray particle tracking velocimetry of multiphase flow through rough fractures: quantifying influence of roughness on flow dynamics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Sojwal Manoorkar</dc:creator>
  <cp:lastModifiedBy>Sojwal Manoorkar</cp:lastModifiedBy>
  <cp:revision>8</cp:revision>
  <dcterms:created xsi:type="dcterms:W3CDTF">2024-05-02T13:05:06Z</dcterms:created>
  <dcterms:modified xsi:type="dcterms:W3CDTF">2026-05-15T14:03:53Z</dcterms:modified>
</cp:coreProperties>
</file>