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v" ContentType="vide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451" r:id="rId3"/>
    <p:sldId id="258" r:id="rId4"/>
    <p:sldId id="267" r:id="rId5"/>
    <p:sldId id="268" r:id="rId6"/>
    <p:sldId id="452" r:id="rId7"/>
    <p:sldId id="269" r:id="rId8"/>
    <p:sldId id="454" r:id="rId9"/>
    <p:sldId id="270" r:id="rId10"/>
    <p:sldId id="271" r:id="rId11"/>
    <p:sldId id="272" r:id="rId12"/>
    <p:sldId id="273" r:id="rId13"/>
    <p:sldId id="274" r:id="rId14"/>
    <p:sldId id="455" r:id="rId15"/>
    <p:sldId id="275" r:id="rId16"/>
    <p:sldId id="266" r:id="rId17"/>
  </p:sldIdLst>
  <p:sldSz cx="12192000" cy="6858000"/>
  <p:notesSz cx="6858000" cy="9144000"/>
  <p:defaultTextStyle>
    <a:defPPr>
      <a:defRPr lang="en-B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orient="horz" pos="3543" userDrawn="1">
          <p15:clr>
            <a:srgbClr val="A4A3A4"/>
          </p15:clr>
        </p15:guide>
        <p15:guide id="4" pos="211" userDrawn="1">
          <p15:clr>
            <a:srgbClr val="A4A3A4"/>
          </p15:clr>
        </p15:guide>
        <p15:guide id="5" orient="horz" pos="4133" userDrawn="1">
          <p15:clr>
            <a:srgbClr val="A4A3A4"/>
          </p15:clr>
        </p15:guide>
        <p15:guide id="9" orient="horz" pos="1480" userDrawn="1">
          <p15:clr>
            <a:srgbClr val="A4A3A4"/>
          </p15:clr>
        </p15:guide>
        <p15:guide id="10" orient="horz" pos="2251" userDrawn="1">
          <p15:clr>
            <a:srgbClr val="A4A3A4"/>
          </p15:clr>
        </p15:guide>
        <p15:guide id="12" pos="7446" userDrawn="1">
          <p15:clr>
            <a:srgbClr val="A4A3A4"/>
          </p15:clr>
        </p15:guide>
        <p15:guide id="13" pos="359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BBEE8"/>
    <a:srgbClr val="E9F0FA"/>
    <a:srgbClr val="AEB050"/>
    <a:srgbClr val="1E64C8"/>
    <a:srgbClr val="FFD200"/>
    <a:srgbClr val="C8D8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558018-A065-4618-A30F-6AD47A9B7FCA}" v="70" dt="2026-05-18T17:16:19.2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352" autoAdjust="0"/>
    <p:restoredTop sz="96327"/>
  </p:normalViewPr>
  <p:slideViewPr>
    <p:cSldViewPr snapToGrid="0" showGuides="1">
      <p:cViewPr>
        <p:scale>
          <a:sx n="100" d="100"/>
          <a:sy n="100" d="100"/>
        </p:scale>
        <p:origin x="1314" y="318"/>
      </p:cViewPr>
      <p:guideLst>
        <p:guide orient="horz" pos="3543"/>
        <p:guide pos="211"/>
        <p:guide orient="horz" pos="4133"/>
        <p:guide orient="horz" pos="1480"/>
        <p:guide orient="horz" pos="2251"/>
        <p:guide pos="7446"/>
        <p:guide pos="359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159" d="100"/>
          <a:sy n="159" d="100"/>
        </p:scale>
        <p:origin x="5320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ya Roustaei Hossein Abadi" userId="6ebd8447-907e-4e99-8181-1585aa501c13" providerId="ADAL" clId="{2F960ED6-686F-4D52-ABAF-210AD854CCFF}"/>
    <pc:docChg chg="undo custSel delSld modSld">
      <pc:chgData name="Mahya Roustaei Hossein Abadi" userId="6ebd8447-907e-4e99-8181-1585aa501c13" providerId="ADAL" clId="{2F960ED6-686F-4D52-ABAF-210AD854CCFF}" dt="2026-05-18T17:22:05.855" v="928" actId="20577"/>
      <pc:docMkLst>
        <pc:docMk/>
      </pc:docMkLst>
      <pc:sldChg chg="addSp modSp mod">
        <pc:chgData name="Mahya Roustaei Hossein Abadi" userId="6ebd8447-907e-4e99-8181-1585aa501c13" providerId="ADAL" clId="{2F960ED6-686F-4D52-ABAF-210AD854CCFF}" dt="2026-05-18T17:22:05.855" v="928" actId="20577"/>
        <pc:sldMkLst>
          <pc:docMk/>
          <pc:sldMk cId="3759070497" sldId="256"/>
        </pc:sldMkLst>
        <pc:spChg chg="mod">
          <ac:chgData name="Mahya Roustaei Hossein Abadi" userId="6ebd8447-907e-4e99-8181-1585aa501c13" providerId="ADAL" clId="{2F960ED6-686F-4D52-ABAF-210AD854CCFF}" dt="2026-05-18T17:16:29.959" v="803" actId="21"/>
          <ac:spMkLst>
            <pc:docMk/>
            <pc:sldMk cId="3759070497" sldId="256"/>
            <ac:spMk id="2" creationId="{4F85B017-96C0-6FAB-57F2-92DE3FB744AD}"/>
          </ac:spMkLst>
        </pc:spChg>
        <pc:spChg chg="add mod">
          <ac:chgData name="Mahya Roustaei Hossein Abadi" userId="6ebd8447-907e-4e99-8181-1585aa501c13" providerId="ADAL" clId="{2F960ED6-686F-4D52-ABAF-210AD854CCFF}" dt="2026-05-18T17:18:30.075" v="825" actId="1076"/>
          <ac:spMkLst>
            <pc:docMk/>
            <pc:sldMk cId="3759070497" sldId="256"/>
            <ac:spMk id="4" creationId="{E50743A9-3B65-4CE3-E1D7-B03960192832}"/>
          </ac:spMkLst>
        </pc:spChg>
        <pc:spChg chg="mod">
          <ac:chgData name="Mahya Roustaei Hossein Abadi" userId="6ebd8447-907e-4e99-8181-1585aa501c13" providerId="ADAL" clId="{2F960ED6-686F-4D52-ABAF-210AD854CCFF}" dt="2026-05-18T17:16:17.505" v="799" actId="1076"/>
          <ac:spMkLst>
            <pc:docMk/>
            <pc:sldMk cId="3759070497" sldId="256"/>
            <ac:spMk id="20" creationId="{BA512CFE-9B47-598C-D596-91C5BC169681}"/>
          </ac:spMkLst>
        </pc:spChg>
        <pc:spChg chg="mod">
          <ac:chgData name="Mahya Roustaei Hossein Abadi" userId="6ebd8447-907e-4e99-8181-1585aa501c13" providerId="ADAL" clId="{2F960ED6-686F-4D52-ABAF-210AD854CCFF}" dt="2026-05-18T17:22:05.855" v="928" actId="20577"/>
          <ac:spMkLst>
            <pc:docMk/>
            <pc:sldMk cId="3759070497" sldId="256"/>
            <ac:spMk id="24" creationId="{D186E109-E08E-15DC-8219-02E6099AF3EC}"/>
          </ac:spMkLst>
        </pc:spChg>
      </pc:sldChg>
      <pc:sldChg chg="modSp mod modAnim">
        <pc:chgData name="Mahya Roustaei Hossein Abadi" userId="6ebd8447-907e-4e99-8181-1585aa501c13" providerId="ADAL" clId="{2F960ED6-686F-4D52-ABAF-210AD854CCFF}" dt="2026-05-18T17:00:51.667" v="578"/>
        <pc:sldMkLst>
          <pc:docMk/>
          <pc:sldMk cId="2884945763" sldId="258"/>
        </pc:sldMkLst>
        <pc:spChg chg="mod">
          <ac:chgData name="Mahya Roustaei Hossein Abadi" userId="6ebd8447-907e-4e99-8181-1585aa501c13" providerId="ADAL" clId="{2F960ED6-686F-4D52-ABAF-210AD854CCFF}" dt="2026-05-18T16:41:22.571" v="168" actId="20577"/>
          <ac:spMkLst>
            <pc:docMk/>
            <pc:sldMk cId="2884945763" sldId="258"/>
            <ac:spMk id="4" creationId="{BACACF72-B0F6-0633-2CF5-9931DDEAB7B3}"/>
          </ac:spMkLst>
        </pc:spChg>
        <pc:spChg chg="mod">
          <ac:chgData name="Mahya Roustaei Hossein Abadi" userId="6ebd8447-907e-4e99-8181-1585aa501c13" providerId="ADAL" clId="{2F960ED6-686F-4D52-ABAF-210AD854CCFF}" dt="2026-05-18T16:42:02.195" v="176" actId="1076"/>
          <ac:spMkLst>
            <pc:docMk/>
            <pc:sldMk cId="2884945763" sldId="258"/>
            <ac:spMk id="6" creationId="{CC28922E-5D13-0DD4-C103-F9898DDA55A6}"/>
          </ac:spMkLst>
        </pc:spChg>
        <pc:picChg chg="mod">
          <ac:chgData name="Mahya Roustaei Hossein Abadi" userId="6ebd8447-907e-4e99-8181-1585aa501c13" providerId="ADAL" clId="{2F960ED6-686F-4D52-ABAF-210AD854CCFF}" dt="2026-05-18T16:41:58.112" v="175" actId="1076"/>
          <ac:picMkLst>
            <pc:docMk/>
            <pc:sldMk cId="2884945763" sldId="258"/>
            <ac:picMk id="5" creationId="{A24654CC-13C1-8DA3-286D-4B08DB35BAC1}"/>
          </ac:picMkLst>
        </pc:picChg>
      </pc:sldChg>
      <pc:sldChg chg="delSp modSp mod">
        <pc:chgData name="Mahya Roustaei Hossein Abadi" userId="6ebd8447-907e-4e99-8181-1585aa501c13" providerId="ADAL" clId="{2F960ED6-686F-4D52-ABAF-210AD854CCFF}" dt="2026-05-18T17:15:35.271" v="798" actId="1076"/>
        <pc:sldMkLst>
          <pc:docMk/>
          <pc:sldMk cId="482604503" sldId="266"/>
        </pc:sldMkLst>
        <pc:spChg chg="mod">
          <ac:chgData name="Mahya Roustaei Hossein Abadi" userId="6ebd8447-907e-4e99-8181-1585aa501c13" providerId="ADAL" clId="{2F960ED6-686F-4D52-ABAF-210AD854CCFF}" dt="2026-05-18T17:15:13.958" v="787" actId="1076"/>
          <ac:spMkLst>
            <pc:docMk/>
            <pc:sldMk cId="482604503" sldId="266"/>
            <ac:spMk id="2" creationId="{AD56B7D5-5E0B-12B6-2E91-2EF5C40F90DC}"/>
          </ac:spMkLst>
        </pc:spChg>
        <pc:spChg chg="del">
          <ac:chgData name="Mahya Roustaei Hossein Abadi" userId="6ebd8447-907e-4e99-8181-1585aa501c13" providerId="ADAL" clId="{2F960ED6-686F-4D52-ABAF-210AD854CCFF}" dt="2026-05-18T17:14:44.886" v="763" actId="478"/>
          <ac:spMkLst>
            <pc:docMk/>
            <pc:sldMk cId="482604503" sldId="266"/>
            <ac:spMk id="8" creationId="{E2AFB090-EE48-C52D-A9B3-CA15628B3CD7}"/>
          </ac:spMkLst>
        </pc:spChg>
        <pc:spChg chg="del">
          <ac:chgData name="Mahya Roustaei Hossein Abadi" userId="6ebd8447-907e-4e99-8181-1585aa501c13" providerId="ADAL" clId="{2F960ED6-686F-4D52-ABAF-210AD854CCFF}" dt="2026-05-18T17:14:47.591" v="764" actId="478"/>
          <ac:spMkLst>
            <pc:docMk/>
            <pc:sldMk cId="482604503" sldId="266"/>
            <ac:spMk id="9" creationId="{7CBF859C-EF25-E859-0840-BF74EA43BE78}"/>
          </ac:spMkLst>
        </pc:spChg>
        <pc:spChg chg="mod">
          <ac:chgData name="Mahya Roustaei Hossein Abadi" userId="6ebd8447-907e-4e99-8181-1585aa501c13" providerId="ADAL" clId="{2F960ED6-686F-4D52-ABAF-210AD854CCFF}" dt="2026-05-18T17:15:05.355" v="783" actId="403"/>
          <ac:spMkLst>
            <pc:docMk/>
            <pc:sldMk cId="482604503" sldId="266"/>
            <ac:spMk id="10" creationId="{BFD2CFEB-677A-B83F-CFDB-90118506510F}"/>
          </ac:spMkLst>
        </pc:spChg>
        <pc:spChg chg="del">
          <ac:chgData name="Mahya Roustaei Hossein Abadi" userId="6ebd8447-907e-4e99-8181-1585aa501c13" providerId="ADAL" clId="{2F960ED6-686F-4D52-ABAF-210AD854CCFF}" dt="2026-05-18T17:15:07.894" v="784" actId="478"/>
          <ac:spMkLst>
            <pc:docMk/>
            <pc:sldMk cId="482604503" sldId="266"/>
            <ac:spMk id="11" creationId="{3BD67EFC-A88F-9E12-B872-30801B293183}"/>
          </ac:spMkLst>
        </pc:spChg>
        <pc:spChg chg="del">
          <ac:chgData name="Mahya Roustaei Hossein Abadi" userId="6ebd8447-907e-4e99-8181-1585aa501c13" providerId="ADAL" clId="{2F960ED6-686F-4D52-ABAF-210AD854CCFF}" dt="2026-05-18T17:15:08.838" v="785" actId="478"/>
          <ac:spMkLst>
            <pc:docMk/>
            <pc:sldMk cId="482604503" sldId="266"/>
            <ac:spMk id="12" creationId="{FC84DF40-A8E4-A4C0-41A6-1A74F29D77C3}"/>
          </ac:spMkLst>
        </pc:spChg>
        <pc:spChg chg="del">
          <ac:chgData name="Mahya Roustaei Hossein Abadi" userId="6ebd8447-907e-4e99-8181-1585aa501c13" providerId="ADAL" clId="{2F960ED6-686F-4D52-ABAF-210AD854CCFF}" dt="2026-05-18T17:15:09.639" v="786" actId="478"/>
          <ac:spMkLst>
            <pc:docMk/>
            <pc:sldMk cId="482604503" sldId="266"/>
            <ac:spMk id="13" creationId="{FD089646-7A82-08E2-1DD1-E731C701F467}"/>
          </ac:spMkLst>
        </pc:spChg>
        <pc:picChg chg="mod">
          <ac:chgData name="Mahya Roustaei Hossein Abadi" userId="6ebd8447-907e-4e99-8181-1585aa501c13" providerId="ADAL" clId="{2F960ED6-686F-4D52-ABAF-210AD854CCFF}" dt="2026-05-18T17:15:29.717" v="795" actId="1076"/>
          <ac:picMkLst>
            <pc:docMk/>
            <pc:sldMk cId="482604503" sldId="266"/>
            <ac:picMk id="4" creationId="{591BBB60-E1C1-A3F5-C2A6-F47FA84D959E}"/>
          </ac:picMkLst>
        </pc:picChg>
        <pc:picChg chg="mod">
          <ac:chgData name="Mahya Roustaei Hossein Abadi" userId="6ebd8447-907e-4e99-8181-1585aa501c13" providerId="ADAL" clId="{2F960ED6-686F-4D52-ABAF-210AD854CCFF}" dt="2026-05-18T17:15:33.240" v="797" actId="1076"/>
          <ac:picMkLst>
            <pc:docMk/>
            <pc:sldMk cId="482604503" sldId="266"/>
            <ac:picMk id="5" creationId="{673ADA09-F2FB-BF6A-32DB-5827D2A192FB}"/>
          </ac:picMkLst>
        </pc:picChg>
        <pc:picChg chg="mod">
          <ac:chgData name="Mahya Roustaei Hossein Abadi" userId="6ebd8447-907e-4e99-8181-1585aa501c13" providerId="ADAL" clId="{2F960ED6-686F-4D52-ABAF-210AD854CCFF}" dt="2026-05-18T17:15:35.271" v="798" actId="1076"/>
          <ac:picMkLst>
            <pc:docMk/>
            <pc:sldMk cId="482604503" sldId="266"/>
            <ac:picMk id="6" creationId="{BC2C4243-0A26-7B9E-585D-6D8BF5390180}"/>
          </ac:picMkLst>
        </pc:picChg>
      </pc:sldChg>
      <pc:sldChg chg="addSp delSp modSp mod">
        <pc:chgData name="Mahya Roustaei Hossein Abadi" userId="6ebd8447-907e-4e99-8181-1585aa501c13" providerId="ADAL" clId="{2F960ED6-686F-4D52-ABAF-210AD854CCFF}" dt="2026-05-18T16:41:31.618" v="169" actId="478"/>
        <pc:sldMkLst>
          <pc:docMk/>
          <pc:sldMk cId="1248151989" sldId="267"/>
        </pc:sldMkLst>
        <pc:spChg chg="del">
          <ac:chgData name="Mahya Roustaei Hossein Abadi" userId="6ebd8447-907e-4e99-8181-1585aa501c13" providerId="ADAL" clId="{2F960ED6-686F-4D52-ABAF-210AD854CCFF}" dt="2026-05-18T16:41:31.618" v="169" actId="478"/>
          <ac:spMkLst>
            <pc:docMk/>
            <pc:sldMk cId="1248151989" sldId="267"/>
            <ac:spMk id="3" creationId="{AF6527E1-B76E-6391-53F9-5B9BA14DD81C}"/>
          </ac:spMkLst>
        </pc:spChg>
        <pc:spChg chg="add mod">
          <ac:chgData name="Mahya Roustaei Hossein Abadi" userId="6ebd8447-907e-4e99-8181-1585aa501c13" providerId="ADAL" clId="{2F960ED6-686F-4D52-ABAF-210AD854CCFF}" dt="2026-05-18T16:41:31.618" v="169" actId="478"/>
          <ac:spMkLst>
            <pc:docMk/>
            <pc:sldMk cId="1248151989" sldId="267"/>
            <ac:spMk id="15" creationId="{9555A34E-B70B-97F2-83E2-5B7B3BC309A1}"/>
          </ac:spMkLst>
        </pc:spChg>
      </pc:sldChg>
      <pc:sldChg chg="modSp mod">
        <pc:chgData name="Mahya Roustaei Hossein Abadi" userId="6ebd8447-907e-4e99-8181-1585aa501c13" providerId="ADAL" clId="{2F960ED6-686F-4D52-ABAF-210AD854CCFF}" dt="2026-05-18T17:01:56.226" v="620" actId="20577"/>
        <pc:sldMkLst>
          <pc:docMk/>
          <pc:sldMk cId="2401560827" sldId="268"/>
        </pc:sldMkLst>
        <pc:spChg chg="mod">
          <ac:chgData name="Mahya Roustaei Hossein Abadi" userId="6ebd8447-907e-4e99-8181-1585aa501c13" providerId="ADAL" clId="{2F960ED6-686F-4D52-ABAF-210AD854CCFF}" dt="2026-05-18T17:01:56.226" v="620" actId="20577"/>
          <ac:spMkLst>
            <pc:docMk/>
            <pc:sldMk cId="2401560827" sldId="268"/>
            <ac:spMk id="3" creationId="{900AB440-52FA-FC8F-63B3-9509C3B82A6B}"/>
          </ac:spMkLst>
        </pc:spChg>
        <pc:picChg chg="mod">
          <ac:chgData name="Mahya Roustaei Hossein Abadi" userId="6ebd8447-907e-4e99-8181-1585aa501c13" providerId="ADAL" clId="{2F960ED6-686F-4D52-ABAF-210AD854CCFF}" dt="2026-05-18T17:01:35.540" v="580" actId="1076"/>
          <ac:picMkLst>
            <pc:docMk/>
            <pc:sldMk cId="2401560827" sldId="268"/>
            <ac:picMk id="5" creationId="{62BE72A3-D12A-2540-861C-93B54F928723}"/>
          </ac:picMkLst>
        </pc:picChg>
        <pc:picChg chg="mod">
          <ac:chgData name="Mahya Roustaei Hossein Abadi" userId="6ebd8447-907e-4e99-8181-1585aa501c13" providerId="ADAL" clId="{2F960ED6-686F-4D52-ABAF-210AD854CCFF}" dt="2026-05-18T17:01:36.903" v="581" actId="1076"/>
          <ac:picMkLst>
            <pc:docMk/>
            <pc:sldMk cId="2401560827" sldId="268"/>
            <ac:picMk id="6" creationId="{7310D884-104D-435D-0039-3B85B97CFC52}"/>
          </ac:picMkLst>
        </pc:picChg>
        <pc:picChg chg="mod">
          <ac:chgData name="Mahya Roustaei Hossein Abadi" userId="6ebd8447-907e-4e99-8181-1585aa501c13" providerId="ADAL" clId="{2F960ED6-686F-4D52-ABAF-210AD854CCFF}" dt="2026-05-18T16:42:15.002" v="178" actId="1076"/>
          <ac:picMkLst>
            <pc:docMk/>
            <pc:sldMk cId="2401560827" sldId="268"/>
            <ac:picMk id="7" creationId="{A86F5FC1-F5E6-E5B3-527F-3D85091800B7}"/>
          </ac:picMkLst>
        </pc:picChg>
      </pc:sldChg>
      <pc:sldChg chg="addSp modSp mod">
        <pc:chgData name="Mahya Roustaei Hossein Abadi" userId="6ebd8447-907e-4e99-8181-1585aa501c13" providerId="ADAL" clId="{2F960ED6-686F-4D52-ABAF-210AD854CCFF}" dt="2026-05-18T17:21:07.747" v="916" actId="1076"/>
        <pc:sldMkLst>
          <pc:docMk/>
          <pc:sldMk cId="1245377675" sldId="269"/>
        </pc:sldMkLst>
        <pc:spChg chg="mod">
          <ac:chgData name="Mahya Roustaei Hossein Abadi" userId="6ebd8447-907e-4e99-8181-1585aa501c13" providerId="ADAL" clId="{2F960ED6-686F-4D52-ABAF-210AD854CCFF}" dt="2026-05-18T16:44:57.266" v="255" actId="20577"/>
          <ac:spMkLst>
            <pc:docMk/>
            <pc:sldMk cId="1245377675" sldId="269"/>
            <ac:spMk id="2" creationId="{A040790C-2C97-67A7-7030-FD2CE5D8F86E}"/>
          </ac:spMkLst>
        </pc:spChg>
        <pc:spChg chg="mod">
          <ac:chgData name="Mahya Roustaei Hossein Abadi" userId="6ebd8447-907e-4e99-8181-1585aa501c13" providerId="ADAL" clId="{2F960ED6-686F-4D52-ABAF-210AD854CCFF}" dt="2026-05-18T17:20:39.595" v="874" actId="1076"/>
          <ac:spMkLst>
            <pc:docMk/>
            <pc:sldMk cId="1245377675" sldId="269"/>
            <ac:spMk id="3" creationId="{5C31BF39-F3B8-3BB1-73BA-FC92F03F6736}"/>
          </ac:spMkLst>
        </pc:spChg>
        <pc:spChg chg="mod">
          <ac:chgData name="Mahya Roustaei Hossein Abadi" userId="6ebd8447-907e-4e99-8181-1585aa501c13" providerId="ADAL" clId="{2F960ED6-686F-4D52-ABAF-210AD854CCFF}" dt="2026-05-18T16:30:01.854" v="33" actId="20577"/>
          <ac:spMkLst>
            <pc:docMk/>
            <pc:sldMk cId="1245377675" sldId="269"/>
            <ac:spMk id="4" creationId="{87532304-B3AC-2177-FB09-DCAFF5E8DC42}"/>
          </ac:spMkLst>
        </pc:spChg>
        <pc:spChg chg="add mod">
          <ac:chgData name="Mahya Roustaei Hossein Abadi" userId="6ebd8447-907e-4e99-8181-1585aa501c13" providerId="ADAL" clId="{2F960ED6-686F-4D52-ABAF-210AD854CCFF}" dt="2026-05-18T16:47:17.888" v="266" actId="14100"/>
          <ac:spMkLst>
            <pc:docMk/>
            <pc:sldMk cId="1245377675" sldId="269"/>
            <ac:spMk id="9" creationId="{A6D9C143-1845-D508-3BDB-5A5BE489051A}"/>
          </ac:spMkLst>
        </pc:spChg>
        <pc:spChg chg="add mod">
          <ac:chgData name="Mahya Roustaei Hossein Abadi" userId="6ebd8447-907e-4e99-8181-1585aa501c13" providerId="ADAL" clId="{2F960ED6-686F-4D52-ABAF-210AD854CCFF}" dt="2026-05-18T16:43:26.409" v="192"/>
          <ac:spMkLst>
            <pc:docMk/>
            <pc:sldMk cId="1245377675" sldId="269"/>
            <ac:spMk id="10" creationId="{ADCE2961-F4A9-494B-D06B-229988B39485}"/>
          </ac:spMkLst>
        </pc:spChg>
        <pc:spChg chg="add mod">
          <ac:chgData name="Mahya Roustaei Hossein Abadi" userId="6ebd8447-907e-4e99-8181-1585aa501c13" providerId="ADAL" clId="{2F960ED6-686F-4D52-ABAF-210AD854CCFF}" dt="2026-05-18T17:21:07.747" v="916" actId="1076"/>
          <ac:spMkLst>
            <pc:docMk/>
            <pc:sldMk cId="1245377675" sldId="269"/>
            <ac:spMk id="11" creationId="{6CB74B1E-4F36-EDE1-9EFF-AFEEC0EF9630}"/>
          </ac:spMkLst>
        </pc:spChg>
        <pc:spChg chg="add mod">
          <ac:chgData name="Mahya Roustaei Hossein Abadi" userId="6ebd8447-907e-4e99-8181-1585aa501c13" providerId="ADAL" clId="{2F960ED6-686F-4D52-ABAF-210AD854CCFF}" dt="2026-05-18T16:48:15.405" v="346" actId="20577"/>
          <ac:spMkLst>
            <pc:docMk/>
            <pc:sldMk cId="1245377675" sldId="269"/>
            <ac:spMk id="12" creationId="{869713BD-01A1-9F5C-6F7B-CD64782D1D1C}"/>
          </ac:spMkLst>
        </pc:spChg>
      </pc:sldChg>
      <pc:sldChg chg="modSp mod">
        <pc:chgData name="Mahya Roustaei Hossein Abadi" userId="6ebd8447-907e-4e99-8181-1585aa501c13" providerId="ADAL" clId="{2F960ED6-686F-4D52-ABAF-210AD854CCFF}" dt="2026-05-18T17:21:22.656" v="919" actId="6549"/>
        <pc:sldMkLst>
          <pc:docMk/>
          <pc:sldMk cId="3089668727" sldId="270"/>
        </pc:sldMkLst>
        <pc:spChg chg="mod">
          <ac:chgData name="Mahya Roustaei Hossein Abadi" userId="6ebd8447-907e-4e99-8181-1585aa501c13" providerId="ADAL" clId="{2F960ED6-686F-4D52-ABAF-210AD854CCFF}" dt="2026-05-18T16:51:12.442" v="387" actId="20577"/>
          <ac:spMkLst>
            <pc:docMk/>
            <pc:sldMk cId="3089668727" sldId="270"/>
            <ac:spMk id="4" creationId="{F118D577-4BBB-ECBC-C1F0-6A5061047852}"/>
          </ac:spMkLst>
        </pc:spChg>
        <pc:spChg chg="mod">
          <ac:chgData name="Mahya Roustaei Hossein Abadi" userId="6ebd8447-907e-4e99-8181-1585aa501c13" providerId="ADAL" clId="{2F960ED6-686F-4D52-ABAF-210AD854CCFF}" dt="2026-05-18T17:21:22.656" v="919" actId="6549"/>
          <ac:spMkLst>
            <pc:docMk/>
            <pc:sldMk cId="3089668727" sldId="270"/>
            <ac:spMk id="6" creationId="{FAD73CA1-4AB8-E046-C3CA-67A1F3EB87BF}"/>
          </ac:spMkLst>
        </pc:spChg>
        <pc:picChg chg="mod">
          <ac:chgData name="Mahya Roustaei Hossein Abadi" userId="6ebd8447-907e-4e99-8181-1585aa501c13" providerId="ADAL" clId="{2F960ED6-686F-4D52-ABAF-210AD854CCFF}" dt="2026-05-18T16:49:40.732" v="357" actId="1076"/>
          <ac:picMkLst>
            <pc:docMk/>
            <pc:sldMk cId="3089668727" sldId="270"/>
            <ac:picMk id="5" creationId="{9190B4C3-3924-78C5-531D-F7FEB9E1E7BC}"/>
          </ac:picMkLst>
        </pc:picChg>
      </pc:sldChg>
      <pc:sldChg chg="modSp mod">
        <pc:chgData name="Mahya Roustaei Hossein Abadi" userId="6ebd8447-907e-4e99-8181-1585aa501c13" providerId="ADAL" clId="{2F960ED6-686F-4D52-ABAF-210AD854CCFF}" dt="2026-05-18T16:52:22.257" v="417" actId="27636"/>
        <pc:sldMkLst>
          <pc:docMk/>
          <pc:sldMk cId="2617321569" sldId="271"/>
        </pc:sldMkLst>
        <pc:spChg chg="mod">
          <ac:chgData name="Mahya Roustaei Hossein Abadi" userId="6ebd8447-907e-4e99-8181-1585aa501c13" providerId="ADAL" clId="{2F960ED6-686F-4D52-ABAF-210AD854CCFF}" dt="2026-05-18T16:52:22.257" v="417" actId="27636"/>
          <ac:spMkLst>
            <pc:docMk/>
            <pc:sldMk cId="2617321569" sldId="271"/>
            <ac:spMk id="2" creationId="{3749C7F1-3131-4F24-7E34-F82110FDF927}"/>
          </ac:spMkLst>
        </pc:spChg>
        <pc:spChg chg="mod">
          <ac:chgData name="Mahya Roustaei Hossein Abadi" userId="6ebd8447-907e-4e99-8181-1585aa501c13" providerId="ADAL" clId="{2F960ED6-686F-4D52-ABAF-210AD854CCFF}" dt="2026-05-18T16:51:20.008" v="392"/>
          <ac:spMkLst>
            <pc:docMk/>
            <pc:sldMk cId="2617321569" sldId="271"/>
            <ac:spMk id="4" creationId="{34091E9E-89F2-57A0-62B4-8B2F306B272F}"/>
          </ac:spMkLst>
        </pc:spChg>
        <pc:picChg chg="mod">
          <ac:chgData name="Mahya Roustaei Hossein Abadi" userId="6ebd8447-907e-4e99-8181-1585aa501c13" providerId="ADAL" clId="{2F960ED6-686F-4D52-ABAF-210AD854CCFF}" dt="2026-05-18T16:50:42.050" v="373" actId="1076"/>
          <ac:picMkLst>
            <pc:docMk/>
            <pc:sldMk cId="2617321569" sldId="271"/>
            <ac:picMk id="5" creationId="{8BC8E959-9EDC-F83A-329E-F54F823D706C}"/>
          </ac:picMkLst>
        </pc:picChg>
      </pc:sldChg>
      <pc:sldChg chg="delSp modSp mod">
        <pc:chgData name="Mahya Roustaei Hossein Abadi" userId="6ebd8447-907e-4e99-8181-1585aa501c13" providerId="ADAL" clId="{2F960ED6-686F-4D52-ABAF-210AD854CCFF}" dt="2026-05-18T17:10:23.031" v="754" actId="403"/>
        <pc:sldMkLst>
          <pc:docMk/>
          <pc:sldMk cId="2567385843" sldId="272"/>
        </pc:sldMkLst>
        <pc:spChg chg="del">
          <ac:chgData name="Mahya Roustaei Hossein Abadi" userId="6ebd8447-907e-4e99-8181-1585aa501c13" providerId="ADAL" clId="{2F960ED6-686F-4D52-ABAF-210AD854CCFF}" dt="2026-05-18T16:53:10.260" v="428" actId="478"/>
          <ac:spMkLst>
            <pc:docMk/>
            <pc:sldMk cId="2567385843" sldId="272"/>
            <ac:spMk id="3" creationId="{B5A4D0B6-3506-6C30-2AD3-0402460531C1}"/>
          </ac:spMkLst>
        </pc:spChg>
        <pc:spChg chg="mod">
          <ac:chgData name="Mahya Roustaei Hossein Abadi" userId="6ebd8447-907e-4e99-8181-1585aa501c13" providerId="ADAL" clId="{2F960ED6-686F-4D52-ABAF-210AD854CCFF}" dt="2026-05-18T17:10:23.031" v="754" actId="403"/>
          <ac:spMkLst>
            <pc:docMk/>
            <pc:sldMk cId="2567385843" sldId="272"/>
            <ac:spMk id="6" creationId="{BC623D5C-9288-D19E-E67F-0246C219852B}"/>
          </ac:spMkLst>
        </pc:spChg>
        <pc:picChg chg="mod">
          <ac:chgData name="Mahya Roustaei Hossein Abadi" userId="6ebd8447-907e-4e99-8181-1585aa501c13" providerId="ADAL" clId="{2F960ED6-686F-4D52-ABAF-210AD854CCFF}" dt="2026-05-18T16:52:40.227" v="418" actId="1076"/>
          <ac:picMkLst>
            <pc:docMk/>
            <pc:sldMk cId="2567385843" sldId="272"/>
            <ac:picMk id="5" creationId="{765D365D-E70C-5908-BD86-20355C1E6937}"/>
          </ac:picMkLst>
        </pc:picChg>
      </pc:sldChg>
      <pc:sldChg chg="modSp mod">
        <pc:chgData name="Mahya Roustaei Hossein Abadi" userId="6ebd8447-907e-4e99-8181-1585aa501c13" providerId="ADAL" clId="{2F960ED6-686F-4D52-ABAF-210AD854CCFF}" dt="2026-05-18T17:10:01.087" v="747" actId="20577"/>
        <pc:sldMkLst>
          <pc:docMk/>
          <pc:sldMk cId="2051236791" sldId="273"/>
        </pc:sldMkLst>
        <pc:spChg chg="mod">
          <ac:chgData name="Mahya Roustaei Hossein Abadi" userId="6ebd8447-907e-4e99-8181-1585aa501c13" providerId="ADAL" clId="{2F960ED6-686F-4D52-ABAF-210AD854CCFF}" dt="2026-05-18T16:58:03.322" v="537" actId="403"/>
          <ac:spMkLst>
            <pc:docMk/>
            <pc:sldMk cId="2051236791" sldId="273"/>
            <ac:spMk id="2" creationId="{65FACB0F-1EDB-F4F5-C848-6A495045997B}"/>
          </ac:spMkLst>
        </pc:spChg>
        <pc:spChg chg="mod">
          <ac:chgData name="Mahya Roustaei Hossein Abadi" userId="6ebd8447-907e-4e99-8181-1585aa501c13" providerId="ADAL" clId="{2F960ED6-686F-4D52-ABAF-210AD854CCFF}" dt="2026-05-18T16:56:07.509" v="510" actId="20577"/>
          <ac:spMkLst>
            <pc:docMk/>
            <pc:sldMk cId="2051236791" sldId="273"/>
            <ac:spMk id="3" creationId="{E1DBFB19-98C8-FDCD-1493-BACB5F1FB135}"/>
          </ac:spMkLst>
        </pc:spChg>
        <pc:spChg chg="mod">
          <ac:chgData name="Mahya Roustaei Hossein Abadi" userId="6ebd8447-907e-4e99-8181-1585aa501c13" providerId="ADAL" clId="{2F960ED6-686F-4D52-ABAF-210AD854CCFF}" dt="2026-05-18T17:10:01.087" v="747" actId="20577"/>
          <ac:spMkLst>
            <pc:docMk/>
            <pc:sldMk cId="2051236791" sldId="273"/>
            <ac:spMk id="4" creationId="{205FD01E-FC10-883E-CCF6-49CEDB3BF124}"/>
          </ac:spMkLst>
        </pc:spChg>
        <pc:picChg chg="mod ord">
          <ac:chgData name="Mahya Roustaei Hossein Abadi" userId="6ebd8447-907e-4e99-8181-1585aa501c13" providerId="ADAL" clId="{2F960ED6-686F-4D52-ABAF-210AD854CCFF}" dt="2026-05-18T16:58:06.289" v="538" actId="1076"/>
          <ac:picMkLst>
            <pc:docMk/>
            <pc:sldMk cId="2051236791" sldId="273"/>
            <ac:picMk id="12" creationId="{4CAB2124-1463-B55B-4E19-AEBB74C9094E}"/>
          </ac:picMkLst>
        </pc:picChg>
      </pc:sldChg>
      <pc:sldChg chg="addSp modSp mod">
        <pc:chgData name="Mahya Roustaei Hossein Abadi" userId="6ebd8447-907e-4e99-8181-1585aa501c13" providerId="ADAL" clId="{2F960ED6-686F-4D52-ABAF-210AD854CCFF}" dt="2026-05-18T16:58:27.562" v="545" actId="27636"/>
        <pc:sldMkLst>
          <pc:docMk/>
          <pc:sldMk cId="1639377151" sldId="274"/>
        </pc:sldMkLst>
        <pc:spChg chg="mod">
          <ac:chgData name="Mahya Roustaei Hossein Abadi" userId="6ebd8447-907e-4e99-8181-1585aa501c13" providerId="ADAL" clId="{2F960ED6-686F-4D52-ABAF-210AD854CCFF}" dt="2026-05-18T16:58:27.562" v="545" actId="27636"/>
          <ac:spMkLst>
            <pc:docMk/>
            <pc:sldMk cId="1639377151" sldId="274"/>
            <ac:spMk id="2" creationId="{04CA64BE-7FC7-3854-A63A-0914D926F871}"/>
          </ac:spMkLst>
        </pc:spChg>
        <pc:spChg chg="mod">
          <ac:chgData name="Mahya Roustaei Hossein Abadi" userId="6ebd8447-907e-4e99-8181-1585aa501c13" providerId="ADAL" clId="{2F960ED6-686F-4D52-ABAF-210AD854CCFF}" dt="2026-05-18T16:55:44.256" v="471" actId="20577"/>
          <ac:spMkLst>
            <pc:docMk/>
            <pc:sldMk cId="1639377151" sldId="274"/>
            <ac:spMk id="4" creationId="{A17CD2A0-766A-4B69-6AEC-D6401B178CB8}"/>
          </ac:spMkLst>
        </pc:spChg>
        <pc:spChg chg="add mod">
          <ac:chgData name="Mahya Roustaei Hossein Abadi" userId="6ebd8447-907e-4e99-8181-1585aa501c13" providerId="ADAL" clId="{2F960ED6-686F-4D52-ABAF-210AD854CCFF}" dt="2026-05-18T16:58:23.893" v="543" actId="27636"/>
          <ac:spMkLst>
            <pc:docMk/>
            <pc:sldMk cId="1639377151" sldId="274"/>
            <ac:spMk id="5" creationId="{CD761149-B10F-B33C-BFF2-A42F94BBE8FE}"/>
          </ac:spMkLst>
        </pc:spChg>
      </pc:sldChg>
      <pc:sldChg chg="delSp modSp mod">
        <pc:chgData name="Mahya Roustaei Hossein Abadi" userId="6ebd8447-907e-4e99-8181-1585aa501c13" providerId="ADAL" clId="{2F960ED6-686F-4D52-ABAF-210AD854CCFF}" dt="2026-05-18T17:09:32.932" v="745" actId="20577"/>
        <pc:sldMkLst>
          <pc:docMk/>
          <pc:sldMk cId="2900238413" sldId="275"/>
        </pc:sldMkLst>
        <pc:spChg chg="mod">
          <ac:chgData name="Mahya Roustaei Hossein Abadi" userId="6ebd8447-907e-4e99-8181-1585aa501c13" providerId="ADAL" clId="{2F960ED6-686F-4D52-ABAF-210AD854CCFF}" dt="2026-05-18T17:09:32.932" v="745" actId="20577"/>
          <ac:spMkLst>
            <pc:docMk/>
            <pc:sldMk cId="2900238413" sldId="275"/>
            <ac:spMk id="4" creationId="{1457C3DB-ABF0-4ACD-56EF-4B167A95B149}"/>
          </ac:spMkLst>
        </pc:spChg>
        <pc:spChg chg="mod">
          <ac:chgData name="Mahya Roustaei Hossein Abadi" userId="6ebd8447-907e-4e99-8181-1585aa501c13" providerId="ADAL" clId="{2F960ED6-686F-4D52-ABAF-210AD854CCFF}" dt="2026-05-18T17:04:51.261" v="721" actId="1076"/>
          <ac:spMkLst>
            <pc:docMk/>
            <pc:sldMk cId="2900238413" sldId="275"/>
            <ac:spMk id="24" creationId="{D12EED26-9857-510D-A14D-C62B375F9B89}"/>
          </ac:spMkLst>
        </pc:spChg>
        <pc:spChg chg="mod">
          <ac:chgData name="Mahya Roustaei Hossein Abadi" userId="6ebd8447-907e-4e99-8181-1585aa501c13" providerId="ADAL" clId="{2F960ED6-686F-4D52-ABAF-210AD854CCFF}" dt="2026-05-18T17:04:56.636" v="727" actId="20577"/>
          <ac:spMkLst>
            <pc:docMk/>
            <pc:sldMk cId="2900238413" sldId="275"/>
            <ac:spMk id="26" creationId="{41BF932B-DF2E-D186-14F4-3273F156A956}"/>
          </ac:spMkLst>
        </pc:spChg>
        <pc:picChg chg="mod">
          <ac:chgData name="Mahya Roustaei Hossein Abadi" userId="6ebd8447-907e-4e99-8181-1585aa501c13" providerId="ADAL" clId="{2F960ED6-686F-4D52-ABAF-210AD854CCFF}" dt="2026-05-18T17:04:49.340" v="720" actId="14100"/>
          <ac:picMkLst>
            <pc:docMk/>
            <pc:sldMk cId="2900238413" sldId="275"/>
            <ac:picMk id="10" creationId="{80AD402E-A864-81FA-1536-148F950FC53D}"/>
          </ac:picMkLst>
        </pc:picChg>
        <pc:picChg chg="del mod">
          <ac:chgData name="Mahya Roustaei Hossein Abadi" userId="6ebd8447-907e-4e99-8181-1585aa501c13" providerId="ADAL" clId="{2F960ED6-686F-4D52-ABAF-210AD854CCFF}" dt="2026-05-18T17:04:38.047" v="714" actId="478"/>
          <ac:picMkLst>
            <pc:docMk/>
            <pc:sldMk cId="2900238413" sldId="275"/>
            <ac:picMk id="15" creationId="{1C9CB04D-0860-EAE4-F69E-96A5EF4637F3}"/>
          </ac:picMkLst>
        </pc:picChg>
        <pc:picChg chg="mod">
          <ac:chgData name="Mahya Roustaei Hossein Abadi" userId="6ebd8447-907e-4e99-8181-1585aa501c13" providerId="ADAL" clId="{2F960ED6-686F-4D52-ABAF-210AD854CCFF}" dt="2026-05-18T17:04:53.171" v="722" actId="1076"/>
          <ac:picMkLst>
            <pc:docMk/>
            <pc:sldMk cId="2900238413" sldId="275"/>
            <ac:picMk id="16" creationId="{9F61FE40-D4AE-C52D-0083-FF8BAE242B9A}"/>
          </ac:picMkLst>
        </pc:picChg>
      </pc:sldChg>
      <pc:sldChg chg="addSp modSp mod modAnim">
        <pc:chgData name="Mahya Roustaei Hossein Abadi" userId="6ebd8447-907e-4e99-8181-1585aa501c13" providerId="ADAL" clId="{2F960ED6-686F-4D52-ABAF-210AD854CCFF}" dt="2026-05-18T17:00:27.266" v="576"/>
        <pc:sldMkLst>
          <pc:docMk/>
          <pc:sldMk cId="148323486" sldId="451"/>
        </pc:sldMkLst>
        <pc:spChg chg="mod">
          <ac:chgData name="Mahya Roustaei Hossein Abadi" userId="6ebd8447-907e-4e99-8181-1585aa501c13" providerId="ADAL" clId="{2F960ED6-686F-4D52-ABAF-210AD854CCFF}" dt="2026-05-18T16:59:52.168" v="559" actId="164"/>
          <ac:spMkLst>
            <pc:docMk/>
            <pc:sldMk cId="148323486" sldId="451"/>
            <ac:spMk id="8" creationId="{75824DEE-78BF-63D0-3B64-B1B7BFC7A2A3}"/>
          </ac:spMkLst>
        </pc:spChg>
        <pc:spChg chg="mod">
          <ac:chgData name="Mahya Roustaei Hossein Abadi" userId="6ebd8447-907e-4e99-8181-1585aa501c13" providerId="ADAL" clId="{2F960ED6-686F-4D52-ABAF-210AD854CCFF}" dt="2026-05-18T16:59:58.936" v="560" actId="164"/>
          <ac:spMkLst>
            <pc:docMk/>
            <pc:sldMk cId="148323486" sldId="451"/>
            <ac:spMk id="18" creationId="{D5047594-99E4-6196-DAA5-ECBD70484DEA}"/>
          </ac:spMkLst>
        </pc:spChg>
        <pc:grpChg chg="add mod">
          <ac:chgData name="Mahya Roustaei Hossein Abadi" userId="6ebd8447-907e-4e99-8181-1585aa501c13" providerId="ADAL" clId="{2F960ED6-686F-4D52-ABAF-210AD854CCFF}" dt="2026-05-18T16:59:52.168" v="559" actId="164"/>
          <ac:grpSpMkLst>
            <pc:docMk/>
            <pc:sldMk cId="148323486" sldId="451"/>
            <ac:grpSpMk id="19" creationId="{4E98C6B5-2004-FB81-E290-E0558D79EDAC}"/>
          </ac:grpSpMkLst>
        </pc:grpChg>
        <pc:grpChg chg="add mod">
          <ac:chgData name="Mahya Roustaei Hossein Abadi" userId="6ebd8447-907e-4e99-8181-1585aa501c13" providerId="ADAL" clId="{2F960ED6-686F-4D52-ABAF-210AD854CCFF}" dt="2026-05-18T16:59:58.936" v="560" actId="164"/>
          <ac:grpSpMkLst>
            <pc:docMk/>
            <pc:sldMk cId="148323486" sldId="451"/>
            <ac:grpSpMk id="20" creationId="{EA4F5330-5F61-2BE8-9EB1-491EB074759B}"/>
          </ac:grpSpMkLst>
        </pc:grpChg>
        <pc:picChg chg="mod">
          <ac:chgData name="Mahya Roustaei Hossein Abadi" userId="6ebd8447-907e-4e99-8181-1585aa501c13" providerId="ADAL" clId="{2F960ED6-686F-4D52-ABAF-210AD854CCFF}" dt="2026-05-18T16:59:52.168" v="559" actId="164"/>
          <ac:picMkLst>
            <pc:docMk/>
            <pc:sldMk cId="148323486" sldId="451"/>
            <ac:picMk id="2" creationId="{18C0E7D8-D50A-800D-84AE-8612345B5F31}"/>
          </ac:picMkLst>
        </pc:picChg>
        <pc:picChg chg="mod">
          <ac:chgData name="Mahya Roustaei Hossein Abadi" userId="6ebd8447-907e-4e99-8181-1585aa501c13" providerId="ADAL" clId="{2F960ED6-686F-4D52-ABAF-210AD854CCFF}" dt="2026-05-18T16:58:51.288" v="547" actId="1076"/>
          <ac:picMkLst>
            <pc:docMk/>
            <pc:sldMk cId="148323486" sldId="451"/>
            <ac:picMk id="14" creationId="{D80EDEA1-FC64-D1D0-A8A6-3779456F2F05}"/>
          </ac:picMkLst>
        </pc:picChg>
        <pc:picChg chg="mod">
          <ac:chgData name="Mahya Roustaei Hossein Abadi" userId="6ebd8447-907e-4e99-8181-1585aa501c13" providerId="ADAL" clId="{2F960ED6-686F-4D52-ABAF-210AD854CCFF}" dt="2026-05-18T16:59:58.936" v="560" actId="164"/>
          <ac:picMkLst>
            <pc:docMk/>
            <pc:sldMk cId="148323486" sldId="451"/>
            <ac:picMk id="16" creationId="{B4666443-6E80-3D85-826D-67CCC89725E1}"/>
          </ac:picMkLst>
        </pc:picChg>
      </pc:sldChg>
      <pc:sldChg chg="modSp del mod">
        <pc:chgData name="Mahya Roustaei Hossein Abadi" userId="6ebd8447-907e-4e99-8181-1585aa501c13" providerId="ADAL" clId="{2F960ED6-686F-4D52-ABAF-210AD854CCFF}" dt="2026-05-18T16:30:37.493" v="65" actId="47"/>
        <pc:sldMkLst>
          <pc:docMk/>
          <pc:sldMk cId="2922423388" sldId="453"/>
        </pc:sldMkLst>
        <pc:spChg chg="mod">
          <ac:chgData name="Mahya Roustaei Hossein Abadi" userId="6ebd8447-907e-4e99-8181-1585aa501c13" providerId="ADAL" clId="{2F960ED6-686F-4D52-ABAF-210AD854CCFF}" dt="2026-05-18T16:30:19.924" v="34" actId="21"/>
          <ac:spMkLst>
            <pc:docMk/>
            <pc:sldMk cId="2922423388" sldId="453"/>
            <ac:spMk id="2" creationId="{F93F2A35-D29A-E648-3D5A-CDD3D43DB12D}"/>
          </ac:spMkLst>
        </pc:spChg>
      </pc:sldChg>
      <pc:sldChg chg="addSp modSp mod">
        <pc:chgData name="Mahya Roustaei Hossein Abadi" userId="6ebd8447-907e-4e99-8181-1585aa501c13" providerId="ADAL" clId="{2F960ED6-686F-4D52-ABAF-210AD854CCFF}" dt="2026-05-18T17:11:14.059" v="760" actId="255"/>
        <pc:sldMkLst>
          <pc:docMk/>
          <pc:sldMk cId="3433595679" sldId="454"/>
        </pc:sldMkLst>
        <pc:spChg chg="mod">
          <ac:chgData name="Mahya Roustaei Hossein Abadi" userId="6ebd8447-907e-4e99-8181-1585aa501c13" providerId="ADAL" clId="{2F960ED6-686F-4D52-ABAF-210AD854CCFF}" dt="2026-05-18T17:11:14.059" v="760" actId="255"/>
          <ac:spMkLst>
            <pc:docMk/>
            <pc:sldMk cId="3433595679" sldId="454"/>
            <ac:spMk id="2" creationId="{4605C906-EFEF-9535-8AD6-AC2ABE9678B9}"/>
          </ac:spMkLst>
        </pc:spChg>
        <pc:spChg chg="mod">
          <ac:chgData name="Mahya Roustaei Hossein Abadi" userId="6ebd8447-907e-4e99-8181-1585aa501c13" providerId="ADAL" clId="{2F960ED6-686F-4D52-ABAF-210AD854CCFF}" dt="2026-05-18T16:30:44.003" v="74" actId="20577"/>
          <ac:spMkLst>
            <pc:docMk/>
            <pc:sldMk cId="3433595679" sldId="454"/>
            <ac:spMk id="3" creationId="{7AC3A0DC-1968-15C5-2A9C-010F73249030}"/>
          </ac:spMkLst>
        </pc:spChg>
        <pc:spChg chg="add mod">
          <ac:chgData name="Mahya Roustaei Hossein Abadi" userId="6ebd8447-907e-4e99-8181-1585aa501c13" providerId="ADAL" clId="{2F960ED6-686F-4D52-ABAF-210AD854CCFF}" dt="2026-05-18T16:49:26.904" v="356" actId="14100"/>
          <ac:spMkLst>
            <pc:docMk/>
            <pc:sldMk cId="3433595679" sldId="454"/>
            <ac:spMk id="8" creationId="{7AA45073-F87C-BEFF-03F8-88C3166ADEE2}"/>
          </ac:spMkLst>
        </pc:spChg>
        <pc:picChg chg="add mod modCrop">
          <ac:chgData name="Mahya Roustaei Hossein Abadi" userId="6ebd8447-907e-4e99-8181-1585aa501c13" providerId="ADAL" clId="{2F960ED6-686F-4D52-ABAF-210AD854CCFF}" dt="2026-05-18T16:45:57.205" v="264" actId="1076"/>
          <ac:picMkLst>
            <pc:docMk/>
            <pc:sldMk cId="3433595679" sldId="454"/>
            <ac:picMk id="6" creationId="{DD117DA2-43A2-B82E-2708-5A057B1A6E80}"/>
          </ac:picMkLst>
        </pc:picChg>
      </pc:sldChg>
      <pc:sldChg chg="addSp delSp modSp mod modAnim">
        <pc:chgData name="Mahya Roustaei Hossein Abadi" userId="6ebd8447-907e-4e99-8181-1585aa501c13" providerId="ADAL" clId="{2F960ED6-686F-4D52-ABAF-210AD854CCFF}" dt="2026-05-18T17:09:13.431" v="733" actId="122"/>
        <pc:sldMkLst>
          <pc:docMk/>
          <pc:sldMk cId="3144192290" sldId="455"/>
        </pc:sldMkLst>
        <pc:spChg chg="add mod">
          <ac:chgData name="Mahya Roustaei Hossein Abadi" userId="6ebd8447-907e-4e99-8181-1585aa501c13" providerId="ADAL" clId="{2F960ED6-686F-4D52-ABAF-210AD854CCFF}" dt="2026-05-18T17:03:17.390" v="639" actId="1076"/>
          <ac:spMkLst>
            <pc:docMk/>
            <pc:sldMk cId="3144192290" sldId="455"/>
            <ac:spMk id="22" creationId="{00E3CC53-AE88-A216-0593-8BC00B085710}"/>
          </ac:spMkLst>
        </pc:spChg>
        <pc:spChg chg="add mod">
          <ac:chgData name="Mahya Roustaei Hossein Abadi" userId="6ebd8447-907e-4e99-8181-1585aa501c13" providerId="ADAL" clId="{2F960ED6-686F-4D52-ABAF-210AD854CCFF}" dt="2026-05-18T17:04:01.306" v="666" actId="1076"/>
          <ac:spMkLst>
            <pc:docMk/>
            <pc:sldMk cId="3144192290" sldId="455"/>
            <ac:spMk id="23" creationId="{8D6536FE-6FC7-4F82-14F0-B346B1A38BFC}"/>
          </ac:spMkLst>
        </pc:spChg>
        <pc:spChg chg="add mod">
          <ac:chgData name="Mahya Roustaei Hossein Abadi" userId="6ebd8447-907e-4e99-8181-1585aa501c13" providerId="ADAL" clId="{2F960ED6-686F-4D52-ABAF-210AD854CCFF}" dt="2026-05-18T17:09:13.431" v="733" actId="122"/>
          <ac:spMkLst>
            <pc:docMk/>
            <pc:sldMk cId="3144192290" sldId="455"/>
            <ac:spMk id="25" creationId="{D93B3CB8-86BD-B9AC-33B8-39C24726AD5B}"/>
          </ac:spMkLst>
        </pc:spChg>
        <pc:picChg chg="mod">
          <ac:chgData name="Mahya Roustaei Hossein Abadi" userId="6ebd8447-907e-4e99-8181-1585aa501c13" providerId="ADAL" clId="{2F960ED6-686F-4D52-ABAF-210AD854CCFF}" dt="2026-05-18T16:39:34.144" v="124" actId="1076"/>
          <ac:picMkLst>
            <pc:docMk/>
            <pc:sldMk cId="3144192290" sldId="455"/>
            <ac:picMk id="11" creationId="{938C89E3-16BE-A432-37BB-4395A5418AF6}"/>
          </ac:picMkLst>
        </pc:picChg>
        <pc:picChg chg="add mod">
          <ac:chgData name="Mahya Roustaei Hossein Abadi" userId="6ebd8447-907e-4e99-8181-1585aa501c13" providerId="ADAL" clId="{2F960ED6-686F-4D52-ABAF-210AD854CCFF}" dt="2026-05-18T16:38:09.464" v="102" actId="1076"/>
          <ac:picMkLst>
            <pc:docMk/>
            <pc:sldMk cId="3144192290" sldId="455"/>
            <ac:picMk id="16" creationId="{B6F8AD2F-D15E-D365-752A-2075BAA9C8FF}"/>
          </ac:picMkLst>
        </pc:picChg>
        <pc:picChg chg="add del mod modCrop">
          <ac:chgData name="Mahya Roustaei Hossein Abadi" userId="6ebd8447-907e-4e99-8181-1585aa501c13" providerId="ADAL" clId="{2F960ED6-686F-4D52-ABAF-210AD854CCFF}" dt="2026-05-18T16:39:52.201" v="127" actId="478"/>
          <ac:picMkLst>
            <pc:docMk/>
            <pc:sldMk cId="3144192290" sldId="455"/>
            <ac:picMk id="18" creationId="{B23E7DF4-0043-2987-63AD-62DA8874E4A7}"/>
          </ac:picMkLst>
        </pc:picChg>
        <pc:picChg chg="add mod">
          <ac:chgData name="Mahya Roustaei Hossein Abadi" userId="6ebd8447-907e-4e99-8181-1585aa501c13" providerId="ADAL" clId="{2F960ED6-686F-4D52-ABAF-210AD854CCFF}" dt="2026-05-18T17:03:55.809" v="665" actId="1038"/>
          <ac:picMkLst>
            <pc:docMk/>
            <pc:sldMk cId="3144192290" sldId="455"/>
            <ac:picMk id="20" creationId="{11E0A91E-544E-57C4-EB0B-9E5378F6A6ED}"/>
          </ac:picMkLst>
        </pc:picChg>
        <pc:picChg chg="add mod">
          <ac:chgData name="Mahya Roustaei Hossein Abadi" userId="6ebd8447-907e-4e99-8181-1585aa501c13" providerId="ADAL" clId="{2F960ED6-686F-4D52-ABAF-210AD854CCFF}" dt="2026-05-18T16:38:13.574" v="103" actId="1076"/>
          <ac:picMkLst>
            <pc:docMk/>
            <pc:sldMk cId="3144192290" sldId="455"/>
            <ac:picMk id="10246" creationId="{221C6789-80E7-759B-E5A2-BAB1044543C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0EFEC-C3FA-3C4A-B7F4-DA1C3F57E471}" type="datetimeFigureOut">
              <a:t>18/05/2026</a:t>
            </a:fld>
            <a:endParaRPr lang="en-B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522D08-1F01-BB49-AF51-EBB99F15D995}" type="slidenum"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090487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9A0A48-EDB1-4AFE-B1B7-10CE2A41649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807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ugent.be/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E7AAA61-02E7-BAC9-EA05-6C3E6931C9AE}"/>
              </a:ext>
            </a:extLst>
          </p:cNvPr>
          <p:cNvSpPr/>
          <p:nvPr userDrawn="1"/>
        </p:nvSpPr>
        <p:spPr>
          <a:xfrm>
            <a:off x="334962" y="904834"/>
            <a:ext cx="11857038" cy="4727381"/>
          </a:xfrm>
          <a:prstGeom prst="rect">
            <a:avLst/>
          </a:prstGeom>
          <a:solidFill>
            <a:srgbClr val="1E64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6D2043D-6EB9-0864-5E05-87A3F67AF25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708775" y="904834"/>
            <a:ext cx="5483225" cy="4727616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b="0" i="1" baseline="0">
                <a:solidFill>
                  <a:schemeClr val="bg1"/>
                </a:solidFill>
              </a:defRPr>
            </a:lvl1pPr>
          </a:lstStyle>
          <a:p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picture</a:t>
            </a:r>
            <a:endParaRPr lang="en-BE" dirty="0"/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BA10A23-5DA3-9A1E-8E84-29F7F107D9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88206" y="1076122"/>
            <a:ext cx="5800725" cy="25331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1" i="0" cap="all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</a:t>
            </a:r>
            <a:r>
              <a:rPr lang="nl-BE" dirty="0" err="1"/>
              <a:t>department</a:t>
            </a:r>
            <a:endParaRPr lang="en-GB" dirty="0"/>
          </a:p>
        </p:txBody>
      </p: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62DBA8D7-7A6E-681C-61D6-629E37255DC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88206" y="1336460"/>
            <a:ext cx="5800725" cy="25331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 i="0" cap="all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research </a:t>
            </a:r>
            <a:r>
              <a:rPr lang="nl-BE" dirty="0" err="1"/>
              <a:t>group</a:t>
            </a:r>
            <a:endParaRPr lang="en-GB" dirty="0"/>
          </a:p>
        </p:txBody>
      </p:sp>
      <p:sp>
        <p:nvSpPr>
          <p:cNvPr id="24" name="Text Placeholder 22">
            <a:extLst>
              <a:ext uri="{FF2B5EF4-FFF2-40B4-BE49-F238E27FC236}">
                <a16:creationId xmlns:a16="http://schemas.microsoft.com/office/drawing/2014/main" id="{999674CE-CC5A-6E5E-B20B-6D1ECE8758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45820" y="4947903"/>
            <a:ext cx="5868987" cy="3385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r>
              <a:rPr lang="en-GB" noProof="0" dirty="0"/>
              <a:t>Click to add subtitle / presenter / date [dd-mm-</a:t>
            </a:r>
            <a:r>
              <a:rPr lang="en-GB" noProof="0" dirty="0" err="1"/>
              <a:t>yyyy</a:t>
            </a:r>
            <a:r>
              <a:rPr lang="en-GB" noProof="0" dirty="0"/>
              <a:t>]</a:t>
            </a:r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3C3B384C-5F63-0027-60E1-3323498634A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993515" y="5845558"/>
            <a:ext cx="1929765" cy="69889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 baseline="0"/>
            </a:lvl1pPr>
          </a:lstStyle>
          <a:p>
            <a:r>
              <a:rPr lang="en-BE"/>
              <a:t>Partner Logo 2</a:t>
            </a:r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47C46CF3-3266-0AE4-E490-2AB34D0D8D7C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086475" y="5845558"/>
            <a:ext cx="1929765" cy="69889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 baseline="0"/>
            </a:lvl1pPr>
          </a:lstStyle>
          <a:p>
            <a:r>
              <a:rPr lang="en-BE"/>
              <a:t>Partner Logo 3</a:t>
            </a:r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3B1542A1-6AC8-E18C-CF5F-D1E4308D374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79435" y="5845558"/>
            <a:ext cx="1929765" cy="69889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 baseline="0"/>
            </a:lvl1pPr>
          </a:lstStyle>
          <a:p>
            <a:r>
              <a:rPr lang="en-BE"/>
              <a:t>Partner Logo 4</a:t>
            </a:r>
          </a:p>
        </p:txBody>
      </p:sp>
      <p:sp>
        <p:nvSpPr>
          <p:cNvPr id="3" name="Text Placeholder 15">
            <a:extLst>
              <a:ext uri="{FF2B5EF4-FFF2-40B4-BE49-F238E27FC236}">
                <a16:creationId xmlns:a16="http://schemas.microsoft.com/office/drawing/2014/main" id="{5CD99CC8-1C66-FA5B-C68B-CA8D27A118F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54196" y="2126254"/>
            <a:ext cx="5632959" cy="2601271"/>
          </a:xfrm>
          <a:prstGeom prst="rect">
            <a:avLst/>
          </a:prstGeom>
        </p:spPr>
        <p:txBody>
          <a:bodyPr anchor="b" anchorCtr="0"/>
          <a:lstStyle>
            <a:lvl1pPr marL="0" indent="0">
              <a:lnSpc>
                <a:spcPts val="6800"/>
              </a:lnSpc>
              <a:spcBef>
                <a:spcPts val="0"/>
              </a:spcBef>
              <a:buNone/>
              <a:defRPr sz="6500" b="1" i="0" cap="none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GB" dirty="0"/>
              <a:t>Click to add title</a:t>
            </a:r>
          </a:p>
        </p:txBody>
      </p:sp>
      <p:pic>
        <p:nvPicPr>
          <p:cNvPr id="8" name="Afbeelding 17">
            <a:extLst>
              <a:ext uri="{FF2B5EF4-FFF2-40B4-BE49-F238E27FC236}">
                <a16:creationId xmlns:a16="http://schemas.microsoft.com/office/drawing/2014/main" id="{377D64E3-D8A5-11E3-0E0C-76355B8A07A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3506" y="-39239"/>
            <a:ext cx="3126706" cy="1042236"/>
          </a:xfrm>
          <a:prstGeom prst="rect">
            <a:avLst/>
          </a:prstGeom>
        </p:spPr>
      </p:pic>
      <p:sp>
        <p:nvSpPr>
          <p:cNvPr id="2" name="Picture Placeholder 3">
            <a:extLst>
              <a:ext uri="{FF2B5EF4-FFF2-40B4-BE49-F238E27FC236}">
                <a16:creationId xmlns:a16="http://schemas.microsoft.com/office/drawing/2014/main" id="{0581EEBD-3A2E-3F65-A7CB-B3DD05283A4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00555" y="5852592"/>
            <a:ext cx="1929765" cy="69889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 baseline="0"/>
            </a:lvl1pPr>
          </a:lstStyle>
          <a:p>
            <a:r>
              <a:rPr lang="en-BE"/>
              <a:t>Partner Logo 1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5EDCB8C-2EF2-062F-AFDF-A1D2C0273A8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731492" y="6128181"/>
            <a:ext cx="2216094" cy="448107"/>
          </a:xfrm>
          <a:prstGeom prst="rect">
            <a:avLst/>
          </a:prstGeom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C82045CA-3B63-7825-93A5-957B6935E374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0579" y="5794956"/>
            <a:ext cx="847725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6236B01-58A9-1DA6-3480-28958CBE0A77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5020742" y="5722975"/>
            <a:ext cx="1688033" cy="891433"/>
          </a:xfrm>
          <a:prstGeom prst="rect">
            <a:avLst/>
          </a:prstGeom>
        </p:spPr>
      </p:pic>
      <p:pic>
        <p:nvPicPr>
          <p:cNvPr id="16" name="Content Placeholder 11" descr="A green and white circle with text&#10;&#10;Description automatically generated">
            <a:extLst>
              <a:ext uri="{FF2B5EF4-FFF2-40B4-BE49-F238E27FC236}">
                <a16:creationId xmlns:a16="http://schemas.microsoft.com/office/drawing/2014/main" id="{11E36DD0-39A3-A882-83B7-31CA30C10A2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6070" y="5818391"/>
            <a:ext cx="934230" cy="92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2136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4226" userDrawn="1">
          <p15:clr>
            <a:srgbClr val="FBAE40"/>
          </p15:clr>
        </p15:guide>
        <p15:guide id="4" pos="415" userDrawn="1">
          <p15:clr>
            <a:srgbClr val="FBAE40"/>
          </p15:clr>
        </p15:guide>
        <p15:guide id="5" orient="horz" pos="256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E7AAA61-02E7-BAC9-EA05-6C3E6931C9AE}"/>
              </a:ext>
            </a:extLst>
          </p:cNvPr>
          <p:cNvSpPr/>
          <p:nvPr userDrawn="1"/>
        </p:nvSpPr>
        <p:spPr>
          <a:xfrm>
            <a:off x="334962" y="-7643"/>
            <a:ext cx="11857038" cy="5632215"/>
          </a:xfrm>
          <a:prstGeom prst="rect">
            <a:avLst/>
          </a:prstGeom>
          <a:solidFill>
            <a:srgbClr val="1E64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6D2043D-6EB9-0864-5E05-87A3F67AF25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708775" y="0"/>
            <a:ext cx="5483225" cy="5632450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b="0" i="1" baseline="0">
                <a:solidFill>
                  <a:schemeClr val="bg1"/>
                </a:solidFill>
              </a:defRPr>
            </a:lvl1pPr>
          </a:lstStyle>
          <a:p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picture</a:t>
            </a:r>
            <a:endParaRPr lang="en-BE" dirty="0"/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8696E979-5DD6-A9D0-6C24-A5369197D4E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54196" y="1904921"/>
            <a:ext cx="5632959" cy="3597780"/>
          </a:xfrm>
          <a:prstGeom prst="rect">
            <a:avLst/>
          </a:prstGeom>
        </p:spPr>
        <p:txBody>
          <a:bodyPr anchor="b" anchorCtr="0"/>
          <a:lstStyle>
            <a:lvl1pPr marL="0" indent="0">
              <a:lnSpc>
                <a:spcPts val="6800"/>
              </a:lnSpc>
              <a:spcBef>
                <a:spcPts val="0"/>
              </a:spcBef>
              <a:buNone/>
              <a:defRPr sz="6500" b="1" i="0" cap="none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GB" dirty="0"/>
              <a:t>Click to add chapter title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B909EE-F9C9-B18C-64C3-3AB1D1C1C8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731492" y="6128181"/>
            <a:ext cx="2216094" cy="448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5497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4226">
          <p15:clr>
            <a:srgbClr val="FBAE40"/>
          </p15:clr>
        </p15:guide>
        <p15:guide id="4" pos="211" userDrawn="1">
          <p15:clr>
            <a:srgbClr val="FBAE40"/>
          </p15:clr>
        </p15:guide>
        <p15:guide id="5" orient="horz" pos="3543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B9B38-4062-3544-B884-9B34D23BDCA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42609" y="1889759"/>
            <a:ext cx="10893106" cy="37896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>
                <a:latin typeface="UGent Panno Text" panose="02000506040000040003" pitchFamily="2" charset="0"/>
              </a:defRPr>
            </a:lvl1pPr>
            <a:lvl2pPr marL="9525" indent="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2pPr>
            <a:lvl3pPr marL="801688" indent="-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3pPr>
            <a:lvl4pPr>
              <a:defRPr baseline="0">
                <a:latin typeface="UGent Panno Text" panose="02000506040000040003" pitchFamily="2" charset="0"/>
              </a:defRPr>
            </a:lvl4pPr>
            <a:lvl5pPr>
              <a:defRPr baseline="0">
                <a:latin typeface="UGent Panno Text" panose="02000506040000040003" pitchFamily="2" charset="0"/>
              </a:defRPr>
            </a:lvl5pPr>
          </a:lstStyle>
          <a:p>
            <a:pPr lvl="0"/>
            <a:r>
              <a:rPr lang="en-GB" dirty="0"/>
              <a:t>Click to add text</a:t>
            </a:r>
          </a:p>
          <a:p>
            <a:pPr lvl="1"/>
            <a:r>
              <a:rPr lang="en-GB" dirty="0"/>
              <a:t>Level 1</a:t>
            </a:r>
          </a:p>
          <a:p>
            <a:pPr lvl="2"/>
            <a:r>
              <a:rPr lang="en-GB" dirty="0"/>
              <a:t>Level 2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674F96B-ACC8-7B86-3350-B2CBDF3510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2925" y="1150143"/>
            <a:ext cx="10893106" cy="5492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>
                <a:solidFill>
                  <a:srgbClr val="8BBEE8"/>
                </a:solidFill>
                <a:latin typeface="UGent Panno Text" panose="02000506040000040003" pitchFamily="2" charset="0"/>
              </a:defRPr>
            </a:lvl1pPr>
          </a:lstStyle>
          <a:p>
            <a:r>
              <a:rPr lang="en-GB" sz="2800" b="0" i="0" baseline="0" dirty="0">
                <a:latin typeface="UGent Panno Text SemiLight" panose="02000406040000040003" pitchFamily="2" charset="0"/>
              </a:rPr>
              <a:t>Click to add subtitle</a:t>
            </a:r>
            <a:endParaRPr lang="en-BE" sz="2800" b="0" i="0" baseline="0" dirty="0">
              <a:latin typeface="UGent Panno Text SemiLight" panose="02000406040000040003" pitchFamily="2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6986D91-BB3B-0E85-A2F8-E3C6F52F54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2609" y="250995"/>
            <a:ext cx="10893422" cy="893656"/>
          </a:xfrm>
          <a:prstGeom prst="rect">
            <a:avLst/>
          </a:prstGeom>
        </p:spPr>
        <p:txBody>
          <a:bodyPr tIns="0" bIns="0"/>
          <a:lstStyle>
            <a:lvl1pPr>
              <a:defRPr sz="4400" b="1" i="0" cap="none" baseline="0">
                <a:solidFill>
                  <a:srgbClr val="1E64C8"/>
                </a:solidFill>
                <a:latin typeface="UGent Panno Text" panose="02000506040000040003" pitchFamily="2" charset="0"/>
              </a:defRPr>
            </a:lvl1pPr>
          </a:lstStyle>
          <a:p>
            <a:r>
              <a:rPr lang="en-GB" dirty="0"/>
              <a:t>Click to add title</a:t>
            </a:r>
            <a:endParaRPr lang="en-BE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09884C-DF33-80E6-481A-B7121C9A2D1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731492" y="6128181"/>
            <a:ext cx="2216094" cy="448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5649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25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B9B38-4062-3544-B884-9B34D23BDCA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42609" y="1889759"/>
            <a:ext cx="5340031" cy="37896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>
                <a:latin typeface="UGent Panno Text" panose="02000506040000040003" pitchFamily="2" charset="0"/>
              </a:defRPr>
            </a:lvl1pPr>
            <a:lvl2pPr marL="9525" indent="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2pPr>
            <a:lvl3pPr marL="801688" indent="-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3pPr>
            <a:lvl4pPr>
              <a:defRPr baseline="0">
                <a:latin typeface="UGent Panno Text" panose="02000506040000040003" pitchFamily="2" charset="0"/>
              </a:defRPr>
            </a:lvl4pPr>
            <a:lvl5pPr>
              <a:defRPr baseline="0">
                <a:latin typeface="UGent Panno Text" panose="02000506040000040003" pitchFamily="2" charset="0"/>
              </a:defRPr>
            </a:lvl5pPr>
          </a:lstStyle>
          <a:p>
            <a:pPr lvl="0"/>
            <a:r>
              <a:rPr lang="en-GB" dirty="0"/>
              <a:t>Click to add text</a:t>
            </a:r>
          </a:p>
          <a:p>
            <a:pPr lvl="1"/>
            <a:r>
              <a:rPr lang="en-GB" dirty="0"/>
              <a:t>Level 1</a:t>
            </a:r>
          </a:p>
          <a:p>
            <a:pPr lvl="2"/>
            <a:r>
              <a:rPr lang="en-GB" dirty="0"/>
              <a:t>Level 2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27489-CE6E-43ED-8317-F7C9B416AAF4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107575" y="1889759"/>
            <a:ext cx="5340031" cy="37896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>
                <a:latin typeface="UGent Panno Text" panose="02000506040000040003" pitchFamily="2" charset="0"/>
              </a:defRPr>
            </a:lvl1pPr>
            <a:lvl2pPr marL="9525" indent="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2pPr>
            <a:lvl3pPr marL="801688" indent="-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3pPr>
            <a:lvl4pPr>
              <a:defRPr baseline="0">
                <a:latin typeface="UGent Panno Text" panose="02000506040000040003" pitchFamily="2" charset="0"/>
              </a:defRPr>
            </a:lvl4pPr>
            <a:lvl5pPr>
              <a:defRPr baseline="0">
                <a:latin typeface="UGent Panno Text" panose="02000506040000040003" pitchFamily="2" charset="0"/>
              </a:defRPr>
            </a:lvl5pPr>
          </a:lstStyle>
          <a:p>
            <a:pPr lvl="0"/>
            <a:r>
              <a:rPr lang="en-GB" dirty="0"/>
              <a:t>Click to add text</a:t>
            </a:r>
          </a:p>
          <a:p>
            <a:pPr lvl="1"/>
            <a:r>
              <a:rPr lang="en-GB" dirty="0"/>
              <a:t>Level 1</a:t>
            </a:r>
          </a:p>
          <a:p>
            <a:pPr lvl="2"/>
            <a:r>
              <a:rPr lang="en-GB" dirty="0"/>
              <a:t>Level 2</a:t>
            </a:r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9CA775B9-7A5D-D3BA-EB26-3B1C77C0C30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2925" y="1150143"/>
            <a:ext cx="10893106" cy="5492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>
                <a:solidFill>
                  <a:srgbClr val="8BBEE8"/>
                </a:solidFill>
                <a:latin typeface="UGent Panno Text" panose="02000506040000040003" pitchFamily="2" charset="0"/>
              </a:defRPr>
            </a:lvl1pPr>
          </a:lstStyle>
          <a:p>
            <a:r>
              <a:rPr lang="en-GB" sz="2800" b="0" i="0" baseline="0" dirty="0">
                <a:latin typeface="UGent Panno Text SemiLight" panose="02000406040000040003" pitchFamily="2" charset="0"/>
              </a:rPr>
              <a:t>Click to add subtitle</a:t>
            </a:r>
            <a:endParaRPr lang="en-BE" sz="2800" b="0" i="0" baseline="0" dirty="0">
              <a:latin typeface="UGent Panno Text SemiLight" panose="02000406040000040003" pitchFamily="2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C2FBC6-E436-D1CA-B831-5045F9D578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2609" y="250995"/>
            <a:ext cx="10893422" cy="893656"/>
          </a:xfrm>
          <a:prstGeom prst="rect">
            <a:avLst/>
          </a:prstGeom>
        </p:spPr>
        <p:txBody>
          <a:bodyPr tIns="0" bIns="0"/>
          <a:lstStyle>
            <a:lvl1pPr>
              <a:defRPr sz="4400" b="1" i="0" cap="none" baseline="0">
                <a:solidFill>
                  <a:srgbClr val="1E64C8"/>
                </a:solidFill>
                <a:latin typeface="UGent Panno Text" panose="02000506040000040003" pitchFamily="2" charset="0"/>
              </a:defRPr>
            </a:lvl1pPr>
          </a:lstStyle>
          <a:p>
            <a:r>
              <a:rPr lang="en-GB" dirty="0"/>
              <a:t>Click to add title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6011297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7197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B9B38-4062-3544-B884-9B34D23BDCA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42609" y="1889759"/>
            <a:ext cx="5340031" cy="37896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>
                <a:latin typeface="UGent Panno Text" panose="02000506040000040003" pitchFamily="2" charset="0"/>
              </a:defRPr>
            </a:lvl1pPr>
            <a:lvl2pPr marL="9525" indent="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2pPr>
            <a:lvl3pPr marL="801688" indent="-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3pPr>
            <a:lvl4pPr>
              <a:defRPr baseline="0">
                <a:latin typeface="UGent Panno Text" panose="02000506040000040003" pitchFamily="2" charset="0"/>
              </a:defRPr>
            </a:lvl4pPr>
            <a:lvl5pPr>
              <a:defRPr baseline="0">
                <a:latin typeface="UGent Panno Text" panose="02000506040000040003" pitchFamily="2" charset="0"/>
              </a:defRPr>
            </a:lvl5pPr>
          </a:lstStyle>
          <a:p>
            <a:pPr lvl="0"/>
            <a:r>
              <a:rPr lang="en-GB" dirty="0"/>
              <a:t>Click to add text</a:t>
            </a:r>
          </a:p>
          <a:p>
            <a:pPr lvl="1"/>
            <a:r>
              <a:rPr lang="en-GB" dirty="0"/>
              <a:t>Level 1</a:t>
            </a:r>
          </a:p>
          <a:p>
            <a:pPr lvl="2"/>
            <a:r>
              <a:rPr lang="en-GB" dirty="0"/>
              <a:t>Level 2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CB15F7A-2857-1665-65A2-912D2635A33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096000" y="3429000"/>
            <a:ext cx="5761038" cy="3132137"/>
          </a:xfrm>
          <a:prstGeom prst="rect">
            <a:avLst/>
          </a:prstGeom>
          <a:solidFill>
            <a:srgbClr val="8BBEE8"/>
          </a:solidFill>
        </p:spPr>
        <p:txBody>
          <a:bodyPr lIns="216000" tIns="216000"/>
          <a:lstStyle>
            <a:lvl1pPr marL="0" indent="0">
              <a:buNone/>
              <a:defRPr sz="200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GB" dirty="0"/>
              <a:t>Click to add text</a:t>
            </a:r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0FE049FB-53CE-0D06-5EAF-F7D996BBD1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2925" y="1150143"/>
            <a:ext cx="10893106" cy="5492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>
                <a:solidFill>
                  <a:srgbClr val="8BBEE8"/>
                </a:solidFill>
                <a:latin typeface="UGent Panno Text" panose="02000506040000040003" pitchFamily="2" charset="0"/>
              </a:defRPr>
            </a:lvl1pPr>
          </a:lstStyle>
          <a:p>
            <a:r>
              <a:rPr lang="en-GB" sz="2800" b="0" i="0" baseline="0" dirty="0">
                <a:latin typeface="UGent Panno Text SemiLight" panose="02000406040000040003" pitchFamily="2" charset="0"/>
              </a:rPr>
              <a:t>Click to add subtitle</a:t>
            </a:r>
            <a:endParaRPr lang="en-BE" sz="2800" b="0" i="0" baseline="0" dirty="0">
              <a:latin typeface="UGent Panno Text SemiLight" panose="02000406040000040003" pitchFamily="2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3EDE80-0BDF-4564-E27A-18B047ECA9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2609" y="250995"/>
            <a:ext cx="10893422" cy="893656"/>
          </a:xfrm>
          <a:prstGeom prst="rect">
            <a:avLst/>
          </a:prstGeom>
        </p:spPr>
        <p:txBody>
          <a:bodyPr tIns="0" bIns="0"/>
          <a:lstStyle>
            <a:lvl1pPr>
              <a:defRPr sz="4400" b="1" i="0" cap="none" baseline="0">
                <a:solidFill>
                  <a:srgbClr val="1E64C8"/>
                </a:solidFill>
                <a:latin typeface="UGent Panno Text" panose="02000506040000040003" pitchFamily="2" charset="0"/>
              </a:defRPr>
            </a:lvl1pPr>
          </a:lstStyle>
          <a:p>
            <a:r>
              <a:rPr lang="en-GB" dirty="0"/>
              <a:t>Click to add title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27420363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469" userDrawn="1">
          <p15:clr>
            <a:srgbClr val="FBAE40"/>
          </p15:clr>
        </p15:guide>
        <p15:guide id="4" orient="horz" pos="4133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B9B38-4062-3544-B884-9B34D23BDCA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42609" y="1889759"/>
            <a:ext cx="5340031" cy="37896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>
                <a:latin typeface="UGent Panno Text" panose="02000506040000040003" pitchFamily="2" charset="0"/>
              </a:defRPr>
            </a:lvl1pPr>
            <a:lvl2pPr marL="9525" indent="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2pPr>
            <a:lvl3pPr marL="801688" indent="-263525">
              <a:buClr>
                <a:srgbClr val="1E64C8"/>
              </a:buClr>
              <a:tabLst/>
              <a:defRPr baseline="0">
                <a:latin typeface="UGent Panno Text" panose="02000506040000040003" pitchFamily="2" charset="0"/>
              </a:defRPr>
            </a:lvl3pPr>
            <a:lvl4pPr>
              <a:defRPr baseline="0">
                <a:latin typeface="UGent Panno Text" panose="02000506040000040003" pitchFamily="2" charset="0"/>
              </a:defRPr>
            </a:lvl4pPr>
            <a:lvl5pPr>
              <a:defRPr baseline="0">
                <a:latin typeface="UGent Panno Text" panose="02000506040000040003" pitchFamily="2" charset="0"/>
              </a:defRPr>
            </a:lvl5pPr>
          </a:lstStyle>
          <a:p>
            <a:pPr lvl="0"/>
            <a:r>
              <a:rPr lang="en-GB" dirty="0"/>
              <a:t>Click to add text</a:t>
            </a:r>
          </a:p>
          <a:p>
            <a:pPr lvl="1"/>
            <a:r>
              <a:rPr lang="en-GB" dirty="0"/>
              <a:t>Level 1</a:t>
            </a:r>
          </a:p>
          <a:p>
            <a:pPr lvl="2"/>
            <a:r>
              <a:rPr lang="en-GB" dirty="0"/>
              <a:t>Level 2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A61780A-83DC-D87E-7E9D-4AAE6AB2CEE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96000" y="0"/>
            <a:ext cx="5761038" cy="6561138"/>
          </a:xfrm>
          <a:prstGeom prst="rect">
            <a:avLst/>
          </a:prstGeom>
          <a:solidFill>
            <a:schemeClr val="bg1">
              <a:alpha val="10106"/>
            </a:schemeClr>
          </a:solidFill>
        </p:spPr>
        <p:txBody>
          <a:bodyPr/>
          <a:lstStyle>
            <a:lvl1pPr marL="0" indent="0">
              <a:buNone/>
              <a:defRPr b="0" i="1" baseline="0"/>
            </a:lvl1pPr>
          </a:lstStyle>
          <a:p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picture</a:t>
            </a:r>
            <a:endParaRPr lang="en-BE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38AEE2A-8AAD-71AA-7952-D0105F9D9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2609" y="357529"/>
            <a:ext cx="5340031" cy="1532230"/>
          </a:xfrm>
          <a:prstGeom prst="rect">
            <a:avLst/>
          </a:prstGeom>
        </p:spPr>
        <p:txBody>
          <a:bodyPr anchor="t" anchorCtr="0"/>
          <a:lstStyle>
            <a:lvl1pPr>
              <a:lnSpc>
                <a:spcPts val="4880"/>
              </a:lnSpc>
              <a:defRPr sz="4400" b="1" i="0" cap="none" baseline="0">
                <a:solidFill>
                  <a:srgbClr val="1E64C8"/>
                </a:solidFill>
                <a:latin typeface="UGent Panno Text" panose="02000506040000040003" pitchFamily="2" charset="0"/>
              </a:defRPr>
            </a:lvl1pPr>
          </a:lstStyle>
          <a:p>
            <a:r>
              <a:rPr lang="en-GB" dirty="0"/>
              <a:t>Click to add title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26594405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469" userDrawn="1">
          <p15:clr>
            <a:srgbClr val="FBAE40"/>
          </p15:clr>
        </p15:guide>
        <p15:guide id="4" orient="horz" pos="4133" userDrawn="1">
          <p15:clr>
            <a:srgbClr val="FBAE40"/>
          </p15:clr>
        </p15:guide>
        <p15:guide id="5" orient="horz" pos="527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60491DC-DD02-8C0D-3C43-4759716D260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34963" y="0"/>
            <a:ext cx="11857037" cy="5624513"/>
          </a:xfrm>
          <a:prstGeom prst="rect">
            <a:avLst/>
          </a:prstGeom>
          <a:noFill/>
        </p:spPr>
        <p:txBody>
          <a:bodyPr/>
          <a:lstStyle>
            <a:lvl1pPr marL="0" indent="0">
              <a:buNone/>
              <a:defRPr b="0" i="1" baseline="0"/>
            </a:lvl1pPr>
          </a:lstStyle>
          <a:p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picture</a:t>
            </a:r>
            <a:endParaRPr lang="en-BE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79928919-EA26-6E09-2403-4922D79229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96000" y="2960688"/>
            <a:ext cx="5761038" cy="3600450"/>
          </a:xfrm>
          <a:prstGeom prst="rect">
            <a:avLst/>
          </a:prstGeom>
          <a:solidFill>
            <a:srgbClr val="8BBEE8"/>
          </a:solidFill>
        </p:spPr>
        <p:txBody>
          <a:bodyPr lIns="288000" tIns="144000"/>
          <a:lstStyle>
            <a:lvl1pPr marL="0" indent="0">
              <a:lnSpc>
                <a:spcPct val="100000"/>
              </a:lnSpc>
              <a:buNone/>
              <a:defRPr sz="20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GB" dirty="0"/>
              <a:t>Click to add text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22626908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469">
          <p15:clr>
            <a:srgbClr val="FBAE40"/>
          </p15:clr>
        </p15:guide>
        <p15:guide id="4" orient="horz" pos="4133">
          <p15:clr>
            <a:srgbClr val="FBAE40"/>
          </p15:clr>
        </p15:guide>
        <p15:guide id="5" orient="horz" pos="3543">
          <p15:clr>
            <a:srgbClr val="FBAE40"/>
          </p15:clr>
        </p15:guide>
        <p15:guide id="6" pos="211">
          <p15:clr>
            <a:srgbClr val="FBAE40"/>
          </p15:clr>
        </p15:guide>
        <p15:guide id="7" orient="horz" pos="1865" userDrawn="1">
          <p15:clr>
            <a:srgbClr val="FBAE40"/>
          </p15:clr>
        </p15:guide>
        <p15:guide id="8" pos="4021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D8A7D59B-53F4-BEBC-DECB-70532BA2E89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34964" y="0"/>
            <a:ext cx="8426236" cy="5624513"/>
          </a:xfrm>
          <a:prstGeom prst="rect">
            <a:avLst/>
          </a:prstGeom>
          <a:noFill/>
        </p:spPr>
        <p:txBody>
          <a:bodyPr/>
          <a:lstStyle>
            <a:lvl1pPr marL="0" indent="0">
              <a:buNone/>
              <a:defRPr b="0" i="1" baseline="0"/>
            </a:lvl1pPr>
          </a:lstStyle>
          <a:p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picture</a:t>
            </a:r>
            <a:endParaRPr lang="en-BE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FE686B0-9020-8A92-0329-A8A99BFE9AA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096000" y="3429000"/>
            <a:ext cx="5761038" cy="3132137"/>
          </a:xfrm>
          <a:prstGeom prst="rect">
            <a:avLst/>
          </a:prstGeom>
          <a:solidFill>
            <a:schemeClr val="bg1"/>
          </a:solidFill>
        </p:spPr>
        <p:txBody>
          <a:bodyPr lIns="216000" tIns="216000"/>
          <a:lstStyle>
            <a:lvl1pPr marL="0" indent="0">
              <a:buNone/>
              <a:defRPr sz="2400" b="1" i="0" baseline="0">
                <a:solidFill>
                  <a:srgbClr val="1E64C8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GB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0319734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543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211" userDrawn="1">
          <p15:clr>
            <a:srgbClr val="FBAE40"/>
          </p15:clr>
        </p15:guide>
        <p15:guide id="4" pos="551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424342D-546E-7B37-2676-BAAD35536F2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9F0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CB6634-3E7A-5251-E883-2E5086975CE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43815" y="5632331"/>
            <a:ext cx="1531620" cy="1225554"/>
          </a:xfrm>
          <a:prstGeom prst="rect">
            <a:avLst/>
          </a:prstGeom>
        </p:spPr>
      </p:pic>
      <p:sp>
        <p:nvSpPr>
          <p:cNvPr id="7" name="Media Placeholder 6">
            <a:extLst>
              <a:ext uri="{FF2B5EF4-FFF2-40B4-BE49-F238E27FC236}">
                <a16:creationId xmlns:a16="http://schemas.microsoft.com/office/drawing/2014/main" id="{FC62665B-E898-7EE2-2118-04E6DA6F3F16}"/>
              </a:ext>
            </a:extLst>
          </p:cNvPr>
          <p:cNvSpPr>
            <a:spLocks noGrp="1"/>
          </p:cNvSpPr>
          <p:nvPr>
            <p:ph type="media" sz="quarter" idx="10" hasCustomPrompt="1"/>
          </p:nvPr>
        </p:nvSpPr>
        <p:spPr>
          <a:xfrm>
            <a:off x="1803400" y="647012"/>
            <a:ext cx="8582025" cy="4822825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b="0" i="1" baseline="0"/>
            </a:lvl1pPr>
          </a:lstStyle>
          <a:p>
            <a:r>
              <a:rPr lang="en-GB" dirty="0"/>
              <a:t>Click to add video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4951F26E-CB45-E98F-4538-724A7F98AE27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35503" y="2526636"/>
            <a:ext cx="1520993" cy="1135012"/>
          </a:xfrm>
          <a:prstGeom prst="rect">
            <a:avLst/>
          </a:prstGeom>
          <a:effectLst>
            <a:outerShdw blurRad="50800" dist="79774" dir="2700000" sx="95000" sy="95000" algn="tl" rotWithShape="0">
              <a:prstClr val="black">
                <a:alpha val="42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6032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543">
          <p15:clr>
            <a:srgbClr val="FBAE40"/>
          </p15:clr>
        </p15:guide>
        <p15:guide id="2" pos="3840">
          <p15:clr>
            <a:srgbClr val="FBAE40"/>
          </p15:clr>
        </p15:guide>
        <p15:guide id="3" pos="211">
          <p15:clr>
            <a:srgbClr val="FBAE40"/>
          </p15:clr>
        </p15:guide>
        <p15:guide id="4" pos="5518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hlinkClick r:id="rId2"/>
            <a:extLst>
              <a:ext uri="{FF2B5EF4-FFF2-40B4-BE49-F238E27FC236}">
                <a16:creationId xmlns:a16="http://schemas.microsoft.com/office/drawing/2014/main" id="{362F20F1-ED28-85C0-71DB-505E68838417}"/>
              </a:ext>
            </a:extLst>
          </p:cNvPr>
          <p:cNvSpPr/>
          <p:nvPr userDrawn="1"/>
        </p:nvSpPr>
        <p:spPr>
          <a:xfrm>
            <a:off x="334962" y="904834"/>
            <a:ext cx="11857038" cy="4727381"/>
          </a:xfrm>
          <a:prstGeom prst="rect">
            <a:avLst/>
          </a:prstGeom>
          <a:solidFill>
            <a:srgbClr val="1E64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E68D4D5-0FA9-E53F-F53B-B98FE92BBC7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09307" y="1288131"/>
            <a:ext cx="5800725" cy="36846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1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name presenter</a:t>
            </a:r>
            <a:endParaRPr lang="en-GB" dirty="0"/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DC9F327B-FF93-9563-C292-045730830A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09306" y="1744365"/>
            <a:ext cx="5800725" cy="36846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</a:t>
            </a:r>
            <a:r>
              <a:rPr lang="nl-BE" dirty="0" err="1"/>
              <a:t>function</a:t>
            </a:r>
            <a:r>
              <a:rPr lang="nl-BE" dirty="0"/>
              <a:t> presenter</a:t>
            </a:r>
            <a:endParaRPr lang="en-GB" dirty="0"/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2B695713-4E1B-201D-D5EB-461CBF7EBA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9306" y="2514594"/>
            <a:ext cx="5800725" cy="36846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 i="0" cap="all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</a:t>
            </a:r>
            <a:r>
              <a:rPr lang="nl-BE" dirty="0" err="1"/>
              <a:t>department</a:t>
            </a:r>
            <a:r>
              <a:rPr lang="nl-BE" dirty="0"/>
              <a:t> or research </a:t>
            </a:r>
            <a:r>
              <a:rPr lang="nl-BE" dirty="0" err="1"/>
              <a:t>group</a:t>
            </a:r>
            <a:endParaRPr lang="en-GB" dirty="0"/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FE657102-1BE8-0D9D-E03D-6B6E915D87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09306" y="3448928"/>
            <a:ext cx="5800725" cy="36846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email </a:t>
            </a:r>
            <a:r>
              <a:rPr lang="nl-BE" dirty="0" err="1"/>
              <a:t>address</a:t>
            </a:r>
            <a:endParaRPr lang="en-GB" dirty="0"/>
          </a:p>
        </p:txBody>
      </p: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86142B73-FD37-BBD7-B358-4DD6E2FC11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09305" y="3906540"/>
            <a:ext cx="5800725" cy="36846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</a:t>
            </a:r>
            <a:r>
              <a:rPr lang="nl-BE" dirty="0" err="1"/>
              <a:t>phone</a:t>
            </a:r>
            <a:r>
              <a:rPr lang="nl-BE" dirty="0"/>
              <a:t> </a:t>
            </a:r>
            <a:r>
              <a:rPr lang="nl-BE" dirty="0" err="1"/>
              <a:t>number</a:t>
            </a:r>
            <a:endParaRPr lang="en-GB" dirty="0"/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341BF6EC-7ACA-8D9F-5C30-803E5DD79E4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09305" y="4379321"/>
            <a:ext cx="5800725" cy="36846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nl-BE" dirty="0"/>
              <a:t>Click </a:t>
            </a:r>
            <a:r>
              <a:rPr lang="nl-BE" dirty="0" err="1"/>
              <a:t>to</a:t>
            </a:r>
            <a:r>
              <a:rPr lang="nl-BE" dirty="0"/>
              <a:t> </a:t>
            </a:r>
            <a:r>
              <a:rPr lang="nl-BE" dirty="0" err="1"/>
              <a:t>add</a:t>
            </a:r>
            <a:r>
              <a:rPr lang="nl-BE" dirty="0"/>
              <a:t> </a:t>
            </a:r>
            <a:r>
              <a:rPr lang="nl-BE" dirty="0" err="1"/>
              <a:t>cell</a:t>
            </a:r>
            <a:r>
              <a:rPr lang="nl-BE" dirty="0"/>
              <a:t> </a:t>
            </a:r>
            <a:r>
              <a:rPr lang="nl-BE" dirty="0" err="1"/>
              <a:t>phone</a:t>
            </a:r>
            <a:r>
              <a:rPr lang="nl-BE" dirty="0"/>
              <a:t> </a:t>
            </a:r>
            <a:r>
              <a:rPr lang="nl-BE" dirty="0" err="1"/>
              <a:t>number</a:t>
            </a:r>
            <a:endParaRPr lang="en-GB" dirty="0"/>
          </a:p>
        </p:txBody>
      </p:sp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FF87902B-45B8-AF60-EDBD-FCD5EFD0614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341671" y="2572340"/>
            <a:ext cx="2652130" cy="36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7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88FF502E-8D06-7F3E-2B5A-7C3BB3F17DCE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03448" y="2572340"/>
            <a:ext cx="360000" cy="360000"/>
          </a:xfrm>
        </p:spPr>
        <p:txBody>
          <a:bodyPr>
            <a:normAutofit/>
          </a:bodyPr>
          <a:lstStyle>
            <a:lvl1pPr>
              <a:defRPr sz="600" baseline="0"/>
            </a:lvl1pPr>
          </a:lstStyle>
          <a:p>
            <a:r>
              <a:rPr lang="en-US"/>
              <a:t>Click icon to add picture</a:t>
            </a:r>
            <a:endParaRPr lang="en-BE" dirty="0"/>
          </a:p>
        </p:txBody>
      </p:sp>
      <p:sp>
        <p:nvSpPr>
          <p:cNvPr id="22" name="Text Placeholder 15">
            <a:extLst>
              <a:ext uri="{FF2B5EF4-FFF2-40B4-BE49-F238E27FC236}">
                <a16:creationId xmlns:a16="http://schemas.microsoft.com/office/drawing/2014/main" id="{EE6C3D79-39D2-1CC1-710A-71F43764734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341671" y="3006178"/>
            <a:ext cx="2652130" cy="36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7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14">
            <a:extLst>
              <a:ext uri="{FF2B5EF4-FFF2-40B4-BE49-F238E27FC236}">
                <a16:creationId xmlns:a16="http://schemas.microsoft.com/office/drawing/2014/main" id="{35C7FD63-C24F-9766-4D38-14E96DC1DEDF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903448" y="3006178"/>
            <a:ext cx="360000" cy="360000"/>
          </a:xfrm>
        </p:spPr>
        <p:txBody>
          <a:bodyPr>
            <a:normAutofit/>
          </a:bodyPr>
          <a:lstStyle>
            <a:lvl1pPr>
              <a:defRPr sz="600" baseline="0"/>
            </a:lvl1pPr>
          </a:lstStyle>
          <a:p>
            <a:r>
              <a:rPr lang="en-US"/>
              <a:t>Click icon to add picture</a:t>
            </a:r>
            <a:endParaRPr lang="en-BE"/>
          </a:p>
        </p:txBody>
      </p:sp>
      <p:sp>
        <p:nvSpPr>
          <p:cNvPr id="25" name="Text Placeholder 15">
            <a:extLst>
              <a:ext uri="{FF2B5EF4-FFF2-40B4-BE49-F238E27FC236}">
                <a16:creationId xmlns:a16="http://schemas.microsoft.com/office/drawing/2014/main" id="{07A2FB37-D7D0-D120-A655-7C75B68BBD64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341671" y="3440016"/>
            <a:ext cx="2652130" cy="36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7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14">
            <a:extLst>
              <a:ext uri="{FF2B5EF4-FFF2-40B4-BE49-F238E27FC236}">
                <a16:creationId xmlns:a16="http://schemas.microsoft.com/office/drawing/2014/main" id="{03C7886B-E8EB-BF9C-5EAB-500C666EA06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8903448" y="3440016"/>
            <a:ext cx="360000" cy="360000"/>
          </a:xfrm>
        </p:spPr>
        <p:txBody>
          <a:bodyPr>
            <a:normAutofit/>
          </a:bodyPr>
          <a:lstStyle>
            <a:lvl1pPr>
              <a:defRPr sz="600" baseline="0"/>
            </a:lvl1pPr>
          </a:lstStyle>
          <a:p>
            <a:r>
              <a:rPr lang="en-US"/>
              <a:t>Click icon to add picture</a:t>
            </a:r>
            <a:endParaRPr lang="en-BE"/>
          </a:p>
        </p:txBody>
      </p: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58188310-B4F5-84E8-1582-FA7CC5C711E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41671" y="3873854"/>
            <a:ext cx="2652130" cy="36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7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Picture Placeholder 14">
            <a:extLst>
              <a:ext uri="{FF2B5EF4-FFF2-40B4-BE49-F238E27FC236}">
                <a16:creationId xmlns:a16="http://schemas.microsoft.com/office/drawing/2014/main" id="{D6AAACB1-04C7-44D6-2E19-7196D2FAE160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903448" y="3873854"/>
            <a:ext cx="360000" cy="360000"/>
          </a:xfrm>
        </p:spPr>
        <p:txBody>
          <a:bodyPr>
            <a:normAutofit/>
          </a:bodyPr>
          <a:lstStyle>
            <a:lvl1pPr>
              <a:defRPr sz="600" baseline="0"/>
            </a:lvl1pPr>
          </a:lstStyle>
          <a:p>
            <a:r>
              <a:rPr lang="en-US"/>
              <a:t>Click icon to add picture</a:t>
            </a:r>
            <a:endParaRPr lang="en-BE"/>
          </a:p>
        </p:txBody>
      </p:sp>
      <p:sp>
        <p:nvSpPr>
          <p:cNvPr id="29" name="Text Placeholder 15">
            <a:extLst>
              <a:ext uri="{FF2B5EF4-FFF2-40B4-BE49-F238E27FC236}">
                <a16:creationId xmlns:a16="http://schemas.microsoft.com/office/drawing/2014/main" id="{66746C4A-1A2B-73F9-2735-FCADDF6790B5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341671" y="4307692"/>
            <a:ext cx="2652130" cy="36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7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4">
            <a:extLst>
              <a:ext uri="{FF2B5EF4-FFF2-40B4-BE49-F238E27FC236}">
                <a16:creationId xmlns:a16="http://schemas.microsoft.com/office/drawing/2014/main" id="{680C7AB2-4763-95A8-4FA3-AE9A97C677E3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8903448" y="4307692"/>
            <a:ext cx="360000" cy="360000"/>
          </a:xfrm>
        </p:spPr>
        <p:txBody>
          <a:bodyPr>
            <a:normAutofit/>
          </a:bodyPr>
          <a:lstStyle>
            <a:lvl1pPr>
              <a:defRPr sz="600" baseline="0"/>
            </a:lvl1pPr>
          </a:lstStyle>
          <a:p>
            <a:r>
              <a:rPr lang="en-US"/>
              <a:t>Click icon to add picture</a:t>
            </a:r>
            <a:endParaRPr lang="en-BE"/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FDB81306-A097-1971-ACA8-4EBE7A81B91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03448" y="4971369"/>
            <a:ext cx="2652130" cy="360000"/>
          </a:xfrm>
          <a:prstGeom prst="rect">
            <a:avLst/>
          </a:prstGeo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 i="0" baseline="0">
                <a:solidFill>
                  <a:schemeClr val="bg1"/>
                </a:solidFill>
                <a:latin typeface="UGent Panno Text" panose="02000506040000040003" pitchFamily="2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Afbeelding 17">
            <a:extLst>
              <a:ext uri="{FF2B5EF4-FFF2-40B4-BE49-F238E27FC236}">
                <a16:creationId xmlns:a16="http://schemas.microsoft.com/office/drawing/2014/main" id="{1268C458-54E6-556D-8781-D86A10F2D6A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/>
          <a:stretch/>
        </p:blipFill>
        <p:spPr>
          <a:xfrm>
            <a:off x="-3506" y="-39239"/>
            <a:ext cx="3126706" cy="1042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1092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3840">
          <p15:clr>
            <a:srgbClr val="FBAE40"/>
          </p15:clr>
        </p15:guide>
        <p15:guide id="3" pos="21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hoto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465D1-804F-429B-83CD-3EFA8410E123}" type="datetime1">
              <a:rPr lang="en-GB" smtClean="0"/>
              <a:t>18/05/2026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vering Background"/>
          <p:cNvSpPr/>
          <p:nvPr userDrawn="1"/>
        </p:nvSpPr>
        <p:spPr>
          <a:xfrm>
            <a:off x="-1" y="0"/>
            <a:ext cx="12191244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66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2" hasCustomPrompt="1"/>
          </p:nvPr>
        </p:nvSpPr>
        <p:spPr>
          <a:xfrm>
            <a:off x="-1" y="0"/>
            <a:ext cx="12191244" cy="6858000"/>
          </a:xfrm>
        </p:spPr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GB" noProof="0" dirty="0"/>
              <a:t>Photo</a:t>
            </a:r>
          </a:p>
        </p:txBody>
      </p:sp>
    </p:spTree>
    <p:extLst>
      <p:ext uri="{BB962C8B-B14F-4D97-AF65-F5344CB8AC3E}">
        <p14:creationId xmlns:p14="http://schemas.microsoft.com/office/powerpoint/2010/main" val="307865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8064DE9-30A2-2B74-537F-01BD484D90F8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rcRect/>
          <a:stretch/>
        </p:blipFill>
        <p:spPr>
          <a:xfrm>
            <a:off x="43815" y="5632331"/>
            <a:ext cx="1531620" cy="1225554"/>
          </a:xfrm>
          <a:prstGeom prst="rect">
            <a:avLst/>
          </a:prstGeom>
        </p:spPr>
      </p:pic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854843F8-C4AC-387E-D09E-8057C939F3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56085" y="6356350"/>
            <a:ext cx="4864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UGent Panno Text" panose="02000506040000040003" pitchFamily="2" charset="0"/>
              </a:defRPr>
            </a:lvl1pPr>
          </a:lstStyle>
          <a:p>
            <a:endParaRPr lang="en-BE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9057CCB8-6D9D-26CA-514D-DC21CF29C2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69622" y="6356350"/>
            <a:ext cx="13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UGent Panno Text" panose="02000506040000040003" pitchFamily="2" charset="0"/>
              </a:defRPr>
            </a:lvl1pPr>
          </a:lstStyle>
          <a:p>
            <a:fld id="{3C1D3A25-F5F4-AF4A-8239-A533218656DA}" type="slidenum">
              <a:rPr lang="en-BE"/>
              <a:pPr/>
              <a:t>‹#›</a:t>
            </a:fld>
            <a:endParaRPr lang="en-BE"/>
          </a:p>
        </p:txBody>
      </p:sp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9ACE937C-4427-1E12-DDEC-0A500F85C8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669002" y="6356350"/>
            <a:ext cx="2938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UGent Panno Text" panose="02000506040000040003" pitchFamily="2" charset="0"/>
              </a:defRPr>
            </a:lvl1pPr>
          </a:lstStyle>
          <a:p>
            <a:fld id="{3257FDC4-781E-E84B-ACE4-EF1686371FEC}" type="datetimeFigureOut">
              <a:rPr lang="en-BE"/>
              <a:pPr/>
              <a:t>18/05/2026</a:t>
            </a:fld>
            <a:endParaRPr lang="en-BE"/>
          </a:p>
        </p:txBody>
      </p:sp>
      <p:sp>
        <p:nvSpPr>
          <p:cNvPr id="24" name="Title Placeholder 16">
            <a:extLst>
              <a:ext uri="{FF2B5EF4-FFF2-40B4-BE49-F238E27FC236}">
                <a16:creationId xmlns:a16="http://schemas.microsoft.com/office/drawing/2014/main" id="{7BD70135-BFF5-C1D3-7EAF-CD09E5AA0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609" y="365126"/>
            <a:ext cx="10811191" cy="7794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l-NL" dirty="0"/>
              <a:t>Klik om stijl te bewerken</a:t>
            </a:r>
            <a:endParaRPr lang="en-BE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9072CE6-E1B8-1EA7-B3C8-10C89DDC5E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2609" y="1825625"/>
            <a:ext cx="1081119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/>
              <a:t>Klikken om de tekststijl van het model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851933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0" r:id="rId3"/>
    <p:sldLayoutId id="2147483661" r:id="rId4"/>
    <p:sldLayoutId id="2147483663" r:id="rId5"/>
    <p:sldLayoutId id="2147483662" r:id="rId6"/>
    <p:sldLayoutId id="2147483668" r:id="rId7"/>
    <p:sldLayoutId id="2147483654" r:id="rId8"/>
    <p:sldLayoutId id="2147483666" r:id="rId9"/>
    <p:sldLayoutId id="2147483667" r:id="rId10"/>
    <p:sldLayoutId id="2147483669" r:id="rId11"/>
  </p:sldLayoutIdLst>
  <p:txStyles>
    <p:titleStyle>
      <a:lvl1pPr marL="0" marR="0" indent="0" algn="l" defTabSz="914400" rtl="0" eaLnBrk="1" fontAlgn="auto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kern="1200" cap="none" baseline="0">
          <a:solidFill>
            <a:srgbClr val="1E64C8"/>
          </a:solidFill>
          <a:latin typeface="UGent Panno Text Medium" panose="02000506040000040003" pitchFamily="2" charset="0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UGent Panno Text" panose="02000506040000040003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1E64C8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UGent Panno Text" panose="02000506040000040003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1E64C8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UGent Panno Text" panose="02000506040000040003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1E64C8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UGent Panno Text" panose="02000506040000040003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1E64C8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UGent Panno Text" panose="02000506040000040003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B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4v"/><Relationship Id="rId1" Type="http://schemas.microsoft.com/office/2007/relationships/media" Target="../media/media1.m4v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1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jpg"/><Relationship Id="rId10" Type="http://schemas.openxmlformats.org/officeDocument/2006/relationships/image" Target="../media/image34.jpe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school/ghent-university" TargetMode="External"/><Relationship Id="rId13" Type="http://schemas.openxmlformats.org/officeDocument/2006/relationships/image" Target="../media/image4.png"/><Relationship Id="rId3" Type="http://schemas.openxmlformats.org/officeDocument/2006/relationships/image" Target="../media/image37.svg"/><Relationship Id="rId7" Type="http://schemas.openxmlformats.org/officeDocument/2006/relationships/image" Target="../media/image39.svg"/><Relationship Id="rId12" Type="http://schemas.openxmlformats.org/officeDocument/2006/relationships/hyperlink" Target="http://www.ugent.be/" TargetMode="External"/><Relationship Id="rId2" Type="http://schemas.openxmlformats.org/officeDocument/2006/relationships/hyperlink" Target="https://www.facebook.com/ugent/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instagram.com/ugent/" TargetMode="External"/><Relationship Id="rId11" Type="http://schemas.openxmlformats.org/officeDocument/2006/relationships/image" Target="../media/image41.svg"/><Relationship Id="rId5" Type="http://schemas.openxmlformats.org/officeDocument/2006/relationships/image" Target="../media/image38.svg"/><Relationship Id="rId15" Type="http://schemas.openxmlformats.org/officeDocument/2006/relationships/image" Target="../media/image6.png"/><Relationship Id="rId10" Type="http://schemas.openxmlformats.org/officeDocument/2006/relationships/hyperlink" Target="http://www.youtube.com/user/UniversiteitGent" TargetMode="External"/><Relationship Id="rId4" Type="http://schemas.openxmlformats.org/officeDocument/2006/relationships/hyperlink" Target="https://www.twitter.com/ugent" TargetMode="External"/><Relationship Id="rId9" Type="http://schemas.openxmlformats.org/officeDocument/2006/relationships/image" Target="../media/image40.svg"/><Relationship Id="rId1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A512CFE-9B47-598C-D596-91C5BC1696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708775" y="878415"/>
            <a:ext cx="5483225" cy="4727616"/>
          </a:xfrm>
        </p:spPr>
        <p:txBody>
          <a:bodyPr/>
          <a:lstStyle/>
          <a:p>
            <a:endParaRPr lang="en-GB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D11A75D-2F46-E478-0926-CE31659F22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85000" lnSpcReduction="20000"/>
          </a:bodyPr>
          <a:lstStyle/>
          <a:p>
            <a:endParaRPr lang="en-BE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CF0401DB-ACCD-3676-EADA-67D6D3D1E72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endParaRPr lang="en-BE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186E109-E08E-15DC-8219-02E6099AF3E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5820" y="4947903"/>
            <a:ext cx="7150380" cy="658128"/>
          </a:xfrm>
        </p:spPr>
        <p:txBody>
          <a:bodyPr>
            <a:normAutofit lnSpcReduction="10000"/>
          </a:bodyPr>
          <a:lstStyle/>
          <a:p>
            <a:r>
              <a:rPr lang="en-US" sz="1800" b="1" dirty="0"/>
              <a:t>Mahya Roustaei </a:t>
            </a:r>
          </a:p>
          <a:p>
            <a:r>
              <a:rPr lang="en-US" dirty="0"/>
              <a:t>Evan Francis, Jordan Harvey, Julia Boike, Jan </a:t>
            </a:r>
            <a:r>
              <a:rPr lang="en-US" dirty="0" err="1"/>
              <a:t>Nitzbon</a:t>
            </a:r>
            <a:r>
              <a:rPr lang="en-US" dirty="0"/>
              <a:t>, Steffen Schlueter, Duane Froese</a:t>
            </a:r>
            <a:endParaRPr lang="en-BE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B0F76-953F-5402-8C2E-372187FF3AE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F0089680-6033-C11B-9C74-4116AD0B649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6B95A3CE-8286-15FA-C936-78C0D00CD343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4">
            <a:extLst>
              <a:ext uri="{FF2B5EF4-FFF2-40B4-BE49-F238E27FC236}">
                <a16:creationId xmlns:a16="http://schemas.microsoft.com/office/drawing/2014/main" id="{B281DA94-25D1-5C09-E49D-B2F8E26A4B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900555" y="5852592"/>
            <a:ext cx="1929765" cy="69889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F85B017-96C0-6FAB-57F2-92DE3FB744AD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 bwMode="auto">
          <a:xfrm>
            <a:off x="514946" y="3242223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BE" altLang="en-BE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itel 9">
            <a:extLst>
              <a:ext uri="{FF2B5EF4-FFF2-40B4-BE49-F238E27FC236}">
                <a16:creationId xmlns:a16="http://schemas.microsoft.com/office/drawing/2014/main" id="{E50743A9-3B65-4CE3-E1D7-B039601928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1472" y="2184823"/>
            <a:ext cx="10154762" cy="2133491"/>
          </a:xfrm>
        </p:spPr>
        <p:txBody>
          <a:bodyPr/>
          <a:lstStyle/>
          <a:p>
            <a:pPr algn="ctr"/>
            <a:r>
              <a:rPr lang="en-US" sz="4800" dirty="0"/>
              <a:t>Improving Ground Ice Segmentation in </a:t>
            </a:r>
            <a:br>
              <a:rPr lang="en-US" sz="4800" dirty="0"/>
            </a:br>
            <a:r>
              <a:rPr lang="en-US" sz="4800" dirty="0"/>
              <a:t>Permafrost Cores Using X-ray CT</a:t>
            </a:r>
          </a:p>
        </p:txBody>
      </p:sp>
    </p:spTree>
    <p:extLst>
      <p:ext uri="{BB962C8B-B14F-4D97-AF65-F5344CB8AC3E}">
        <p14:creationId xmlns:p14="http://schemas.microsoft.com/office/powerpoint/2010/main" val="3759070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5AF5FEA-CEAB-D23E-C6FA-2FC39D875F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345"/>
          <a:stretch/>
        </p:blipFill>
        <p:spPr>
          <a:xfrm>
            <a:off x="1128" y="0"/>
            <a:ext cx="12190500" cy="6857993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3906058C-F66E-BC91-9652-C59931530C6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0962457" y="6292057"/>
            <a:ext cx="648197" cy="365125"/>
          </a:xfrm>
        </p:spPr>
        <p:txBody>
          <a:bodyPr/>
          <a:lstStyle/>
          <a:p>
            <a:pPr>
              <a:spcAft>
                <a:spcPts val="422"/>
              </a:spcAft>
            </a:pPr>
            <a:fld id="{7AE184E0-0BD4-4705-A12B-9B71DDE63301}" type="slidenum">
              <a:rPr lang="en-GB" noProof="0" smtClean="0"/>
              <a:pPr>
                <a:spcAft>
                  <a:spcPts val="422"/>
                </a:spcAft>
              </a:pPr>
              <a:t>2</a:t>
            </a:fld>
            <a:endParaRPr lang="en-GB" noProof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62855CD-B1C2-89FA-FFA7-622E95EC46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" y="5901354"/>
            <a:ext cx="1728516" cy="776526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4E98C6B5-2004-FB81-E290-E0558D79EDAC}"/>
              </a:ext>
            </a:extLst>
          </p:cNvPr>
          <p:cNvGrpSpPr/>
          <p:nvPr/>
        </p:nvGrpSpPr>
        <p:grpSpPr>
          <a:xfrm>
            <a:off x="6613705" y="100087"/>
            <a:ext cx="12450563" cy="2813248"/>
            <a:chOff x="6613705" y="100087"/>
            <a:chExt cx="12450563" cy="2813248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18C0E7D8-D50A-800D-84AE-8612345B5F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4972"/>
            <a:stretch/>
          </p:blipFill>
          <p:spPr>
            <a:xfrm>
              <a:off x="6613705" y="100087"/>
              <a:ext cx="4943095" cy="2813248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5824DEE-78BF-63D0-3B64-B1B7BFC7A2A3}"/>
                </a:ext>
              </a:extLst>
            </p:cNvPr>
            <p:cNvSpPr txBox="1"/>
            <p:nvPr/>
          </p:nvSpPr>
          <p:spPr>
            <a:xfrm>
              <a:off x="7113568" y="2544003"/>
              <a:ext cx="119507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dirty="0">
                  <a:solidFill>
                    <a:schemeClr val="bg1"/>
                  </a:solidFill>
                </a:rPr>
                <a:t>Crack in a road in Canada, Credit: Guy Dore</a:t>
              </a:r>
              <a:endParaRPr lang="en-CA" sz="18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D80EDEA1-FC64-D1D0-A8A6-3779456F2F0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90"/>
          <a:stretch/>
        </p:blipFill>
        <p:spPr>
          <a:xfrm>
            <a:off x="3562105" y="766968"/>
            <a:ext cx="3551463" cy="2544527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EA4F5330-5F61-2BE8-9EB1-491EB074759B}"/>
              </a:ext>
            </a:extLst>
          </p:cNvPr>
          <p:cNvGrpSpPr/>
          <p:nvPr/>
        </p:nvGrpSpPr>
        <p:grpSpPr>
          <a:xfrm>
            <a:off x="1581286" y="2398805"/>
            <a:ext cx="2481794" cy="2544527"/>
            <a:chOff x="1581286" y="2398805"/>
            <a:chExt cx="2481794" cy="2544527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4666443-6E80-3D85-826D-67CCC89725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51"/>
            <a:stretch/>
          </p:blipFill>
          <p:spPr>
            <a:xfrm rot="5400000">
              <a:off x="1459369" y="2520722"/>
              <a:ext cx="2544527" cy="2300693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D5047594-99E4-6196-DAA5-ECBD70484DEA}"/>
                </a:ext>
              </a:extLst>
            </p:cNvPr>
            <p:cNvSpPr txBox="1"/>
            <p:nvPr/>
          </p:nvSpPr>
          <p:spPr>
            <a:xfrm>
              <a:off x="1581286" y="4297001"/>
              <a:ext cx="2481794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dirty="0">
                  <a:solidFill>
                    <a:schemeClr val="bg1"/>
                  </a:solidFill>
                </a:rPr>
                <a:t>Mackenzie Valley Foothills</a:t>
              </a:r>
            </a:p>
            <a:p>
              <a:r>
                <a:rPr lang="en-US" sz="1800" dirty="0">
                  <a:solidFill>
                    <a:schemeClr val="bg1"/>
                  </a:solidFill>
                </a:rPr>
                <a:t>Credit: </a:t>
              </a:r>
              <a:r>
                <a:rPr lang="en-CA" sz="1800" b="1" dirty="0">
                  <a:solidFill>
                    <a:schemeClr val="bg1"/>
                  </a:solidFill>
                </a:rPr>
                <a:t>Alexandre Chiasson</a:t>
              </a:r>
              <a:endParaRPr lang="en-CA" sz="18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323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4346D26-009B-3265-7C27-DBCB12108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3AF2B0-CA49-8FEA-D903-040E7CF755D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ACACF72-B0F6-0633-2CF5-9931DDEAB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non-destructive techniques matters?</a:t>
            </a:r>
            <a:endParaRPr lang="en-BE" dirty="0"/>
          </a:p>
        </p:txBody>
      </p:sp>
      <p:pic>
        <p:nvPicPr>
          <p:cNvPr id="5" name="IMG_3571">
            <a:hlinkClick r:id="" action="ppaction://media"/>
            <a:extLst>
              <a:ext uri="{FF2B5EF4-FFF2-40B4-BE49-F238E27FC236}">
                <a16:creationId xmlns:a16="http://schemas.microsoft.com/office/drawing/2014/main" id="{A24654CC-13C1-8DA3-286D-4B08DB35BA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60779" y="1378615"/>
            <a:ext cx="7270442" cy="40896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28922E-5D13-0DD4-C103-F9898DDA55A6}"/>
              </a:ext>
            </a:extLst>
          </p:cNvPr>
          <p:cNvSpPr txBox="1"/>
          <p:nvPr/>
        </p:nvSpPr>
        <p:spPr>
          <a:xfrm>
            <a:off x="2460779" y="5068128"/>
            <a:ext cx="55731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Video from Brendan O’Neill, GSC Ottawa</a:t>
            </a:r>
          </a:p>
        </p:txBody>
      </p:sp>
    </p:spTree>
    <p:extLst>
      <p:ext uri="{BB962C8B-B14F-4D97-AF65-F5344CB8AC3E}">
        <p14:creationId xmlns:p14="http://schemas.microsoft.com/office/powerpoint/2010/main" val="2884945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FC5632D-0640-7B94-0542-8EE7A1187C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029656E-B04A-17B7-3C02-FD1E4CDDE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Methodology</a:t>
            </a:r>
            <a:endParaRPr lang="en-BE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DC3FCE9-297D-8383-3D66-696312E424B3}"/>
              </a:ext>
            </a:extLst>
          </p:cNvPr>
          <p:cNvGrpSpPr/>
          <p:nvPr/>
        </p:nvGrpSpPr>
        <p:grpSpPr>
          <a:xfrm>
            <a:off x="542609" y="2342926"/>
            <a:ext cx="10893106" cy="3234914"/>
            <a:chOff x="1196500" y="2862714"/>
            <a:chExt cx="15243217" cy="4750801"/>
          </a:xfrm>
        </p:grpSpPr>
        <p:pic>
          <p:nvPicPr>
            <p:cNvPr id="11" name="image3.png" descr="A collage of a room with shelves and tools&#10;&#10;Description automatically generated">
              <a:extLst>
                <a:ext uri="{FF2B5EF4-FFF2-40B4-BE49-F238E27FC236}">
                  <a16:creationId xmlns:a16="http://schemas.microsoft.com/office/drawing/2014/main" id="{2CE9924F-AD21-89BC-80CA-9B59485505DF}"/>
                </a:ext>
              </a:extLst>
            </p:cNvPr>
            <p:cNvPicPr/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1196500" y="2862714"/>
              <a:ext cx="5690160" cy="4750801"/>
            </a:xfrm>
            <a:prstGeom prst="rect">
              <a:avLst/>
            </a:prstGeom>
            <a:ln/>
          </p:spPr>
        </p:pic>
        <p:pic>
          <p:nvPicPr>
            <p:cNvPr id="12" name="image15.png">
              <a:extLst>
                <a:ext uri="{FF2B5EF4-FFF2-40B4-BE49-F238E27FC236}">
                  <a16:creationId xmlns:a16="http://schemas.microsoft.com/office/drawing/2014/main" id="{FA0AB612-A7B1-210A-58E6-014C19A22432}"/>
                </a:ext>
              </a:extLst>
            </p:cNvPr>
            <p:cNvPicPr/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10496117" y="2881590"/>
              <a:ext cx="5943600" cy="4711700"/>
            </a:xfrm>
            <a:prstGeom prst="rect">
              <a:avLst/>
            </a:prstGeom>
            <a:ln/>
          </p:spPr>
        </p:pic>
        <p:pic>
          <p:nvPicPr>
            <p:cNvPr id="13" name="Content Placeholder 6" descr="A person holding a piece of dirt&#10;&#10;Description automatically generated">
              <a:extLst>
                <a:ext uri="{FF2B5EF4-FFF2-40B4-BE49-F238E27FC236}">
                  <a16:creationId xmlns:a16="http://schemas.microsoft.com/office/drawing/2014/main" id="{72B4764E-2D6C-CD21-D752-9EEE784D551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037" r="1064" b="22238"/>
            <a:stretch/>
          </p:blipFill>
          <p:spPr>
            <a:xfrm>
              <a:off x="6886659" y="2862714"/>
              <a:ext cx="3609458" cy="4750801"/>
            </a:xfrm>
            <a:prstGeom prst="rect">
              <a:avLst/>
            </a:prstGeom>
          </p:spPr>
        </p:pic>
      </p:grp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9555A34E-B70B-97F2-83E2-5B7B3BC309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248151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E7D31B5-7333-8411-1CF6-2B696EFD2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B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0AB440-52FA-FC8F-63B3-9509C3B82A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42609" y="903922"/>
            <a:ext cx="10893106" cy="549275"/>
          </a:xfrm>
        </p:spPr>
        <p:txBody>
          <a:bodyPr/>
          <a:lstStyle/>
          <a:p>
            <a:r>
              <a:rPr lang="en-US" dirty="0"/>
              <a:t>A permafrost core</a:t>
            </a:r>
            <a:endParaRPr lang="en-BE" dirty="0"/>
          </a:p>
        </p:txBody>
      </p:sp>
      <p:pic>
        <p:nvPicPr>
          <p:cNvPr id="5" name="Picture 4" descr="A picture containing reef&#10;&#10;Description automatically generated">
            <a:extLst>
              <a:ext uri="{FF2B5EF4-FFF2-40B4-BE49-F238E27FC236}">
                <a16:creationId xmlns:a16="http://schemas.microsoft.com/office/drawing/2014/main" id="{62BE72A3-D12A-2540-861C-93B54F928723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308"/>
          <a:stretch/>
        </p:blipFill>
        <p:spPr bwMode="auto">
          <a:xfrm>
            <a:off x="674370" y="1317886"/>
            <a:ext cx="4973637" cy="285113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Content Placeholder 5" descr="A picture containing reef&#10;&#10;Description automatically generated">
            <a:extLst>
              <a:ext uri="{FF2B5EF4-FFF2-40B4-BE49-F238E27FC236}">
                <a16:creationId xmlns:a16="http://schemas.microsoft.com/office/drawing/2014/main" id="{7310D884-104D-435D-0039-3B85B97CFC52}"/>
              </a:ext>
            </a:extLst>
          </p:cNvPr>
          <p:cNvPicPr>
            <a:picLocks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88"/>
          <a:stretch/>
        </p:blipFill>
        <p:spPr bwMode="auto">
          <a:xfrm>
            <a:off x="6488117" y="1453197"/>
            <a:ext cx="5029513" cy="281692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D">
            <a:hlinkClick r:id="" action="ppaction://media"/>
            <a:extLst>
              <a:ext uri="{FF2B5EF4-FFF2-40B4-BE49-F238E27FC236}">
                <a16:creationId xmlns:a16="http://schemas.microsoft.com/office/drawing/2014/main" id="{A86F5FC1-F5E6-E5B3-527F-3D85091800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9785" r="19852"/>
          <a:stretch/>
        </p:blipFill>
        <p:spPr>
          <a:xfrm>
            <a:off x="4691950" y="4267460"/>
            <a:ext cx="2808100" cy="2511095"/>
          </a:xfrm>
          <a:prstGeom prst="rect">
            <a:avLst/>
          </a:prstGeom>
        </p:spPr>
      </p:pic>
      <p:sp>
        <p:nvSpPr>
          <p:cNvPr id="8" name="Title 3">
            <a:extLst>
              <a:ext uri="{FF2B5EF4-FFF2-40B4-BE49-F238E27FC236}">
                <a16:creationId xmlns:a16="http://schemas.microsoft.com/office/drawing/2014/main" id="{6D5F9199-A259-AE6C-6352-A26156213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5" y="250825"/>
            <a:ext cx="10893425" cy="893763"/>
          </a:xfrm>
        </p:spPr>
        <p:txBody>
          <a:bodyPr>
            <a:normAutofit/>
          </a:bodyPr>
          <a:lstStyle/>
          <a:p>
            <a:r>
              <a:rPr lang="en-US" dirty="0"/>
              <a:t>Methodology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240156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2CA964-7981-8295-A972-4689F6F2E66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E6A45C9-7131-8E72-D393-B3D92EF7E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Outcomes of previous works</a:t>
            </a:r>
            <a:endParaRPr lang="en-BE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730B246-5F2F-5829-BE21-1503CEFB4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913" y="1251810"/>
            <a:ext cx="3519530" cy="4612012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0BF1C96-9DEA-A476-5B7E-6425485F37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52631" y="4752618"/>
            <a:ext cx="1453378" cy="17071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B72BEFE-4E94-C4EA-AE44-0A71054B54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1002" y="1251810"/>
            <a:ext cx="3520746" cy="46120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C37380-F2E1-6361-49DE-662A30DE9B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3768" y="4611202"/>
            <a:ext cx="1573773" cy="184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19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040790C-2C97-67A7-7030-FD2CE5D8F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584" y="1645919"/>
            <a:ext cx="11306491" cy="2526032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Ice-rich </a:t>
            </a:r>
            <a:r>
              <a:rPr lang="en-US" sz="2400" dirty="0" err="1"/>
              <a:t>Yedoma</a:t>
            </a:r>
            <a:r>
              <a:rPr lang="en-US" sz="2400" dirty="0"/>
              <a:t> upland on </a:t>
            </a:r>
            <a:r>
              <a:rPr lang="en-US" sz="2400" dirty="0" err="1"/>
              <a:t>Kurungnakh</a:t>
            </a:r>
            <a:r>
              <a:rPr lang="en-US" sz="2400" dirty="0"/>
              <a:t> Island, Siberia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Diameter of 7.5 cm </a:t>
            </a:r>
            <a:r>
              <a:rPr lang="en-US" sz="2400" dirty="0" err="1"/>
              <a:t>anddivided</a:t>
            </a:r>
            <a:r>
              <a:rPr lang="en-US" sz="2400" dirty="0"/>
              <a:t> into segments up to 30 cm</a:t>
            </a:r>
            <a:endParaRPr lang="en-BE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Scanned in February 2019 at UFZ, Halle, Germany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Scanner: Nikon Metrology XT H 225 micro-CT, 150 kV, 320 µA, 500 </a:t>
            </a:r>
            <a:r>
              <a:rPr lang="en-US" sz="2400" dirty="0" err="1"/>
              <a:t>ms</a:t>
            </a:r>
            <a:r>
              <a:rPr lang="en-US" sz="2400" dirty="0"/>
              <a:t>, Copper filter:0.5 mm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Final voxel size: 50 µm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31BF39-F3B8-3BB1-73BA-FC92F03F673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2584" y="1096644"/>
            <a:ext cx="10893106" cy="549275"/>
          </a:xfrm>
        </p:spPr>
        <p:txBody>
          <a:bodyPr/>
          <a:lstStyle/>
          <a:p>
            <a:r>
              <a:rPr lang="en-US" dirty="0"/>
              <a:t>Material</a:t>
            </a:r>
            <a:endParaRPr lang="en-BE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7532304-B3AC-2177-FB09-DCAFF5E8D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Comparison of segmentation methods</a:t>
            </a:r>
            <a:endParaRPr lang="en-BE" dirty="0"/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A6D9C143-1845-D508-3BDB-5A5BE489051A}"/>
              </a:ext>
            </a:extLst>
          </p:cNvPr>
          <p:cNvSpPr txBox="1">
            <a:spLocks/>
          </p:cNvSpPr>
          <p:nvPr/>
        </p:nvSpPr>
        <p:spPr>
          <a:xfrm>
            <a:off x="336075" y="4223324"/>
            <a:ext cx="6902926" cy="1806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1pPr>
            <a:lvl2pPr marL="9525" indent="2635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tabLst/>
              <a:defRPr sz="24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2pPr>
            <a:lvl3pPr marL="801688" indent="-2635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tabLst/>
              <a:defRPr sz="20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b="1" dirty="0"/>
              <a:t>Manual thresholding</a:t>
            </a:r>
            <a:r>
              <a:rPr lang="nb-NO" sz="2400" dirty="0"/>
              <a:t>: Visual selection of greyscale cutoffs.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b="1" dirty="0"/>
              <a:t>Otsu thresholding</a:t>
            </a:r>
            <a:r>
              <a:rPr lang="nb-NO" sz="2400" dirty="0"/>
              <a:t>: Automatic histogram-based separation.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b="1" dirty="0"/>
              <a:t>ImageJ Labkit</a:t>
            </a:r>
            <a:r>
              <a:rPr lang="nb-NO" sz="2400" dirty="0"/>
              <a:t>: Random forest trained with labelled pixels.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b="1" dirty="0"/>
              <a:t>nnUNet</a:t>
            </a:r>
            <a:r>
              <a:rPr lang="nb-NO" sz="2400" dirty="0"/>
              <a:t>: Deep learning trained with annotated CT data.</a:t>
            </a:r>
            <a:endParaRPr lang="en-US" sz="240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6CB74B1E-4F36-EDE1-9EFF-AFEEC0EF9630}"/>
              </a:ext>
            </a:extLst>
          </p:cNvPr>
          <p:cNvSpPr txBox="1">
            <a:spLocks/>
          </p:cNvSpPr>
          <p:nvPr/>
        </p:nvSpPr>
        <p:spPr>
          <a:xfrm>
            <a:off x="336075" y="3818140"/>
            <a:ext cx="3515041" cy="5492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 baseline="0">
                <a:solidFill>
                  <a:srgbClr val="8BBEE8"/>
                </a:solidFill>
                <a:latin typeface="UGent Panno Text" panose="02000506040000040003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Segmentation methods</a:t>
            </a:r>
            <a:endParaRPr lang="en-BE" dirty="0"/>
          </a:p>
        </p:txBody>
      </p:sp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869713BD-01A1-9F5C-6F7B-CD64782D1D1C}"/>
              </a:ext>
            </a:extLst>
          </p:cNvPr>
          <p:cNvSpPr txBox="1">
            <a:spLocks/>
          </p:cNvSpPr>
          <p:nvPr/>
        </p:nvSpPr>
        <p:spPr>
          <a:xfrm>
            <a:off x="7422675" y="4562879"/>
            <a:ext cx="4940775" cy="14664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1pPr>
            <a:lvl2pPr marL="9525" indent="2635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tabLst/>
              <a:defRPr sz="24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2pPr>
            <a:lvl3pPr marL="801688" indent="-2635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tabLst/>
              <a:defRPr sz="20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sz="2400" b="1" dirty="0">
                <a:solidFill>
                  <a:srgbClr val="FF0000"/>
                </a:solidFill>
              </a:rPr>
              <a:t>The last not least:</a:t>
            </a:r>
          </a:p>
          <a:p>
            <a:r>
              <a:rPr lang="nb-NO" sz="2400" b="1" dirty="0">
                <a:solidFill>
                  <a:srgbClr val="FF0000"/>
                </a:solidFill>
              </a:rPr>
              <a:t>Comparison with the ground truth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377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605C906-EFEF-9535-8AD6-AC2ABE967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nb-NO" dirty="0"/>
              <a:t>Select training subvolumes</a:t>
            </a:r>
          </a:p>
          <a:p>
            <a:pPr marL="514350" indent="-514350">
              <a:buFont typeface="+mj-lt"/>
              <a:buAutoNum type="arabicPeriod"/>
            </a:pPr>
            <a:r>
              <a:rPr lang="nb-NO" dirty="0"/>
              <a:t>Import CT stack into ImageJ/Fiji</a:t>
            </a:r>
          </a:p>
          <a:p>
            <a:pPr marL="514350" indent="-514350">
              <a:buFont typeface="+mj-lt"/>
              <a:buAutoNum type="arabicPeriod"/>
            </a:pPr>
            <a:r>
              <a:rPr lang="nb-NO" dirty="0"/>
              <a:t>Open Labkit plugin</a:t>
            </a:r>
          </a:p>
          <a:p>
            <a:pPr marL="514350" indent="-514350">
              <a:buFont typeface="+mj-lt"/>
              <a:buAutoNum type="arabicPeriod"/>
            </a:pPr>
            <a:r>
              <a:rPr lang="nb-NO" dirty="0"/>
              <a:t>Label selected pixels manually: gas, excess ice, sediment phase A, sediment phase B</a:t>
            </a:r>
          </a:p>
          <a:p>
            <a:pPr marL="514350" indent="-514350">
              <a:buFont typeface="+mj-lt"/>
              <a:buAutoNum type="arabicPeriod"/>
            </a:pPr>
            <a:r>
              <a:rPr lang="nb-NO" dirty="0"/>
              <a:t>Train random forest classifier</a:t>
            </a:r>
          </a:p>
          <a:p>
            <a:pPr marL="514350" indent="-514350">
              <a:buFont typeface="+mj-lt"/>
              <a:buAutoNum type="arabicPeriod"/>
            </a:pPr>
            <a:r>
              <a:rPr lang="nb-NO" dirty="0"/>
              <a:t>Check segmentation result</a:t>
            </a:r>
          </a:p>
          <a:p>
            <a:pPr marL="514350" indent="-514350">
              <a:buFont typeface="+mj-lt"/>
              <a:buAutoNum type="arabicPeriod"/>
            </a:pPr>
            <a:r>
              <a:rPr lang="nb-NO" dirty="0"/>
              <a:t>Refine labels if needed</a:t>
            </a:r>
          </a:p>
          <a:p>
            <a:pPr marL="514350" indent="-514350">
              <a:buFont typeface="+mj-lt"/>
              <a:buAutoNum type="arabicPeriod"/>
            </a:pPr>
            <a:r>
              <a:rPr lang="nb-NO" dirty="0"/>
              <a:t>Apply classifier to full CT scans</a:t>
            </a:r>
          </a:p>
          <a:p>
            <a:pPr marL="514350" indent="-514350">
              <a:buFont typeface="+mj-lt"/>
              <a:buAutoNum type="arabicPeriod"/>
            </a:pPr>
            <a:r>
              <a:rPr lang="nb-NO" dirty="0"/>
              <a:t>Extract material volume fractions</a:t>
            </a:r>
            <a:endParaRPr lang="en-B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C3A0DC-1968-15C5-2A9C-010F7324903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Steps</a:t>
            </a:r>
            <a:endParaRPr lang="en-BE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D2BB918-A0D2-8530-5129-2CCD2BCCA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ImageJ Labkit segmentation workflow</a:t>
            </a:r>
            <a:endParaRPr lang="en-B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117DA2-43A2-B82E-2708-5A057B1A6E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037" t="17186" r="33148" b="52361"/>
          <a:stretch>
            <a:fillRect/>
          </a:stretch>
        </p:blipFill>
        <p:spPr>
          <a:xfrm>
            <a:off x="9734550" y="3965574"/>
            <a:ext cx="1308725" cy="15263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A45073-F87C-BEFF-03F8-88C3166ADEE2}"/>
              </a:ext>
            </a:extLst>
          </p:cNvPr>
          <p:cNvSpPr txBox="1"/>
          <p:nvPr/>
        </p:nvSpPr>
        <p:spPr>
          <a:xfrm>
            <a:off x="9582150" y="5491956"/>
            <a:ext cx="20672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Evan Francis</a:t>
            </a:r>
          </a:p>
          <a:p>
            <a:r>
              <a:rPr lang="nb-NO" dirty="0"/>
              <a:t>egfranci@ualberta.ca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3433595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A093EB-1135-5232-0594-004D436C3D2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118D577-4BBB-ECBC-C1F0-6A5061047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dirty="0"/>
              <a:t>Visual Comparisons of results</a:t>
            </a:r>
            <a:endParaRPr lang="en-BE" dirty="0"/>
          </a:p>
        </p:txBody>
      </p:sp>
      <p:pic>
        <p:nvPicPr>
          <p:cNvPr id="5" name="drawing">
            <a:extLst>
              <a:ext uri="{FF2B5EF4-FFF2-40B4-BE49-F238E27FC236}">
                <a16:creationId xmlns:a16="http://schemas.microsoft.com/office/drawing/2014/main" id="{9190B4C3-3924-78C5-531D-F7FEB9E1E7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16090" y="139530"/>
            <a:ext cx="5238750" cy="5943600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FAD73CA1-4AB8-E046-C3CA-67A1F3EB87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2608" y="2099528"/>
            <a:ext cx="6273481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Manual and Otsu methods show similar results.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Both capture main structures but miss fine details. </a:t>
            </a:r>
            <a:endParaRPr kumimoji="0" lang="en-US" altLang="en-B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Labkit</a:t>
            </a: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 and </a:t>
            </a:r>
            <a:r>
              <a:rPr kumimoji="0" lang="en-BE" altLang="en-BE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nnUNet</a:t>
            </a: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 better detect textures and boundaries. </a:t>
            </a:r>
            <a:endParaRPr kumimoji="0" lang="en-US" altLang="en-B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Labkit</a:t>
            </a: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 gives the best balance between accuracy and usability. </a:t>
            </a:r>
            <a:endParaRPr kumimoji="0" lang="en-US" altLang="en-B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Machine learning performs better in heterogeneous CT images. </a:t>
            </a:r>
          </a:p>
        </p:txBody>
      </p:sp>
    </p:spTree>
    <p:extLst>
      <p:ext uri="{BB962C8B-B14F-4D97-AF65-F5344CB8AC3E}">
        <p14:creationId xmlns:p14="http://schemas.microsoft.com/office/powerpoint/2010/main" val="3089668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749C7F1-3131-4F24-7E34-F82110FDF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609" y="1889759"/>
            <a:ext cx="6705916" cy="3789681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dirty="0"/>
              <a:t>Otsu separates materials only by greyscale intensity.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dirty="0"/>
              <a:t>Mixed sediment and ice-rich zones are easily misclassified.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dirty="0"/>
              <a:t>Labkit uses texture and spatial patterns and </a:t>
            </a:r>
            <a:r>
              <a:rPr lang="en-US" sz="2400" dirty="0"/>
              <a:t>boundaries</a:t>
            </a:r>
            <a:r>
              <a:rPr lang="nb-NO" sz="2400" dirty="0"/>
              <a:t>, not only intensity.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dirty="0"/>
              <a:t>This helps detect small ice inclusions and complex mixtures.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nb-NO" sz="2400" dirty="0"/>
              <a:t>Machine learning gives a more realistic segmentation in heterogeneous zones.</a:t>
            </a:r>
          </a:p>
          <a:p>
            <a:endParaRPr lang="nb-NO" dirty="0"/>
          </a:p>
          <a:p>
            <a:endParaRPr lang="en-US" dirty="0"/>
          </a:p>
          <a:p>
            <a:endParaRPr lang="en-B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BA8A6C-1CAC-5B36-234F-1D2C2A16FD3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091E9E-89F2-57A0-62B4-8B2F306B2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dirty="0"/>
              <a:t>Visual Comparisons of results</a:t>
            </a:r>
            <a:endParaRPr lang="en-BE" dirty="0"/>
          </a:p>
        </p:txBody>
      </p:sp>
      <p:pic>
        <p:nvPicPr>
          <p:cNvPr id="5" name="drawing">
            <a:extLst>
              <a:ext uri="{FF2B5EF4-FFF2-40B4-BE49-F238E27FC236}">
                <a16:creationId xmlns:a16="http://schemas.microsoft.com/office/drawing/2014/main" id="{8BC8E959-9EDC-F83A-329E-F54F823D7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53250" y="180975"/>
            <a:ext cx="51244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3215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838A681-EE00-2E4C-97E0-CC01B1318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CA" dirty="0"/>
              <a:t>CT-Derived Volume Contents</a:t>
            </a:r>
            <a:endParaRPr lang="en-BE" dirty="0"/>
          </a:p>
        </p:txBody>
      </p:sp>
      <p:pic>
        <p:nvPicPr>
          <p:cNvPr id="5" name="drawing">
            <a:extLst>
              <a:ext uri="{FF2B5EF4-FFF2-40B4-BE49-F238E27FC236}">
                <a16:creationId xmlns:a16="http://schemas.microsoft.com/office/drawing/2014/main" id="{765D365D-E70C-5908-BD86-20355C1E69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2200" y="957262"/>
            <a:ext cx="5943600" cy="5095875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BC623D5C-9288-D19E-E67F-0246C21985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2609" y="1706067"/>
            <a:ext cx="547719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Labkit</a:t>
            </a: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-derived volumes follow the main depth trends from lab data. </a:t>
            </a:r>
            <a:endParaRPr kumimoji="0" lang="en-US" altLang="en-B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Excess ice shows the closest agreement with lab measurements. </a:t>
            </a:r>
            <a:endParaRPr kumimoji="0" lang="en-US" altLang="en-B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Phase A and phase B do not directly match organic and mineral contents. </a:t>
            </a:r>
            <a:endParaRPr kumimoji="0" lang="en-US" altLang="en-B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This is expected because CT sediment phases include mixed materials. </a:t>
            </a:r>
            <a:endParaRPr kumimoji="0" lang="en-US" altLang="en-BE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E" altLang="en-BE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Labkit</a:t>
            </a:r>
            <a:r>
              <a:rPr kumimoji="0" lang="en-BE" altLang="en-BE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 can still track relative changes in ice and sediment distribution. </a:t>
            </a:r>
          </a:p>
        </p:txBody>
      </p:sp>
    </p:spTree>
    <p:extLst>
      <p:ext uri="{BB962C8B-B14F-4D97-AF65-F5344CB8AC3E}">
        <p14:creationId xmlns:p14="http://schemas.microsoft.com/office/powerpoint/2010/main" val="2567385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4CAB2124-1463-B55B-4E19-AEBB74C909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332"/>
          <a:stretch>
            <a:fillRect/>
          </a:stretch>
        </p:blipFill>
        <p:spPr>
          <a:xfrm>
            <a:off x="6096000" y="3829950"/>
            <a:ext cx="5863462" cy="2777055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5FACB0F-1EDB-F4F5-C848-6A4950459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783" y="2036443"/>
            <a:ext cx="7420291" cy="3789681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  <a:cs typeface="Arial" panose="020B0604020202020204" pitchFamily="34" charset="0"/>
              </a:rPr>
              <a:t>All methods show similar correlation: R ≈ 0.71–0.73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+mn-lt"/>
                <a:cs typeface="Arial" panose="020B0604020202020204" pitchFamily="34" charset="0"/>
              </a:rPr>
              <a:t>Labkit</a:t>
            </a:r>
            <a:r>
              <a:rPr lang="en-US" sz="2400" dirty="0">
                <a:latin typeface="+mn-lt"/>
                <a:cs typeface="Arial" panose="020B0604020202020204" pitchFamily="34" charset="0"/>
              </a:rPr>
              <a:t> has the lowest bias, MAE, and RMSE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+mn-lt"/>
                <a:cs typeface="Arial" panose="020B0604020202020204" pitchFamily="34" charset="0"/>
              </a:rPr>
              <a:t>nnUNet</a:t>
            </a:r>
            <a:r>
              <a:rPr lang="en-US" sz="2400" dirty="0">
                <a:latin typeface="+mn-lt"/>
                <a:cs typeface="Arial" panose="020B0604020202020204" pitchFamily="34" charset="0"/>
              </a:rPr>
              <a:t> has the highest R, but larger error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  <a:cs typeface="Arial" panose="020B0604020202020204" pitchFamily="34" charset="0"/>
              </a:rPr>
              <a:t>Thresholding methods show higher bias and error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+mn-lt"/>
                <a:cs typeface="Arial" panose="020B0604020202020204" pitchFamily="34" charset="0"/>
              </a:rPr>
              <a:t>Labkit</a:t>
            </a:r>
            <a:r>
              <a:rPr lang="en-US" sz="2400" dirty="0">
                <a:latin typeface="+mn-lt"/>
                <a:cs typeface="Arial" panose="020B0604020202020204" pitchFamily="34" charset="0"/>
              </a:rPr>
              <a:t> provided the most accurate EIC estimates, </a:t>
            </a:r>
          </a:p>
          <a:p>
            <a:r>
              <a:rPr lang="en-US" sz="2000" dirty="0">
                <a:latin typeface="+mn-lt"/>
                <a:cs typeface="Arial" panose="020B0604020202020204" pitchFamily="34" charset="0"/>
              </a:rPr>
              <a:t>with the lowest overall error: Bias = −1.0%, MAE = 9.2%, RMSE = 11.2%.</a:t>
            </a:r>
          </a:p>
          <a:p>
            <a:endParaRPr lang="en-BE" sz="2400" dirty="0">
              <a:latin typeface="+mn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DBFB19-98C8-FDCD-1493-BACB5F1FB13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Key messages</a:t>
            </a:r>
            <a:endParaRPr lang="en-BE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05FD01E-FC10-883E-CCF6-49CEDB3BF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Quantitative analysis</a:t>
            </a:r>
            <a:endParaRPr lang="en-BE" dirty="0"/>
          </a:p>
        </p:txBody>
      </p:sp>
      <p:sp>
        <p:nvSpPr>
          <p:cNvPr id="9" name="AutoShape 4" descr="Download the table image">
            <a:extLst>
              <a:ext uri="{FF2B5EF4-FFF2-40B4-BE49-F238E27FC236}">
                <a16:creationId xmlns:a16="http://schemas.microsoft.com/office/drawing/2014/main" id="{231F6E2E-F024-EC5B-8350-1E5AFB60B98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0512367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4CA64BE-7FC7-3854-A63A-0914D926F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609" y="1889759"/>
            <a:ext cx="4943791" cy="3789681"/>
          </a:xfrm>
        </p:spPr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Main challenges</a:t>
            </a:r>
            <a:endParaRPr lang="en-US" dirty="0">
              <a:latin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</a:rPr>
              <a:t>Overlapping greyscale values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</a:rPr>
              <a:t>Partial-volume effects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</a:rPr>
              <a:t>Artifacts and image noise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</a:rPr>
              <a:t>Mixed ice–organic–mineral phases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</a:rPr>
              <a:t>Training data and normalization needs </a:t>
            </a:r>
          </a:p>
          <a:p>
            <a:endParaRPr lang="en-B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BB37F-8E39-AE65-DBD2-67B59E27CD3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17CD2A0-766A-4B69-6AEC-D6401B178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BE" dirty="0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CD761149-B10F-B33C-BFF2-A42F94BBE8FE}"/>
              </a:ext>
            </a:extLst>
          </p:cNvPr>
          <p:cNvSpPr txBox="1">
            <a:spLocks/>
          </p:cNvSpPr>
          <p:nvPr/>
        </p:nvSpPr>
        <p:spPr>
          <a:xfrm>
            <a:off x="5771834" y="1918176"/>
            <a:ext cx="5877557" cy="37896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1pPr>
            <a:lvl2pPr marL="9525" indent="2635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tabLst/>
              <a:defRPr sz="24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2pPr>
            <a:lvl3pPr marL="801688" indent="-2635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tabLst/>
              <a:defRPr sz="20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1E64C8"/>
              </a:buClr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UGent Panno Text" panose="02000506040000040003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latin typeface="+mn-lt"/>
                <a:cs typeface="Arial" panose="020B0604020202020204" pitchFamily="34" charset="0"/>
              </a:rPr>
              <a:t>Take-home messages</a:t>
            </a:r>
            <a:endParaRPr lang="en-US" dirty="0">
              <a:latin typeface="+mn-lt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  <a:cs typeface="Arial" panose="020B0604020202020204" pitchFamily="34" charset="0"/>
              </a:rPr>
              <a:t>Thresholding is simple, but less reliable in complex zones.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  <a:cs typeface="Arial" panose="020B0604020202020204" pitchFamily="34" charset="0"/>
              </a:rPr>
              <a:t>Otsu is useful for fast exploratory analysis.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err="1">
                <a:latin typeface="+mn-lt"/>
                <a:cs typeface="Arial" panose="020B0604020202020204" pitchFamily="34" charset="0"/>
              </a:rPr>
              <a:t>Labkit</a:t>
            </a:r>
            <a:r>
              <a:rPr lang="en-US" dirty="0">
                <a:latin typeface="+mn-lt"/>
                <a:cs typeface="Arial" panose="020B0604020202020204" pitchFamily="34" charset="0"/>
              </a:rPr>
              <a:t> gives the best balance of accuracy and usability.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err="1">
                <a:latin typeface="+mn-lt"/>
                <a:cs typeface="Arial" panose="020B0604020202020204" pitchFamily="34" charset="0"/>
              </a:rPr>
              <a:t>nnUNet</a:t>
            </a:r>
            <a:r>
              <a:rPr lang="en-US" dirty="0">
                <a:latin typeface="+mn-lt"/>
                <a:cs typeface="Arial" panose="020B0604020202020204" pitchFamily="34" charset="0"/>
              </a:rPr>
              <a:t> is promising for larger automated workflows.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  <a:cs typeface="Arial" panose="020B0604020202020204" pitchFamily="34" charset="0"/>
              </a:rPr>
              <a:t>CT-based VIC still needs lab-calibrated regression.</a:t>
            </a:r>
          </a:p>
          <a:p>
            <a:endParaRPr lang="en-B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3771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517424-68F3-9B0D-4618-329D9FEDCC9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b-NO" dirty="0"/>
              <a:t>Swiss Light Source - TOMCAT</a:t>
            </a:r>
            <a:endParaRPr lang="en-BE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19EB443-D172-C3DA-4307-172108100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Recent tests</a:t>
            </a:r>
            <a:endParaRPr lang="en-BE" dirty="0"/>
          </a:p>
        </p:txBody>
      </p:sp>
      <p:sp>
        <p:nvSpPr>
          <p:cNvPr id="6" name="AutoShape 2" descr="BeamlinesOverview TOMCAT 2.0 Area">
            <a:extLst>
              <a:ext uri="{FF2B5EF4-FFF2-40B4-BE49-F238E27FC236}">
                <a16:creationId xmlns:a16="http://schemas.microsoft.com/office/drawing/2014/main" id="{90C9E328-BD64-0EAC-10F7-854305BAAF4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BE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E22AC26-7E58-448F-6EC5-F625FC62F5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508" y="2517667"/>
            <a:ext cx="4577860" cy="2790825"/>
          </a:xfrm>
          <a:prstGeom prst="rect">
            <a:avLst/>
          </a:prstGeom>
        </p:spPr>
      </p:pic>
      <p:pic>
        <p:nvPicPr>
          <p:cNvPr id="5" name="Content Placeholder 5" descr="A circular object with red labels on it&#10;&#10;AI-generated content may be incorrect.">
            <a:extLst>
              <a:ext uri="{FF2B5EF4-FFF2-40B4-BE49-F238E27FC236}">
                <a16:creationId xmlns:a16="http://schemas.microsoft.com/office/drawing/2014/main" id="{5DF77155-8A1A-C634-7E69-14A62846CB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93" t="18948" r="4339" b="35686"/>
          <a:stretch>
            <a:fillRect/>
          </a:stretch>
        </p:blipFill>
        <p:spPr>
          <a:xfrm>
            <a:off x="4268400" y="1621582"/>
            <a:ext cx="1980000" cy="1874980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8C89E3-16BE-A432-37BB-4395A5418A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6800" y="4198090"/>
            <a:ext cx="7315200" cy="1760546"/>
          </a:xfrm>
          <a:prstGeom prst="rect">
            <a:avLst/>
          </a:prstGeom>
        </p:spPr>
      </p:pic>
      <p:pic>
        <p:nvPicPr>
          <p:cNvPr id="12" name="20251207_230955">
            <a:hlinkClick r:id="" action="ppaction://media"/>
            <a:extLst>
              <a:ext uri="{FF2B5EF4-FFF2-40B4-BE49-F238E27FC236}">
                <a16:creationId xmlns:a16="http://schemas.microsoft.com/office/drawing/2014/main" id="{7B60412C-8020-1D08-755E-F796063772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434284" y="1615736"/>
            <a:ext cx="3214791" cy="188694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647059E-F0B4-FAE6-3476-8D218E9378BF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2778" t="-262" r="22593"/>
          <a:stretch>
            <a:fillRect/>
          </a:stretch>
        </p:blipFill>
        <p:spPr>
          <a:xfrm rot="5400000">
            <a:off x="6397735" y="1569072"/>
            <a:ext cx="1887214" cy="1980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6F8AD2F-D15E-D365-752A-2075BAA9C8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6996" y="1615465"/>
            <a:ext cx="2057630" cy="505488"/>
          </a:xfrm>
          <a:prstGeom prst="rect">
            <a:avLst/>
          </a:prstGeom>
        </p:spPr>
      </p:pic>
      <p:pic>
        <p:nvPicPr>
          <p:cNvPr id="10246" name="Picture 6" descr="Foto von Florian Fußeis im Gelände">
            <a:extLst>
              <a:ext uri="{FF2B5EF4-FFF2-40B4-BE49-F238E27FC236}">
                <a16:creationId xmlns:a16="http://schemas.microsoft.com/office/drawing/2014/main" id="{221C6789-80E7-759B-E5A2-BAB1044543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41" t="19626" r="847" b="32036"/>
          <a:stretch>
            <a:fillRect/>
          </a:stretch>
        </p:blipFill>
        <p:spPr bwMode="auto">
          <a:xfrm>
            <a:off x="1636754" y="5448656"/>
            <a:ext cx="985684" cy="1050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1E0A91E-544E-57C4-EB0B-9E5378F6A6E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57666" y="5448657"/>
            <a:ext cx="875808" cy="105097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0E3CC53-AE88-A216-0593-8BC00B085710}"/>
              </a:ext>
            </a:extLst>
          </p:cNvPr>
          <p:cNvSpPr txBox="1"/>
          <p:nvPr/>
        </p:nvSpPr>
        <p:spPr>
          <a:xfrm>
            <a:off x="1542866" y="6501290"/>
            <a:ext cx="18205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1200" dirty="0"/>
              <a:t>Prof. Florian Fusseis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D6536FE-6FC7-4F82-14F0-B346B1A38BFC}"/>
              </a:ext>
            </a:extLst>
          </p:cNvPr>
          <p:cNvSpPr txBox="1"/>
          <p:nvPr/>
        </p:nvSpPr>
        <p:spPr>
          <a:xfrm>
            <a:off x="2680950" y="6499626"/>
            <a:ext cx="18205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1200" dirty="0"/>
              <a:t>Dr Eranga Jayawickrama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93B3CB8-86BD-B9AC-33B8-39C24726AD5B}"/>
              </a:ext>
            </a:extLst>
          </p:cNvPr>
          <p:cNvSpPr txBox="1"/>
          <p:nvPr/>
        </p:nvSpPr>
        <p:spPr>
          <a:xfrm>
            <a:off x="4259103" y="3516449"/>
            <a:ext cx="73899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/>
              <a:t>Cylindrical specimens (10 mm × 20 mm) of silt (&lt;63 </a:t>
            </a:r>
            <a:r>
              <a:rPr lang="en-US" sz="1600" dirty="0" err="1"/>
              <a:t>μm</a:t>
            </a:r>
            <a:r>
              <a:rPr lang="en-US" sz="1600" dirty="0"/>
              <a:t>), sand (~160 </a:t>
            </a:r>
            <a:r>
              <a:rPr lang="en-US" sz="1600" dirty="0" err="1"/>
              <a:t>μm</a:t>
            </a:r>
            <a:r>
              <a:rPr lang="en-US" sz="1600" dirty="0"/>
              <a:t>), and glass beads (1.0–1.3 mm) saturated with a 4% KI solution to enhance contrast between ice and unfrozen water</a:t>
            </a:r>
            <a:endParaRPr lang="en-BE" sz="1600" dirty="0"/>
          </a:p>
        </p:txBody>
      </p:sp>
    </p:spTree>
    <p:extLst>
      <p:ext uri="{BB962C8B-B14F-4D97-AF65-F5344CB8AC3E}">
        <p14:creationId xmlns:p14="http://schemas.microsoft.com/office/powerpoint/2010/main" val="314419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7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21B3037-1D66-F277-EE9D-7FC4F65AFB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9531" b="93517"/>
          <a:stretch>
            <a:fillRect/>
          </a:stretch>
        </p:blipFill>
        <p:spPr>
          <a:xfrm>
            <a:off x="5476876" y="6365668"/>
            <a:ext cx="3790950" cy="37803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A9E1B1-F8EE-AAAD-207D-BB3D37711CF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BE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457C3DB-ABF0-4ACD-56EF-4B167A95B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609" y="227609"/>
            <a:ext cx="10893422" cy="893656"/>
          </a:xfrm>
        </p:spPr>
        <p:txBody>
          <a:bodyPr/>
          <a:lstStyle/>
          <a:p>
            <a:r>
              <a:rPr lang="en-US" dirty="0"/>
              <a:t>A close look at the -0.8 sample </a:t>
            </a:r>
            <a:endParaRPr lang="en-BE" dirty="0"/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80AD402E-A864-81FA-1536-148F950FC5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222" t="46861" r="485" b="34699"/>
          <a:stretch>
            <a:fillRect/>
          </a:stretch>
        </p:blipFill>
        <p:spPr>
          <a:xfrm>
            <a:off x="5753102" y="1003041"/>
            <a:ext cx="4733924" cy="2203135"/>
          </a:xfrm>
          <a:prstGeom prst="rect">
            <a:avLst/>
          </a:prstGeom>
        </p:spPr>
      </p:pic>
      <p:pic>
        <p:nvPicPr>
          <p:cNvPr id="16" name="Content Placeholder 5">
            <a:extLst>
              <a:ext uri="{FF2B5EF4-FFF2-40B4-BE49-F238E27FC236}">
                <a16:creationId xmlns:a16="http://schemas.microsoft.com/office/drawing/2014/main" id="{9F61FE40-D4AE-C52D-0083-FF8BAE242B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456"/>
          <a:stretch>
            <a:fillRect/>
          </a:stretch>
        </p:blipFill>
        <p:spPr>
          <a:xfrm>
            <a:off x="5814931" y="3873873"/>
            <a:ext cx="4882997" cy="1846174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CF640152-274A-8124-A2FE-245613AC62D8}"/>
              </a:ext>
            </a:extLst>
          </p:cNvPr>
          <p:cNvGrpSpPr/>
          <p:nvPr/>
        </p:nvGrpSpPr>
        <p:grpSpPr>
          <a:xfrm>
            <a:off x="755969" y="1728296"/>
            <a:ext cx="4437677" cy="4198636"/>
            <a:chOff x="755969" y="1728296"/>
            <a:chExt cx="4437677" cy="4198636"/>
          </a:xfrm>
        </p:grpSpPr>
        <p:pic>
          <p:nvPicPr>
            <p:cNvPr id="14" name="Content Placeholder 5">
              <a:extLst>
                <a:ext uri="{FF2B5EF4-FFF2-40B4-BE49-F238E27FC236}">
                  <a16:creationId xmlns:a16="http://schemas.microsoft.com/office/drawing/2014/main" id="{B1DA833D-1331-09FC-B07C-22E7875F688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49454" t="5590" b="55862"/>
            <a:stretch>
              <a:fillRect/>
            </a:stretch>
          </p:blipFill>
          <p:spPr>
            <a:xfrm>
              <a:off x="755969" y="1728296"/>
              <a:ext cx="4437677" cy="4189165"/>
            </a:xfrm>
            <a:prstGeom prst="rect">
              <a:avLst/>
            </a:prstGeom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DC28B30-3B62-3D26-5BF3-C6435FBD11F6}"/>
                </a:ext>
              </a:extLst>
            </p:cNvPr>
            <p:cNvSpPr/>
            <p:nvPr/>
          </p:nvSpPr>
          <p:spPr>
            <a:xfrm>
              <a:off x="885825" y="1847850"/>
              <a:ext cx="533400" cy="4381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E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F80A419-BC16-525A-58B9-51B7C0858494}"/>
                </a:ext>
              </a:extLst>
            </p:cNvPr>
            <p:cNvSpPr/>
            <p:nvPr/>
          </p:nvSpPr>
          <p:spPr>
            <a:xfrm>
              <a:off x="885825" y="5488782"/>
              <a:ext cx="533400" cy="4381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E"/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636193C2-6EEF-30A7-EAFF-1A5DFAEA9422}"/>
              </a:ext>
            </a:extLst>
          </p:cNvPr>
          <p:cNvSpPr txBox="1"/>
          <p:nvPr/>
        </p:nvSpPr>
        <p:spPr>
          <a:xfrm>
            <a:off x="1419225" y="578751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3D segmentation from ImageJ </a:t>
            </a:r>
            <a:r>
              <a:rPr lang="en-US" dirty="0" err="1"/>
              <a:t>Labkit</a:t>
            </a:r>
            <a:endParaRPr lang="en-BE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12EED26-9857-510D-A14D-C62B375F9B89}"/>
              </a:ext>
            </a:extLst>
          </p:cNvPr>
          <p:cNvSpPr txBox="1"/>
          <p:nvPr/>
        </p:nvSpPr>
        <p:spPr>
          <a:xfrm>
            <a:off x="5476876" y="3255490"/>
            <a:ext cx="65421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Oblique view with sediment and ice clipped away by a plane to show only unfrozen water pockets</a:t>
            </a:r>
            <a:endParaRPr lang="en-BE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1BF932B-DF2E-D186-14F4-3273F156A956}"/>
              </a:ext>
            </a:extLst>
          </p:cNvPr>
          <p:cNvSpPr txBox="1"/>
          <p:nvPr/>
        </p:nvSpPr>
        <p:spPr>
          <a:xfrm>
            <a:off x="5614904" y="565257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Oblique view where sediment has been clipped away, leaving only ice and unfrozen water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2900238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FD2CFEB-677A-B83F-CFDB-90118506510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10030" y="1420152"/>
            <a:ext cx="1648195" cy="601877"/>
          </a:xfrm>
        </p:spPr>
        <p:txBody>
          <a:bodyPr>
            <a:normAutofit/>
          </a:bodyPr>
          <a:lstStyle/>
          <a:p>
            <a:r>
              <a:rPr lang="en-US" sz="2800" dirty="0"/>
              <a:t>Thank you</a:t>
            </a:r>
            <a:endParaRPr lang="en-BE" sz="280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CDE9F60-5335-8234-C2B9-04577C026E7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BE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Universiteit Gent</a:t>
            </a:r>
          </a:p>
        </p:txBody>
      </p:sp>
      <p:pic>
        <p:nvPicPr>
          <p:cNvPr id="26" name="Picture Placeholder 25">
            <a:hlinkClick r:id="rId2"/>
            <a:extLst>
              <a:ext uri="{FF2B5EF4-FFF2-40B4-BE49-F238E27FC236}">
                <a16:creationId xmlns:a16="http://schemas.microsoft.com/office/drawing/2014/main" id="{9FB3CC2D-5390-0564-222E-B6D410FE8E9A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894981" y="2572339"/>
            <a:ext cx="368467" cy="368467"/>
          </a:xfr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EA51C031-1C30-2E75-2A1D-8E6C4E6B225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BE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@ugent</a:t>
            </a:r>
          </a:p>
        </p:txBody>
      </p:sp>
      <p:pic>
        <p:nvPicPr>
          <p:cNvPr id="28" name="Picture Placeholder 27">
            <a:hlinkClick r:id="rId4"/>
            <a:extLst>
              <a:ext uri="{FF2B5EF4-FFF2-40B4-BE49-F238E27FC236}">
                <a16:creationId xmlns:a16="http://schemas.microsoft.com/office/drawing/2014/main" id="{F13E02E3-9776-71EE-3CD3-32BF2BC344F9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220" b="220"/>
          <a:stretch>
            <a:fillRect/>
          </a:stretch>
        </p:blipFill>
        <p:spPr/>
      </p:pic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B6740C27-80C4-02E0-7320-A7188529E9F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BE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@ugent</a:t>
            </a:r>
          </a:p>
        </p:txBody>
      </p:sp>
      <p:pic>
        <p:nvPicPr>
          <p:cNvPr id="30" name="Picture Placeholder 29">
            <a:hlinkClick r:id="rId6"/>
            <a:extLst>
              <a:ext uri="{FF2B5EF4-FFF2-40B4-BE49-F238E27FC236}">
                <a16:creationId xmlns:a16="http://schemas.microsoft.com/office/drawing/2014/main" id="{DCB2E44B-9803-9221-55A5-7FB71673D7CB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/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01BF99A9-B150-15CF-D33F-A6B680D26CE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BE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Ghent University</a:t>
            </a:r>
          </a:p>
        </p:txBody>
      </p:sp>
      <p:pic>
        <p:nvPicPr>
          <p:cNvPr id="32" name="Picture Placeholder 31">
            <a:hlinkClick r:id="rId8"/>
            <a:extLst>
              <a:ext uri="{FF2B5EF4-FFF2-40B4-BE49-F238E27FC236}">
                <a16:creationId xmlns:a16="http://schemas.microsoft.com/office/drawing/2014/main" id="{BD12A29D-A1BF-F2EF-147B-299658A590D5}"/>
              </a:ext>
            </a:extLst>
          </p:cNvPr>
          <p:cNvPicPr>
            <a:picLocks noGrp="1" noChangeAspect="1"/>
          </p:cNvPicPr>
          <p:nvPr>
            <p:ph type="pic" sz="quarter" idx="29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/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2192002C-8789-CB1D-F78C-332D8BAB32BA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GB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</a:t>
            </a:r>
            <a:r>
              <a:rPr lang="en-BE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outube.com/ugent</a:t>
            </a:r>
          </a:p>
        </p:txBody>
      </p:sp>
      <p:pic>
        <p:nvPicPr>
          <p:cNvPr id="34" name="Picture Placeholder 33">
            <a:hlinkClick r:id="rId10"/>
            <a:extLst>
              <a:ext uri="{FF2B5EF4-FFF2-40B4-BE49-F238E27FC236}">
                <a16:creationId xmlns:a16="http://schemas.microsoft.com/office/drawing/2014/main" id="{DD1E2D79-EBEB-979E-7D1E-782F984DFE26}"/>
              </a:ext>
            </a:extLst>
          </p:cNvPr>
          <p:cNvPicPr>
            <a:picLocks noGrp="1" noChangeAspect="1"/>
          </p:cNvPicPr>
          <p:nvPr>
            <p:ph type="pic" sz="quarter" idx="3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t="220" b="220"/>
          <a:stretch>
            <a:fillRect/>
          </a:stretch>
        </p:blipFill>
        <p:spPr/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39492567-30DB-0137-66D2-DE1B68BD4C1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en-BE"/>
              <a:t>www.ugent.be</a:t>
            </a:r>
          </a:p>
        </p:txBody>
      </p:sp>
      <p:sp>
        <p:nvSpPr>
          <p:cNvPr id="3" name="Rectangle 2">
            <a:hlinkClick r:id="rId12"/>
            <a:extLst>
              <a:ext uri="{FF2B5EF4-FFF2-40B4-BE49-F238E27FC236}">
                <a16:creationId xmlns:a16="http://schemas.microsoft.com/office/drawing/2014/main" id="{55F21908-4484-A8B3-AC27-DAC9BB754A79}"/>
              </a:ext>
            </a:extLst>
          </p:cNvPr>
          <p:cNvSpPr/>
          <p:nvPr/>
        </p:nvSpPr>
        <p:spPr>
          <a:xfrm>
            <a:off x="8739398" y="4971369"/>
            <a:ext cx="1869260" cy="4664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6B7D5-5E0B-12B6-2E91-2EF5C40F90DC}"/>
              </a:ext>
            </a:extLst>
          </p:cNvPr>
          <p:cNvSpPr txBox="1">
            <a:spLocks/>
          </p:cNvSpPr>
          <p:nvPr/>
        </p:nvSpPr>
        <p:spPr>
          <a:xfrm>
            <a:off x="482580" y="929737"/>
            <a:ext cx="6686971" cy="3377955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400" b="0" i="0" kern="1200" cap="none" baseline="0">
                <a:solidFill>
                  <a:srgbClr val="1E64C8"/>
                </a:solidFill>
                <a:latin typeface="UGent Panno Text Medium" panose="02000506040000040003" pitchFamily="2" charset="0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bg1"/>
                </a:solidFill>
              </a:rPr>
              <a:t>Mahya Roustaei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Director of </a:t>
            </a:r>
            <a:r>
              <a:rPr lang="en-GB" sz="2800" dirty="0" err="1">
                <a:solidFill>
                  <a:schemeClr val="bg1"/>
                </a:solidFill>
              </a:rPr>
              <a:t>UGent</a:t>
            </a:r>
            <a:r>
              <a:rPr lang="en-GB" sz="2800" dirty="0">
                <a:solidFill>
                  <a:schemeClr val="bg1"/>
                </a:solidFill>
              </a:rPr>
              <a:t> Geotechnical Institute (UGGI)</a:t>
            </a:r>
            <a:br>
              <a:rPr lang="en-GB" sz="2800" dirty="0">
                <a:solidFill>
                  <a:schemeClr val="bg1"/>
                </a:solidFill>
              </a:rPr>
            </a:br>
            <a:br>
              <a:rPr lang="en-GB" sz="2800" dirty="0">
                <a:solidFill>
                  <a:schemeClr val="bg1"/>
                </a:solidFill>
              </a:rPr>
            </a:br>
            <a:br>
              <a:rPr lang="en-GB" sz="2800" cap="all" dirty="0">
                <a:solidFill>
                  <a:schemeClr val="bg1"/>
                </a:solidFill>
              </a:rPr>
            </a:b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E	mahya.roustaei@ugent.be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T	+32 9 264 5721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M	+32 496298834</a:t>
            </a:r>
            <a:br>
              <a:rPr lang="en-GB" sz="2800" dirty="0">
                <a:solidFill>
                  <a:schemeClr val="bg1"/>
                </a:solidFill>
              </a:rPr>
            </a:b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www.ugent.be</a:t>
            </a:r>
            <a:br>
              <a:rPr lang="en-GB" sz="2800" dirty="0">
                <a:solidFill>
                  <a:schemeClr val="bg1"/>
                </a:solidFill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91BBB60-E1C1-A3F5-C2A6-F47FA84D95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460" y="4053854"/>
            <a:ext cx="1099980" cy="103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3ADA09-F2FB-BF6A-32DB-5827D2A192F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322460" y="3219128"/>
            <a:ext cx="1099980" cy="580888"/>
          </a:xfrm>
          <a:prstGeom prst="rect">
            <a:avLst/>
          </a:prstGeom>
        </p:spPr>
      </p:pic>
      <p:pic>
        <p:nvPicPr>
          <p:cNvPr id="6" name="Content Placeholder 11" descr="A green and white circle with text&#10;&#10;Description automatically generated">
            <a:extLst>
              <a:ext uri="{FF2B5EF4-FFF2-40B4-BE49-F238E27FC236}">
                <a16:creationId xmlns:a16="http://schemas.microsoft.com/office/drawing/2014/main" id="{BC2C4243-0A26-7B9E-585D-6D8BF5390180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4874" y="2164189"/>
            <a:ext cx="915151" cy="90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604503"/>
      </p:ext>
    </p:extLst>
  </p:cSld>
  <p:clrMapOvr>
    <a:masterClrMapping/>
  </p:clrMapOvr>
</p:sld>
</file>

<file path=ppt/theme/theme1.xml><?xml version="1.0" encoding="utf-8"?>
<a:theme xmlns:a="http://schemas.openxmlformats.org/drawingml/2006/main" name="Kantoorthema">
  <a:themeElements>
    <a:clrScheme name="UGent FAC">
      <a:dk1>
        <a:srgbClr val="000000"/>
      </a:dk1>
      <a:lt1>
        <a:srgbClr val="FFFFFF"/>
      </a:lt1>
      <a:dk2>
        <a:srgbClr val="1E64C8"/>
      </a:dk2>
      <a:lt2>
        <a:srgbClr val="FFFFFF"/>
      </a:lt2>
      <a:accent1>
        <a:srgbClr val="F1A32B"/>
      </a:accent1>
      <a:accent2>
        <a:srgbClr val="DC4E31"/>
      </a:accent2>
      <a:accent3>
        <a:srgbClr val="2C8CA5"/>
      </a:accent3>
      <a:accent4>
        <a:srgbClr val="E85E71"/>
      </a:accent4>
      <a:accent5>
        <a:srgbClr val="8BBED5"/>
      </a:accent5>
      <a:accent6>
        <a:srgbClr val="AEB047"/>
      </a:accent6>
      <a:hlink>
        <a:srgbClr val="1E64C8"/>
      </a:hlink>
      <a:folHlink>
        <a:srgbClr val="1E64C8"/>
      </a:folHlink>
    </a:clrScheme>
    <a:fontScheme name="UGent">
      <a:majorFont>
        <a:latin typeface="UGent Panno Text SemiBold"/>
        <a:ea typeface=""/>
        <a:cs typeface=""/>
      </a:majorFont>
      <a:minorFont>
        <a:latin typeface="UGent Panno Tex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e1" id="{CADDFB91-C688-4600-9637-E64F35C1E4BE}" vid="{E1B6215B-46C5-4A02-9A90-726F133FF5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Interpore 2026-MRoustaei</Template>
  <TotalTime>0</TotalTime>
  <Words>714</Words>
  <Application>Microsoft Office PowerPoint</Application>
  <PresentationFormat>Widescreen</PresentationFormat>
  <Paragraphs>98</Paragraphs>
  <Slides>16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UGent Panno Text</vt:lpstr>
      <vt:lpstr>UGent Panno Text Medium</vt:lpstr>
      <vt:lpstr>UGent Panno Text SemiLight</vt:lpstr>
      <vt:lpstr>Kantoorthema</vt:lpstr>
      <vt:lpstr>Improving Ground Ice Segmentation in  Permafrost Cores Using X-ray CT</vt:lpstr>
      <vt:lpstr>PowerPoint Presentation</vt:lpstr>
      <vt:lpstr>Why non-destructive techniques matters?</vt:lpstr>
      <vt:lpstr>Methodology</vt:lpstr>
      <vt:lpstr>Methodology</vt:lpstr>
      <vt:lpstr>Outcomes of previous works</vt:lpstr>
      <vt:lpstr>Comparison of segmentation methods</vt:lpstr>
      <vt:lpstr>ImageJ Labkit segmentation workflow</vt:lpstr>
      <vt:lpstr>Visual Comparisons of results</vt:lpstr>
      <vt:lpstr>Visual Comparisons of results</vt:lpstr>
      <vt:lpstr>CT-Derived Volume Contents</vt:lpstr>
      <vt:lpstr>Quantitative analysis</vt:lpstr>
      <vt:lpstr>Conclusion</vt:lpstr>
      <vt:lpstr>Recent tests</vt:lpstr>
      <vt:lpstr>A close look at the -0.8 sample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Mahya Roustaei Hossein Abadi</dc:creator>
  <cp:lastModifiedBy>Mahya Roustaei Hossein Abadi</cp:lastModifiedBy>
  <cp:revision>1</cp:revision>
  <dcterms:created xsi:type="dcterms:W3CDTF">2026-05-18T14:15:48Z</dcterms:created>
  <dcterms:modified xsi:type="dcterms:W3CDTF">2026-05-18T17:22:11Z</dcterms:modified>
</cp:coreProperties>
</file>