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1020" r:id="rId3"/>
    <p:sldId id="1654" r:id="rId4"/>
    <p:sldId id="1655" r:id="rId5"/>
    <p:sldId id="1664" r:id="rId6"/>
    <p:sldId id="1656" r:id="rId7"/>
    <p:sldId id="1657" r:id="rId8"/>
    <p:sldId id="1652" r:id="rId9"/>
    <p:sldId id="1659" r:id="rId10"/>
    <p:sldId id="1660" r:id="rId11"/>
    <p:sldId id="1662" r:id="rId12"/>
    <p:sldId id="1663" r:id="rId13"/>
    <p:sldId id="101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0C4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9F0C3-A1D5-48CB-9950-7CFA67096CED}" v="19" dt="2026-05-14T19:57:15.079"/>
    <p1510:client id="{D5255107-89C6-4DFB-BBB4-ED575D1BA4BB}" v="81" dt="2026-05-14T21:20:14.289"/>
    <p1510:client id="{EE848FBE-8BE9-4CF9-8870-3F25AE207DA6}" v="14" dt="2026-05-15T02:33:19.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04" autoAdjust="0"/>
  </p:normalViewPr>
  <p:slideViewPr>
    <p:cSldViewPr snapToGrid="0">
      <p:cViewPr>
        <p:scale>
          <a:sx n="70" d="100"/>
          <a:sy n="70" d="100"/>
        </p:scale>
        <p:origin x="1138" y="1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Henrique Nunes Peixoto" userId="f8564656b7cb132c" providerId="LiveId" clId="{DC4EC7DE-BF0E-4E50-9FFF-DDB6021B1BE9}"/>
    <pc:docChg chg="undo redo custSel addSld delSld modSld sldOrd">
      <pc:chgData name="Daniel Henrique Nunes Peixoto" userId="f8564656b7cb132c" providerId="LiveId" clId="{DC4EC7DE-BF0E-4E50-9FFF-DDB6021B1BE9}" dt="2026-05-15T02:35:07.289" v="13576" actId="14100"/>
      <pc:docMkLst>
        <pc:docMk/>
      </pc:docMkLst>
      <pc:sldChg chg="addSp delSp modSp add mod">
        <pc:chgData name="Daniel Henrique Nunes Peixoto" userId="f8564656b7cb132c" providerId="LiveId" clId="{DC4EC7DE-BF0E-4E50-9FFF-DDB6021B1BE9}" dt="2026-05-14T19:24:50.532" v="10177" actId="790"/>
        <pc:sldMkLst>
          <pc:docMk/>
          <pc:sldMk cId="1866921192" sldId="1019"/>
        </pc:sldMkLst>
        <pc:spChg chg="add mod">
          <ac:chgData name="Daniel Henrique Nunes Peixoto" userId="f8564656b7cb132c" providerId="LiveId" clId="{DC4EC7DE-BF0E-4E50-9FFF-DDB6021B1BE9}" dt="2026-05-14T19:24:50.532" v="10177" actId="790"/>
          <ac:spMkLst>
            <pc:docMk/>
            <pc:sldMk cId="1866921192" sldId="1019"/>
            <ac:spMk id="18" creationId="{7645B4E8-1A53-0A63-8F99-19BDB6BE855E}"/>
          </ac:spMkLst>
        </pc:spChg>
        <pc:picChg chg="mod">
          <ac:chgData name="Daniel Henrique Nunes Peixoto" userId="f8564656b7cb132c" providerId="LiveId" clId="{DC4EC7DE-BF0E-4E50-9FFF-DDB6021B1BE9}" dt="2026-05-12T15:58:47.292" v="5589" actId="26606"/>
          <ac:picMkLst>
            <pc:docMk/>
            <pc:sldMk cId="1866921192" sldId="1019"/>
            <ac:picMk id="3" creationId="{193C9A88-B321-90CA-9107-E21DBA6A88B3}"/>
          </ac:picMkLst>
        </pc:picChg>
        <pc:picChg chg="mod">
          <ac:chgData name="Daniel Henrique Nunes Peixoto" userId="f8564656b7cb132c" providerId="LiveId" clId="{DC4EC7DE-BF0E-4E50-9FFF-DDB6021B1BE9}" dt="2026-05-05T14:54:21.517" v="280" actId="1076"/>
          <ac:picMkLst>
            <pc:docMk/>
            <pc:sldMk cId="1866921192" sldId="1019"/>
            <ac:picMk id="4" creationId="{D89A7CA6-ECF0-7BDC-3BA7-7DFC696CCBDB}"/>
          </ac:picMkLst>
        </pc:picChg>
        <pc:picChg chg="mod">
          <ac:chgData name="Daniel Henrique Nunes Peixoto" userId="f8564656b7cb132c" providerId="LiveId" clId="{DC4EC7DE-BF0E-4E50-9FFF-DDB6021B1BE9}" dt="2026-05-12T15:58:47.292" v="5589" actId="26606"/>
          <ac:picMkLst>
            <pc:docMk/>
            <pc:sldMk cId="1866921192" sldId="1019"/>
            <ac:picMk id="5" creationId="{D3D00C49-182C-591C-E665-D6A4CE98698B}"/>
          </ac:picMkLst>
        </pc:picChg>
        <pc:picChg chg="mod">
          <ac:chgData name="Daniel Henrique Nunes Peixoto" userId="f8564656b7cb132c" providerId="LiveId" clId="{DC4EC7DE-BF0E-4E50-9FFF-DDB6021B1BE9}" dt="2026-05-05T14:54:21.517" v="280" actId="1076"/>
          <ac:picMkLst>
            <pc:docMk/>
            <pc:sldMk cId="1866921192" sldId="1019"/>
            <ac:picMk id="7" creationId="{CF5E6DD8-E779-08FF-0D3C-5AF286627DAB}"/>
          </ac:picMkLst>
        </pc:picChg>
        <pc:picChg chg="mod">
          <ac:chgData name="Daniel Henrique Nunes Peixoto" userId="f8564656b7cb132c" providerId="LiveId" clId="{DC4EC7DE-BF0E-4E50-9FFF-DDB6021B1BE9}" dt="2026-05-05T14:54:21.517" v="280" actId="1076"/>
          <ac:picMkLst>
            <pc:docMk/>
            <pc:sldMk cId="1866921192" sldId="1019"/>
            <ac:picMk id="9" creationId="{698FE9AD-6FC8-5C7A-03AE-7DEFDA5A4807}"/>
          </ac:picMkLst>
        </pc:picChg>
        <pc:picChg chg="mod">
          <ac:chgData name="Daniel Henrique Nunes Peixoto" userId="f8564656b7cb132c" providerId="LiveId" clId="{DC4EC7DE-BF0E-4E50-9FFF-DDB6021B1BE9}" dt="2026-05-12T15:58:47.292" v="5589" actId="26606"/>
          <ac:picMkLst>
            <pc:docMk/>
            <pc:sldMk cId="1866921192" sldId="1019"/>
            <ac:picMk id="11" creationId="{4DEF87B1-9303-363E-BCC4-19DA3E3D3E3F}"/>
          </ac:picMkLst>
        </pc:picChg>
      </pc:sldChg>
      <pc:sldChg chg="addSp delSp modSp add mod modNotesTx">
        <pc:chgData name="Daniel Henrique Nunes Peixoto" userId="f8564656b7cb132c" providerId="LiveId" clId="{DC4EC7DE-BF0E-4E50-9FFF-DDB6021B1BE9}" dt="2026-05-14T19:24:50.532" v="10177" actId="790"/>
        <pc:sldMkLst>
          <pc:docMk/>
          <pc:sldMk cId="2580342116" sldId="1020"/>
        </pc:sldMkLst>
        <pc:spChg chg="mod">
          <ac:chgData name="Daniel Henrique Nunes Peixoto" userId="f8564656b7cb132c" providerId="LiveId" clId="{DC4EC7DE-BF0E-4E50-9FFF-DDB6021B1BE9}" dt="2026-05-14T19:24:50.532" v="10177" actId="790"/>
          <ac:spMkLst>
            <pc:docMk/>
            <pc:sldMk cId="2580342116" sldId="1020"/>
            <ac:spMk id="2" creationId="{EABEA1FA-DE24-25CC-5D89-3562CB09D13B}"/>
          </ac:spMkLst>
        </pc:spChg>
        <pc:spChg chg="mod">
          <ac:chgData name="Daniel Henrique Nunes Peixoto" userId="f8564656b7cb132c" providerId="LiveId" clId="{DC4EC7DE-BF0E-4E50-9FFF-DDB6021B1BE9}" dt="2026-05-14T19:24:50.532" v="10177" actId="790"/>
          <ac:spMkLst>
            <pc:docMk/>
            <pc:sldMk cId="2580342116" sldId="1020"/>
            <ac:spMk id="6" creationId="{A5B92935-99A3-1B61-5FE7-932C1184C43F}"/>
          </ac:spMkLst>
        </pc:spChg>
        <pc:spChg chg="mod">
          <ac:chgData name="Daniel Henrique Nunes Peixoto" userId="f8564656b7cb132c" providerId="LiveId" clId="{DC4EC7DE-BF0E-4E50-9FFF-DDB6021B1BE9}" dt="2026-05-14T19:24:50.532" v="10177" actId="790"/>
          <ac:spMkLst>
            <pc:docMk/>
            <pc:sldMk cId="2580342116" sldId="1020"/>
            <ac:spMk id="12" creationId="{58D02951-CAC6-814C-336B-0750DCDEFCFF}"/>
          </ac:spMkLst>
        </pc:spChg>
        <pc:spChg chg="mod">
          <ac:chgData name="Daniel Henrique Nunes Peixoto" userId="f8564656b7cb132c" providerId="LiveId" clId="{DC4EC7DE-BF0E-4E50-9FFF-DDB6021B1BE9}" dt="2026-05-14T19:24:50.532" v="10177" actId="790"/>
          <ac:spMkLst>
            <pc:docMk/>
            <pc:sldMk cId="2580342116" sldId="1020"/>
            <ac:spMk id="13" creationId="{7C8AEE98-367D-18E9-8F26-BA57338EFF53}"/>
          </ac:spMkLst>
        </pc:spChg>
      </pc:sldChg>
      <pc:sldChg chg="addSp delSp modSp add del mod modClrScheme chgLayout">
        <pc:chgData name="Daniel Henrique Nunes Peixoto" userId="f8564656b7cb132c" providerId="LiveId" clId="{DC4EC7DE-BF0E-4E50-9FFF-DDB6021B1BE9}" dt="2026-05-14T15:33:47.867" v="8404" actId="2696"/>
        <pc:sldMkLst>
          <pc:docMk/>
          <pc:sldMk cId="0" sldId="1651"/>
        </pc:sldMkLst>
        <pc:spChg chg="add del mod ord">
          <ac:chgData name="Daniel Henrique Nunes Peixoto" userId="f8564656b7cb132c" providerId="LiveId" clId="{DC4EC7DE-BF0E-4E50-9FFF-DDB6021B1BE9}" dt="2026-05-14T02:03:36.581" v="8380" actId="20577"/>
          <ac:spMkLst>
            <pc:docMk/>
            <pc:sldMk cId="0" sldId="1651"/>
            <ac:spMk id="10" creationId="{00000000-0000-0000-0000-000000000000}"/>
          </ac:spMkLst>
        </pc:spChg>
        <pc:cxnChg chg="add mod">
          <ac:chgData name="Daniel Henrique Nunes Peixoto" userId="f8564656b7cb132c" providerId="LiveId" clId="{DC4EC7DE-BF0E-4E50-9FFF-DDB6021B1BE9}" dt="2026-05-14T02:02:39.627" v="8266" actId="1076"/>
          <ac:cxnSpMkLst>
            <pc:docMk/>
            <pc:sldMk cId="0" sldId="1651"/>
            <ac:cxnSpMk id="5" creationId="{B24F0129-342A-A189-1541-AED6191FDE0E}"/>
          </ac:cxnSpMkLst>
        </pc:cxnChg>
        <pc:cxnChg chg="add mod">
          <ac:chgData name="Daniel Henrique Nunes Peixoto" userId="f8564656b7cb132c" providerId="LiveId" clId="{DC4EC7DE-BF0E-4E50-9FFF-DDB6021B1BE9}" dt="2026-05-14T02:02:39.627" v="8266" actId="1076"/>
          <ac:cxnSpMkLst>
            <pc:docMk/>
            <pc:sldMk cId="0" sldId="1651"/>
            <ac:cxnSpMk id="6" creationId="{AC9255C3-DC36-AF31-76F6-F6430D84AC9C}"/>
          </ac:cxnSpMkLst>
        </pc:cxnChg>
        <pc:cxnChg chg="add mod">
          <ac:chgData name="Daniel Henrique Nunes Peixoto" userId="f8564656b7cb132c" providerId="LiveId" clId="{DC4EC7DE-BF0E-4E50-9FFF-DDB6021B1BE9}" dt="2026-05-14T02:01:29.744" v="8259" actId="1076"/>
          <ac:cxnSpMkLst>
            <pc:docMk/>
            <pc:sldMk cId="0" sldId="1651"/>
            <ac:cxnSpMk id="8" creationId="{A5F1282D-5942-32E5-931A-8AABB1A46FFD}"/>
          </ac:cxnSpMkLst>
        </pc:cxnChg>
        <pc:cxnChg chg="add mod">
          <ac:chgData name="Daniel Henrique Nunes Peixoto" userId="f8564656b7cb132c" providerId="LiveId" clId="{DC4EC7DE-BF0E-4E50-9FFF-DDB6021B1BE9}" dt="2026-05-14T02:00:37.308" v="8255" actId="14100"/>
          <ac:cxnSpMkLst>
            <pc:docMk/>
            <pc:sldMk cId="0" sldId="1651"/>
            <ac:cxnSpMk id="9" creationId="{1305CBAE-30A8-7E0B-7563-15DA5A71610D}"/>
          </ac:cxnSpMkLst>
        </pc:cxnChg>
        <pc:cxnChg chg="add mod">
          <ac:chgData name="Daniel Henrique Nunes Peixoto" userId="f8564656b7cb132c" providerId="LiveId" clId="{DC4EC7DE-BF0E-4E50-9FFF-DDB6021B1BE9}" dt="2026-05-14T02:01:48.445" v="8260" actId="1076"/>
          <ac:cxnSpMkLst>
            <pc:docMk/>
            <pc:sldMk cId="0" sldId="1651"/>
            <ac:cxnSpMk id="15" creationId="{7884FE81-EE47-33BD-5B77-C678204870A6}"/>
          </ac:cxnSpMkLst>
        </pc:cxnChg>
        <pc:cxnChg chg="add mod">
          <ac:chgData name="Daniel Henrique Nunes Peixoto" userId="f8564656b7cb132c" providerId="LiveId" clId="{DC4EC7DE-BF0E-4E50-9FFF-DDB6021B1BE9}" dt="2026-05-14T02:02:51.618" v="8270" actId="14100"/>
          <ac:cxnSpMkLst>
            <pc:docMk/>
            <pc:sldMk cId="0" sldId="1651"/>
            <ac:cxnSpMk id="21" creationId="{C07AADBF-AAC0-2D3B-8B8C-25739D43634A}"/>
          </ac:cxnSpMkLst>
        </pc:cxnChg>
        <pc:cxnChg chg="add mod">
          <ac:chgData name="Daniel Henrique Nunes Peixoto" userId="f8564656b7cb132c" providerId="LiveId" clId="{DC4EC7DE-BF0E-4E50-9FFF-DDB6021B1BE9}" dt="2026-05-14T02:02:51.618" v="8270" actId="14100"/>
          <ac:cxnSpMkLst>
            <pc:docMk/>
            <pc:sldMk cId="0" sldId="1651"/>
            <ac:cxnSpMk id="22" creationId="{19367619-8D5B-1C3D-E80F-35151E83204B}"/>
          </ac:cxnSpMkLst>
        </pc:cxnChg>
        <pc:cxnChg chg="add mod">
          <ac:chgData name="Daniel Henrique Nunes Peixoto" userId="f8564656b7cb132c" providerId="LiveId" clId="{DC4EC7DE-BF0E-4E50-9FFF-DDB6021B1BE9}" dt="2026-05-14T02:04:00.885" v="8384" actId="14100"/>
          <ac:cxnSpMkLst>
            <pc:docMk/>
            <pc:sldMk cId="0" sldId="1651"/>
            <ac:cxnSpMk id="27" creationId="{0C5A318D-FA05-18C5-7C0B-7F8C34010B00}"/>
          </ac:cxnSpMkLst>
        </pc:cxnChg>
        <pc:cxnChg chg="add mod">
          <ac:chgData name="Daniel Henrique Nunes Peixoto" userId="f8564656b7cb132c" providerId="LiveId" clId="{DC4EC7DE-BF0E-4E50-9FFF-DDB6021B1BE9}" dt="2026-05-14T02:04:00.885" v="8384" actId="14100"/>
          <ac:cxnSpMkLst>
            <pc:docMk/>
            <pc:sldMk cId="0" sldId="1651"/>
            <ac:cxnSpMk id="28" creationId="{1E7319B5-D0FF-D0E7-4BBA-C6E464576F7F}"/>
          </ac:cxnSpMkLst>
        </pc:cxnChg>
        <pc:cxnChg chg="add mod">
          <ac:chgData name="Daniel Henrique Nunes Peixoto" userId="f8564656b7cb132c" providerId="LiveId" clId="{DC4EC7DE-BF0E-4E50-9FFF-DDB6021B1BE9}" dt="2026-05-14T02:04:22.365" v="8388" actId="1076"/>
          <ac:cxnSpMkLst>
            <pc:docMk/>
            <pc:sldMk cId="0" sldId="1651"/>
            <ac:cxnSpMk id="33" creationId="{0EF68710-36C6-81AF-CB84-FFCF8C214EFF}"/>
          </ac:cxnSpMkLst>
        </pc:cxnChg>
      </pc:sldChg>
      <pc:sldChg chg="addSp delSp modSp add mod addAnim delAnim modAnim modNotesTx">
        <pc:chgData name="Daniel Henrique Nunes Peixoto" userId="f8564656b7cb132c" providerId="LiveId" clId="{DC4EC7DE-BF0E-4E50-9FFF-DDB6021B1BE9}" dt="2026-05-14T20:57:37.807" v="13210"/>
        <pc:sldMkLst>
          <pc:docMk/>
          <pc:sldMk cId="1998729335" sldId="1652"/>
        </pc:sldMkLst>
        <pc:spChg chg="mod">
          <ac:chgData name="Daniel Henrique Nunes Peixoto" userId="f8564656b7cb132c" providerId="LiveId" clId="{DC4EC7DE-BF0E-4E50-9FFF-DDB6021B1BE9}" dt="2026-05-14T19:24:50.532" v="10177" actId="790"/>
          <ac:spMkLst>
            <pc:docMk/>
            <pc:sldMk cId="1998729335" sldId="1652"/>
            <ac:spMk id="2" creationId="{51F99A40-4F33-459E-19AB-5C3DEED979E0}"/>
          </ac:spMkLst>
        </pc:spChg>
        <pc:spChg chg="mod">
          <ac:chgData name="Daniel Henrique Nunes Peixoto" userId="f8564656b7cb132c" providerId="LiveId" clId="{DC4EC7DE-BF0E-4E50-9FFF-DDB6021B1BE9}" dt="2026-05-14T19:24:50.532" v="10177" actId="790"/>
          <ac:spMkLst>
            <pc:docMk/>
            <pc:sldMk cId="1998729335" sldId="1652"/>
            <ac:spMk id="4" creationId="{904537E1-2554-584B-9191-AFAEB5BDDE61}"/>
          </ac:spMkLst>
        </pc:spChg>
        <pc:picChg chg="add del mod modCrop">
          <ac:chgData name="Daniel Henrique Nunes Peixoto" userId="f8564656b7cb132c" providerId="LiveId" clId="{DC4EC7DE-BF0E-4E50-9FFF-DDB6021B1BE9}" dt="2026-05-08T23:42:01.861" v="759" actId="1076"/>
          <ac:picMkLst>
            <pc:docMk/>
            <pc:sldMk cId="1998729335" sldId="1652"/>
            <ac:picMk id="3" creationId="{69D42FF4-E548-FC26-FCAD-C1199C05C2E9}"/>
          </ac:picMkLst>
        </pc:picChg>
        <pc:picChg chg="add mod">
          <ac:chgData name="Daniel Henrique Nunes Peixoto" userId="f8564656b7cb132c" providerId="LiveId" clId="{DC4EC7DE-BF0E-4E50-9FFF-DDB6021B1BE9}" dt="2026-05-08T19:27:59.636" v="748" actId="1076"/>
          <ac:picMkLst>
            <pc:docMk/>
            <pc:sldMk cId="1998729335" sldId="1652"/>
            <ac:picMk id="6" creationId="{DF0AEEAA-9349-BC4E-7781-F167D655AC13}"/>
          </ac:picMkLst>
        </pc:picChg>
        <pc:picChg chg="add">
          <ac:chgData name="Daniel Henrique Nunes Peixoto" userId="f8564656b7cb132c" providerId="LiveId" clId="{DC4EC7DE-BF0E-4E50-9FFF-DDB6021B1BE9}" dt="2026-05-12T15:58:47.292" v="5589" actId="26606"/>
          <ac:picMkLst>
            <pc:docMk/>
            <pc:sldMk cId="1998729335" sldId="1652"/>
            <ac:picMk id="8" creationId="{AC336F2E-20D6-D24A-9278-6C6158809A5D}"/>
          </ac:picMkLst>
        </pc:picChg>
        <pc:picChg chg="add mod modCrop">
          <ac:chgData name="Daniel Henrique Nunes Peixoto" userId="f8564656b7cb132c" providerId="LiveId" clId="{DC4EC7DE-BF0E-4E50-9FFF-DDB6021B1BE9}" dt="2026-05-08T23:42:15.296" v="762" actId="14100"/>
          <ac:picMkLst>
            <pc:docMk/>
            <pc:sldMk cId="1998729335" sldId="1652"/>
            <ac:picMk id="10" creationId="{884E29A6-624E-DA85-6290-295062DEBB31}"/>
          </ac:picMkLst>
        </pc:picChg>
        <pc:picChg chg="add mod modCrop">
          <ac:chgData name="Daniel Henrique Nunes Peixoto" userId="f8564656b7cb132c" providerId="LiveId" clId="{DC4EC7DE-BF0E-4E50-9FFF-DDB6021B1BE9}" dt="2026-05-08T23:42:33.846" v="765" actId="14100"/>
          <ac:picMkLst>
            <pc:docMk/>
            <pc:sldMk cId="1998729335" sldId="1652"/>
            <ac:picMk id="11" creationId="{8385AD7B-BB0C-C942-A89D-2D0D9351DBAF}"/>
          </ac:picMkLst>
        </pc:picChg>
        <pc:cxnChg chg="add">
          <ac:chgData name="Daniel Henrique Nunes Peixoto" userId="f8564656b7cb132c" providerId="LiveId" clId="{DC4EC7DE-BF0E-4E50-9FFF-DDB6021B1BE9}" dt="2026-05-12T15:58:47.292" v="5589" actId="26606"/>
          <ac:cxnSpMkLst>
            <pc:docMk/>
            <pc:sldMk cId="1998729335" sldId="1652"/>
            <ac:cxnSpMk id="12" creationId="{DCEA8914-40BF-763C-8A5D-58551DF9B92F}"/>
          </ac:cxnSpMkLst>
        </pc:cxnChg>
        <pc:cxnChg chg="add">
          <ac:chgData name="Daniel Henrique Nunes Peixoto" userId="f8564656b7cb132c" providerId="LiveId" clId="{DC4EC7DE-BF0E-4E50-9FFF-DDB6021B1BE9}" dt="2026-05-12T15:58:47.292" v="5589" actId="26606"/>
          <ac:cxnSpMkLst>
            <pc:docMk/>
            <pc:sldMk cId="1998729335" sldId="1652"/>
            <ac:cxnSpMk id="15" creationId="{8B86C01C-3C20-70CC-CB67-6250D7E70CBD}"/>
          </ac:cxnSpMkLst>
        </pc:cxnChg>
      </pc:sldChg>
      <pc:sldChg chg="addSp delSp modSp add mod modAnim modNotesTx">
        <pc:chgData name="Daniel Henrique Nunes Peixoto" userId="f8564656b7cb132c" providerId="LiveId" clId="{DC4EC7DE-BF0E-4E50-9FFF-DDB6021B1BE9}" dt="2026-05-15T02:01:02.377" v="13393" actId="1076"/>
        <pc:sldMkLst>
          <pc:docMk/>
          <pc:sldMk cId="2833883247" sldId="1654"/>
        </pc:sldMkLst>
        <pc:spChg chg="mod">
          <ac:chgData name="Daniel Henrique Nunes Peixoto" userId="f8564656b7cb132c" providerId="LiveId" clId="{DC4EC7DE-BF0E-4E50-9FFF-DDB6021B1BE9}" dt="2026-05-14T19:24:50.532" v="10177" actId="790"/>
          <ac:spMkLst>
            <pc:docMk/>
            <pc:sldMk cId="2833883247" sldId="1654"/>
            <ac:spMk id="2" creationId="{E9432E0F-A028-45F6-5BCC-5E8BBEF0F8D5}"/>
          </ac:spMkLst>
        </pc:spChg>
        <pc:spChg chg="add mod">
          <ac:chgData name="Daniel Henrique Nunes Peixoto" userId="f8564656b7cb132c" providerId="LiveId" clId="{DC4EC7DE-BF0E-4E50-9FFF-DDB6021B1BE9}" dt="2026-05-15T01:54:32.450" v="13315" actId="1076"/>
          <ac:spMkLst>
            <pc:docMk/>
            <pc:sldMk cId="2833883247" sldId="1654"/>
            <ac:spMk id="3" creationId="{00000000-0000-0000-0000-000000000000}"/>
          </ac:spMkLst>
        </pc:spChg>
        <pc:spChg chg="mod">
          <ac:chgData name="Daniel Henrique Nunes Peixoto" userId="f8564656b7cb132c" providerId="LiveId" clId="{DC4EC7DE-BF0E-4E50-9FFF-DDB6021B1BE9}" dt="2026-05-14T19:24:50.532" v="10177" actId="790"/>
          <ac:spMkLst>
            <pc:docMk/>
            <pc:sldMk cId="2833883247" sldId="1654"/>
            <ac:spMk id="4" creationId="{088319D0-0176-4D0F-472D-E32C8DEB604B}"/>
          </ac:spMkLst>
        </pc:spChg>
        <pc:spChg chg="add mod">
          <ac:chgData name="Daniel Henrique Nunes Peixoto" userId="f8564656b7cb132c" providerId="LiveId" clId="{DC4EC7DE-BF0E-4E50-9FFF-DDB6021B1BE9}" dt="2026-05-15T01:54:32.450" v="13315" actId="1076"/>
          <ac:spMkLst>
            <pc:docMk/>
            <pc:sldMk cId="2833883247" sldId="1654"/>
            <ac:spMk id="5" creationId="{00000000-0000-0000-0000-000000000000}"/>
          </ac:spMkLst>
        </pc:spChg>
        <pc:spChg chg="add mod ord">
          <ac:chgData name="Daniel Henrique Nunes Peixoto" userId="f8564656b7cb132c" providerId="LiveId" clId="{DC4EC7DE-BF0E-4E50-9FFF-DDB6021B1BE9}" dt="2026-05-15T01:54:32.450" v="13315" actId="1076"/>
          <ac:spMkLst>
            <pc:docMk/>
            <pc:sldMk cId="2833883247" sldId="1654"/>
            <ac:spMk id="6" creationId="{931AC84D-4569-BA72-C13E-1CA2B6A07E82}"/>
          </ac:spMkLst>
        </pc:spChg>
        <pc:spChg chg="add mod">
          <ac:chgData name="Daniel Henrique Nunes Peixoto" userId="f8564656b7cb132c" providerId="LiveId" clId="{DC4EC7DE-BF0E-4E50-9FFF-DDB6021B1BE9}" dt="2026-05-15T01:54:32.450" v="13315" actId="1076"/>
          <ac:spMkLst>
            <pc:docMk/>
            <pc:sldMk cId="2833883247" sldId="1654"/>
            <ac:spMk id="7" creationId="{00000000-0000-0000-0000-000000000000}"/>
          </ac:spMkLst>
        </pc:spChg>
        <pc:spChg chg="add mod ord">
          <ac:chgData name="Daniel Henrique Nunes Peixoto" userId="f8564656b7cb132c" providerId="LiveId" clId="{DC4EC7DE-BF0E-4E50-9FFF-DDB6021B1BE9}" dt="2026-05-15T02:01:02.377" v="13393" actId="1076"/>
          <ac:spMkLst>
            <pc:docMk/>
            <pc:sldMk cId="2833883247" sldId="1654"/>
            <ac:spMk id="8" creationId="{A4614716-ED25-D72E-1C5C-48359943F03D}"/>
          </ac:spMkLst>
        </pc:spChg>
        <pc:spChg chg="add mod ord">
          <ac:chgData name="Daniel Henrique Nunes Peixoto" userId="f8564656b7cb132c" providerId="LiveId" clId="{DC4EC7DE-BF0E-4E50-9FFF-DDB6021B1BE9}" dt="2026-05-15T01:54:32.450" v="13315" actId="1076"/>
          <ac:spMkLst>
            <pc:docMk/>
            <pc:sldMk cId="2833883247" sldId="1654"/>
            <ac:spMk id="9" creationId="{F6550BA4-60B7-F08C-319B-FAD542B92CE2}"/>
          </ac:spMkLst>
        </pc:spChg>
        <pc:spChg chg="add del mod">
          <ac:chgData name="Daniel Henrique Nunes Peixoto" userId="f8564656b7cb132c" providerId="LiveId" clId="{DC4EC7DE-BF0E-4E50-9FFF-DDB6021B1BE9}" dt="2026-05-15T01:54:15.735" v="13314" actId="478"/>
          <ac:spMkLst>
            <pc:docMk/>
            <pc:sldMk cId="2833883247" sldId="1654"/>
            <ac:spMk id="10" creationId="{3E76719A-9E01-E578-427A-386E7FE92B50}"/>
          </ac:spMkLst>
        </pc:spChg>
        <pc:spChg chg="add mod ord">
          <ac:chgData name="Daniel Henrique Nunes Peixoto" userId="f8564656b7cb132c" providerId="LiveId" clId="{DC4EC7DE-BF0E-4E50-9FFF-DDB6021B1BE9}" dt="2026-05-15T01:54:32.450" v="13315" actId="1076"/>
          <ac:spMkLst>
            <pc:docMk/>
            <pc:sldMk cId="2833883247" sldId="1654"/>
            <ac:spMk id="11" creationId="{2F5C9586-67BB-3DA4-86CF-36423BC811ED}"/>
          </ac:spMkLst>
        </pc:spChg>
        <pc:spChg chg="add mod">
          <ac:chgData name="Daniel Henrique Nunes Peixoto" userId="f8564656b7cb132c" providerId="LiveId" clId="{DC4EC7DE-BF0E-4E50-9FFF-DDB6021B1BE9}" dt="2026-05-15T01:54:32.450" v="13315" actId="1076"/>
          <ac:spMkLst>
            <pc:docMk/>
            <pc:sldMk cId="2833883247" sldId="1654"/>
            <ac:spMk id="12" creationId="{073FB69B-5734-094B-0B5A-DF3830C01F03}"/>
          </ac:spMkLst>
        </pc:spChg>
        <pc:spChg chg="add mod">
          <ac:chgData name="Daniel Henrique Nunes Peixoto" userId="f8564656b7cb132c" providerId="LiveId" clId="{DC4EC7DE-BF0E-4E50-9FFF-DDB6021B1BE9}" dt="2026-05-15T01:54:32.450" v="13315" actId="1076"/>
          <ac:spMkLst>
            <pc:docMk/>
            <pc:sldMk cId="2833883247" sldId="1654"/>
            <ac:spMk id="13" creationId="{F175D111-1630-D8C7-A922-45912E98720F}"/>
          </ac:spMkLst>
        </pc:spChg>
        <pc:spChg chg="add mod">
          <ac:chgData name="Daniel Henrique Nunes Peixoto" userId="f8564656b7cb132c" providerId="LiveId" clId="{DC4EC7DE-BF0E-4E50-9FFF-DDB6021B1BE9}" dt="2026-05-15T01:54:32.450" v="13315" actId="1076"/>
          <ac:spMkLst>
            <pc:docMk/>
            <pc:sldMk cId="2833883247" sldId="1654"/>
            <ac:spMk id="14" creationId="{0F860890-B59D-58B0-8E8A-7E429E45BE85}"/>
          </ac:spMkLst>
        </pc:spChg>
        <pc:spChg chg="add mod">
          <ac:chgData name="Daniel Henrique Nunes Peixoto" userId="f8564656b7cb132c" providerId="LiveId" clId="{DC4EC7DE-BF0E-4E50-9FFF-DDB6021B1BE9}" dt="2026-05-15T01:59:43.339" v="13392" actId="1076"/>
          <ac:spMkLst>
            <pc:docMk/>
            <pc:sldMk cId="2833883247" sldId="1654"/>
            <ac:spMk id="17" creationId="{2C0A710B-11EF-3636-949C-6AE4DD385959}"/>
          </ac:spMkLst>
        </pc:spChg>
        <pc:spChg chg="add mod">
          <ac:chgData name="Daniel Henrique Nunes Peixoto" userId="f8564656b7cb132c" providerId="LiveId" clId="{DC4EC7DE-BF0E-4E50-9FFF-DDB6021B1BE9}" dt="2026-05-15T01:59:12.215" v="13388" actId="403"/>
          <ac:spMkLst>
            <pc:docMk/>
            <pc:sldMk cId="2833883247" sldId="1654"/>
            <ac:spMk id="18" creationId="{34A8CD41-0912-CC9F-ADFF-CCB9179096E3}"/>
          </ac:spMkLst>
        </pc:spChg>
        <pc:picChg chg="add mod">
          <ac:chgData name="Daniel Henrique Nunes Peixoto" userId="f8564656b7cb132c" providerId="LiveId" clId="{DC4EC7DE-BF0E-4E50-9FFF-DDB6021B1BE9}" dt="2026-05-15T01:57:48.350" v="13350" actId="14100"/>
          <ac:picMkLst>
            <pc:docMk/>
            <pc:sldMk cId="2833883247" sldId="1654"/>
            <ac:picMk id="15" creationId="{B2F5A057-E6D2-F5C6-D347-3A8BE7E44935}"/>
          </ac:picMkLst>
        </pc:picChg>
        <pc:picChg chg="add del mod">
          <ac:chgData name="Daniel Henrique Nunes Peixoto" userId="f8564656b7cb132c" providerId="LiveId" clId="{DC4EC7DE-BF0E-4E50-9FFF-DDB6021B1BE9}" dt="2026-05-15T01:57:42.267" v="13349" actId="478"/>
          <ac:picMkLst>
            <pc:docMk/>
            <pc:sldMk cId="2833883247" sldId="1654"/>
            <ac:picMk id="16" creationId="{E8008046-ADB8-3864-F422-0915C34637D8}"/>
          </ac:picMkLst>
        </pc:picChg>
        <pc:picChg chg="add mod">
          <ac:chgData name="Daniel Henrique Nunes Peixoto" userId="f8564656b7cb132c" providerId="LiveId" clId="{DC4EC7DE-BF0E-4E50-9FFF-DDB6021B1BE9}" dt="2026-05-15T01:58:35.522" v="13377" actId="1076"/>
          <ac:picMkLst>
            <pc:docMk/>
            <pc:sldMk cId="2833883247" sldId="1654"/>
            <ac:picMk id="19" creationId="{D0C90CB7-181C-7848-2100-3EB64021164C}"/>
          </ac:picMkLst>
        </pc:picChg>
      </pc:sldChg>
      <pc:sldChg chg="addSp delSp modSp add mod modAnim modNotesTx">
        <pc:chgData name="Daniel Henrique Nunes Peixoto" userId="f8564656b7cb132c" providerId="LiveId" clId="{DC4EC7DE-BF0E-4E50-9FFF-DDB6021B1BE9}" dt="2026-05-15T01:51:03.582" v="13291" actId="1076"/>
        <pc:sldMkLst>
          <pc:docMk/>
          <pc:sldMk cId="933878756" sldId="1655"/>
        </pc:sldMkLst>
        <pc:spChg chg="mod">
          <ac:chgData name="Daniel Henrique Nunes Peixoto" userId="f8564656b7cb132c" providerId="LiveId" clId="{DC4EC7DE-BF0E-4E50-9FFF-DDB6021B1BE9}" dt="2026-05-14T19:24:50.532" v="10177" actId="790"/>
          <ac:spMkLst>
            <pc:docMk/>
            <pc:sldMk cId="933878756" sldId="1655"/>
            <ac:spMk id="2" creationId="{62093DB1-A30C-AD47-724F-FED474723B78}"/>
          </ac:spMkLst>
        </pc:spChg>
        <pc:spChg chg="mod">
          <ac:chgData name="Daniel Henrique Nunes Peixoto" userId="f8564656b7cb132c" providerId="LiveId" clId="{DC4EC7DE-BF0E-4E50-9FFF-DDB6021B1BE9}" dt="2026-05-13T19:11:36.655" v="7545" actId="790"/>
          <ac:spMkLst>
            <pc:docMk/>
            <pc:sldMk cId="933878756" sldId="1655"/>
            <ac:spMk id="4" creationId="{EE30F540-E4B8-71A6-8138-15C875035B72}"/>
          </ac:spMkLst>
        </pc:spChg>
        <pc:spChg chg="add mod">
          <ac:chgData name="Daniel Henrique Nunes Peixoto" userId="f8564656b7cb132c" providerId="LiveId" clId="{DC4EC7DE-BF0E-4E50-9FFF-DDB6021B1BE9}" dt="2026-05-15T01:50:47.153" v="13290" actId="1076"/>
          <ac:spMkLst>
            <pc:docMk/>
            <pc:sldMk cId="933878756" sldId="1655"/>
            <ac:spMk id="7" creationId="{D1635AA6-B173-6F55-41FD-FD7012C2D1DF}"/>
          </ac:spMkLst>
        </pc:spChg>
        <pc:spChg chg="add del mod">
          <ac:chgData name="Daniel Henrique Nunes Peixoto" userId="f8564656b7cb132c" providerId="LiveId" clId="{DC4EC7DE-BF0E-4E50-9FFF-DDB6021B1BE9}" dt="2026-05-15T01:50:47.153" v="13290" actId="1076"/>
          <ac:spMkLst>
            <pc:docMk/>
            <pc:sldMk cId="933878756" sldId="1655"/>
            <ac:spMk id="8" creationId="{3DD328D8-D0B0-53D9-ED28-821101C80308}"/>
          </ac:spMkLst>
        </pc:spChg>
        <pc:spChg chg="mod">
          <ac:chgData name="Daniel Henrique Nunes Peixoto" userId="f8564656b7cb132c" providerId="LiveId" clId="{DC4EC7DE-BF0E-4E50-9FFF-DDB6021B1BE9}" dt="2026-05-15T01:50:47.153" v="13290" actId="1076"/>
          <ac:spMkLst>
            <pc:docMk/>
            <pc:sldMk cId="933878756" sldId="1655"/>
            <ac:spMk id="9" creationId="{4777F814-AB36-6965-534D-6DAD6CFF24B8}"/>
          </ac:spMkLst>
        </pc:spChg>
        <pc:spChg chg="add mod">
          <ac:chgData name="Daniel Henrique Nunes Peixoto" userId="f8564656b7cb132c" providerId="LiveId" clId="{DC4EC7DE-BF0E-4E50-9FFF-DDB6021B1BE9}" dt="2026-05-15T01:50:47.153" v="13290" actId="1076"/>
          <ac:spMkLst>
            <pc:docMk/>
            <pc:sldMk cId="933878756" sldId="1655"/>
            <ac:spMk id="10" creationId="{3E308F29-417C-1605-A3F2-151B51E25F9C}"/>
          </ac:spMkLst>
        </pc:spChg>
        <pc:spChg chg="add mod">
          <ac:chgData name="Daniel Henrique Nunes Peixoto" userId="f8564656b7cb132c" providerId="LiveId" clId="{DC4EC7DE-BF0E-4E50-9FFF-DDB6021B1BE9}" dt="2026-05-15T01:50:47.153" v="13290" actId="1076"/>
          <ac:spMkLst>
            <pc:docMk/>
            <pc:sldMk cId="933878756" sldId="1655"/>
            <ac:spMk id="11" creationId="{FC043736-87CB-6349-5F16-5BEC01A4295A}"/>
          </ac:spMkLst>
        </pc:spChg>
        <pc:spChg chg="add mod">
          <ac:chgData name="Daniel Henrique Nunes Peixoto" userId="f8564656b7cb132c" providerId="LiveId" clId="{DC4EC7DE-BF0E-4E50-9FFF-DDB6021B1BE9}" dt="2026-05-15T01:50:47.153" v="13290" actId="1076"/>
          <ac:spMkLst>
            <pc:docMk/>
            <pc:sldMk cId="933878756" sldId="1655"/>
            <ac:spMk id="12" creationId="{17E43957-C0F8-9977-EBE9-BA6DDED246D0}"/>
          </ac:spMkLst>
        </pc:spChg>
        <pc:spChg chg="add mod">
          <ac:chgData name="Daniel Henrique Nunes Peixoto" userId="f8564656b7cb132c" providerId="LiveId" clId="{DC4EC7DE-BF0E-4E50-9FFF-DDB6021B1BE9}" dt="2026-05-15T01:50:47.153" v="13290" actId="1076"/>
          <ac:spMkLst>
            <pc:docMk/>
            <pc:sldMk cId="933878756" sldId="1655"/>
            <ac:spMk id="15" creationId="{6772B728-D016-E451-25F8-397BD6C2D666}"/>
          </ac:spMkLst>
        </pc:spChg>
        <pc:spChg chg="add mod">
          <ac:chgData name="Daniel Henrique Nunes Peixoto" userId="f8564656b7cb132c" providerId="LiveId" clId="{DC4EC7DE-BF0E-4E50-9FFF-DDB6021B1BE9}" dt="2026-05-15T01:50:47.153" v="13290" actId="1076"/>
          <ac:spMkLst>
            <pc:docMk/>
            <pc:sldMk cId="933878756" sldId="1655"/>
            <ac:spMk id="16" creationId="{D86A87F3-70C3-F3C4-231B-B8901105670F}"/>
          </ac:spMkLst>
        </pc:spChg>
        <pc:spChg chg="add del mod">
          <ac:chgData name="Daniel Henrique Nunes Peixoto" userId="f8564656b7cb132c" providerId="LiveId" clId="{DC4EC7DE-BF0E-4E50-9FFF-DDB6021B1BE9}" dt="2026-05-15T01:50:47.153" v="13290" actId="1076"/>
          <ac:spMkLst>
            <pc:docMk/>
            <pc:sldMk cId="933878756" sldId="1655"/>
            <ac:spMk id="17" creationId="{4F8D0578-EAA9-3352-DDA5-79C178124208}"/>
          </ac:spMkLst>
        </pc:spChg>
        <pc:spChg chg="add del mod ord">
          <ac:chgData name="Daniel Henrique Nunes Peixoto" userId="f8564656b7cb132c" providerId="LiveId" clId="{DC4EC7DE-BF0E-4E50-9FFF-DDB6021B1BE9}" dt="2026-05-15T01:51:03.582" v="13291" actId="1076"/>
          <ac:spMkLst>
            <pc:docMk/>
            <pc:sldMk cId="933878756" sldId="1655"/>
            <ac:spMk id="19" creationId="{50E9E29B-6432-AF03-584C-8078482DA7C9}"/>
          </ac:spMkLst>
        </pc:spChg>
        <pc:spChg chg="add mod">
          <ac:chgData name="Daniel Henrique Nunes Peixoto" userId="f8564656b7cb132c" providerId="LiveId" clId="{DC4EC7DE-BF0E-4E50-9FFF-DDB6021B1BE9}" dt="2026-05-15T01:51:03.582" v="13291" actId="1076"/>
          <ac:spMkLst>
            <pc:docMk/>
            <pc:sldMk cId="933878756" sldId="1655"/>
            <ac:spMk id="21" creationId="{B145E402-C398-BCAD-BBD8-CE3A96EA55F2}"/>
          </ac:spMkLst>
        </pc:spChg>
        <pc:spChg chg="add mod">
          <ac:chgData name="Daniel Henrique Nunes Peixoto" userId="f8564656b7cb132c" providerId="LiveId" clId="{DC4EC7DE-BF0E-4E50-9FFF-DDB6021B1BE9}" dt="2026-05-15T01:51:03.582" v="13291" actId="1076"/>
          <ac:spMkLst>
            <pc:docMk/>
            <pc:sldMk cId="933878756" sldId="1655"/>
            <ac:spMk id="22" creationId="{C449D2EC-E3E6-26E6-9102-A5732C7FAAE5}"/>
          </ac:spMkLst>
        </pc:spChg>
        <pc:spChg chg="add mod">
          <ac:chgData name="Daniel Henrique Nunes Peixoto" userId="f8564656b7cb132c" providerId="LiveId" clId="{DC4EC7DE-BF0E-4E50-9FFF-DDB6021B1BE9}" dt="2026-05-15T01:51:03.582" v="13291" actId="1076"/>
          <ac:spMkLst>
            <pc:docMk/>
            <pc:sldMk cId="933878756" sldId="1655"/>
            <ac:spMk id="23" creationId="{A374C16B-46F8-89FC-13E2-4E1551165FF6}"/>
          </ac:spMkLst>
        </pc:spChg>
        <pc:spChg chg="add mod">
          <ac:chgData name="Daniel Henrique Nunes Peixoto" userId="f8564656b7cb132c" providerId="LiveId" clId="{DC4EC7DE-BF0E-4E50-9FFF-DDB6021B1BE9}" dt="2026-05-15T01:51:03.582" v="13291" actId="1076"/>
          <ac:spMkLst>
            <pc:docMk/>
            <pc:sldMk cId="933878756" sldId="1655"/>
            <ac:spMk id="24" creationId="{268F7FCD-1118-0326-216B-35A613FA2AEA}"/>
          </ac:spMkLst>
        </pc:spChg>
        <pc:spChg chg="add mod">
          <ac:chgData name="Daniel Henrique Nunes Peixoto" userId="f8564656b7cb132c" providerId="LiveId" clId="{DC4EC7DE-BF0E-4E50-9FFF-DDB6021B1BE9}" dt="2026-05-15T01:51:03.582" v="13291" actId="1076"/>
          <ac:spMkLst>
            <pc:docMk/>
            <pc:sldMk cId="933878756" sldId="1655"/>
            <ac:spMk id="28" creationId="{E5065922-8890-E27B-D629-2A0D5D3B606A}"/>
          </ac:spMkLst>
        </pc:spChg>
        <pc:picChg chg="add mod ord modCrop">
          <ac:chgData name="Daniel Henrique Nunes Peixoto" userId="f8564656b7cb132c" providerId="LiveId" clId="{DC4EC7DE-BF0E-4E50-9FFF-DDB6021B1BE9}" dt="2026-05-15T01:51:03.582" v="13291" actId="1076"/>
          <ac:picMkLst>
            <pc:docMk/>
            <pc:sldMk cId="933878756" sldId="1655"/>
            <ac:picMk id="30" creationId="{36B610B2-37D3-8AD2-0930-4D68C0AA222D}"/>
          </ac:picMkLst>
        </pc:picChg>
      </pc:sldChg>
      <pc:sldChg chg="addSp delSp modSp add mod modAnim modNotesTx">
        <pc:chgData name="Daniel Henrique Nunes Peixoto" userId="f8564656b7cb132c" providerId="LiveId" clId="{DC4EC7DE-BF0E-4E50-9FFF-DDB6021B1BE9}" dt="2026-05-14T20:51:28.906" v="13190"/>
        <pc:sldMkLst>
          <pc:docMk/>
          <pc:sldMk cId="1615537043" sldId="1656"/>
        </pc:sldMkLst>
        <pc:spChg chg="mod">
          <ac:chgData name="Daniel Henrique Nunes Peixoto" userId="f8564656b7cb132c" providerId="LiveId" clId="{DC4EC7DE-BF0E-4E50-9FFF-DDB6021B1BE9}" dt="2026-05-14T19:24:50.532" v="10177" actId="790"/>
          <ac:spMkLst>
            <pc:docMk/>
            <pc:sldMk cId="1615537043" sldId="1656"/>
            <ac:spMk id="2" creationId="{2F6880DF-1D59-8367-E221-0BE99B994692}"/>
          </ac:spMkLst>
        </pc:spChg>
        <pc:spChg chg="add mod">
          <ac:chgData name="Daniel Henrique Nunes Peixoto" userId="f8564656b7cb132c" providerId="LiveId" clId="{DC4EC7DE-BF0E-4E50-9FFF-DDB6021B1BE9}" dt="2026-05-14T19:24:50.532" v="10177" actId="790"/>
          <ac:spMkLst>
            <pc:docMk/>
            <pc:sldMk cId="1615537043" sldId="1656"/>
            <ac:spMk id="3" creationId="{6881DBF0-C59E-AD7B-0366-EDA7E36F7349}"/>
          </ac:spMkLst>
        </pc:spChg>
        <pc:spChg chg="mod">
          <ac:chgData name="Daniel Henrique Nunes Peixoto" userId="f8564656b7cb132c" providerId="LiveId" clId="{DC4EC7DE-BF0E-4E50-9FFF-DDB6021B1BE9}" dt="2026-05-14T19:24:50.532" v="10177" actId="790"/>
          <ac:spMkLst>
            <pc:docMk/>
            <pc:sldMk cId="1615537043" sldId="1656"/>
            <ac:spMk id="4" creationId="{6A6A0058-A467-E82E-BF16-38B83D07B960}"/>
          </ac:spMkLst>
        </pc:spChg>
        <pc:spChg chg="add mod">
          <ac:chgData name="Daniel Henrique Nunes Peixoto" userId="f8564656b7cb132c" providerId="LiveId" clId="{DC4EC7DE-BF0E-4E50-9FFF-DDB6021B1BE9}" dt="2026-05-14T19:24:50.532" v="10177" actId="790"/>
          <ac:spMkLst>
            <pc:docMk/>
            <pc:sldMk cId="1615537043" sldId="1656"/>
            <ac:spMk id="5" creationId="{37E1A951-6D2C-B2EF-1EDE-501AA1FDA4EC}"/>
          </ac:spMkLst>
        </pc:spChg>
        <pc:spChg chg="add mod">
          <ac:chgData name="Daniel Henrique Nunes Peixoto" userId="f8564656b7cb132c" providerId="LiveId" clId="{DC4EC7DE-BF0E-4E50-9FFF-DDB6021B1BE9}" dt="2026-05-14T19:24:50.532" v="10177" actId="790"/>
          <ac:spMkLst>
            <pc:docMk/>
            <pc:sldMk cId="1615537043" sldId="1656"/>
            <ac:spMk id="8" creationId="{1307B354-6A88-91C0-9B76-99426E52D903}"/>
          </ac:spMkLst>
        </pc:spChg>
        <pc:spChg chg="add mod">
          <ac:chgData name="Daniel Henrique Nunes Peixoto" userId="f8564656b7cb132c" providerId="LiveId" clId="{DC4EC7DE-BF0E-4E50-9FFF-DDB6021B1BE9}" dt="2026-05-14T15:35:16.001" v="8414" actId="14100"/>
          <ac:spMkLst>
            <pc:docMk/>
            <pc:sldMk cId="1615537043" sldId="1656"/>
            <ac:spMk id="9" creationId="{06186D8E-6479-148E-94BB-5F98C3573BA7}"/>
          </ac:spMkLst>
        </pc:spChg>
        <pc:spChg chg="add mod">
          <ac:chgData name="Daniel Henrique Nunes Peixoto" userId="f8564656b7cb132c" providerId="LiveId" clId="{DC4EC7DE-BF0E-4E50-9FFF-DDB6021B1BE9}" dt="2026-05-14T19:24:50.532" v="10177" actId="790"/>
          <ac:spMkLst>
            <pc:docMk/>
            <pc:sldMk cId="1615537043" sldId="1656"/>
            <ac:spMk id="10" creationId="{881D8063-0129-64DF-81E5-C0B4B773171F}"/>
          </ac:spMkLst>
        </pc:spChg>
        <pc:spChg chg="add mod">
          <ac:chgData name="Daniel Henrique Nunes Peixoto" userId="f8564656b7cb132c" providerId="LiveId" clId="{DC4EC7DE-BF0E-4E50-9FFF-DDB6021B1BE9}" dt="2026-05-14T19:24:50.532" v="10177" actId="790"/>
          <ac:spMkLst>
            <pc:docMk/>
            <pc:sldMk cId="1615537043" sldId="1656"/>
            <ac:spMk id="15" creationId="{B8A9C57C-3659-867F-2BAC-EB146BC83CBC}"/>
          </ac:spMkLst>
        </pc:spChg>
        <pc:spChg chg="add mod">
          <ac:chgData name="Daniel Henrique Nunes Peixoto" userId="f8564656b7cb132c" providerId="LiveId" clId="{DC4EC7DE-BF0E-4E50-9FFF-DDB6021B1BE9}" dt="2026-05-14T19:24:50.532" v="10177" actId="790"/>
          <ac:spMkLst>
            <pc:docMk/>
            <pc:sldMk cId="1615537043" sldId="1656"/>
            <ac:spMk id="16" creationId="{8B7C8CB6-2AE8-D451-7AF1-7A8CE507C799}"/>
          </ac:spMkLst>
        </pc:spChg>
        <pc:spChg chg="add mod">
          <ac:chgData name="Daniel Henrique Nunes Peixoto" userId="f8564656b7cb132c" providerId="LiveId" clId="{DC4EC7DE-BF0E-4E50-9FFF-DDB6021B1BE9}" dt="2026-05-14T19:24:50.532" v="10177" actId="790"/>
          <ac:spMkLst>
            <pc:docMk/>
            <pc:sldMk cId="1615537043" sldId="1656"/>
            <ac:spMk id="17" creationId="{CCF678A2-F109-265A-A3E5-4B6C0227957B}"/>
          </ac:spMkLst>
        </pc:spChg>
        <pc:spChg chg="add mod ord">
          <ac:chgData name="Daniel Henrique Nunes Peixoto" userId="f8564656b7cb132c" providerId="LiveId" clId="{DC4EC7DE-BF0E-4E50-9FFF-DDB6021B1BE9}" dt="2026-05-14T15:35:28.348" v="8415" actId="1076"/>
          <ac:spMkLst>
            <pc:docMk/>
            <pc:sldMk cId="1615537043" sldId="1656"/>
            <ac:spMk id="18" creationId="{48208C88-8822-506A-EEF1-2F5DDF474F20}"/>
          </ac:spMkLst>
        </pc:spChg>
        <pc:spChg chg="add mod ord">
          <ac:chgData name="Daniel Henrique Nunes Peixoto" userId="f8564656b7cb132c" providerId="LiveId" clId="{DC4EC7DE-BF0E-4E50-9FFF-DDB6021B1BE9}" dt="2026-05-14T19:24:50.532" v="10177" actId="790"/>
          <ac:spMkLst>
            <pc:docMk/>
            <pc:sldMk cId="1615537043" sldId="1656"/>
            <ac:spMk id="19" creationId="{B550D168-81DD-D38E-ACFC-91F141D9AE99}"/>
          </ac:spMkLst>
        </pc:spChg>
      </pc:sldChg>
      <pc:sldChg chg="addSp delSp modSp add mod modAnim modNotesTx">
        <pc:chgData name="Daniel Henrique Nunes Peixoto" userId="f8564656b7cb132c" providerId="LiveId" clId="{DC4EC7DE-BF0E-4E50-9FFF-DDB6021B1BE9}" dt="2026-05-14T23:06:27.495" v="13256"/>
        <pc:sldMkLst>
          <pc:docMk/>
          <pc:sldMk cId="3733478767" sldId="1657"/>
        </pc:sldMkLst>
        <pc:spChg chg="mod">
          <ac:chgData name="Daniel Henrique Nunes Peixoto" userId="f8564656b7cb132c" providerId="LiveId" clId="{DC4EC7DE-BF0E-4E50-9FFF-DDB6021B1BE9}" dt="2026-05-14T19:24:50.532" v="10177" actId="790"/>
          <ac:spMkLst>
            <pc:docMk/>
            <pc:sldMk cId="3733478767" sldId="1657"/>
            <ac:spMk id="2" creationId="{40458DA6-A13D-622E-8A09-92E010EEAB80}"/>
          </ac:spMkLst>
        </pc:spChg>
        <pc:spChg chg="add mod ord">
          <ac:chgData name="Daniel Henrique Nunes Peixoto" userId="f8564656b7cb132c" providerId="LiveId" clId="{DC4EC7DE-BF0E-4E50-9FFF-DDB6021B1BE9}" dt="2026-05-14T19:24:50.532" v="10177" actId="790"/>
          <ac:spMkLst>
            <pc:docMk/>
            <pc:sldMk cId="3733478767" sldId="1657"/>
            <ac:spMk id="3" creationId="{30F98806-AE77-B66C-2F5D-F4107179605A}"/>
          </ac:spMkLst>
        </pc:spChg>
        <pc:spChg chg="mod">
          <ac:chgData name="Daniel Henrique Nunes Peixoto" userId="f8564656b7cb132c" providerId="LiveId" clId="{DC4EC7DE-BF0E-4E50-9FFF-DDB6021B1BE9}" dt="2026-05-13T19:11:36.655" v="7545" actId="790"/>
          <ac:spMkLst>
            <pc:docMk/>
            <pc:sldMk cId="3733478767" sldId="1657"/>
            <ac:spMk id="4" creationId="{45B23E1C-F478-B8E8-6039-011FAD80AAAC}"/>
          </ac:spMkLst>
        </pc:spChg>
        <pc:spChg chg="add mod ord">
          <ac:chgData name="Daniel Henrique Nunes Peixoto" userId="f8564656b7cb132c" providerId="LiveId" clId="{DC4EC7DE-BF0E-4E50-9FFF-DDB6021B1BE9}" dt="2026-05-13T19:11:36.655" v="7545" actId="790"/>
          <ac:spMkLst>
            <pc:docMk/>
            <pc:sldMk cId="3733478767" sldId="1657"/>
            <ac:spMk id="5" creationId="{B7BDB738-6798-FB11-B0F3-52D7D1B4431F}"/>
          </ac:spMkLst>
        </pc:spChg>
        <pc:spChg chg="mod">
          <ac:chgData name="Daniel Henrique Nunes Peixoto" userId="f8564656b7cb132c" providerId="LiveId" clId="{DC4EC7DE-BF0E-4E50-9FFF-DDB6021B1BE9}" dt="2026-05-14T19:24:50.532" v="10177" actId="790"/>
          <ac:spMkLst>
            <pc:docMk/>
            <pc:sldMk cId="3733478767" sldId="1657"/>
            <ac:spMk id="7" creationId="{D4D113FF-3033-E28A-952C-880B4957897C}"/>
          </ac:spMkLst>
        </pc:spChg>
        <pc:spChg chg="add mod ord">
          <ac:chgData name="Daniel Henrique Nunes Peixoto" userId="f8564656b7cb132c" providerId="LiveId" clId="{DC4EC7DE-BF0E-4E50-9FFF-DDB6021B1BE9}" dt="2026-05-14T19:24:50.532" v="10177" actId="790"/>
          <ac:spMkLst>
            <pc:docMk/>
            <pc:sldMk cId="3733478767" sldId="1657"/>
            <ac:spMk id="8" creationId="{CD4F8B87-B3D7-A3E0-ADCA-CCAC4B3BF028}"/>
          </ac:spMkLst>
        </pc:spChg>
        <pc:spChg chg="add mod">
          <ac:chgData name="Daniel Henrique Nunes Peixoto" userId="f8564656b7cb132c" providerId="LiveId" clId="{DC4EC7DE-BF0E-4E50-9FFF-DDB6021B1BE9}" dt="2026-05-14T19:24:50.532" v="10177" actId="790"/>
          <ac:spMkLst>
            <pc:docMk/>
            <pc:sldMk cId="3733478767" sldId="1657"/>
            <ac:spMk id="9" creationId="{281D3129-4CAA-7854-E5A8-D20E30118254}"/>
          </ac:spMkLst>
        </pc:spChg>
        <pc:spChg chg="add mod">
          <ac:chgData name="Daniel Henrique Nunes Peixoto" userId="f8564656b7cb132c" providerId="LiveId" clId="{DC4EC7DE-BF0E-4E50-9FFF-DDB6021B1BE9}" dt="2026-05-14T19:24:50.532" v="10177" actId="790"/>
          <ac:spMkLst>
            <pc:docMk/>
            <pc:sldMk cId="3733478767" sldId="1657"/>
            <ac:spMk id="11" creationId="{2BFD5294-2F22-5316-49CA-D18BBDF5AE5A}"/>
          </ac:spMkLst>
        </pc:spChg>
        <pc:spChg chg="add mod ord">
          <ac:chgData name="Daniel Henrique Nunes Peixoto" userId="f8564656b7cb132c" providerId="LiveId" clId="{DC4EC7DE-BF0E-4E50-9FFF-DDB6021B1BE9}" dt="2026-05-12T15:58:47.292" v="5589" actId="26606"/>
          <ac:spMkLst>
            <pc:docMk/>
            <pc:sldMk cId="3733478767" sldId="1657"/>
            <ac:spMk id="12" creationId="{1B3334B6-680C-B53F-C116-1A7320823A24}"/>
          </ac:spMkLst>
        </pc:spChg>
        <pc:spChg chg="add mod ord">
          <ac:chgData name="Daniel Henrique Nunes Peixoto" userId="f8564656b7cb132c" providerId="LiveId" clId="{DC4EC7DE-BF0E-4E50-9FFF-DDB6021B1BE9}" dt="2026-05-13T19:11:36.655" v="7545" actId="790"/>
          <ac:spMkLst>
            <pc:docMk/>
            <pc:sldMk cId="3733478767" sldId="1657"/>
            <ac:spMk id="14" creationId="{3FB2EBE5-7F98-55EC-8EAF-82A145A502C5}"/>
          </ac:spMkLst>
        </pc:spChg>
        <pc:spChg chg="add mod">
          <ac:chgData name="Daniel Henrique Nunes Peixoto" userId="f8564656b7cb132c" providerId="LiveId" clId="{DC4EC7DE-BF0E-4E50-9FFF-DDB6021B1BE9}" dt="2026-05-14T19:24:50.532" v="10177" actId="790"/>
          <ac:spMkLst>
            <pc:docMk/>
            <pc:sldMk cId="3733478767" sldId="1657"/>
            <ac:spMk id="18" creationId="{9641125B-991A-3C13-2614-75FFCFF60BFB}"/>
          </ac:spMkLst>
        </pc:spChg>
        <pc:spChg chg="add mod">
          <ac:chgData name="Daniel Henrique Nunes Peixoto" userId="f8564656b7cb132c" providerId="LiveId" clId="{DC4EC7DE-BF0E-4E50-9FFF-DDB6021B1BE9}" dt="2026-05-14T19:24:50.532" v="10177" actId="790"/>
          <ac:spMkLst>
            <pc:docMk/>
            <pc:sldMk cId="3733478767" sldId="1657"/>
            <ac:spMk id="19" creationId="{75C34047-1458-3D74-EC0D-03C8C1E2F5D0}"/>
          </ac:spMkLst>
        </pc:spChg>
        <pc:spChg chg="add mod ord">
          <ac:chgData name="Daniel Henrique Nunes Peixoto" userId="f8564656b7cb132c" providerId="LiveId" clId="{DC4EC7DE-BF0E-4E50-9FFF-DDB6021B1BE9}" dt="2026-05-14T19:24:50.532" v="10177" actId="790"/>
          <ac:spMkLst>
            <pc:docMk/>
            <pc:sldMk cId="3733478767" sldId="1657"/>
            <ac:spMk id="24" creationId="{E9B35A25-AA4E-DDB9-2762-9B0DEF8A79B4}"/>
          </ac:spMkLst>
        </pc:spChg>
        <pc:spChg chg="mod">
          <ac:chgData name="Daniel Henrique Nunes Peixoto" userId="f8564656b7cb132c" providerId="LiveId" clId="{DC4EC7DE-BF0E-4E50-9FFF-DDB6021B1BE9}" dt="2026-05-13T18:27:48.467" v="7274" actId="2711"/>
          <ac:spMkLst>
            <pc:docMk/>
            <pc:sldMk cId="3733478767" sldId="1657"/>
            <ac:spMk id="25" creationId="{1D0946E9-C0E8-0AA6-5A1E-37AFFB822EAA}"/>
          </ac:spMkLst>
        </pc:spChg>
        <pc:spChg chg="add mod">
          <ac:chgData name="Daniel Henrique Nunes Peixoto" userId="f8564656b7cb132c" providerId="LiveId" clId="{DC4EC7DE-BF0E-4E50-9FFF-DDB6021B1BE9}" dt="2026-05-13T19:11:36.655" v="7545" actId="790"/>
          <ac:spMkLst>
            <pc:docMk/>
            <pc:sldMk cId="3733478767" sldId="1657"/>
            <ac:spMk id="26" creationId="{C27BEDA3-5076-5B8C-4ADF-50C1E4D47924}"/>
          </ac:spMkLst>
        </pc:spChg>
        <pc:spChg chg="add mod">
          <ac:chgData name="Daniel Henrique Nunes Peixoto" userId="f8564656b7cb132c" providerId="LiveId" clId="{DC4EC7DE-BF0E-4E50-9FFF-DDB6021B1BE9}" dt="2026-05-13T18:28:31.959" v="7286" actId="255"/>
          <ac:spMkLst>
            <pc:docMk/>
            <pc:sldMk cId="3733478767" sldId="1657"/>
            <ac:spMk id="27" creationId="{A115BF5E-151D-C6BB-E701-644F91C15491}"/>
          </ac:spMkLst>
        </pc:spChg>
        <pc:spChg chg="add mod ord">
          <ac:chgData name="Daniel Henrique Nunes Peixoto" userId="f8564656b7cb132c" providerId="LiveId" clId="{DC4EC7DE-BF0E-4E50-9FFF-DDB6021B1BE9}" dt="2026-05-14T19:24:50.532" v="10177" actId="790"/>
          <ac:spMkLst>
            <pc:docMk/>
            <pc:sldMk cId="3733478767" sldId="1657"/>
            <ac:spMk id="28" creationId="{30708C9D-0070-334A-709D-82E9AFF1006F}"/>
          </ac:spMkLst>
        </pc:spChg>
      </pc:sldChg>
      <pc:sldChg chg="addSp delSp modSp add mod delAnim modAnim modNotesTx">
        <pc:chgData name="Daniel Henrique Nunes Peixoto" userId="f8564656b7cb132c" providerId="LiveId" clId="{DC4EC7DE-BF0E-4E50-9FFF-DDB6021B1BE9}" dt="2026-05-14T20:59:48.519" v="13222"/>
        <pc:sldMkLst>
          <pc:docMk/>
          <pc:sldMk cId="4222807084" sldId="1659"/>
        </pc:sldMkLst>
        <pc:spChg chg="mod">
          <ac:chgData name="Daniel Henrique Nunes Peixoto" userId="f8564656b7cb132c" providerId="LiveId" clId="{DC4EC7DE-BF0E-4E50-9FFF-DDB6021B1BE9}" dt="2026-05-14T19:24:50.532" v="10177" actId="790"/>
          <ac:spMkLst>
            <pc:docMk/>
            <pc:sldMk cId="4222807084" sldId="1659"/>
            <ac:spMk id="2" creationId="{51F99A40-4F33-459E-19AB-5C3DEED979E0}"/>
          </ac:spMkLst>
        </pc:spChg>
        <pc:spChg chg="mod">
          <ac:chgData name="Daniel Henrique Nunes Peixoto" userId="f8564656b7cb132c" providerId="LiveId" clId="{DC4EC7DE-BF0E-4E50-9FFF-DDB6021B1BE9}" dt="2026-05-14T19:24:50.532" v="10177" actId="790"/>
          <ac:spMkLst>
            <pc:docMk/>
            <pc:sldMk cId="4222807084" sldId="1659"/>
            <ac:spMk id="4" creationId="{904537E1-2554-584B-9191-AFAEB5BDDE61}"/>
          </ac:spMkLst>
        </pc:spChg>
        <pc:picChg chg="add mod">
          <ac:chgData name="Daniel Henrique Nunes Peixoto" userId="f8564656b7cb132c" providerId="LiveId" clId="{DC4EC7DE-BF0E-4E50-9FFF-DDB6021B1BE9}" dt="2026-05-09T12:56:20.316" v="768" actId="1076"/>
          <ac:picMkLst>
            <pc:docMk/>
            <pc:sldMk cId="4222807084" sldId="1659"/>
            <ac:picMk id="5" creationId="{15770E25-1404-88F0-4FAC-00A5CE767540}"/>
          </ac:picMkLst>
        </pc:picChg>
        <pc:picChg chg="add mod">
          <ac:chgData name="Daniel Henrique Nunes Peixoto" userId="f8564656b7cb132c" providerId="LiveId" clId="{DC4EC7DE-BF0E-4E50-9FFF-DDB6021B1BE9}" dt="2026-05-08T18:46:49.080" v="696" actId="1076"/>
          <ac:picMkLst>
            <pc:docMk/>
            <pc:sldMk cId="4222807084" sldId="1659"/>
            <ac:picMk id="7" creationId="{289B27F2-0E8E-2C5A-DFFF-CE8354D1EC26}"/>
          </ac:picMkLst>
        </pc:picChg>
        <pc:picChg chg="add mod">
          <ac:chgData name="Daniel Henrique Nunes Peixoto" userId="f8564656b7cb132c" providerId="LiveId" clId="{DC4EC7DE-BF0E-4E50-9FFF-DDB6021B1BE9}" dt="2026-05-09T12:56:21.826" v="769" actId="1076"/>
          <ac:picMkLst>
            <pc:docMk/>
            <pc:sldMk cId="4222807084" sldId="1659"/>
            <ac:picMk id="12" creationId="{F582DAD3-1A02-48F9-016C-110F3268B952}"/>
          </ac:picMkLst>
        </pc:picChg>
      </pc:sldChg>
      <pc:sldChg chg="addSp delSp modSp add mod delAnim modAnim modNotesTx">
        <pc:chgData name="Daniel Henrique Nunes Peixoto" userId="f8564656b7cb132c" providerId="LiveId" clId="{DC4EC7DE-BF0E-4E50-9FFF-DDB6021B1BE9}" dt="2026-05-14T21:01:51.067" v="13229"/>
        <pc:sldMkLst>
          <pc:docMk/>
          <pc:sldMk cId="2401309017" sldId="1660"/>
        </pc:sldMkLst>
        <pc:spChg chg="mod">
          <ac:chgData name="Daniel Henrique Nunes Peixoto" userId="f8564656b7cb132c" providerId="LiveId" clId="{DC4EC7DE-BF0E-4E50-9FFF-DDB6021B1BE9}" dt="2026-05-14T19:24:50.532" v="10177" actId="790"/>
          <ac:spMkLst>
            <pc:docMk/>
            <pc:sldMk cId="2401309017" sldId="1660"/>
            <ac:spMk id="2" creationId="{51F99A40-4F33-459E-19AB-5C3DEED979E0}"/>
          </ac:spMkLst>
        </pc:spChg>
        <pc:spChg chg="mod">
          <ac:chgData name="Daniel Henrique Nunes Peixoto" userId="f8564656b7cb132c" providerId="LiveId" clId="{DC4EC7DE-BF0E-4E50-9FFF-DDB6021B1BE9}" dt="2026-05-14T19:24:50.532" v="10177" actId="790"/>
          <ac:spMkLst>
            <pc:docMk/>
            <pc:sldMk cId="2401309017" sldId="1660"/>
            <ac:spMk id="4" creationId="{904537E1-2554-584B-9191-AFAEB5BDDE61}"/>
          </ac:spMkLst>
        </pc:spChg>
        <pc:spChg chg="add mod">
          <ac:chgData name="Daniel Henrique Nunes Peixoto" userId="f8564656b7cb132c" providerId="LiveId" clId="{DC4EC7DE-BF0E-4E50-9FFF-DDB6021B1BE9}" dt="2026-05-14T19:24:50.532" v="10177" actId="790"/>
          <ac:spMkLst>
            <pc:docMk/>
            <pc:sldMk cId="2401309017" sldId="1660"/>
            <ac:spMk id="5" creationId="{04417510-39E0-A6A2-7185-76BBA7C19C01}"/>
          </ac:spMkLst>
        </pc:spChg>
        <pc:spChg chg="add mod">
          <ac:chgData name="Daniel Henrique Nunes Peixoto" userId="f8564656b7cb132c" providerId="LiveId" clId="{DC4EC7DE-BF0E-4E50-9FFF-DDB6021B1BE9}" dt="2026-05-14T19:57:15.079" v="12261" actId="20577"/>
          <ac:spMkLst>
            <pc:docMk/>
            <pc:sldMk cId="2401309017" sldId="1660"/>
            <ac:spMk id="6" creationId="{32937D8A-BBC9-F63C-7AFF-FCDBFEF25561}"/>
          </ac:spMkLst>
        </pc:spChg>
        <pc:spChg chg="add mod">
          <ac:chgData name="Daniel Henrique Nunes Peixoto" userId="f8564656b7cb132c" providerId="LiveId" clId="{DC4EC7DE-BF0E-4E50-9FFF-DDB6021B1BE9}" dt="2026-05-14T19:24:50.532" v="10177" actId="790"/>
          <ac:spMkLst>
            <pc:docMk/>
            <pc:sldMk cId="2401309017" sldId="1660"/>
            <ac:spMk id="7" creationId="{627536B7-1838-5200-F333-709B80940FA4}"/>
          </ac:spMkLst>
        </pc:spChg>
        <pc:spChg chg="add mod">
          <ac:chgData name="Daniel Henrique Nunes Peixoto" userId="f8564656b7cb132c" providerId="LiveId" clId="{DC4EC7DE-BF0E-4E50-9FFF-DDB6021B1BE9}" dt="2026-05-14T19:24:50.532" v="10177" actId="790"/>
          <ac:spMkLst>
            <pc:docMk/>
            <pc:sldMk cId="2401309017" sldId="1660"/>
            <ac:spMk id="10" creationId="{32F3C21F-7585-2947-9FD0-1476CF5FEB95}"/>
          </ac:spMkLst>
        </pc:spChg>
        <pc:picChg chg="add mod">
          <ac:chgData name="Daniel Henrique Nunes Peixoto" userId="f8564656b7cb132c" providerId="LiveId" clId="{DC4EC7DE-BF0E-4E50-9FFF-DDB6021B1BE9}" dt="2026-05-11T00:20:57.003" v="1076" actId="1076"/>
          <ac:picMkLst>
            <pc:docMk/>
            <pc:sldMk cId="2401309017" sldId="1660"/>
            <ac:picMk id="8" creationId="{199448B8-0A1A-35C1-DE2C-092BED905C8D}"/>
          </ac:picMkLst>
        </pc:picChg>
        <pc:picChg chg="add mod">
          <ac:chgData name="Daniel Henrique Nunes Peixoto" userId="f8564656b7cb132c" providerId="LiveId" clId="{DC4EC7DE-BF0E-4E50-9FFF-DDB6021B1BE9}" dt="2026-05-11T00:20:57.003" v="1076" actId="1076"/>
          <ac:picMkLst>
            <pc:docMk/>
            <pc:sldMk cId="2401309017" sldId="1660"/>
            <ac:picMk id="9" creationId="{510F7BE9-06DD-F471-17CC-EE947157ECC3}"/>
          </ac:picMkLst>
        </pc:picChg>
        <pc:picChg chg="add mod ord modCrop">
          <ac:chgData name="Daniel Henrique Nunes Peixoto" userId="f8564656b7cb132c" providerId="LiveId" clId="{DC4EC7DE-BF0E-4E50-9FFF-DDB6021B1BE9}" dt="2026-05-13T18:32:34.930" v="7298" actId="1076"/>
          <ac:picMkLst>
            <pc:docMk/>
            <pc:sldMk cId="2401309017" sldId="1660"/>
            <ac:picMk id="17" creationId="{EA322861-48C7-BA66-4A06-0CEB3F5FE4D7}"/>
          </ac:picMkLst>
        </pc:picChg>
      </pc:sldChg>
      <pc:sldChg chg="addSp modSp add del mod ord modAnim modNotesTx">
        <pc:chgData name="Daniel Henrique Nunes Peixoto" userId="f8564656b7cb132c" providerId="LiveId" clId="{DC4EC7DE-BF0E-4E50-9FFF-DDB6021B1BE9}" dt="2026-05-14T23:04:18.993" v="13254" actId="2696"/>
        <pc:sldMkLst>
          <pc:docMk/>
          <pc:sldMk cId="1054577972" sldId="1661"/>
        </pc:sldMkLst>
        <pc:spChg chg="mod">
          <ac:chgData name="Daniel Henrique Nunes Peixoto" userId="f8564656b7cb132c" providerId="LiveId" clId="{DC4EC7DE-BF0E-4E50-9FFF-DDB6021B1BE9}" dt="2026-05-14T19:24:50.532" v="10177" actId="790"/>
          <ac:spMkLst>
            <pc:docMk/>
            <pc:sldMk cId="1054577972" sldId="1661"/>
            <ac:spMk id="2" creationId="{DA3C9FEE-52AB-02DF-9F76-1361E5D1849B}"/>
          </ac:spMkLst>
        </pc:spChg>
        <pc:spChg chg="mod">
          <ac:chgData name="Daniel Henrique Nunes Peixoto" userId="f8564656b7cb132c" providerId="LiveId" clId="{DC4EC7DE-BF0E-4E50-9FFF-DDB6021B1BE9}" dt="2026-05-14T19:24:50.532" v="10177" actId="790"/>
          <ac:spMkLst>
            <pc:docMk/>
            <pc:sldMk cId="1054577972" sldId="1661"/>
            <ac:spMk id="4" creationId="{C52A3400-67E7-4AE6-5124-9E49F41EBC46}"/>
          </ac:spMkLst>
        </pc:spChg>
        <pc:spChg chg="mod">
          <ac:chgData name="Daniel Henrique Nunes Peixoto" userId="f8564656b7cb132c" providerId="LiveId" clId="{DC4EC7DE-BF0E-4E50-9FFF-DDB6021B1BE9}" dt="2026-05-14T19:24:50.532" v="10177" actId="790"/>
          <ac:spMkLst>
            <pc:docMk/>
            <pc:sldMk cId="1054577972" sldId="1661"/>
            <ac:spMk id="6" creationId="{9095E520-A2B5-FA7C-EA8E-5C98F65DAC69}"/>
          </ac:spMkLst>
        </pc:spChg>
      </pc:sldChg>
      <pc:sldChg chg="modSp add mod ord modAnim modNotesTx">
        <pc:chgData name="Daniel Henrique Nunes Peixoto" userId="f8564656b7cb132c" providerId="LiveId" clId="{DC4EC7DE-BF0E-4E50-9FFF-DDB6021B1BE9}" dt="2026-05-14T21:02:53.418" v="13235"/>
        <pc:sldMkLst>
          <pc:docMk/>
          <pc:sldMk cId="3195579087" sldId="1662"/>
        </pc:sldMkLst>
        <pc:spChg chg="mod">
          <ac:chgData name="Daniel Henrique Nunes Peixoto" userId="f8564656b7cb132c" providerId="LiveId" clId="{DC4EC7DE-BF0E-4E50-9FFF-DDB6021B1BE9}" dt="2026-05-14T19:24:50.532" v="10177" actId="790"/>
          <ac:spMkLst>
            <pc:docMk/>
            <pc:sldMk cId="3195579087" sldId="1662"/>
            <ac:spMk id="2" creationId="{8F6E9968-5A95-1AB2-8623-C8A14EF455AC}"/>
          </ac:spMkLst>
        </pc:spChg>
        <pc:spChg chg="mod">
          <ac:chgData name="Daniel Henrique Nunes Peixoto" userId="f8564656b7cb132c" providerId="LiveId" clId="{DC4EC7DE-BF0E-4E50-9FFF-DDB6021B1BE9}" dt="2026-05-14T19:24:50.532" v="10177" actId="790"/>
          <ac:spMkLst>
            <pc:docMk/>
            <pc:sldMk cId="3195579087" sldId="1662"/>
            <ac:spMk id="4" creationId="{EA6A9EBE-C0EE-B34E-81FA-35F2227EE48C}"/>
          </ac:spMkLst>
        </pc:spChg>
        <pc:spChg chg="mod">
          <ac:chgData name="Daniel Henrique Nunes Peixoto" userId="f8564656b7cb132c" providerId="LiveId" clId="{DC4EC7DE-BF0E-4E50-9FFF-DDB6021B1BE9}" dt="2026-05-14T19:24:50.532" v="10177" actId="790"/>
          <ac:spMkLst>
            <pc:docMk/>
            <pc:sldMk cId="3195579087" sldId="1662"/>
            <ac:spMk id="6" creationId="{49713C90-D844-8316-7282-C8B8CFFB81C2}"/>
          </ac:spMkLst>
        </pc:spChg>
      </pc:sldChg>
      <pc:sldChg chg="addSp delSp modSp add mod">
        <pc:chgData name="Daniel Henrique Nunes Peixoto" userId="f8564656b7cb132c" providerId="LiveId" clId="{DC4EC7DE-BF0E-4E50-9FFF-DDB6021B1BE9}" dt="2026-05-15T02:31:40.316" v="13545" actId="14100"/>
        <pc:sldMkLst>
          <pc:docMk/>
          <pc:sldMk cId="947203722" sldId="1663"/>
        </pc:sldMkLst>
        <pc:spChg chg="mod">
          <ac:chgData name="Daniel Henrique Nunes Peixoto" userId="f8564656b7cb132c" providerId="LiveId" clId="{DC4EC7DE-BF0E-4E50-9FFF-DDB6021B1BE9}" dt="2026-05-14T19:24:50.532" v="10177" actId="790"/>
          <ac:spMkLst>
            <pc:docMk/>
            <pc:sldMk cId="947203722" sldId="1663"/>
            <ac:spMk id="2" creationId="{06150BDA-E0C5-B5CF-A21F-DFD816553B5C}"/>
          </ac:spMkLst>
        </pc:spChg>
        <pc:spChg chg="add mod">
          <ac:chgData name="Daniel Henrique Nunes Peixoto" userId="f8564656b7cb132c" providerId="LiveId" clId="{DC4EC7DE-BF0E-4E50-9FFF-DDB6021B1BE9}" dt="2026-05-15T02:31:40.316" v="13545" actId="14100"/>
          <ac:spMkLst>
            <pc:docMk/>
            <pc:sldMk cId="947203722" sldId="1663"/>
            <ac:spMk id="3" creationId="{26CEFE11-AB65-B1FF-AD45-BB7654FEBDDD}"/>
          </ac:spMkLst>
        </pc:spChg>
        <pc:spChg chg="mod">
          <ac:chgData name="Daniel Henrique Nunes Peixoto" userId="f8564656b7cb132c" providerId="LiveId" clId="{DC4EC7DE-BF0E-4E50-9FFF-DDB6021B1BE9}" dt="2026-05-14T19:24:50.532" v="10177" actId="790"/>
          <ac:spMkLst>
            <pc:docMk/>
            <pc:sldMk cId="947203722" sldId="1663"/>
            <ac:spMk id="4" creationId="{B5ACC4C7-904A-29C7-8232-D7E60D80143B}"/>
          </ac:spMkLst>
        </pc:spChg>
      </pc:sldChg>
      <pc:sldChg chg="addSp delSp modSp add mod addAnim delAnim modAnim modNotesTx">
        <pc:chgData name="Daniel Henrique Nunes Peixoto" userId="f8564656b7cb132c" providerId="LiveId" clId="{DC4EC7DE-BF0E-4E50-9FFF-DDB6021B1BE9}" dt="2026-05-15T02:35:07.289" v="13576" actId="14100"/>
        <pc:sldMkLst>
          <pc:docMk/>
          <pc:sldMk cId="59657914" sldId="1664"/>
        </pc:sldMkLst>
        <pc:spChg chg="mod">
          <ac:chgData name="Daniel Henrique Nunes Peixoto" userId="f8564656b7cb132c" providerId="LiveId" clId="{DC4EC7DE-BF0E-4E50-9FFF-DDB6021B1BE9}" dt="2026-05-14T19:24:50.532" v="10177" actId="790"/>
          <ac:spMkLst>
            <pc:docMk/>
            <pc:sldMk cId="59657914" sldId="1664"/>
            <ac:spMk id="2" creationId="{3226A887-A9D5-7390-E610-AD6C9EB15A53}"/>
          </ac:spMkLst>
        </pc:spChg>
        <pc:spChg chg="mod">
          <ac:chgData name="Daniel Henrique Nunes Peixoto" userId="f8564656b7cb132c" providerId="LiveId" clId="{DC4EC7DE-BF0E-4E50-9FFF-DDB6021B1BE9}" dt="2026-05-14T19:24:50.532" v="10177" actId="790"/>
          <ac:spMkLst>
            <pc:docMk/>
            <pc:sldMk cId="59657914" sldId="1664"/>
            <ac:spMk id="4" creationId="{452D429D-8C6E-BDA2-0550-03282C7C4772}"/>
          </ac:spMkLst>
        </pc:spChg>
        <pc:spChg chg="add del mod">
          <ac:chgData name="Daniel Henrique Nunes Peixoto" userId="f8564656b7cb132c" providerId="LiveId" clId="{DC4EC7DE-BF0E-4E50-9FFF-DDB6021B1BE9}" dt="2026-05-15T02:24:22.303" v="13503" actId="478"/>
          <ac:spMkLst>
            <pc:docMk/>
            <pc:sldMk cId="59657914" sldId="1664"/>
            <ac:spMk id="9" creationId="{351F153E-C61C-F95C-77D0-A371B171F72C}"/>
          </ac:spMkLst>
        </pc:spChg>
        <pc:spChg chg="add mod ord">
          <ac:chgData name="Daniel Henrique Nunes Peixoto" userId="f8564656b7cb132c" providerId="LiveId" clId="{DC4EC7DE-BF0E-4E50-9FFF-DDB6021B1BE9}" dt="2026-05-15T02:33:08.308" v="13546" actId="20577"/>
          <ac:spMkLst>
            <pc:docMk/>
            <pc:sldMk cId="59657914" sldId="1664"/>
            <ac:spMk id="10" creationId="{029DB6E6-91EE-E4E9-ACC2-81F7E85B14FA}"/>
          </ac:spMkLst>
        </pc:spChg>
        <pc:spChg chg="add mod">
          <ac:chgData name="Daniel Henrique Nunes Peixoto" userId="f8564656b7cb132c" providerId="LiveId" clId="{DC4EC7DE-BF0E-4E50-9FFF-DDB6021B1BE9}" dt="2026-05-15T02:34:26.041" v="13556" actId="1076"/>
          <ac:spMkLst>
            <pc:docMk/>
            <pc:sldMk cId="59657914" sldId="1664"/>
            <ac:spMk id="11" creationId="{0DE08243-AC7D-E597-6697-88D0DF4E8E5B}"/>
          </ac:spMkLst>
        </pc:spChg>
        <pc:spChg chg="add mod">
          <ac:chgData name="Daniel Henrique Nunes Peixoto" userId="f8564656b7cb132c" providerId="LiveId" clId="{DC4EC7DE-BF0E-4E50-9FFF-DDB6021B1BE9}" dt="2026-05-15T02:33:40.953" v="13549" actId="1076"/>
          <ac:spMkLst>
            <pc:docMk/>
            <pc:sldMk cId="59657914" sldId="1664"/>
            <ac:spMk id="12" creationId="{1A496373-2CF9-2857-899E-F911C580D627}"/>
          </ac:spMkLst>
        </pc:spChg>
        <pc:spChg chg="add mod">
          <ac:chgData name="Daniel Henrique Nunes Peixoto" userId="f8564656b7cb132c" providerId="LiveId" clId="{DC4EC7DE-BF0E-4E50-9FFF-DDB6021B1BE9}" dt="2026-05-15T02:34:01.275" v="13552" actId="1076"/>
          <ac:spMkLst>
            <pc:docMk/>
            <pc:sldMk cId="59657914" sldId="1664"/>
            <ac:spMk id="13" creationId="{96689E14-1295-D476-A277-24A404FC2E33}"/>
          </ac:spMkLst>
        </pc:spChg>
        <pc:spChg chg="add mod">
          <ac:chgData name="Daniel Henrique Nunes Peixoto" userId="f8564656b7cb132c" providerId="LiveId" clId="{DC4EC7DE-BF0E-4E50-9FFF-DDB6021B1BE9}" dt="2026-05-15T02:23:17.906" v="13501" actId="1076"/>
          <ac:spMkLst>
            <pc:docMk/>
            <pc:sldMk cId="59657914" sldId="1664"/>
            <ac:spMk id="14" creationId="{B40C9BF2-E32F-861B-A3E3-8E500AAA535A}"/>
          </ac:spMkLst>
        </pc:spChg>
        <pc:spChg chg="add mod">
          <ac:chgData name="Daniel Henrique Nunes Peixoto" userId="f8564656b7cb132c" providerId="LiveId" clId="{DC4EC7DE-BF0E-4E50-9FFF-DDB6021B1BE9}" dt="2026-05-15T02:23:17.906" v="13501" actId="1076"/>
          <ac:spMkLst>
            <pc:docMk/>
            <pc:sldMk cId="59657914" sldId="1664"/>
            <ac:spMk id="17" creationId="{3B1FA57F-3371-C52D-9B1E-03D1EC41DC50}"/>
          </ac:spMkLst>
        </pc:spChg>
        <pc:spChg chg="add mod">
          <ac:chgData name="Daniel Henrique Nunes Peixoto" userId="f8564656b7cb132c" providerId="LiveId" clId="{DC4EC7DE-BF0E-4E50-9FFF-DDB6021B1BE9}" dt="2026-05-15T02:23:17.906" v="13501" actId="1076"/>
          <ac:spMkLst>
            <pc:docMk/>
            <pc:sldMk cId="59657914" sldId="1664"/>
            <ac:spMk id="18" creationId="{F171B15B-851C-C4E8-0047-FEC6C1E1E220}"/>
          </ac:spMkLst>
        </pc:spChg>
        <pc:spChg chg="add mod">
          <ac:chgData name="Daniel Henrique Nunes Peixoto" userId="f8564656b7cb132c" providerId="LiveId" clId="{DC4EC7DE-BF0E-4E50-9FFF-DDB6021B1BE9}" dt="2026-05-15T02:23:17.906" v="13501" actId="1076"/>
          <ac:spMkLst>
            <pc:docMk/>
            <pc:sldMk cId="59657914" sldId="1664"/>
            <ac:spMk id="19" creationId="{BB0E327C-8BDD-F082-75DF-DB0A060B31E7}"/>
          </ac:spMkLst>
        </pc:spChg>
        <pc:spChg chg="add mod">
          <ac:chgData name="Daniel Henrique Nunes Peixoto" userId="f8564656b7cb132c" providerId="LiveId" clId="{DC4EC7DE-BF0E-4E50-9FFF-DDB6021B1BE9}" dt="2026-05-15T02:23:17.906" v="13501" actId="1076"/>
          <ac:spMkLst>
            <pc:docMk/>
            <pc:sldMk cId="59657914" sldId="1664"/>
            <ac:spMk id="20" creationId="{FB1607DD-5AC3-73BA-1513-504A27C62AC8}"/>
          </ac:spMkLst>
        </pc:spChg>
        <pc:spChg chg="add mod">
          <ac:chgData name="Daniel Henrique Nunes Peixoto" userId="f8564656b7cb132c" providerId="LiveId" clId="{DC4EC7DE-BF0E-4E50-9FFF-DDB6021B1BE9}" dt="2026-05-15T02:23:17.906" v="13501" actId="1076"/>
          <ac:spMkLst>
            <pc:docMk/>
            <pc:sldMk cId="59657914" sldId="1664"/>
            <ac:spMk id="21" creationId="{94507131-8C4E-E8A8-4B19-9DFA055A60E6}"/>
          </ac:spMkLst>
        </pc:spChg>
        <pc:spChg chg="add mod">
          <ac:chgData name="Daniel Henrique Nunes Peixoto" userId="f8564656b7cb132c" providerId="LiveId" clId="{DC4EC7DE-BF0E-4E50-9FFF-DDB6021B1BE9}" dt="2026-05-14T19:24:50.532" v="10177" actId="790"/>
          <ac:spMkLst>
            <pc:docMk/>
            <pc:sldMk cId="59657914" sldId="1664"/>
            <ac:spMk id="42" creationId="{D10CFAFB-860C-ED01-B7F0-8248E1AE35ED}"/>
          </ac:spMkLst>
        </pc:spChg>
        <pc:spChg chg="add mod">
          <ac:chgData name="Daniel Henrique Nunes Peixoto" userId="f8564656b7cb132c" providerId="LiveId" clId="{DC4EC7DE-BF0E-4E50-9FFF-DDB6021B1BE9}" dt="2026-05-15T02:14:20.658" v="13471" actId="1076"/>
          <ac:spMkLst>
            <pc:docMk/>
            <pc:sldMk cId="59657914" sldId="1664"/>
            <ac:spMk id="43" creationId="{896E1DAE-B73F-8D87-F7F4-9EAA5B99CC6C}"/>
          </ac:spMkLst>
        </pc:spChg>
        <pc:spChg chg="add mod">
          <ac:chgData name="Daniel Henrique Nunes Peixoto" userId="f8564656b7cb132c" providerId="LiveId" clId="{DC4EC7DE-BF0E-4E50-9FFF-DDB6021B1BE9}" dt="2026-05-15T02:14:25.836" v="13472" actId="1076"/>
          <ac:spMkLst>
            <pc:docMk/>
            <pc:sldMk cId="59657914" sldId="1664"/>
            <ac:spMk id="44" creationId="{6366E1DD-D256-02BE-EB28-2ED34F1F5027}"/>
          </ac:spMkLst>
        </pc:spChg>
        <pc:spChg chg="add del mod">
          <ac:chgData name="Daniel Henrique Nunes Peixoto" userId="f8564656b7cb132c" providerId="LiveId" clId="{DC4EC7DE-BF0E-4E50-9FFF-DDB6021B1BE9}" dt="2026-05-15T02:14:15.094" v="13470" actId="1076"/>
          <ac:spMkLst>
            <pc:docMk/>
            <pc:sldMk cId="59657914" sldId="1664"/>
            <ac:spMk id="45" creationId="{A78FF85B-16D9-A0F9-8EAD-542AA71999FF}"/>
          </ac:spMkLst>
        </pc:spChg>
        <pc:spChg chg="add mod">
          <ac:chgData name="Daniel Henrique Nunes Peixoto" userId="f8564656b7cb132c" providerId="LiveId" clId="{DC4EC7DE-BF0E-4E50-9FFF-DDB6021B1BE9}" dt="2026-05-15T02:23:17.906" v="13501" actId="1076"/>
          <ac:spMkLst>
            <pc:docMk/>
            <pc:sldMk cId="59657914" sldId="1664"/>
            <ac:spMk id="59" creationId="{6C20D4F8-25F8-01AC-3D6A-8BFC6C2E5246}"/>
          </ac:spMkLst>
        </pc:spChg>
        <pc:spChg chg="add mod">
          <ac:chgData name="Daniel Henrique Nunes Peixoto" userId="f8564656b7cb132c" providerId="LiveId" clId="{DC4EC7DE-BF0E-4E50-9FFF-DDB6021B1BE9}" dt="2026-05-13T19:11:36.655" v="7545" actId="790"/>
          <ac:spMkLst>
            <pc:docMk/>
            <pc:sldMk cId="59657914" sldId="1664"/>
            <ac:spMk id="78" creationId="{E2461E59-A440-4B34-E8B5-EEF3338FBD83}"/>
          </ac:spMkLst>
        </pc:spChg>
        <pc:picChg chg="add del mod modCrop">
          <ac:chgData name="Daniel Henrique Nunes Peixoto" userId="f8564656b7cb132c" providerId="LiveId" clId="{DC4EC7DE-BF0E-4E50-9FFF-DDB6021B1BE9}" dt="2026-05-14T21:19:47.869" v="13249" actId="478"/>
          <ac:picMkLst>
            <pc:docMk/>
            <pc:sldMk cId="59657914" sldId="1664"/>
            <ac:picMk id="3" creationId="{93040981-D208-093D-DAA0-A2C19D8F4143}"/>
          </ac:picMkLst>
        </pc:picChg>
        <pc:picChg chg="add del mod">
          <ac:chgData name="Daniel Henrique Nunes Peixoto" userId="f8564656b7cb132c" providerId="LiveId" clId="{DC4EC7DE-BF0E-4E50-9FFF-DDB6021B1BE9}" dt="2026-05-14T17:41:44.240" v="8660" actId="478"/>
          <ac:picMkLst>
            <pc:docMk/>
            <pc:sldMk cId="59657914" sldId="1664"/>
            <ac:picMk id="5" creationId="{0199F98E-9DA1-CE1D-3C65-688733493B38}"/>
          </ac:picMkLst>
        </pc:picChg>
        <pc:picChg chg="add del mod">
          <ac:chgData name="Daniel Henrique Nunes Peixoto" userId="f8564656b7cb132c" providerId="LiveId" clId="{DC4EC7DE-BF0E-4E50-9FFF-DDB6021B1BE9}" dt="2026-05-15T02:19:24.831" v="13475" actId="931"/>
          <ac:picMkLst>
            <pc:docMk/>
            <pc:sldMk cId="59657914" sldId="1664"/>
            <ac:picMk id="5" creationId="{E5D7135A-C4DC-12FC-10C1-DC87D2B789F4}"/>
          </ac:picMkLst>
        </pc:picChg>
        <pc:picChg chg="add mod">
          <ac:chgData name="Daniel Henrique Nunes Peixoto" userId="f8564656b7cb132c" providerId="LiveId" clId="{DC4EC7DE-BF0E-4E50-9FFF-DDB6021B1BE9}" dt="2026-05-15T02:33:50.276" v="13550" actId="1076"/>
          <ac:picMkLst>
            <pc:docMk/>
            <pc:sldMk cId="59657914" sldId="1664"/>
            <ac:picMk id="6" creationId="{75BD9A56-CA81-83DA-CF99-8CCB8500FF47}"/>
          </ac:picMkLst>
        </pc:picChg>
        <pc:picChg chg="add mod modCrop">
          <ac:chgData name="Daniel Henrique Nunes Peixoto" userId="f8564656b7cb132c" providerId="LiveId" clId="{DC4EC7DE-BF0E-4E50-9FFF-DDB6021B1BE9}" dt="2026-05-15T02:34:21.562" v="13555" actId="1076"/>
          <ac:picMkLst>
            <pc:docMk/>
            <pc:sldMk cId="59657914" sldId="1664"/>
            <ac:picMk id="8" creationId="{F8C3CB98-BBC8-1E02-53BC-C4BD3788BF59}"/>
          </ac:picMkLst>
        </pc:picChg>
        <pc:picChg chg="add mod">
          <ac:chgData name="Daniel Henrique Nunes Peixoto" userId="f8564656b7cb132c" providerId="LiveId" clId="{DC4EC7DE-BF0E-4E50-9FFF-DDB6021B1BE9}" dt="2026-05-15T02:35:07.289" v="13576" actId="14100"/>
          <ac:picMkLst>
            <pc:docMk/>
            <pc:sldMk cId="59657914" sldId="1664"/>
            <ac:picMk id="15" creationId="{2B5558D8-9C46-CBAD-AB89-C0B99D073D32}"/>
          </ac:picMkLst>
        </pc:picChg>
        <pc:picChg chg="add mod modCrop">
          <ac:chgData name="Daniel Henrique Nunes Peixoto" userId="f8564656b7cb132c" providerId="LiveId" clId="{DC4EC7DE-BF0E-4E50-9FFF-DDB6021B1BE9}" dt="2026-05-15T02:07:20.645" v="13430" actId="14100"/>
          <ac:picMkLst>
            <pc:docMk/>
            <pc:sldMk cId="59657914" sldId="1664"/>
            <ac:picMk id="16" creationId="{09E591B7-A02C-F65C-5615-4D00303A9806}"/>
          </ac:picMkLst>
        </pc:picChg>
        <pc:picChg chg="add mod modCrop">
          <ac:chgData name="Daniel Henrique Nunes Peixoto" userId="f8564656b7cb132c" providerId="LiveId" clId="{DC4EC7DE-BF0E-4E50-9FFF-DDB6021B1BE9}" dt="2026-05-15T02:01:47.893" v="13396" actId="1076"/>
          <ac:picMkLst>
            <pc:docMk/>
            <pc:sldMk cId="59657914" sldId="1664"/>
            <ac:picMk id="22" creationId="{AAF34024-E430-713E-E6AE-EC08B4B953FB}"/>
          </ac:picMkLst>
        </pc:picChg>
        <pc:picChg chg="add mod">
          <ac:chgData name="Daniel Henrique Nunes Peixoto" userId="f8564656b7cb132c" providerId="LiveId" clId="{DC4EC7DE-BF0E-4E50-9FFF-DDB6021B1BE9}" dt="2026-05-15T02:07:36.356" v="13434" actId="14100"/>
          <ac:picMkLst>
            <pc:docMk/>
            <pc:sldMk cId="59657914" sldId="1664"/>
            <ac:picMk id="25" creationId="{A4822338-9180-58DD-603C-8A84AF77CC72}"/>
          </ac:picMkLst>
        </pc:picChg>
        <pc:picChg chg="add mod modCrop">
          <ac:chgData name="Daniel Henrique Nunes Peixoto" userId="f8564656b7cb132c" providerId="LiveId" clId="{DC4EC7DE-BF0E-4E50-9FFF-DDB6021B1BE9}" dt="2026-05-15T02:07:03.815" v="13428" actId="1076"/>
          <ac:picMkLst>
            <pc:docMk/>
            <pc:sldMk cId="59657914" sldId="1664"/>
            <ac:picMk id="27" creationId="{25B30B8C-6BBB-6AA0-41E3-E7B5517389C3}"/>
          </ac:picMkLst>
        </pc:picChg>
        <pc:picChg chg="add mod modCrop">
          <ac:chgData name="Daniel Henrique Nunes Peixoto" userId="f8564656b7cb132c" providerId="LiveId" clId="{DC4EC7DE-BF0E-4E50-9FFF-DDB6021B1BE9}" dt="2026-05-15T02:07:10.847" v="13429" actId="14100"/>
          <ac:picMkLst>
            <pc:docMk/>
            <pc:sldMk cId="59657914" sldId="1664"/>
            <ac:picMk id="29" creationId="{2C2446F2-2234-3EB3-AEEB-FEDE8CF06A1D}"/>
          </ac:picMkLst>
        </pc:picChg>
        <pc:picChg chg="add mod">
          <ac:chgData name="Daniel Henrique Nunes Peixoto" userId="f8564656b7cb132c" providerId="LiveId" clId="{DC4EC7DE-BF0E-4E50-9FFF-DDB6021B1BE9}" dt="2026-05-15T02:05:44.062" v="13422" actId="14100"/>
          <ac:picMkLst>
            <pc:docMk/>
            <pc:sldMk cId="59657914" sldId="1664"/>
            <ac:picMk id="33" creationId="{5082D341-7A48-5CB3-E882-9642060DF054}"/>
          </ac:picMkLst>
        </pc:picChg>
        <pc:picChg chg="add mod modCrop">
          <ac:chgData name="Daniel Henrique Nunes Peixoto" userId="f8564656b7cb132c" providerId="LiveId" clId="{DC4EC7DE-BF0E-4E50-9FFF-DDB6021B1BE9}" dt="2026-05-15T02:12:27.685" v="13458" actId="14100"/>
          <ac:picMkLst>
            <pc:docMk/>
            <pc:sldMk cId="59657914" sldId="1664"/>
            <ac:picMk id="39" creationId="{1743B388-5EA3-58E2-B01B-9EE6B6F06A95}"/>
          </ac:picMkLst>
        </pc:picChg>
        <pc:picChg chg="add mod modCrop">
          <ac:chgData name="Daniel Henrique Nunes Peixoto" userId="f8564656b7cb132c" providerId="LiveId" clId="{DC4EC7DE-BF0E-4E50-9FFF-DDB6021B1BE9}" dt="2026-05-15T02:13:27.999" v="13465" actId="14100"/>
          <ac:picMkLst>
            <pc:docMk/>
            <pc:sldMk cId="59657914" sldId="1664"/>
            <ac:picMk id="41" creationId="{0287E44D-32E8-5F5F-CADF-7A5F32AD8120}"/>
          </ac:picMkLst>
        </pc:picChg>
        <pc:picChg chg="add mod">
          <ac:chgData name="Daniel Henrique Nunes Peixoto" userId="f8564656b7cb132c" providerId="LiveId" clId="{DC4EC7DE-BF0E-4E50-9FFF-DDB6021B1BE9}" dt="2026-05-15T02:07:52.620" v="13436" actId="1076"/>
          <ac:picMkLst>
            <pc:docMk/>
            <pc:sldMk cId="59657914" sldId="1664"/>
            <ac:picMk id="61" creationId="{F2E439E4-7D97-FC93-537D-A2F917CEF9B0}"/>
          </ac:picMkLst>
        </pc:picChg>
        <pc:picChg chg="add del mod">
          <ac:chgData name="Daniel Henrique Nunes Peixoto" userId="f8564656b7cb132c" providerId="LiveId" clId="{DC4EC7DE-BF0E-4E50-9FFF-DDB6021B1BE9}" dt="2026-05-15T02:19:48.813" v="13482" actId="478"/>
          <ac:picMkLst>
            <pc:docMk/>
            <pc:sldMk cId="59657914" sldId="1664"/>
            <ac:picMk id="63" creationId="{1BD7DBC2-361A-DA64-7A20-FA2BE92B349A}"/>
          </ac:picMkLst>
        </pc:picChg>
        <pc:picChg chg="add mod">
          <ac:chgData name="Daniel Henrique Nunes Peixoto" userId="f8564656b7cb132c" providerId="LiveId" clId="{DC4EC7DE-BF0E-4E50-9FFF-DDB6021B1BE9}" dt="2026-05-15T02:34:56.516" v="13572" actId="1076"/>
          <ac:picMkLst>
            <pc:docMk/>
            <pc:sldMk cId="59657914" sldId="1664"/>
            <ac:picMk id="65" creationId="{A94D1BC1-2E74-015B-4C4A-BA5D2BD19BC2}"/>
          </ac:picMkLst>
        </pc:picChg>
        <pc:cxnChg chg="add del">
          <ac:chgData name="Daniel Henrique Nunes Peixoto" userId="f8564656b7cb132c" providerId="LiveId" clId="{DC4EC7DE-BF0E-4E50-9FFF-DDB6021B1BE9}" dt="2026-05-14T20:48:25.164" v="13174" actId="11529"/>
          <ac:cxnSpMkLst>
            <pc:docMk/>
            <pc:sldMk cId="59657914" sldId="1664"/>
            <ac:cxnSpMk id="7" creationId="{9EB56680-7F28-3673-E86B-581AC8BA7E17}"/>
          </ac:cxnSpMkLst>
        </pc:cxnChg>
        <pc:cxnChg chg="add mod">
          <ac:chgData name="Daniel Henrique Nunes Peixoto" userId="f8564656b7cb132c" providerId="LiveId" clId="{DC4EC7DE-BF0E-4E50-9FFF-DDB6021B1BE9}" dt="2026-05-15T02:12:03.157" v="13453" actId="1076"/>
          <ac:cxnSpMkLst>
            <pc:docMk/>
            <pc:sldMk cId="59657914" sldId="1664"/>
            <ac:cxnSpMk id="47" creationId="{2A43201A-70BC-E601-CE78-C661CD92FE4F}"/>
          </ac:cxnSpMkLst>
        </pc:cxnChg>
        <pc:cxnChg chg="add mod">
          <ac:chgData name="Daniel Henrique Nunes Peixoto" userId="f8564656b7cb132c" providerId="LiveId" clId="{DC4EC7DE-BF0E-4E50-9FFF-DDB6021B1BE9}" dt="2026-05-15T02:13:06.653" v="13462" actId="1076"/>
          <ac:cxnSpMkLst>
            <pc:docMk/>
            <pc:sldMk cId="59657914" sldId="1664"/>
            <ac:cxnSpMk id="49" creationId="{46F1E247-A974-3A9C-98A1-B03288BF8723}"/>
          </ac:cxnSpMkLst>
        </pc:cxnChg>
        <pc:cxnChg chg="add del mod">
          <ac:chgData name="Daniel Henrique Nunes Peixoto" userId="f8564656b7cb132c" providerId="LiveId" clId="{DC4EC7DE-BF0E-4E50-9FFF-DDB6021B1BE9}" dt="2026-05-15T02:13:51.919" v="13467" actId="478"/>
          <ac:cxnSpMkLst>
            <pc:docMk/>
            <pc:sldMk cId="59657914" sldId="1664"/>
            <ac:cxnSpMk id="53" creationId="{D41E432D-E39F-9E2E-DAFB-8F97BA158766}"/>
          </ac:cxnSpMkLst>
        </pc:cxnChg>
        <pc:cxnChg chg="add">
          <ac:chgData name="Daniel Henrique Nunes Peixoto" userId="f8564656b7cb132c" providerId="LiveId" clId="{DC4EC7DE-BF0E-4E50-9FFF-DDB6021B1BE9}" dt="2026-05-13T18:11:34.062" v="7224" actId="11529"/>
          <ac:cxnSpMkLst>
            <pc:docMk/>
            <pc:sldMk cId="59657914" sldId="1664"/>
            <ac:cxnSpMk id="67" creationId="{E74C5AD2-B073-E010-BACF-D547FB480735}"/>
          </ac:cxnSpMkLst>
        </pc:cxnChg>
        <pc:cxnChg chg="add">
          <ac:chgData name="Daniel Henrique Nunes Peixoto" userId="f8564656b7cb132c" providerId="LiveId" clId="{DC4EC7DE-BF0E-4E50-9FFF-DDB6021B1BE9}" dt="2026-05-13T18:12:32.662" v="7225" actId="11529"/>
          <ac:cxnSpMkLst>
            <pc:docMk/>
            <pc:sldMk cId="59657914" sldId="1664"/>
            <ac:cxnSpMk id="69" creationId="{30507993-FCC9-EA82-4F51-E1A3BB4F7252}"/>
          </ac:cxnSpMkLst>
        </pc:cxnChg>
        <pc:cxnChg chg="add mod">
          <ac:chgData name="Daniel Henrique Nunes Peixoto" userId="f8564656b7cb132c" providerId="LiveId" clId="{DC4EC7DE-BF0E-4E50-9FFF-DDB6021B1BE9}" dt="2026-05-15T02:23:17.906" v="13501" actId="1076"/>
          <ac:cxnSpMkLst>
            <pc:docMk/>
            <pc:sldMk cId="59657914" sldId="1664"/>
            <ac:cxnSpMk id="71" creationId="{6BB224B9-8F2F-2C7B-4724-EA037E05B19E}"/>
          </ac:cxnSpMkLst>
        </pc:cxnChg>
        <pc:cxnChg chg="add">
          <ac:chgData name="Daniel Henrique Nunes Peixoto" userId="f8564656b7cb132c" providerId="LiveId" clId="{DC4EC7DE-BF0E-4E50-9FFF-DDB6021B1BE9}" dt="2026-05-13T18:12:44.885" v="7227" actId="11529"/>
          <ac:cxnSpMkLst>
            <pc:docMk/>
            <pc:sldMk cId="59657914" sldId="1664"/>
            <ac:cxnSpMk id="73" creationId="{1F124D96-5CE2-28B0-CEFF-FCCA57CA6CBC}"/>
          </ac:cxnSpMkLst>
        </pc:cxnChg>
        <pc:cxnChg chg="add mod">
          <ac:chgData name="Daniel Henrique Nunes Peixoto" userId="f8564656b7cb132c" providerId="LiveId" clId="{DC4EC7DE-BF0E-4E50-9FFF-DDB6021B1BE9}" dt="2026-05-15T02:23:17.057" v="13500" actId="1076"/>
          <ac:cxnSpMkLst>
            <pc:docMk/>
            <pc:sldMk cId="59657914" sldId="1664"/>
            <ac:cxnSpMk id="75" creationId="{4DB30AC0-F4C6-3341-FB66-A2F009EA770B}"/>
          </ac:cxnSpMkLst>
        </pc:cxnChg>
        <pc:cxnChg chg="add mod">
          <ac:chgData name="Daniel Henrique Nunes Peixoto" userId="f8564656b7cb132c" providerId="LiveId" clId="{DC4EC7DE-BF0E-4E50-9FFF-DDB6021B1BE9}" dt="2026-05-15T02:23:17.906" v="13501" actId="1076"/>
          <ac:cxnSpMkLst>
            <pc:docMk/>
            <pc:sldMk cId="59657914" sldId="1664"/>
            <ac:cxnSpMk id="77" creationId="{0C31EE44-0317-D21D-C54E-267792865AC8}"/>
          </ac:cxnSpMkLst>
        </pc:cxnChg>
        <pc:cxnChg chg="add mod">
          <ac:chgData name="Daniel Henrique Nunes Peixoto" userId="f8564656b7cb132c" providerId="LiveId" clId="{DC4EC7DE-BF0E-4E50-9FFF-DDB6021B1BE9}" dt="2026-05-15T02:34:48.393" v="13569" actId="1076"/>
          <ac:cxnSpMkLst>
            <pc:docMk/>
            <pc:sldMk cId="59657914" sldId="1664"/>
            <ac:cxnSpMk id="80" creationId="{7CFA071D-AE00-55F2-2CBD-BC091FAB76E8}"/>
          </ac:cxnSpMkLst>
        </pc:cxnChg>
      </pc:sldChg>
      <pc:sldChg chg="addSp delSp modSp add del mod">
        <pc:chgData name="Daniel Henrique Nunes Peixoto" userId="f8564656b7cb132c" providerId="LiveId" clId="{DC4EC7DE-BF0E-4E50-9FFF-DDB6021B1BE9}" dt="2026-05-14T19:25:50.090" v="10229" actId="2696"/>
        <pc:sldMkLst>
          <pc:docMk/>
          <pc:sldMk cId="124771479" sldId="1665"/>
        </pc:sldMkLst>
        <pc:spChg chg="mod">
          <ac:chgData name="Daniel Henrique Nunes Peixoto" userId="f8564656b7cb132c" providerId="LiveId" clId="{DC4EC7DE-BF0E-4E50-9FFF-DDB6021B1BE9}" dt="2026-05-14T19:24:50.532" v="10177" actId="790"/>
          <ac:spMkLst>
            <pc:docMk/>
            <pc:sldMk cId="124771479" sldId="1665"/>
            <ac:spMk id="2" creationId="{D899DB2D-E470-D0B2-B494-C29AF3CA28A9}"/>
          </ac:spMkLst>
        </pc:spChg>
        <pc:spChg chg="mod">
          <ac:chgData name="Daniel Henrique Nunes Peixoto" userId="f8564656b7cb132c" providerId="LiveId" clId="{DC4EC7DE-BF0E-4E50-9FFF-DDB6021B1BE9}" dt="2026-05-14T19:24:50.532" v="10177" actId="790"/>
          <ac:spMkLst>
            <pc:docMk/>
            <pc:sldMk cId="124771479" sldId="1665"/>
            <ac:spMk id="4" creationId="{C050EC0F-39A3-1A61-850E-BE320F9905F6}"/>
          </ac:spMkLst>
        </pc:spChg>
        <pc:spChg chg="add mod">
          <ac:chgData name="Daniel Henrique Nunes Peixoto" userId="f8564656b7cb132c" providerId="LiveId" clId="{DC4EC7DE-BF0E-4E50-9FFF-DDB6021B1BE9}" dt="2026-05-14T19:24:50.532" v="10177" actId="790"/>
          <ac:spMkLst>
            <pc:docMk/>
            <pc:sldMk cId="124771479" sldId="1665"/>
            <ac:spMk id="9" creationId="{8A3C1376-19AA-F116-3EB0-1B68EFFB99E8}"/>
          </ac:spMkLst>
        </pc:spChg>
        <pc:spChg chg="add mod">
          <ac:chgData name="Daniel Henrique Nunes Peixoto" userId="f8564656b7cb132c" providerId="LiveId" clId="{DC4EC7DE-BF0E-4E50-9FFF-DDB6021B1BE9}" dt="2026-05-14T19:24:50.532" v="10177" actId="790"/>
          <ac:spMkLst>
            <pc:docMk/>
            <pc:sldMk cId="124771479" sldId="1665"/>
            <ac:spMk id="11" creationId="{C5BB23D6-2FC4-F5B1-D478-D85A607110F0}"/>
          </ac:spMkLst>
        </pc:spChg>
        <pc:spChg chg="add mod">
          <ac:chgData name="Daniel Henrique Nunes Peixoto" userId="f8564656b7cb132c" providerId="LiveId" clId="{DC4EC7DE-BF0E-4E50-9FFF-DDB6021B1BE9}" dt="2026-05-14T19:24:50.532" v="10177" actId="790"/>
          <ac:spMkLst>
            <pc:docMk/>
            <pc:sldMk cId="124771479" sldId="1665"/>
            <ac:spMk id="12" creationId="{D3C03CD7-2BBA-86A1-BB78-2FA855E3A0C7}"/>
          </ac:spMkLst>
        </pc:spChg>
        <pc:spChg chg="add mod">
          <ac:chgData name="Daniel Henrique Nunes Peixoto" userId="f8564656b7cb132c" providerId="LiveId" clId="{DC4EC7DE-BF0E-4E50-9FFF-DDB6021B1BE9}" dt="2026-05-14T19:24:50.532" v="10177" actId="790"/>
          <ac:spMkLst>
            <pc:docMk/>
            <pc:sldMk cId="124771479" sldId="1665"/>
            <ac:spMk id="15" creationId="{5544CF50-4AEE-19B3-82FF-CAB6720DBF6C}"/>
          </ac:spMkLst>
        </pc:spChg>
        <pc:spChg chg="add mod">
          <ac:chgData name="Daniel Henrique Nunes Peixoto" userId="f8564656b7cb132c" providerId="LiveId" clId="{DC4EC7DE-BF0E-4E50-9FFF-DDB6021B1BE9}" dt="2026-05-14T19:24:50.532" v="10177" actId="790"/>
          <ac:spMkLst>
            <pc:docMk/>
            <pc:sldMk cId="124771479" sldId="1665"/>
            <ac:spMk id="19" creationId="{C142B58E-997E-1694-FB2C-316C107501EF}"/>
          </ac:spMkLst>
        </pc:spChg>
        <pc:spChg chg="add mod">
          <ac:chgData name="Daniel Henrique Nunes Peixoto" userId="f8564656b7cb132c" providerId="LiveId" clId="{DC4EC7DE-BF0E-4E50-9FFF-DDB6021B1BE9}" dt="2026-05-14T19:24:50.532" v="10177" actId="790"/>
          <ac:spMkLst>
            <pc:docMk/>
            <pc:sldMk cId="124771479" sldId="1665"/>
            <ac:spMk id="20" creationId="{ACF4F477-941D-9BA6-2F9A-925A16E703F9}"/>
          </ac:spMkLst>
        </pc:spChg>
        <pc:spChg chg="add mod">
          <ac:chgData name="Daniel Henrique Nunes Peixoto" userId="f8564656b7cb132c" providerId="LiveId" clId="{DC4EC7DE-BF0E-4E50-9FFF-DDB6021B1BE9}" dt="2026-05-14T19:24:50.532" v="10177" actId="790"/>
          <ac:spMkLst>
            <pc:docMk/>
            <pc:sldMk cId="124771479" sldId="1665"/>
            <ac:spMk id="21" creationId="{18966875-4C8E-CDAA-E625-3B8DF434B547}"/>
          </ac:spMkLst>
        </pc:spChg>
        <pc:spChg chg="add mod">
          <ac:chgData name="Daniel Henrique Nunes Peixoto" userId="f8564656b7cb132c" providerId="LiveId" clId="{DC4EC7DE-BF0E-4E50-9FFF-DDB6021B1BE9}" dt="2026-05-14T19:24:50.532" v="10177" actId="790"/>
          <ac:spMkLst>
            <pc:docMk/>
            <pc:sldMk cId="124771479" sldId="1665"/>
            <ac:spMk id="22" creationId="{9C699A82-E73B-ABBD-E9C2-293C720C4519}"/>
          </ac:spMkLst>
        </pc:spChg>
      </pc:sldChg>
      <pc:sldChg chg="new del">
        <pc:chgData name="Daniel Henrique Nunes Peixoto" userId="f8564656b7cb132c" providerId="LiveId" clId="{DC4EC7DE-BF0E-4E50-9FFF-DDB6021B1BE9}" dt="2026-05-14T15:49:47.210" v="8419" actId="680"/>
        <pc:sldMkLst>
          <pc:docMk/>
          <pc:sldMk cId="368886031" sldId="16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01380-CDFB-4A82-80F1-71EDF0E136BF}" type="datetimeFigureOut">
              <a:rPr lang="en-US" smtClean="0"/>
              <a:t>5/14/2026</a:t>
            </a:fld>
            <a:endParaRPr lang="en-US"/>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D880CC-125E-4C94-A3A9-B52CD7AC7E58}" type="slidenum">
              <a:rPr lang="en-US" smtClean="0"/>
              <a:t>‹#›</a:t>
            </a:fld>
            <a:endParaRPr lang="en-US"/>
          </a:p>
        </p:txBody>
      </p:sp>
    </p:spTree>
    <p:extLst>
      <p:ext uri="{BB962C8B-B14F-4D97-AF65-F5344CB8AC3E}">
        <p14:creationId xmlns:p14="http://schemas.microsoft.com/office/powerpoint/2010/main" val="2842813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3F59A-1A8C-DC17-F1D7-8DD44F870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E92E0-8159-9C71-1B92-AFA973D63127}"/>
              </a:ext>
            </a:extLst>
          </p:cNvPr>
          <p:cNvSpPr>
            <a:spLocks noGrp="1" noRot="1" noChangeAspect="1"/>
          </p:cNvSpPr>
          <p:nvPr>
            <p:ph type="sldImg"/>
          </p:nvPr>
        </p:nvSpPr>
        <p:spPr>
          <a:xfrm>
            <a:off x="534988" y="652463"/>
            <a:ext cx="5791200" cy="3257550"/>
          </a:xfrm>
        </p:spPr>
      </p:sp>
      <p:sp>
        <p:nvSpPr>
          <p:cNvPr id="3" name="Notes Placeholder 2">
            <a:extLst>
              <a:ext uri="{FF2B5EF4-FFF2-40B4-BE49-F238E27FC236}">
                <a16:creationId xmlns:a16="http://schemas.microsoft.com/office/drawing/2014/main" id="{32391433-15DD-2487-8492-5E6B01C8594C}"/>
              </a:ext>
            </a:extLst>
          </p:cNvPr>
          <p:cNvSpPr>
            <a:spLocks noGrp="1"/>
          </p:cNvSpPr>
          <p:nvPr>
            <p:ph type="body" idx="1"/>
          </p:nvPr>
        </p:nvSpPr>
        <p:spPr/>
        <p:txBody>
          <a:bodyPr/>
          <a:lstStyle/>
          <a:p>
            <a:r>
              <a:rPr lang="pt-BR" dirty="0"/>
              <a:t>Daniel -&gt; </a:t>
            </a:r>
            <a:r>
              <a:rPr lang="pt-BR" dirty="0" err="1"/>
              <a:t>Postdoctoral</a:t>
            </a:r>
            <a:r>
              <a:rPr lang="pt-BR" dirty="0"/>
              <a:t> </a:t>
            </a:r>
            <a:r>
              <a:rPr lang="pt-BR" dirty="0" err="1"/>
              <a:t>Research</a:t>
            </a:r>
            <a:endParaRPr lang="pt-BR" dirty="0"/>
          </a:p>
          <a:p>
            <a:r>
              <a:rPr lang="pt-BR" dirty="0"/>
              <a:t>Prof. Thiago Santos -&gt; Supervisor </a:t>
            </a:r>
            <a:r>
              <a:rPr lang="pt-BR" dirty="0" err="1"/>
              <a:t>and</a:t>
            </a:r>
            <a:r>
              <a:rPr lang="pt-BR" dirty="0"/>
              <a:t> </a:t>
            </a:r>
            <a:r>
              <a:rPr lang="pt-BR" dirty="0" err="1"/>
              <a:t>Co-Author</a:t>
            </a:r>
            <a:endParaRPr lang="en-US" dirty="0"/>
          </a:p>
        </p:txBody>
      </p:sp>
      <p:sp>
        <p:nvSpPr>
          <p:cNvPr id="4" name="Slide Number Placeholder 3">
            <a:extLst>
              <a:ext uri="{FF2B5EF4-FFF2-40B4-BE49-F238E27FC236}">
                <a16:creationId xmlns:a16="http://schemas.microsoft.com/office/drawing/2014/main" id="{0858B73E-DFB5-2B74-7331-4D88A0B29802}"/>
              </a:ext>
            </a:extLst>
          </p:cNvPr>
          <p:cNvSpPr>
            <a:spLocks noGrp="1"/>
          </p:cNvSpPr>
          <p:nvPr>
            <p:ph type="sldNum" sz="quarter" idx="10"/>
          </p:nvPr>
        </p:nvSpPr>
        <p:spPr/>
        <p:txBody>
          <a:bodyPr/>
          <a:lstStyle/>
          <a:p>
            <a:fld id="{14CF4A60-1B22-AE49-9BED-F47C51C99ED8}" type="slidenum">
              <a:rPr lang="en-US" smtClean="0"/>
              <a:pPr/>
              <a:t>1</a:t>
            </a:fld>
            <a:endParaRPr lang="en-US"/>
          </a:p>
        </p:txBody>
      </p:sp>
    </p:spTree>
    <p:extLst>
      <p:ext uri="{BB962C8B-B14F-4D97-AF65-F5344CB8AC3E}">
        <p14:creationId xmlns:p14="http://schemas.microsoft.com/office/powerpoint/2010/main" val="338125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8FE8-5877-8DA5-3FD1-6BCC004CA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9DA2C-61CE-697D-414F-28D55AB91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24923-A0BF-C017-F4CE-B55EAD668930}"/>
              </a:ext>
            </a:extLst>
          </p:cNvPr>
          <p:cNvSpPr>
            <a:spLocks noGrp="1"/>
          </p:cNvSpPr>
          <p:nvPr>
            <p:ph type="body" idx="1"/>
          </p:nvPr>
        </p:nvSpPr>
        <p:spPr/>
        <p:txBody>
          <a:bodyPr/>
          <a:lstStyle/>
          <a:p>
            <a:pPr algn="l"/>
            <a:r>
              <a:rPr lang="en-US" b="1" i="0" dirty="0">
                <a:solidFill>
                  <a:srgbClr val="000000"/>
                </a:solidFill>
                <a:effectLst/>
                <a:latin typeface="Arial" panose="020B0604020202020204" pitchFamily="34" charset="0"/>
              </a:rPr>
              <a:t>We presented a modular compositional-thermal framework, made using python/firedrake and a staggered strategy;</a:t>
            </a:r>
          </a:p>
          <a:p>
            <a:pPr algn="l"/>
            <a:endParaRPr lang="en-US" b="1"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The model had each module solver verified; mesh convergence tests showed good results and the JT investigation showed great dependency of the JT Effect on the pressure gradient magnitude.</a:t>
            </a:r>
          </a:p>
        </p:txBody>
      </p:sp>
      <p:sp>
        <p:nvSpPr>
          <p:cNvPr id="4" name="Slide Number Placeholder 3">
            <a:extLst>
              <a:ext uri="{FF2B5EF4-FFF2-40B4-BE49-F238E27FC236}">
                <a16:creationId xmlns:a16="http://schemas.microsoft.com/office/drawing/2014/main" id="{8F9C31E2-5943-E6E8-61F0-491C3A44C45F}"/>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10</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8995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06AEF-01D6-1147-BF05-A6AE9EF3F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6A3F3-85CC-7134-EF8F-119E18033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1B0E9-737C-CD4A-B950-7006AA55D1E9}"/>
              </a:ext>
            </a:extLst>
          </p:cNvPr>
          <p:cNvSpPr>
            <a:spLocks noGrp="1"/>
          </p:cNvSpPr>
          <p:nvPr>
            <p:ph type="body" idx="1"/>
          </p:nvPr>
        </p:nvSpPr>
        <p:spPr/>
        <p:txBody>
          <a:bodyPr/>
          <a:lstStyle/>
          <a:p>
            <a:pPr algn="l"/>
            <a:r>
              <a:rPr lang="en-US" b="1" i="0" dirty="0">
                <a:solidFill>
                  <a:srgbClr val="000000"/>
                </a:solidFill>
                <a:effectLst/>
                <a:latin typeface="Arial" panose="020B0604020202020204" pitchFamily="34" charset="0"/>
              </a:rPr>
              <a:t>This is the agenda of my presentation. I am going to show the motivation and objectives of the project. Then, I will show some preliminary results.</a:t>
            </a:r>
          </a:p>
        </p:txBody>
      </p:sp>
      <p:sp>
        <p:nvSpPr>
          <p:cNvPr id="4" name="Slide Number Placeholder 3">
            <a:extLst>
              <a:ext uri="{FF2B5EF4-FFF2-40B4-BE49-F238E27FC236}">
                <a16:creationId xmlns:a16="http://schemas.microsoft.com/office/drawing/2014/main" id="{B2709411-5CD3-2EF4-E981-46F3F668C790}"/>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11</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55005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1C68-3CFF-3C12-E7FD-70F42269C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0CB04-820A-87E0-B5E4-943DB99E63C1}"/>
              </a:ext>
            </a:extLst>
          </p:cNvPr>
          <p:cNvSpPr>
            <a:spLocks noGrp="1" noRot="1" noChangeAspect="1"/>
          </p:cNvSpPr>
          <p:nvPr>
            <p:ph type="sldImg"/>
          </p:nvPr>
        </p:nvSpPr>
        <p:spPr>
          <a:xfrm>
            <a:off x="534988" y="652463"/>
            <a:ext cx="5791200" cy="3257550"/>
          </a:xfrm>
        </p:spPr>
      </p:sp>
      <p:sp>
        <p:nvSpPr>
          <p:cNvPr id="3" name="Notes Placeholder 2">
            <a:extLst>
              <a:ext uri="{FF2B5EF4-FFF2-40B4-BE49-F238E27FC236}">
                <a16:creationId xmlns:a16="http://schemas.microsoft.com/office/drawing/2014/main" id="{8759701E-7292-1CB7-6681-B1658E7321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D1A9F1-EC7A-0320-66BF-3E1160B6D71C}"/>
              </a:ext>
            </a:extLst>
          </p:cNvPr>
          <p:cNvSpPr>
            <a:spLocks noGrp="1"/>
          </p:cNvSpPr>
          <p:nvPr>
            <p:ph type="sldNum" sz="quarter" idx="10"/>
          </p:nvPr>
        </p:nvSpPr>
        <p:spPr/>
        <p:txBody>
          <a:bodyPr/>
          <a:lstStyle/>
          <a:p>
            <a:fld id="{14CF4A60-1B22-AE49-9BED-F47C51C99ED8}" type="slidenum">
              <a:rPr lang="en-US" smtClean="0"/>
              <a:pPr/>
              <a:t>12</a:t>
            </a:fld>
            <a:endParaRPr lang="en-US"/>
          </a:p>
        </p:txBody>
      </p:sp>
    </p:spTree>
    <p:extLst>
      <p:ext uri="{BB962C8B-B14F-4D97-AF65-F5344CB8AC3E}">
        <p14:creationId xmlns:p14="http://schemas.microsoft.com/office/powerpoint/2010/main" val="43545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FA14-EFC7-11C1-9456-2E3EE942D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45605-A6F4-505D-B128-E78DFEE31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BC95C5-BF53-BC35-6405-83F0763BC5ED}"/>
              </a:ext>
            </a:extLst>
          </p:cNvPr>
          <p:cNvSpPr>
            <a:spLocks noGrp="1"/>
          </p:cNvSpPr>
          <p:nvPr>
            <p:ph type="body" idx="1"/>
          </p:nvPr>
        </p:nvSpPr>
        <p:spPr/>
        <p:txBody>
          <a:bodyPr/>
          <a:lstStyle/>
          <a:p>
            <a:pPr algn="l"/>
            <a:r>
              <a:rPr lang="en-US" b="1" i="0" dirty="0">
                <a:solidFill>
                  <a:srgbClr val="000000"/>
                </a:solidFill>
                <a:effectLst/>
                <a:latin typeface="Arial" panose="020B0604020202020204" pitchFamily="34" charset="0"/>
              </a:rPr>
              <a:t>Context: This work is part of a R&amp;D project -&gt; </a:t>
            </a:r>
            <a:r>
              <a:rPr lang="en-US" b="1" i="0" dirty="0" err="1">
                <a:solidFill>
                  <a:srgbClr val="000000"/>
                </a:solidFill>
                <a:effectLst/>
                <a:latin typeface="Arial" panose="020B0604020202020204" pitchFamily="34" charset="0"/>
              </a:rPr>
              <a:t>Unicamp</a:t>
            </a:r>
            <a:r>
              <a:rPr lang="en-US" b="1" i="0" dirty="0">
                <a:solidFill>
                  <a:srgbClr val="000000"/>
                </a:solidFill>
                <a:effectLst/>
                <a:latin typeface="Arial" panose="020B0604020202020204" pitchFamily="34" charset="0"/>
              </a:rPr>
              <a:t> (Brazil) &amp; UTP (</a:t>
            </a:r>
            <a:r>
              <a:rPr lang="en-US" b="1" i="0" dirty="0" err="1">
                <a:solidFill>
                  <a:srgbClr val="000000"/>
                </a:solidFill>
                <a:effectLst/>
                <a:latin typeface="Arial" panose="020B0604020202020204" pitchFamily="34" charset="0"/>
              </a:rPr>
              <a:t>Malásia</a:t>
            </a:r>
            <a:r>
              <a:rPr lang="en-US" b="1" i="0" dirty="0">
                <a:solidFill>
                  <a:srgbClr val="000000"/>
                </a:solidFill>
                <a:effectLst/>
                <a:latin typeface="Arial" panose="020B0604020202020204" pitchFamily="34" charset="0"/>
              </a:rPr>
              <a:t>) partnership</a:t>
            </a:r>
          </a:p>
          <a:p>
            <a:pPr algn="l"/>
            <a:r>
              <a:rPr lang="en-US" b="1" i="0" dirty="0">
                <a:solidFill>
                  <a:srgbClr val="000000"/>
                </a:solidFill>
                <a:effectLst/>
                <a:latin typeface="Arial" panose="020B0604020202020204" pitchFamily="34" charset="0"/>
              </a:rPr>
              <a:t>State the problem to be solved.</a:t>
            </a:r>
          </a:p>
          <a:p>
            <a:pPr algn="l"/>
            <a:r>
              <a:rPr lang="en-US" b="1" i="0" dirty="0">
                <a:solidFill>
                  <a:srgbClr val="000000"/>
                </a:solidFill>
                <a:effectLst/>
                <a:latin typeface="Arial" panose="020B0604020202020204" pitchFamily="34" charset="0"/>
              </a:rPr>
              <a:t>State the problem strategy -&gt; Expandable staggered </a:t>
            </a:r>
            <a:r>
              <a:rPr lang="en-US" b="1" i="0" dirty="0" err="1">
                <a:solidFill>
                  <a:srgbClr val="000000"/>
                </a:solidFill>
                <a:effectLst/>
                <a:latin typeface="Arial" panose="020B0604020202020204" pitchFamily="34" charset="0"/>
              </a:rPr>
              <a:t>multiphysics</a:t>
            </a:r>
            <a:r>
              <a:rPr lang="en-US" b="1" i="0" dirty="0">
                <a:solidFill>
                  <a:srgbClr val="000000"/>
                </a:solidFill>
                <a:effectLst/>
                <a:latin typeface="Arial" panose="020B0604020202020204" pitchFamily="34" charset="0"/>
              </a:rPr>
              <a:t> framework: Fluid Flow solver feeds the Thermal solver; both feeds the Geochemical</a:t>
            </a:r>
          </a:p>
          <a:p>
            <a:pPr algn="l"/>
            <a:endParaRPr lang="en-US" b="1" i="0" dirty="0">
              <a:solidFill>
                <a:srgbClr val="000000"/>
              </a:solidFill>
              <a:effectLst/>
              <a:latin typeface="Arial" panose="020B0604020202020204" pitchFamily="34" charset="0"/>
            </a:endParaRPr>
          </a:p>
          <a:p>
            <a:pPr algn="l"/>
            <a:r>
              <a:rPr lang="en-US" b="0" i="0" dirty="0" err="1">
                <a:solidFill>
                  <a:srgbClr val="000000"/>
                </a:solidFill>
                <a:effectLst/>
                <a:latin typeface="Arial" panose="020B0604020202020204" pitchFamily="34" charset="0"/>
              </a:rPr>
              <a:t>Figura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aslam</a:t>
            </a:r>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790E3D07-37AE-17FE-D6C3-8322D6F64F80}"/>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2</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12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01AF3-C6C7-5F22-EAA5-4E80E3DD2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A4E8F-FFA0-1492-6E74-0FD27398D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7F72B-1253-3A90-E7C7-EE2A73097E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goal of this slide is to show the timeline of the evolution of our numerical model, making clear our approach of making incremental improvements, of incrementally increasing the complexity of the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latin typeface="Aptos" panose="020B0004020202020204" pitchFamily="34" charset="0"/>
              </a:rPr>
              <a:t>Highlight the current stage (Green Text Box): Compositional Model + Thermal + Model Verification -&gt; presentation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algn="l"/>
            <a:endParaRPr lang="en-US" b="1"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8EA635F-43B2-ABD1-BFFA-62E50A47CFF5}"/>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3</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0529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B5AD-419A-5527-A8A6-49F0221EF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F0405-63F6-205E-50A6-CDA6DEC57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3F89A-E68E-8A4B-346B-A8008887BB61}"/>
              </a:ext>
            </a:extLst>
          </p:cNvPr>
          <p:cNvSpPr>
            <a:spLocks noGrp="1"/>
          </p:cNvSpPr>
          <p:nvPr>
            <p:ph type="body" idx="1"/>
          </p:nvPr>
        </p:nvSpPr>
        <p:spPr/>
        <p:txBody>
          <a:bodyPr/>
          <a:lstStyle/>
          <a:p>
            <a:pPr rtl="0"/>
            <a:r>
              <a:rPr lang="en-US" b="1" dirty="0"/>
              <a:t>On the left:</a:t>
            </a:r>
          </a:p>
          <a:p>
            <a:pPr rtl="0"/>
            <a:r>
              <a:rPr lang="en-US" b="1" dirty="0"/>
              <a:t>Talk about the </a:t>
            </a:r>
            <a:r>
              <a:rPr lang="en-US" b="1" dirty="0" err="1"/>
              <a:t>FireDrake</a:t>
            </a:r>
            <a:r>
              <a:rPr lang="en-US" b="1" dirty="0"/>
              <a:t> package (we used in our numerical modeling): </a:t>
            </a:r>
          </a:p>
          <a:p>
            <a:pPr rtl="0"/>
            <a:r>
              <a:rPr lang="en-US" b="1" dirty="0"/>
              <a:t>	- Designed for use in Python</a:t>
            </a:r>
          </a:p>
          <a:p>
            <a:pPr rtl="0"/>
            <a:r>
              <a:rPr lang="en-US" b="1" dirty="0"/>
              <a:t>	- It's a very useful tool and greatly simplifies modeling (as can be seen in the workflow shown);</a:t>
            </a:r>
          </a:p>
          <a:p>
            <a:pPr rtl="0"/>
            <a:r>
              <a:rPr lang="en-US" b="1" dirty="0"/>
              <a:t>	- Allows for an implementation very close to mathematical expressions, which allow us to spend more time in the physical part of the modelling.</a:t>
            </a:r>
          </a:p>
          <a:p>
            <a:pPr rtl="0"/>
            <a:endParaRPr lang="en-US" dirty="0"/>
          </a:p>
          <a:p>
            <a:pPr rtl="0"/>
            <a:r>
              <a:rPr lang="en-US" b="1" dirty="0"/>
              <a:t>On the right:</a:t>
            </a:r>
          </a:p>
          <a:p>
            <a:pPr rtl="0"/>
            <a:r>
              <a:rPr lang="en-US" b="1" dirty="0"/>
              <a:t>	- Having developed a general formulation for the problem, by changing the geometry and the boundary conditions, we obtained different simulations, while maintaining the same FEM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Aumentar </a:t>
            </a:r>
            <a:r>
              <a:rPr lang="en-US" b="0" i="0" dirty="0" err="1">
                <a:solidFill>
                  <a:srgbClr val="000000"/>
                </a:solidFill>
                <a:effectLst/>
                <a:latin typeface="Arial" panose="020B0604020202020204" pitchFamily="34" charset="0"/>
              </a:rPr>
              <a:t>figuras</a:t>
            </a:r>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5A014A9-BE19-7E8D-8394-1D292A4739C9}"/>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4</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2151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E631B-5EE3-04F5-616F-59355327F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99C72-A04D-9A09-F249-26DDF59A10CC}"/>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FBB7C0C1-1B1C-4B4F-838B-827D304D2D88}"/>
                  </a:ext>
                </a:extLst>
              </p:cNvPr>
              <p:cNvSpPr>
                <a:spLocks noGrp="1"/>
              </p:cNvSpPr>
              <p:nvPr>
                <p:ph type="body" idx="1"/>
              </p:nvPr>
            </p:nvSpPr>
            <p:spPr/>
            <p:txBody>
              <a:bodyPr/>
              <a:lstStyle/>
              <a:p>
                <a:pPr algn="l"/>
                <a:r>
                  <a:rPr lang="pt-BR" sz="1200" b="1" dirty="0" err="1">
                    <a:solidFill>
                      <a:schemeClr val="tx1"/>
                    </a:solidFill>
                  </a:rPr>
                  <a:t>Left</a:t>
                </a:r>
                <a:r>
                  <a:rPr lang="pt-BR" sz="1200" b="1" dirty="0">
                    <a:solidFill>
                      <a:schemeClr val="tx1"/>
                    </a:solidFill>
                  </a:rPr>
                  <a:t> </a:t>
                </a:r>
                <a:r>
                  <a:rPr lang="pt-BR" sz="1200" b="1" dirty="0" err="1">
                    <a:solidFill>
                      <a:schemeClr val="tx1"/>
                    </a:solidFill>
                  </a:rPr>
                  <a:t>Text</a:t>
                </a:r>
                <a:r>
                  <a:rPr lang="pt-BR" sz="1200" b="1" dirty="0">
                    <a:solidFill>
                      <a:schemeClr val="tx1"/>
                    </a:solidFill>
                  </a:rPr>
                  <a:t> Box: </a:t>
                </a:r>
                <a:r>
                  <a:rPr lang="en-US" sz="1200" b="1" dirty="0">
                    <a:solidFill>
                      <a:schemeClr val="tx1"/>
                    </a:solidFill>
                  </a:rPr>
                  <a:t>cite the assumptions, say they are basic, but essential to build a verifiable model</a:t>
                </a:r>
              </a:p>
              <a:p>
                <a:pPr algn="l"/>
                <a:endParaRPr lang="en-US" sz="1200" b="1" dirty="0">
                  <a:solidFill>
                    <a:schemeClr val="tx1"/>
                  </a:solidFill>
                </a:endParaRPr>
              </a:p>
              <a:p>
                <a:pPr algn="l"/>
                <a:r>
                  <a:rPr lang="en-US" sz="1200" b="1" dirty="0">
                    <a:solidFill>
                      <a:schemeClr val="tx1"/>
                    </a:solidFill>
                  </a:rPr>
                  <a:t>Middle Text Box: Say the modelling choices: approximation spaces and BC; connect with the IMPEC name</a:t>
                </a:r>
              </a:p>
              <a:p>
                <a:pPr algn="l"/>
                <a:endParaRPr lang="en-US" sz="1200" b="1" dirty="0">
                  <a:solidFill>
                    <a:schemeClr val="tx1"/>
                  </a:solidFill>
                </a:endParaRPr>
              </a:p>
              <a:p>
                <a:pPr algn="l"/>
                <a:r>
                  <a:rPr lang="en-US" sz="1200" b="1" dirty="0">
                    <a:solidFill>
                      <a:schemeClr val="tx1"/>
                    </a:solidFill>
                  </a:rPr>
                  <a:t>Right Text Box: explain the flow: solve the pressure, compute the velocity using the pressure; transport the components using the velocity; perform a flash calculation; recover </a:t>
                </a:r>
                <a:r>
                  <a:rPr lang="en-US" sz="1200" b="1" noProof="0" dirty="0">
                    <a:solidFill>
                      <a:schemeClr val="tx1"/>
                    </a:solidFill>
                    <a:latin typeface="Aptos" panose="020B0004020202020204" pitchFamily="34" charset="0"/>
                  </a:rPr>
                  <a:t>phase-state variables (highlight Saturation)</a:t>
                </a:r>
                <a:endParaRPr lang="pt-BR" sz="1200" b="1" dirty="0">
                  <a:solidFill>
                    <a:schemeClr val="tx1"/>
                  </a:solidFill>
                </a:endParaRPr>
              </a:p>
            </p:txBody>
          </p:sp>
        </mc:Choice>
        <mc:Fallback xmlns="">
          <p:sp>
            <p:nvSpPr>
              <p:cNvPr id="3" name="Notes Placeholder 2">
                <a:extLst>
                  <a:ext uri="{FF2B5EF4-FFF2-40B4-BE49-F238E27FC236}">
                    <a16:creationId xmlns:a16="http://schemas.microsoft.com/office/drawing/2014/main" id="{FBB7C0C1-1B1C-4B4F-838B-827D304D2D88}"/>
                  </a:ext>
                </a:extLst>
              </p:cNvPr>
              <p:cNvSpPr>
                <a:spLocks noGrp="1"/>
              </p:cNvSpPr>
              <p:nvPr>
                <p:ph type="body" idx="1"/>
              </p:nvPr>
            </p:nvSpPr>
            <p:spPr/>
            <p:txBody>
              <a:bodyPr/>
              <a:lstStyle/>
              <a:p>
                <a:pPr algn="ctr"/>
                <a:endParaRPr lang="en-US" b="1" dirty="0">
                  <a:solidFill>
                    <a:schemeClr val="tx1"/>
                  </a:solidFill>
                </a:endParaRPr>
              </a:p>
              <a:p>
                <a:pPr algn="ctr"/>
                <a:r>
                  <a:rPr lang="en-US" b="1" dirty="0">
                    <a:solidFill>
                      <a:schemeClr val="tx1"/>
                    </a:solidFill>
                  </a:rPr>
                  <a:t>Current assumptions</a:t>
                </a:r>
              </a:p>
              <a:p>
                <a:pPr algn="ctr"/>
                <a:endParaRPr lang="en-US" sz="1200" dirty="0">
                  <a:solidFill>
                    <a:schemeClr val="tx1"/>
                  </a:solidFill>
                </a:endParaRPr>
              </a:p>
              <a:p>
                <a:r>
                  <a:rPr lang="en-US" sz="1200" dirty="0">
                    <a:solidFill>
                      <a:schemeClr val="tx1"/>
                    </a:solidFill>
                  </a:rPr>
                  <a:t>• Incompressible fluids</a:t>
                </a:r>
              </a:p>
              <a:p>
                <a:r>
                  <a:rPr lang="en-US" sz="1200" dirty="0">
                    <a:solidFill>
                      <a:schemeClr val="tx1"/>
                    </a:solidFill>
                  </a:rPr>
                  <a:t>• Two phases: CO₂-rich gas + brine-rich liquid</a:t>
                </a:r>
              </a:p>
              <a:p>
                <a:r>
                  <a:rPr lang="en-US" sz="1200" dirty="0">
                    <a:solidFill>
                      <a:schemeClr val="tx1"/>
                    </a:solidFill>
                  </a:rPr>
                  <a:t>• Two components: CO₂ and H₂O</a:t>
                </a:r>
              </a:p>
              <a:p>
                <a:r>
                  <a:rPr lang="en-US" sz="1200" dirty="0">
                    <a:solidFill>
                      <a:schemeClr val="tx1"/>
                    </a:solidFill>
                  </a:rPr>
                  <a:t>• Isothermal compositional flow</a:t>
                </a:r>
              </a:p>
              <a:p>
                <a:r>
                  <a:rPr lang="en-US" sz="1200" dirty="0">
                    <a:solidFill>
                      <a:schemeClr val="tx1"/>
                    </a:solidFill>
                  </a:rPr>
                  <a:t>• Rock: isotropy, constant permeability and </a:t>
                </a:r>
              </a:p>
              <a:p>
                <a:r>
                  <a:rPr lang="en-US" sz="1200" dirty="0">
                    <a:solidFill>
                      <a:schemeClr val="tx1"/>
                    </a:solidFill>
                  </a:rPr>
                  <a:t>porosity </a:t>
                </a:r>
              </a:p>
              <a:p>
                <a:r>
                  <a:rPr lang="en-US" sz="1200" dirty="0">
                    <a:solidFill>
                      <a:schemeClr val="tx1"/>
                    </a:solidFill>
                  </a:rPr>
                  <a:t>• No capillary pressure</a:t>
                </a:r>
              </a:p>
              <a:p>
                <a:r>
                  <a:rPr lang="en-US" sz="1200" dirty="0">
                    <a:solidFill>
                      <a:schemeClr val="tx1"/>
                    </a:solidFill>
                  </a:rPr>
                  <a:t>• No gravity</a:t>
                </a:r>
              </a:p>
              <a:p>
                <a:r>
                  <a:rPr lang="en-US" sz="1200" dirty="0">
                    <a:solidFill>
                      <a:schemeClr val="tx1"/>
                    </a:solidFill>
                  </a:rPr>
                  <a:t>• Constant equilibrium solubilities</a:t>
                </a:r>
              </a:p>
              <a:p>
                <a:r>
                  <a:rPr lang="en-US" sz="1200" dirty="0">
                    <a:solidFill>
                      <a:schemeClr val="tx1"/>
                    </a:solidFill>
                  </a:rPr>
                  <a:t>• IMPES staggered strategy</a:t>
                </a:r>
              </a:p>
              <a:p>
                <a:endParaRPr lang="en-US" sz="1200" dirty="0">
                  <a:solidFill>
                    <a:schemeClr val="tx1"/>
                  </a:solidFill>
                </a:endParaRPr>
              </a:p>
              <a:p>
                <a:r>
                  <a:rPr lang="en-US" sz="1200" dirty="0">
                    <a:solidFill>
                      <a:schemeClr val="tx1"/>
                    </a:solidFill>
                  </a:rPr>
                  <a:t>Primary unknowns: </a:t>
                </a:r>
                <a:r>
                  <a:rPr lang="pt-BR" sz="1200" b="0" i="0">
                    <a:solidFill>
                      <a:schemeClr val="tx1"/>
                    </a:solidFill>
                    <a:latin typeface="Cambria Math" panose="02040503050406030204" pitchFamily="18" charset="0"/>
                  </a:rPr>
                  <a:t>𝑝</a:t>
                </a:r>
                <a:r>
                  <a:rPr lang="en-US" sz="1200" dirty="0">
                    <a:solidFill>
                      <a:schemeClr val="tx1"/>
                    </a:solidFill>
                  </a:rPr>
                  <a:t> and </a:t>
                </a:r>
                <a:r>
                  <a:rPr lang="pt-BR" sz="1200" b="0" i="0">
                    <a:solidFill>
                      <a:schemeClr val="tx1"/>
                    </a:solidFill>
                    <a:latin typeface="Cambria Math" panose="02040503050406030204" pitchFamily="18" charset="0"/>
                  </a:rPr>
                  <a:t>z_(𝐶𝑂_2 )</a:t>
                </a:r>
                <a:endParaRPr lang="en-US" b="1" i="0" dirty="0">
                  <a:solidFill>
                    <a:srgbClr val="000000"/>
                  </a:solidFill>
                  <a:effectLst/>
                  <a:latin typeface="Arial" panose="020B0604020202020204" pitchFamily="34" charset="0"/>
                </a:endParaRPr>
              </a:p>
            </p:txBody>
          </p:sp>
        </mc:Fallback>
      </mc:AlternateContent>
      <p:sp>
        <p:nvSpPr>
          <p:cNvPr id="4" name="Slide Number Placeholder 3">
            <a:extLst>
              <a:ext uri="{FF2B5EF4-FFF2-40B4-BE49-F238E27FC236}">
                <a16:creationId xmlns:a16="http://schemas.microsoft.com/office/drawing/2014/main" id="{EA1DA5A3-E9B6-FDFF-95CB-9DE763D3EE75}"/>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5</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77116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D7718-017A-838B-E986-B567024A8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E9AE0-5329-1536-6598-3863BD712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0A1F2-7AB7-2ED0-7F68-B57EF597BCBD}"/>
              </a:ext>
            </a:extLst>
          </p:cNvPr>
          <p:cNvSpPr>
            <a:spLocks noGrp="1"/>
          </p:cNvSpPr>
          <p:nvPr>
            <p:ph type="body" idx="1"/>
          </p:nvPr>
        </p:nvSpPr>
        <p:spPr/>
        <p:txBody>
          <a:bodyPr/>
          <a:lstStyle/>
          <a:p>
            <a:pPr algn="l"/>
            <a:r>
              <a:rPr lang="pt-BR" sz="1200" b="1" dirty="0" err="1">
                <a:solidFill>
                  <a:schemeClr val="tx1"/>
                </a:solidFill>
              </a:rPr>
              <a:t>Left</a:t>
            </a:r>
            <a:r>
              <a:rPr lang="pt-BR" sz="1200" b="1" dirty="0">
                <a:solidFill>
                  <a:schemeClr val="tx1"/>
                </a:solidFill>
              </a:rPr>
              <a:t> </a:t>
            </a:r>
            <a:r>
              <a:rPr lang="pt-BR" sz="1200" b="1" dirty="0" err="1">
                <a:solidFill>
                  <a:schemeClr val="tx1"/>
                </a:solidFill>
              </a:rPr>
              <a:t>Text</a:t>
            </a:r>
            <a:r>
              <a:rPr lang="pt-BR" sz="1200" b="1" dirty="0">
                <a:solidFill>
                  <a:schemeClr val="tx1"/>
                </a:solidFill>
              </a:rPr>
              <a:t> Box: </a:t>
            </a:r>
            <a:r>
              <a:rPr lang="en-US" sz="1200" b="1" dirty="0">
                <a:solidFill>
                  <a:schemeClr val="tx1"/>
                </a:solidFill>
              </a:rPr>
              <a:t>say the same assumption of the fluid flow model + specific for the thermal are used; say the primary unknown is Temperature</a:t>
            </a:r>
          </a:p>
          <a:p>
            <a:pPr algn="l"/>
            <a:endParaRPr lang="en-US" sz="1200" b="1" dirty="0">
              <a:solidFill>
                <a:schemeClr val="tx1"/>
              </a:solidFill>
            </a:endParaRPr>
          </a:p>
          <a:p>
            <a:pPr algn="l"/>
            <a:r>
              <a:rPr lang="en-US" sz="1200" b="1" dirty="0">
                <a:solidFill>
                  <a:schemeClr val="tx1"/>
                </a:solidFill>
              </a:rPr>
              <a:t>Middle Text Box: Say the modelling choices: approximation spaces, stabilization method (Artificial Diffusion) and BC; </a:t>
            </a:r>
          </a:p>
          <a:p>
            <a:pPr algn="l"/>
            <a:endParaRPr lang="en-US" sz="1200" b="1" dirty="0">
              <a:solidFill>
                <a:schemeClr val="tx1"/>
              </a:solidFill>
            </a:endParaRPr>
          </a:p>
          <a:p>
            <a:pPr algn="l"/>
            <a:r>
              <a:rPr lang="en-US" sz="1200" b="1" noProof="0" dirty="0">
                <a:solidFill>
                  <a:schemeClr val="tx1"/>
                </a:solidFill>
              </a:rPr>
              <a:t>Right Text Box: explain that the compositional calculate Saturation, velocities, pressure and pressure gradient and pass to the thermal solver as “constants”, simplifying nonlinearities; </a:t>
            </a:r>
            <a:r>
              <a:rPr lang="en-US" sz="1200" b="1" i="1" u="sng" noProof="0" dirty="0">
                <a:solidFill>
                  <a:schemeClr val="tx1"/>
                </a:solidFill>
              </a:rPr>
              <a:t>obs.: because of this explanation the algorithm slide is unnecessary.</a:t>
            </a:r>
          </a:p>
          <a:p>
            <a:pPr algn="l"/>
            <a:endParaRPr lang="en-US" b="1"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139E423-AE6A-E0AE-7E11-EF0B8A6EC4D7}"/>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6</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4439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469AF-0749-E459-A4A5-24DC412BA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495FD-966E-8223-062F-D5FDCED25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B0E05-3522-932A-C9B9-ED601D3C935A}"/>
              </a:ext>
            </a:extLst>
          </p:cNvPr>
          <p:cNvSpPr>
            <a:spLocks noGrp="1"/>
          </p:cNvSpPr>
          <p:nvPr>
            <p:ph type="body" idx="1"/>
          </p:nvPr>
        </p:nvSpPr>
        <p:spPr/>
        <p:txBody>
          <a:bodyPr/>
          <a:lstStyle/>
          <a:p>
            <a:pPr algn="l"/>
            <a:r>
              <a:rPr lang="en-US" b="1" i="0" dirty="0">
                <a:solidFill>
                  <a:srgbClr val="000000"/>
                </a:solidFill>
                <a:effectLst/>
                <a:latin typeface="Arial" panose="020B0604020202020204" pitchFamily="34" charset="0"/>
              </a:rPr>
              <a:t>On the upper left: saturation mesh convergence: by turning off the solubility, we recover the Buckley-Leverett analytical answer; as the mesh is refined, the numerical converges to the analytical;</a:t>
            </a:r>
          </a:p>
          <a:p>
            <a:pPr algn="l"/>
            <a:endParaRPr lang="en-US" b="1"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Bottom left: numerical vs analytical comparison of the velocity, given the model assumptions, the total velocity profile on the domain is fixed and can be defined analytically. By verifying the velocity, the pressure is also verified, because the velocity is derived from the pressure;</a:t>
            </a:r>
          </a:p>
          <a:p>
            <a:pPr algn="l"/>
            <a:endParaRPr lang="en-US" b="1"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Right: comparison between CO2 saturation profiles with and without mutual solubility between CO2 and H20. By turning the solubility on, the dry-out zone, where the salt precipitation happens, appear “naturally”.</a:t>
            </a:r>
          </a:p>
        </p:txBody>
      </p:sp>
      <p:sp>
        <p:nvSpPr>
          <p:cNvPr id="4" name="Slide Number Placeholder 3">
            <a:extLst>
              <a:ext uri="{FF2B5EF4-FFF2-40B4-BE49-F238E27FC236}">
                <a16:creationId xmlns:a16="http://schemas.microsoft.com/office/drawing/2014/main" id="{5DE7361E-8AC6-756D-85AC-6AB4D86B10EA}"/>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7</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08791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469AF-0749-E459-A4A5-24DC412BA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495FD-966E-8223-062F-D5FDCED25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B0E05-3522-932A-C9B9-ED601D3C935A}"/>
              </a:ext>
            </a:extLst>
          </p:cNvPr>
          <p:cNvSpPr>
            <a:spLocks noGrp="1"/>
          </p:cNvSpPr>
          <p:nvPr>
            <p:ph type="body" idx="1"/>
          </p:nvPr>
        </p:nvSpPr>
        <p:spPr/>
        <p:txBody>
          <a:bodyPr/>
          <a:lstStyle/>
          <a:p>
            <a:pPr algn="l"/>
            <a:r>
              <a:rPr lang="en-US" b="1" i="0" noProof="0" dirty="0">
                <a:solidFill>
                  <a:srgbClr val="000000"/>
                </a:solidFill>
                <a:effectLst/>
                <a:latin typeface="Arial" panose="020B0604020202020204" pitchFamily="34" charset="0"/>
              </a:rPr>
              <a:t>The Upper Left, Upper Right and Bottom Left, are analytical vs numerical benchmarks of: diffusion Only, advection Only and advection-diffusion steady state, they all had good agreement between numerical and analytical.</a:t>
            </a:r>
          </a:p>
          <a:p>
            <a:pPr algn="l"/>
            <a:endParaRPr lang="pt-BR" b="1"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The bottom right is a Mesh convergence test of the whole model, with all the terms, but since there is no analytical answer, the most refined meh was used as reference. The table shows that the model passed the convergence test.</a:t>
            </a:r>
            <a:endParaRPr lang="pt-BR" b="1"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5DE7361E-8AC6-756D-85AC-6AB4D86B10EA}"/>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8</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59572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469AF-0749-E459-A4A5-24DC412BA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495FD-966E-8223-062F-D5FDCED25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B0E05-3522-932A-C9B9-ED601D3C935A}"/>
              </a:ext>
            </a:extLst>
          </p:cNvPr>
          <p:cNvSpPr>
            <a:spLocks noGrp="1"/>
          </p:cNvSpPr>
          <p:nvPr>
            <p:ph type="body" idx="1"/>
          </p:nvPr>
        </p:nvSpPr>
        <p:spPr/>
        <p:txBody>
          <a:bodyPr/>
          <a:lstStyle/>
          <a:p>
            <a:r>
              <a:rPr lang="en-US" b="1" dirty="0"/>
              <a:t>This slide show the JT Effect influence in two scenarios:</a:t>
            </a:r>
          </a:p>
          <a:p>
            <a:r>
              <a:rPr lang="en-US" b="1" dirty="0"/>
              <a:t>	- On the left, a baseline scenario, with parameter values from the work of Pruess, 2005. It shows that, when the simulation conditions do not generate strong pressure gradients, the JT Effect is only mild;</a:t>
            </a:r>
          </a:p>
          <a:p>
            <a:r>
              <a:rPr lang="en-US" b="1" dirty="0"/>
              <a:t>	- On the right, we have a stress test: I searched the literature for the higher CO2 injection rate, the lowest permeability for sandstone and used the largest JT coefficient (which we consider constant) of the pressure and temperature intervals we are investigating: the result is that those parameters result in way 	larger pressure gradients, which in turn, generates way larger JT cooling.</a:t>
            </a:r>
          </a:p>
          <a:p>
            <a:endParaRPr lang="en-US" dirty="0"/>
          </a:p>
        </p:txBody>
      </p:sp>
      <p:sp>
        <p:nvSpPr>
          <p:cNvPr id="4" name="Slide Number Placeholder 3">
            <a:extLst>
              <a:ext uri="{FF2B5EF4-FFF2-40B4-BE49-F238E27FC236}">
                <a16:creationId xmlns:a16="http://schemas.microsoft.com/office/drawing/2014/main" id="{5DE7361E-8AC6-756D-85AC-6AB4D86B10EA}"/>
              </a:ext>
            </a:extLst>
          </p:cNvPr>
          <p:cNvSpPr>
            <a:spLocks noGrp="1"/>
          </p:cNvSpPr>
          <p:nvPr>
            <p:ph type="sldNum" sz="quarter" idx="5"/>
          </p:nvPr>
        </p:nvSpPr>
        <p:spPr/>
        <p:txBody>
          <a:bodyPr/>
          <a:lstStyle/>
          <a:p>
            <a:pPr marL="0" marR="0" lvl="0" indent="0" algn="r" defTabSz="889000" rtl="0" eaLnBrk="1" fontAlgn="base" latinLnBrk="0" hangingPunct="1">
              <a:lnSpc>
                <a:spcPct val="100000"/>
              </a:lnSpc>
              <a:spcBef>
                <a:spcPct val="0"/>
              </a:spcBef>
              <a:spcAft>
                <a:spcPct val="0"/>
              </a:spcAft>
              <a:buClrTx/>
              <a:buSzTx/>
              <a:buFontTx/>
              <a:buNone/>
              <a:tabLst/>
              <a:defRPr/>
            </a:pPr>
            <a:fld id="{14CF4A60-1B22-AE49-9BED-F47C51C99ED8}" type="slidenum">
              <a:rPr kumimoji="0" lang="en-US" sz="11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889000" rtl="0" eaLnBrk="1" fontAlgn="base" latinLnBrk="0" hangingPunct="1">
                <a:lnSpc>
                  <a:spcPct val="100000"/>
                </a:lnSpc>
                <a:spcBef>
                  <a:spcPct val="0"/>
                </a:spcBef>
                <a:spcAft>
                  <a:spcPct val="0"/>
                </a:spcAft>
                <a:buClrTx/>
                <a:buSzTx/>
                <a:buFontTx/>
                <a:buNone/>
                <a:tabLst/>
                <a:defRPr/>
              </a:pPr>
              <a:t>9</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67503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64BBEC-6EC0-59EC-69A7-F51EF333849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a:extLst>
              <a:ext uri="{FF2B5EF4-FFF2-40B4-BE49-F238E27FC236}">
                <a16:creationId xmlns:a16="http://schemas.microsoft.com/office/drawing/2014/main" id="{2060D71B-1DF7-6590-585C-332D16222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a:extLst>
              <a:ext uri="{FF2B5EF4-FFF2-40B4-BE49-F238E27FC236}">
                <a16:creationId xmlns:a16="http://schemas.microsoft.com/office/drawing/2014/main" id="{5D046682-9A58-F6EF-85E1-BC8C8AEBF33D}"/>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5" name="Espaço Reservado para Rodapé 4">
            <a:extLst>
              <a:ext uri="{FF2B5EF4-FFF2-40B4-BE49-F238E27FC236}">
                <a16:creationId xmlns:a16="http://schemas.microsoft.com/office/drawing/2014/main" id="{AEDB7F5E-EB20-44C0-D679-7BF2DF1D2342}"/>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1F68997F-8B09-4A37-19AF-B8BB8A540776}"/>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38292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02408F-5339-F93E-B5FF-A2404DB3DDDA}"/>
              </a:ext>
            </a:extLst>
          </p:cNvPr>
          <p:cNvSpPr>
            <a:spLocks noGrp="1"/>
          </p:cNvSpPr>
          <p:nvPr>
            <p:ph type="title"/>
          </p:nvPr>
        </p:nvSpPr>
        <p:spPr/>
        <p:txBody>
          <a:bodyPr/>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30730052-43E3-FA0A-ED5D-1FD8945951DE}"/>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A92341B2-D085-3487-327D-7A0277C1945A}"/>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5" name="Espaço Reservado para Rodapé 4">
            <a:extLst>
              <a:ext uri="{FF2B5EF4-FFF2-40B4-BE49-F238E27FC236}">
                <a16:creationId xmlns:a16="http://schemas.microsoft.com/office/drawing/2014/main" id="{D52E8D3D-52D0-2307-0B9C-16928F7FD744}"/>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7CAAF3C0-D9BF-645E-7072-E1F1D3A4D0E0}"/>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1040519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6DAE24-5403-9164-24A2-CF51FD9DFE5D}"/>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84929324-B4E2-B11F-75CA-8DD75AACC93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EE944A9A-385B-A064-D30D-DAF04278B64A}"/>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5" name="Espaço Reservado para Rodapé 4">
            <a:extLst>
              <a:ext uri="{FF2B5EF4-FFF2-40B4-BE49-F238E27FC236}">
                <a16:creationId xmlns:a16="http://schemas.microsoft.com/office/drawing/2014/main" id="{76E1CF36-364D-CFB9-3EBF-D3245A09ABD3}"/>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5F2921DC-234C-AC47-AD75-ED3DC9E1EDC5}"/>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304348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483" name="Rectangle 3"/>
          <p:cNvSpPr>
            <a:spLocks noGrp="1" noChangeArrowheads="1"/>
          </p:cNvSpPr>
          <p:nvPr>
            <p:ph type="ctrTitle"/>
          </p:nvPr>
        </p:nvSpPr>
        <p:spPr>
          <a:xfrm>
            <a:off x="1320800" y="1828800"/>
            <a:ext cx="10363200" cy="1143000"/>
          </a:xfrm>
        </p:spPr>
        <p:txBody>
          <a:bodyPr/>
          <a:lstStyle>
            <a:lvl1pPr algn="ctr">
              <a:defRPr sz="3000"/>
            </a:lvl1pPr>
          </a:lstStyle>
          <a:p>
            <a:pPr lvl="0"/>
            <a:r>
              <a:rPr lang="en-US" altLang="ko-KR" noProof="0"/>
              <a:t>Click to edit Master title style</a:t>
            </a:r>
          </a:p>
        </p:txBody>
      </p:sp>
      <p:sp>
        <p:nvSpPr>
          <p:cNvPr id="20484" name="Rectangle 4"/>
          <p:cNvSpPr>
            <a:spLocks noGrp="1" noChangeArrowheads="1"/>
          </p:cNvSpPr>
          <p:nvPr>
            <p:ph type="subTitle" idx="1"/>
          </p:nvPr>
        </p:nvSpPr>
        <p:spPr>
          <a:xfrm>
            <a:off x="1828800" y="3886200"/>
            <a:ext cx="8534400" cy="1752600"/>
          </a:xfrm>
        </p:spPr>
        <p:txBody>
          <a:bodyPr/>
          <a:lstStyle>
            <a:lvl1pPr marL="0" indent="0" algn="ctr">
              <a:buFont typeface="Wingdings" charset="0"/>
              <a:buNone/>
              <a:defRPr/>
            </a:lvl1pPr>
          </a:lstStyle>
          <a:p>
            <a:pPr lvl="0"/>
            <a:r>
              <a:rPr lang="en-US" altLang="ko-KR" noProof="0"/>
              <a:t>Click to edit Master subtitle style</a:t>
            </a:r>
          </a:p>
        </p:txBody>
      </p:sp>
      <p:sp>
        <p:nvSpPr>
          <p:cNvPr id="5" name="Rectangle 5"/>
          <p:cNvSpPr>
            <a:spLocks noGrp="1" noChangeArrowheads="1"/>
          </p:cNvSpPr>
          <p:nvPr>
            <p:ph type="dt" sz="half" idx="10"/>
          </p:nvPr>
        </p:nvSpPr>
        <p:spPr>
          <a:xfrm>
            <a:off x="711200" y="6248400"/>
            <a:ext cx="2540000" cy="457200"/>
          </a:xfrm>
        </p:spPr>
        <p:txBody>
          <a:bodyPr/>
          <a:lstStyle>
            <a:lvl1pPr>
              <a:defRPr>
                <a:solidFill>
                  <a:schemeClr val="bg2"/>
                </a:solidFill>
              </a:defRPr>
            </a:lvl1pPr>
          </a:lstStyle>
          <a:p>
            <a:pPr>
              <a:defRPr/>
            </a:pPr>
            <a:endParaRPr lang="en-US" altLang="ko-KR">
              <a:solidFill>
                <a:srgbClr val="1C1C1C"/>
              </a:solidFill>
              <a:latin typeface="Tahoma"/>
            </a:endParaRPr>
          </a:p>
        </p:txBody>
      </p:sp>
      <p:sp>
        <p:nvSpPr>
          <p:cNvPr id="6" name="Rectangle 6"/>
          <p:cNvSpPr>
            <a:spLocks noGrp="1" noChangeArrowheads="1"/>
          </p:cNvSpPr>
          <p:nvPr>
            <p:ph type="ftr" sz="quarter" idx="11"/>
          </p:nvPr>
        </p:nvSpPr>
        <p:spPr>
          <a:xfrm>
            <a:off x="4470400" y="6248400"/>
            <a:ext cx="3860800" cy="457200"/>
          </a:xfrm>
        </p:spPr>
        <p:txBody>
          <a:bodyPr/>
          <a:lstStyle>
            <a:lvl1pPr>
              <a:defRPr>
                <a:solidFill>
                  <a:schemeClr val="bg2"/>
                </a:solidFill>
              </a:defRPr>
            </a:lvl1pPr>
          </a:lstStyle>
          <a:p>
            <a:pPr>
              <a:defRPr/>
            </a:pPr>
            <a:endParaRPr lang="en-US" altLang="ko-KR">
              <a:solidFill>
                <a:srgbClr val="1C1C1C"/>
              </a:solidFill>
              <a:latin typeface="Tahoma"/>
            </a:endParaRPr>
          </a:p>
        </p:txBody>
      </p:sp>
      <p:sp>
        <p:nvSpPr>
          <p:cNvPr id="7" name="Rectangle 7"/>
          <p:cNvSpPr>
            <a:spLocks noGrp="1" noChangeArrowheads="1"/>
          </p:cNvSpPr>
          <p:nvPr>
            <p:ph type="sldNum" sz="quarter" idx="12"/>
          </p:nvPr>
        </p:nvSpPr>
        <p:spPr>
          <a:xfrm>
            <a:off x="9144000" y="6248400"/>
            <a:ext cx="2540000" cy="457200"/>
          </a:xfrm>
        </p:spPr>
        <p:txBody>
          <a:bodyPr/>
          <a:lstStyle>
            <a:lvl1pPr>
              <a:defRPr sz="1400">
                <a:solidFill>
                  <a:schemeClr val="bg2"/>
                </a:solidFill>
              </a:defRPr>
            </a:lvl1pPr>
          </a:lstStyle>
          <a:p>
            <a:pPr>
              <a:defRPr/>
            </a:pPr>
            <a:fld id="{6F67CC69-3DA0-DE46-9458-AE39336C1CC7}" type="slidenum">
              <a:rPr lang="ko-KR" altLang="en-US">
                <a:solidFill>
                  <a:srgbClr val="1C1C1C"/>
                </a:solidFill>
                <a:latin typeface="Tahoma"/>
              </a:rPr>
              <a:pPr>
                <a:defRPr/>
              </a:pPr>
              <a:t>‹#›</a:t>
            </a:fld>
            <a:endParaRPr lang="en-US" altLang="ko-KR">
              <a:solidFill>
                <a:srgbClr val="1C1C1C"/>
              </a:solidFill>
              <a:latin typeface="Tahoma"/>
            </a:endParaRPr>
          </a:p>
        </p:txBody>
      </p:sp>
    </p:spTree>
    <p:extLst>
      <p:ext uri="{BB962C8B-B14F-4D97-AF65-F5344CB8AC3E}">
        <p14:creationId xmlns:p14="http://schemas.microsoft.com/office/powerpoint/2010/main" val="3058020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55600" y="1498600"/>
            <a:ext cx="10363200" cy="4114800"/>
          </a:xfrm>
        </p:spPr>
        <p:txBody>
          <a:bodyPr/>
          <a:lstStyle>
            <a:lvl1pPr marL="457189" indent="-457189">
              <a:buClr>
                <a:schemeClr val="tx1"/>
              </a:buClr>
              <a:buFont typeface="Arial" panose="020B0604020202020204" pitchFamily="34" charset="0"/>
              <a:buChar cha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6" name="Rectangle 7"/>
          <p:cNvSpPr>
            <a:spLocks noGrp="1" noChangeArrowheads="1"/>
          </p:cNvSpPr>
          <p:nvPr>
            <p:ph type="sldNum" sz="quarter" idx="12"/>
          </p:nvPr>
        </p:nvSpPr>
        <p:spPr>
          <a:ln/>
        </p:spPr>
        <p:txBody>
          <a:bodyPr/>
          <a:lstStyle>
            <a:lvl1pPr>
              <a:defRPr/>
            </a:lvl1pPr>
          </a:lstStyle>
          <a:p>
            <a:pPr>
              <a:defRPr/>
            </a:pPr>
            <a:fld id="{C05AE9CC-693A-9544-8FFE-886AE5395FF8}"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3121239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782A3-EE96-8B4E-961B-F9E6F4DBDE79}"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761257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6B80CD-8AF8-1340-8686-5363291E50A4}"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2029760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9" name="Rectangle 7"/>
          <p:cNvSpPr>
            <a:spLocks noGrp="1" noChangeArrowheads="1"/>
          </p:cNvSpPr>
          <p:nvPr>
            <p:ph type="sldNum" sz="quarter" idx="12"/>
          </p:nvPr>
        </p:nvSpPr>
        <p:spPr>
          <a:ln/>
        </p:spPr>
        <p:txBody>
          <a:bodyPr/>
          <a:lstStyle>
            <a:lvl1pPr>
              <a:defRPr/>
            </a:lvl1pPr>
          </a:lstStyle>
          <a:p>
            <a:pPr>
              <a:defRPr/>
            </a:pPr>
            <a:fld id="{6CC38FF3-C200-7D4D-9C56-1D6C3F374BDD}"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3683856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5" name="Rectangle 7"/>
          <p:cNvSpPr>
            <a:spLocks noGrp="1" noChangeArrowheads="1"/>
          </p:cNvSpPr>
          <p:nvPr>
            <p:ph type="sldNum" sz="quarter" idx="12"/>
          </p:nvPr>
        </p:nvSpPr>
        <p:spPr>
          <a:ln/>
        </p:spPr>
        <p:txBody>
          <a:bodyPr/>
          <a:lstStyle>
            <a:lvl1pPr>
              <a:defRPr/>
            </a:lvl1pPr>
          </a:lstStyle>
          <a:p>
            <a:pPr>
              <a:defRPr/>
            </a:pPr>
            <a:fld id="{BD446730-65DD-2B48-8119-457843354AB6}"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3856883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4" name="Rectangle 7"/>
          <p:cNvSpPr>
            <a:spLocks noGrp="1" noChangeArrowheads="1"/>
          </p:cNvSpPr>
          <p:nvPr>
            <p:ph type="sldNum" sz="quarter" idx="12"/>
          </p:nvPr>
        </p:nvSpPr>
        <p:spPr>
          <a:ln/>
        </p:spPr>
        <p:txBody>
          <a:bodyPr/>
          <a:lstStyle>
            <a:lvl1pPr>
              <a:defRPr/>
            </a:lvl1pPr>
          </a:lstStyle>
          <a:p>
            <a:pPr>
              <a:defRPr/>
            </a:pPr>
            <a:fld id="{97870612-9E08-5C48-9368-384B9BFBBF75}"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4163670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107161D-D20D-D44E-8000-1AFBDED45D3B}"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636545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234A04-DFA1-F3A3-68B7-594E1A491910}"/>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8F95B2C7-D8D8-3B12-7399-BCADC52371D3}"/>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39DAEDCD-F289-84AF-3B08-BEB109D0F442}"/>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5" name="Espaço Reservado para Rodapé 4">
            <a:extLst>
              <a:ext uri="{FF2B5EF4-FFF2-40B4-BE49-F238E27FC236}">
                <a16:creationId xmlns:a16="http://schemas.microsoft.com/office/drawing/2014/main" id="{20D16C6F-1619-3601-9C3C-5FA5AB0F5712}"/>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DBEA1A95-E324-11A7-9317-B6A90C361C27}"/>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1943826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7" name="Rectangle 7"/>
          <p:cNvSpPr>
            <a:spLocks noGrp="1" noChangeArrowheads="1"/>
          </p:cNvSpPr>
          <p:nvPr>
            <p:ph type="sldNum" sz="quarter" idx="12"/>
          </p:nvPr>
        </p:nvSpPr>
        <p:spPr>
          <a:ln/>
        </p:spPr>
        <p:txBody>
          <a:bodyPr/>
          <a:lstStyle>
            <a:lvl1pPr>
              <a:defRPr/>
            </a:lvl1pPr>
          </a:lstStyle>
          <a:p>
            <a:pPr>
              <a:defRPr/>
            </a:pPr>
            <a:fld id="{201414A1-22F4-E249-98A1-20B5F4C4585F}"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2798631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6AFA9C-F581-2341-991E-13831EE320BD}"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1885140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0419" y="304801"/>
            <a:ext cx="2679700" cy="58277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2" y="304801"/>
            <a:ext cx="7838017" cy="5827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ko-KR">
              <a:solidFill>
                <a:srgbClr val="000000"/>
              </a:solidFill>
              <a:latin typeface="Tahom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ko-KR">
              <a:solidFill>
                <a:srgbClr val="000000"/>
              </a:solidFill>
              <a:latin typeface="Tahom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2563578-42DE-5042-8B23-F805A8EC715C}" type="slidenum">
              <a:rPr lang="en-US" altLang="ko-KR">
                <a:solidFill>
                  <a:srgbClr val="000000"/>
                </a:solidFill>
                <a:latin typeface="Tahoma"/>
              </a:rPr>
              <a:pPr>
                <a:defRPr/>
              </a:pPr>
              <a:t>‹#›</a:t>
            </a:fld>
            <a:endParaRPr lang="en-US" altLang="ko-KR">
              <a:solidFill>
                <a:srgbClr val="000000"/>
              </a:solidFill>
              <a:latin typeface="Tahoma"/>
            </a:endParaRPr>
          </a:p>
        </p:txBody>
      </p:sp>
    </p:spTree>
    <p:extLst>
      <p:ext uri="{BB962C8B-B14F-4D97-AF65-F5344CB8AC3E}">
        <p14:creationId xmlns:p14="http://schemas.microsoft.com/office/powerpoint/2010/main" val="260360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1191B7-A7F8-1AD2-468C-554F42577C3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70E41BA3-6DDD-C74F-6E63-83FAA3AC58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E9E86AA-20AA-2A2E-9D78-84AD94F4728D}"/>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5" name="Espaço Reservado para Rodapé 4">
            <a:extLst>
              <a:ext uri="{FF2B5EF4-FFF2-40B4-BE49-F238E27FC236}">
                <a16:creationId xmlns:a16="http://schemas.microsoft.com/office/drawing/2014/main" id="{0A9548D2-A45E-CFFF-DF5C-EAF1EAFCD0F9}"/>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5D0BA385-7C02-251D-3C69-27E6E3A2315A}"/>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92500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2ADB4-45BC-3EC7-D36C-953310FBBEA8}"/>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2C117DE3-FA40-0450-2568-AA9711BFCF1A}"/>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a:extLst>
              <a:ext uri="{FF2B5EF4-FFF2-40B4-BE49-F238E27FC236}">
                <a16:creationId xmlns:a16="http://schemas.microsoft.com/office/drawing/2014/main" id="{66F4B27B-2999-9BFF-1DF9-FEF96B159B82}"/>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a:extLst>
              <a:ext uri="{FF2B5EF4-FFF2-40B4-BE49-F238E27FC236}">
                <a16:creationId xmlns:a16="http://schemas.microsoft.com/office/drawing/2014/main" id="{9BBB2532-B71C-E74A-352C-B194BCC3124F}"/>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6" name="Espaço Reservado para Rodapé 5">
            <a:extLst>
              <a:ext uri="{FF2B5EF4-FFF2-40B4-BE49-F238E27FC236}">
                <a16:creationId xmlns:a16="http://schemas.microsoft.com/office/drawing/2014/main" id="{416BAF47-A692-D14E-C45D-B593A38BD758}"/>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2E2D4F98-84EC-4C81-F84B-04D13565B9DE}"/>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3002498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E32524-C127-7E23-70A2-47B655CD91EE}"/>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0B9C19DD-4E6E-3007-B0C4-5BED2129B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E3EECE0-4F09-B0F9-1D0A-DBFFACAE2A6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a:extLst>
              <a:ext uri="{FF2B5EF4-FFF2-40B4-BE49-F238E27FC236}">
                <a16:creationId xmlns:a16="http://schemas.microsoft.com/office/drawing/2014/main" id="{6EB2D173-CC48-34FC-DB4C-13D329D0D7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91D26BB-C0E1-F6B1-C6F6-30AEF495CC4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a:extLst>
              <a:ext uri="{FF2B5EF4-FFF2-40B4-BE49-F238E27FC236}">
                <a16:creationId xmlns:a16="http://schemas.microsoft.com/office/drawing/2014/main" id="{9773D65F-C2B5-60D5-C05C-098C64646A2B}"/>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8" name="Espaço Reservado para Rodapé 7">
            <a:extLst>
              <a:ext uri="{FF2B5EF4-FFF2-40B4-BE49-F238E27FC236}">
                <a16:creationId xmlns:a16="http://schemas.microsoft.com/office/drawing/2014/main" id="{9CBE0EEB-79A9-4FD1-5AB3-2757E79880B7}"/>
              </a:ext>
            </a:extLst>
          </p:cNvPr>
          <p:cNvSpPr>
            <a:spLocks noGrp="1"/>
          </p:cNvSpPr>
          <p:nvPr>
            <p:ph type="ftr" sz="quarter" idx="11"/>
          </p:nvPr>
        </p:nvSpPr>
        <p:spPr/>
        <p:txBody>
          <a:bodyPr/>
          <a:lstStyle/>
          <a:p>
            <a:endParaRPr lang="en-US"/>
          </a:p>
        </p:txBody>
      </p:sp>
      <p:sp>
        <p:nvSpPr>
          <p:cNvPr id="9" name="Espaço Reservado para Número de Slide 8">
            <a:extLst>
              <a:ext uri="{FF2B5EF4-FFF2-40B4-BE49-F238E27FC236}">
                <a16:creationId xmlns:a16="http://schemas.microsoft.com/office/drawing/2014/main" id="{675A2825-A021-81F1-EF89-70D2C2393E7F}"/>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1668601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891EB-76E8-AEEC-AC78-19DB9C95016C}"/>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6E5DBE00-AE2D-1480-D4B4-3B887C7A3EBC}"/>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4" name="Espaço Reservado para Rodapé 3">
            <a:extLst>
              <a:ext uri="{FF2B5EF4-FFF2-40B4-BE49-F238E27FC236}">
                <a16:creationId xmlns:a16="http://schemas.microsoft.com/office/drawing/2014/main" id="{584FBE3D-0ABA-E6AC-9E66-95E64E273E32}"/>
              </a:ext>
            </a:extLst>
          </p:cNvPr>
          <p:cNvSpPr>
            <a:spLocks noGrp="1"/>
          </p:cNvSpPr>
          <p:nvPr>
            <p:ph type="ftr" sz="quarter" idx="11"/>
          </p:nvPr>
        </p:nvSpPr>
        <p:spPr/>
        <p:txBody>
          <a:bodyPr/>
          <a:lstStyle/>
          <a:p>
            <a:endParaRPr lang="en-US"/>
          </a:p>
        </p:txBody>
      </p:sp>
      <p:sp>
        <p:nvSpPr>
          <p:cNvPr id="5" name="Espaço Reservado para Número de Slide 4">
            <a:extLst>
              <a:ext uri="{FF2B5EF4-FFF2-40B4-BE49-F238E27FC236}">
                <a16:creationId xmlns:a16="http://schemas.microsoft.com/office/drawing/2014/main" id="{00EC5354-D408-54B0-BD85-6CA53B3374AE}"/>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3680258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5EF3348-C385-6DE7-8289-04BD88CE587B}"/>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3" name="Espaço Reservado para Rodapé 2">
            <a:extLst>
              <a:ext uri="{FF2B5EF4-FFF2-40B4-BE49-F238E27FC236}">
                <a16:creationId xmlns:a16="http://schemas.microsoft.com/office/drawing/2014/main" id="{082F65E1-EC1B-2B22-E07C-F08AC0DB6F74}"/>
              </a:ext>
            </a:extLst>
          </p:cNvPr>
          <p:cNvSpPr>
            <a:spLocks noGrp="1"/>
          </p:cNvSpPr>
          <p:nvPr>
            <p:ph type="ftr" sz="quarter" idx="11"/>
          </p:nvPr>
        </p:nvSpPr>
        <p:spPr/>
        <p:txBody>
          <a:bodyPr/>
          <a:lstStyle/>
          <a:p>
            <a:endParaRPr lang="en-US"/>
          </a:p>
        </p:txBody>
      </p:sp>
      <p:sp>
        <p:nvSpPr>
          <p:cNvPr id="4" name="Espaço Reservado para Número de Slide 3">
            <a:extLst>
              <a:ext uri="{FF2B5EF4-FFF2-40B4-BE49-F238E27FC236}">
                <a16:creationId xmlns:a16="http://schemas.microsoft.com/office/drawing/2014/main" id="{9E23BDFC-28CA-ABED-0863-CE03D74B51BC}"/>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9366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024EF-895D-7D6D-C9E6-4B36B7A24DD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852534E6-FF1F-0FBD-4B9D-47715E6C97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a:extLst>
              <a:ext uri="{FF2B5EF4-FFF2-40B4-BE49-F238E27FC236}">
                <a16:creationId xmlns:a16="http://schemas.microsoft.com/office/drawing/2014/main" id="{B74CE8C4-9F11-FF69-53F5-6F620AAE2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D60C3B1-E4EA-A19E-CD32-D7D33D87C7F0}"/>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6" name="Espaço Reservado para Rodapé 5">
            <a:extLst>
              <a:ext uri="{FF2B5EF4-FFF2-40B4-BE49-F238E27FC236}">
                <a16:creationId xmlns:a16="http://schemas.microsoft.com/office/drawing/2014/main" id="{8E3D28E3-9FA4-5A53-CD93-C26EA850F3FA}"/>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49EE4CD4-77A0-CEEB-34F0-764D00AF7215}"/>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1456061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619ADF-D40C-EC17-741C-240D4C4891F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a:extLst>
              <a:ext uri="{FF2B5EF4-FFF2-40B4-BE49-F238E27FC236}">
                <a16:creationId xmlns:a16="http://schemas.microsoft.com/office/drawing/2014/main" id="{4CC94B7F-9467-B8A6-5608-C0607405A5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a:extLst>
              <a:ext uri="{FF2B5EF4-FFF2-40B4-BE49-F238E27FC236}">
                <a16:creationId xmlns:a16="http://schemas.microsoft.com/office/drawing/2014/main" id="{0D18566C-FECF-E378-5E08-BE007794C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A2EE6DF-83C6-D825-0D4F-D04E39AE6E8C}"/>
              </a:ext>
            </a:extLst>
          </p:cNvPr>
          <p:cNvSpPr>
            <a:spLocks noGrp="1"/>
          </p:cNvSpPr>
          <p:nvPr>
            <p:ph type="dt" sz="half" idx="10"/>
          </p:nvPr>
        </p:nvSpPr>
        <p:spPr/>
        <p:txBody>
          <a:bodyPr/>
          <a:lstStyle/>
          <a:p>
            <a:fld id="{6739BDD6-B70C-49D7-9BAE-2E1BD4FE3BC9}" type="datetimeFigureOut">
              <a:rPr lang="en-US" smtClean="0"/>
              <a:t>5/14/2026</a:t>
            </a:fld>
            <a:endParaRPr lang="en-US"/>
          </a:p>
        </p:txBody>
      </p:sp>
      <p:sp>
        <p:nvSpPr>
          <p:cNvPr id="6" name="Espaço Reservado para Rodapé 5">
            <a:extLst>
              <a:ext uri="{FF2B5EF4-FFF2-40B4-BE49-F238E27FC236}">
                <a16:creationId xmlns:a16="http://schemas.microsoft.com/office/drawing/2014/main" id="{D783AD11-8B18-C8D0-5324-51E846B07D05}"/>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147558D9-E3F0-7A10-BC38-E466AF58CDA0}"/>
              </a:ext>
            </a:extLst>
          </p:cNvPr>
          <p:cNvSpPr>
            <a:spLocks noGrp="1"/>
          </p:cNvSpPr>
          <p:nvPr>
            <p:ph type="sldNum" sz="quarter" idx="12"/>
          </p:nvPr>
        </p:nvSpPr>
        <p:spPr/>
        <p:txBody>
          <a:bodyPr/>
          <a:lstStyle/>
          <a:p>
            <a:fld id="{50E84107-554A-4D32-B582-FE4EA855C0DF}" type="slidenum">
              <a:rPr lang="en-US" smtClean="0"/>
              <a:t>‹#›</a:t>
            </a:fld>
            <a:endParaRPr lang="en-US"/>
          </a:p>
        </p:txBody>
      </p:sp>
    </p:spTree>
    <p:extLst>
      <p:ext uri="{BB962C8B-B14F-4D97-AF65-F5344CB8AC3E}">
        <p14:creationId xmlns:p14="http://schemas.microsoft.com/office/powerpoint/2010/main" val="183878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sv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61DB03D-10DE-FBFB-BADA-0DDA940788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708FA934-2310-45D0-3E7C-D7BFF69D6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78EE6C12-3C1D-4B9D-A604-22E74B9CA5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39BDD6-B70C-49D7-9BAE-2E1BD4FE3BC9}" type="datetimeFigureOut">
              <a:rPr lang="en-US" smtClean="0"/>
              <a:t>5/14/2026</a:t>
            </a:fld>
            <a:endParaRPr lang="en-US"/>
          </a:p>
        </p:txBody>
      </p:sp>
      <p:sp>
        <p:nvSpPr>
          <p:cNvPr id="5" name="Espaço Reservado para Rodapé 4">
            <a:extLst>
              <a:ext uri="{FF2B5EF4-FFF2-40B4-BE49-F238E27FC236}">
                <a16:creationId xmlns:a16="http://schemas.microsoft.com/office/drawing/2014/main" id="{35F4DF67-0766-E53A-FAEA-90A6CEFD4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Espaço Reservado para Número de Slide 5">
            <a:extLst>
              <a:ext uri="{FF2B5EF4-FFF2-40B4-BE49-F238E27FC236}">
                <a16:creationId xmlns:a16="http://schemas.microsoft.com/office/drawing/2014/main" id="{3F1621D9-1786-4E0F-FB5C-25F5D54AA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E84107-554A-4D32-B582-FE4EA855C0DF}" type="slidenum">
              <a:rPr lang="en-US" smtClean="0"/>
              <a:t>‹#›</a:t>
            </a:fld>
            <a:endParaRPr lang="en-US"/>
          </a:p>
        </p:txBody>
      </p:sp>
    </p:spTree>
    <p:extLst>
      <p:ext uri="{BB962C8B-B14F-4D97-AF65-F5344CB8AC3E}">
        <p14:creationId xmlns:p14="http://schemas.microsoft.com/office/powerpoint/2010/main" val="302734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gray">
          <a:xfrm>
            <a:off x="167219" y="1143001"/>
            <a:ext cx="11821583" cy="31751"/>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189">
              <a:defRPr/>
            </a:pPr>
            <a:endParaRPr kumimoji="1" lang="ko-KR" altLang="en-US" sz="2400">
              <a:solidFill>
                <a:srgbClr val="000000"/>
              </a:solidFill>
              <a:ea typeface="굴림" charset="0"/>
              <a:cs typeface="굴림" charset="0"/>
            </a:endParaRPr>
          </a:p>
        </p:txBody>
      </p:sp>
      <p:sp>
        <p:nvSpPr>
          <p:cNvPr id="19459" name="Rectangle 3"/>
          <p:cNvSpPr>
            <a:spLocks noGrp="1" noChangeArrowheads="1"/>
          </p:cNvSpPr>
          <p:nvPr>
            <p:ph type="title"/>
          </p:nvPr>
        </p:nvSpPr>
        <p:spPr bwMode="auto">
          <a:xfrm>
            <a:off x="1219200" y="304800"/>
            <a:ext cx="8636000" cy="61753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p>
            <a:pPr lvl="0"/>
            <a:r>
              <a:rPr lang="en-US" altLang="ko-KR" dirty="0"/>
              <a:t>Click to edit Master title style</a:t>
            </a:r>
          </a:p>
        </p:txBody>
      </p:sp>
      <p:sp>
        <p:nvSpPr>
          <p:cNvPr id="19460" name="Rectangle 4"/>
          <p:cNvSpPr>
            <a:spLocks noGrp="1" noChangeArrowheads="1"/>
          </p:cNvSpPr>
          <p:nvPr>
            <p:ph type="body" idx="1"/>
          </p:nvPr>
        </p:nvSpPr>
        <p:spPr bwMode="auto">
          <a:xfrm>
            <a:off x="1576917" y="2017713"/>
            <a:ext cx="103632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19461" name="Rectangle 5"/>
          <p:cNvSpPr>
            <a:spLocks noGrp="1" noChangeArrowheads="1"/>
          </p:cNvSpPr>
          <p:nvPr>
            <p:ph type="dt" sz="half" idx="2"/>
          </p:nvPr>
        </p:nvSpPr>
        <p:spPr bwMode="auto">
          <a:xfrm>
            <a:off x="1219200" y="6324600"/>
            <a:ext cx="2540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buClrTx/>
              <a:buSzTx/>
              <a:buFontTx/>
              <a:buNone/>
              <a:defRPr sz="1400">
                <a:solidFill>
                  <a:schemeClr val="tx1"/>
                </a:solidFill>
                <a:latin typeface="+mn-lt"/>
                <a:ea typeface="굴림" charset="0"/>
                <a:cs typeface="굴림" charset="0"/>
              </a:defRPr>
            </a:lvl1pPr>
          </a:lstStyle>
          <a:p>
            <a:pPr defTabSz="457189">
              <a:defRPr/>
            </a:pPr>
            <a:endParaRPr lang="en-US" altLang="ko-KR">
              <a:solidFill>
                <a:srgbClr val="000000"/>
              </a:solidFill>
            </a:endParaRPr>
          </a:p>
        </p:txBody>
      </p:sp>
      <p:sp>
        <p:nvSpPr>
          <p:cNvPr id="19462" name="Rectangle 6"/>
          <p:cNvSpPr>
            <a:spLocks noGrp="1" noChangeArrowheads="1"/>
          </p:cNvSpPr>
          <p:nvPr>
            <p:ph type="ftr" sz="quarter" idx="3"/>
          </p:nvPr>
        </p:nvSpPr>
        <p:spPr bwMode="auto">
          <a:xfrm>
            <a:off x="4470400" y="6324600"/>
            <a:ext cx="3860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buClrTx/>
              <a:buSzTx/>
              <a:buFontTx/>
              <a:buNone/>
              <a:defRPr sz="1400">
                <a:solidFill>
                  <a:schemeClr val="tx1"/>
                </a:solidFill>
                <a:latin typeface="+mn-lt"/>
                <a:ea typeface="굴림" charset="0"/>
                <a:cs typeface="굴림" charset="0"/>
              </a:defRPr>
            </a:lvl1pPr>
          </a:lstStyle>
          <a:p>
            <a:pPr defTabSz="457189">
              <a:defRPr/>
            </a:pPr>
            <a:endParaRPr lang="en-US" altLang="ko-KR">
              <a:solidFill>
                <a:srgbClr val="000000"/>
              </a:solidFill>
            </a:endParaRPr>
          </a:p>
        </p:txBody>
      </p:sp>
      <p:sp>
        <p:nvSpPr>
          <p:cNvPr id="19463" name="Rectangle 7"/>
          <p:cNvSpPr>
            <a:spLocks noGrp="1" noChangeArrowheads="1"/>
          </p:cNvSpPr>
          <p:nvPr>
            <p:ph type="sldNum" sz="quarter" idx="4"/>
          </p:nvPr>
        </p:nvSpPr>
        <p:spPr bwMode="auto">
          <a:xfrm>
            <a:off x="9550400" y="6324600"/>
            <a:ext cx="2540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buClrTx/>
              <a:buSzTx/>
              <a:buFontTx/>
              <a:buNone/>
              <a:defRPr sz="1000">
                <a:solidFill>
                  <a:schemeClr val="tx1"/>
                </a:solidFill>
                <a:latin typeface="+mn-lt"/>
                <a:ea typeface="굴림" charset="0"/>
                <a:cs typeface="굴림" charset="0"/>
              </a:defRPr>
            </a:lvl1pPr>
          </a:lstStyle>
          <a:p>
            <a:pPr defTabSz="457189">
              <a:defRPr/>
            </a:pPr>
            <a:fld id="{1CFCDD4E-2F09-B345-A98C-3D2489E6D9A8}" type="slidenum">
              <a:rPr lang="en-US" altLang="ko-KR" smtClean="0">
                <a:solidFill>
                  <a:srgbClr val="000000"/>
                </a:solidFill>
              </a:rPr>
              <a:pPr defTabSz="457189">
                <a:defRPr/>
              </a:pPr>
              <a:t>‹#›</a:t>
            </a:fld>
            <a:endParaRPr lang="en-US" altLang="ko-KR">
              <a:solidFill>
                <a:srgbClr val="000000"/>
              </a:solidFill>
            </a:endParaRPr>
          </a:p>
        </p:txBody>
      </p:sp>
      <p:pic>
        <p:nvPicPr>
          <p:cNvPr id="4" name="Graphic 3">
            <a:extLst>
              <a:ext uri="{FF2B5EF4-FFF2-40B4-BE49-F238E27FC236}">
                <a16:creationId xmlns:a16="http://schemas.microsoft.com/office/drawing/2014/main" id="{E872E71B-2043-636D-67FB-6A4536E17705}"/>
              </a:ext>
            </a:extLst>
          </p:cNvPr>
          <p:cNvPicPr>
            <a:picLocks noChangeAspect="1"/>
          </p:cNvPicPr>
          <p:nvPr userDrawn="1"/>
        </p:nvPicPr>
        <p:blipFill>
          <a:blip>
            <a:extLst>
              <a:ext uri="{96DAC541-7B7A-43D3-8B79-37D633B846F1}">
                <asvg:svgBlip xmlns:asvg="http://schemas.microsoft.com/office/drawing/2016/SVG/main" r:embed="rId13"/>
              </a:ext>
            </a:extLst>
          </a:blip>
          <a:stretch>
            <a:fillRect/>
          </a:stretch>
        </p:blipFill>
        <p:spPr>
          <a:xfrm>
            <a:off x="167219" y="150802"/>
            <a:ext cx="812800" cy="911873"/>
          </a:xfrm>
          <a:prstGeom prst="rect">
            <a:avLst/>
          </a:prstGeom>
        </p:spPr>
      </p:pic>
    </p:spTree>
    <p:extLst>
      <p:ext uri="{BB962C8B-B14F-4D97-AF65-F5344CB8AC3E}">
        <p14:creationId xmlns:p14="http://schemas.microsoft.com/office/powerpoint/2010/main" val="2291409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sz="3600" i="0">
          <a:solidFill>
            <a:schemeClr val="tx2"/>
          </a:solidFill>
          <a:latin typeface="+mj-lt"/>
          <a:ea typeface="+mj-ea"/>
          <a:cs typeface="+mj-cs"/>
        </a:defRPr>
      </a:lvl1pPr>
      <a:lvl2pPr algn="l" rtl="0" eaLnBrk="0" fontAlgn="base" hangingPunct="0">
        <a:spcBef>
          <a:spcPct val="0"/>
        </a:spcBef>
        <a:spcAft>
          <a:spcPct val="0"/>
        </a:spcAft>
        <a:defRPr sz="3600" i="1">
          <a:solidFill>
            <a:schemeClr val="tx2"/>
          </a:solidFill>
          <a:latin typeface="Tahoma" charset="0"/>
          <a:ea typeface="ＭＳ Ｐゴシック" charset="0"/>
          <a:cs typeface="Arial" charset="0"/>
        </a:defRPr>
      </a:lvl2pPr>
      <a:lvl3pPr algn="l" rtl="0" eaLnBrk="0" fontAlgn="base" hangingPunct="0">
        <a:spcBef>
          <a:spcPct val="0"/>
        </a:spcBef>
        <a:spcAft>
          <a:spcPct val="0"/>
        </a:spcAft>
        <a:defRPr sz="3600" i="1">
          <a:solidFill>
            <a:schemeClr val="tx2"/>
          </a:solidFill>
          <a:latin typeface="Tahoma" charset="0"/>
          <a:ea typeface="ＭＳ Ｐゴシック" charset="0"/>
          <a:cs typeface="Arial" charset="0"/>
        </a:defRPr>
      </a:lvl3pPr>
      <a:lvl4pPr algn="l" rtl="0" eaLnBrk="0" fontAlgn="base" hangingPunct="0">
        <a:spcBef>
          <a:spcPct val="0"/>
        </a:spcBef>
        <a:spcAft>
          <a:spcPct val="0"/>
        </a:spcAft>
        <a:defRPr sz="3600" i="1">
          <a:solidFill>
            <a:schemeClr val="tx2"/>
          </a:solidFill>
          <a:latin typeface="Tahoma" charset="0"/>
          <a:ea typeface="ＭＳ Ｐゴシック" charset="0"/>
          <a:cs typeface="Arial" charset="0"/>
        </a:defRPr>
      </a:lvl4pPr>
      <a:lvl5pPr algn="l" rtl="0" eaLnBrk="0" fontAlgn="base" hangingPunct="0">
        <a:spcBef>
          <a:spcPct val="0"/>
        </a:spcBef>
        <a:spcAft>
          <a:spcPct val="0"/>
        </a:spcAft>
        <a:defRPr sz="3600" i="1">
          <a:solidFill>
            <a:schemeClr val="tx2"/>
          </a:solidFill>
          <a:latin typeface="Tahoma" charset="0"/>
          <a:ea typeface="ＭＳ Ｐゴシック" charset="0"/>
          <a:cs typeface="Arial" charset="0"/>
        </a:defRPr>
      </a:lvl5pPr>
      <a:lvl6pPr marL="457189" algn="l" rtl="0" fontAlgn="base">
        <a:spcBef>
          <a:spcPct val="0"/>
        </a:spcBef>
        <a:spcAft>
          <a:spcPct val="0"/>
        </a:spcAft>
        <a:defRPr sz="3600" i="1">
          <a:solidFill>
            <a:schemeClr val="tx2"/>
          </a:solidFill>
          <a:latin typeface="Tahoma" charset="0"/>
          <a:ea typeface="ＭＳ Ｐゴシック" charset="0"/>
          <a:cs typeface="Arial" charset="0"/>
        </a:defRPr>
      </a:lvl6pPr>
      <a:lvl7pPr marL="914377" algn="l" rtl="0" fontAlgn="base">
        <a:spcBef>
          <a:spcPct val="0"/>
        </a:spcBef>
        <a:spcAft>
          <a:spcPct val="0"/>
        </a:spcAft>
        <a:defRPr sz="3600" i="1">
          <a:solidFill>
            <a:schemeClr val="tx2"/>
          </a:solidFill>
          <a:latin typeface="Tahoma" charset="0"/>
          <a:ea typeface="ＭＳ Ｐゴシック" charset="0"/>
          <a:cs typeface="Arial" charset="0"/>
        </a:defRPr>
      </a:lvl7pPr>
      <a:lvl8pPr marL="1371566" algn="l" rtl="0" fontAlgn="base">
        <a:spcBef>
          <a:spcPct val="0"/>
        </a:spcBef>
        <a:spcAft>
          <a:spcPct val="0"/>
        </a:spcAft>
        <a:defRPr sz="3600" i="1">
          <a:solidFill>
            <a:schemeClr val="tx2"/>
          </a:solidFill>
          <a:latin typeface="Tahoma" charset="0"/>
          <a:ea typeface="ＭＳ Ｐゴシック" charset="0"/>
          <a:cs typeface="Arial" charset="0"/>
        </a:defRPr>
      </a:lvl8pPr>
      <a:lvl9pPr marL="1828754" algn="l" rtl="0" fontAlgn="base">
        <a:spcBef>
          <a:spcPct val="0"/>
        </a:spcBef>
        <a:spcAft>
          <a:spcPct val="0"/>
        </a:spcAft>
        <a:defRPr sz="3600" i="1">
          <a:solidFill>
            <a:schemeClr val="tx2"/>
          </a:solidFill>
          <a:latin typeface="Tahoma" charset="0"/>
          <a:ea typeface="ＭＳ Ｐゴシック" charset="0"/>
          <a:cs typeface="Arial" charset="0"/>
        </a:defRPr>
      </a:lvl9pPr>
    </p:titleStyle>
    <p:bodyStyle>
      <a:lvl1pPr marL="457189" indent="-457189" algn="l" rtl="0" eaLnBrk="0" fontAlgn="base" hangingPunct="0">
        <a:spcBef>
          <a:spcPct val="20000"/>
        </a:spcBef>
        <a:spcAft>
          <a:spcPct val="0"/>
        </a:spcAft>
        <a:buClr>
          <a:schemeClr val="folHlink"/>
        </a:buClr>
        <a:buSzPct val="60000"/>
        <a:buFont typeface="Arial" panose="020B0604020202020204" pitchFamily="34" charset="0"/>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lr>
          <a:schemeClr val="tx2"/>
        </a:buClr>
        <a:buSzPct val="55000"/>
        <a:buFont typeface="Wingdings" charset="0"/>
        <a:buChar char="ü"/>
        <a:defRPr>
          <a:solidFill>
            <a:schemeClr val="tx1"/>
          </a:solidFill>
          <a:latin typeface="+mn-lt"/>
          <a:ea typeface="Arial" charset="0"/>
          <a:cs typeface="+mn-cs"/>
        </a:defRPr>
      </a:lvl2pPr>
      <a:lvl3pPr marL="1142971" indent="-228594" algn="l" rtl="0" eaLnBrk="0" fontAlgn="base" hangingPunct="0">
        <a:spcBef>
          <a:spcPct val="20000"/>
        </a:spcBef>
        <a:spcAft>
          <a:spcPct val="0"/>
        </a:spcAft>
        <a:buClr>
          <a:schemeClr val="folHlink"/>
        </a:buClr>
        <a:buSzPct val="50000"/>
        <a:buFont typeface="Wingdings" charset="0"/>
        <a:buChar char="n"/>
        <a:defRPr>
          <a:solidFill>
            <a:schemeClr val="tx1"/>
          </a:solidFill>
          <a:latin typeface="+mn-lt"/>
          <a:ea typeface="Arial" charset="0"/>
          <a:cs typeface="+mn-cs"/>
        </a:defRPr>
      </a:lvl3pPr>
      <a:lvl4pPr marL="1600160" indent="-228594"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Arial" charset="0"/>
          <a:cs typeface="+mn-cs"/>
        </a:defRPr>
      </a:lvl4pPr>
      <a:lvl5pPr marL="2057349" indent="-228594"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Arial" charset="0"/>
          <a:cs typeface="+mn-cs"/>
        </a:defRPr>
      </a:lvl5pPr>
      <a:lvl6pPr marL="2514537" indent="-228594" algn="l" rtl="0" fontAlgn="base">
        <a:spcBef>
          <a:spcPct val="20000"/>
        </a:spcBef>
        <a:spcAft>
          <a:spcPct val="0"/>
        </a:spcAft>
        <a:buClr>
          <a:schemeClr val="accent1"/>
        </a:buClr>
        <a:buSzPct val="50000"/>
        <a:buFont typeface="Wingdings" charset="0"/>
        <a:buChar char="n"/>
        <a:defRPr sz="2000">
          <a:solidFill>
            <a:schemeClr val="tx1"/>
          </a:solidFill>
          <a:latin typeface="+mn-lt"/>
          <a:ea typeface="Arial" charset="0"/>
          <a:cs typeface="+mn-cs"/>
        </a:defRPr>
      </a:lvl6pPr>
      <a:lvl7pPr marL="2971726" indent="-228594" algn="l" rtl="0" fontAlgn="base">
        <a:spcBef>
          <a:spcPct val="20000"/>
        </a:spcBef>
        <a:spcAft>
          <a:spcPct val="0"/>
        </a:spcAft>
        <a:buClr>
          <a:schemeClr val="accent1"/>
        </a:buClr>
        <a:buSzPct val="50000"/>
        <a:buFont typeface="Wingdings" charset="0"/>
        <a:buChar char="n"/>
        <a:defRPr sz="2000">
          <a:solidFill>
            <a:schemeClr val="tx1"/>
          </a:solidFill>
          <a:latin typeface="+mn-lt"/>
          <a:ea typeface="Arial" charset="0"/>
          <a:cs typeface="+mn-cs"/>
        </a:defRPr>
      </a:lvl7pPr>
      <a:lvl8pPr marL="3428914" indent="-228594" algn="l" rtl="0" fontAlgn="base">
        <a:spcBef>
          <a:spcPct val="20000"/>
        </a:spcBef>
        <a:spcAft>
          <a:spcPct val="0"/>
        </a:spcAft>
        <a:buClr>
          <a:schemeClr val="accent1"/>
        </a:buClr>
        <a:buSzPct val="50000"/>
        <a:buFont typeface="Wingdings" charset="0"/>
        <a:buChar char="n"/>
        <a:defRPr sz="2000">
          <a:solidFill>
            <a:schemeClr val="tx1"/>
          </a:solidFill>
          <a:latin typeface="+mn-lt"/>
          <a:ea typeface="Arial" charset="0"/>
          <a:cs typeface="+mn-cs"/>
        </a:defRPr>
      </a:lvl8pPr>
      <a:lvl9pPr marL="3886103" indent="-228594" algn="l" rtl="0" fontAlgn="base">
        <a:spcBef>
          <a:spcPct val="20000"/>
        </a:spcBef>
        <a:spcAft>
          <a:spcPct val="0"/>
        </a:spcAft>
        <a:buClr>
          <a:schemeClr val="accent1"/>
        </a:buClr>
        <a:buSzPct val="50000"/>
        <a:buFont typeface="Wingdings" charset="0"/>
        <a:buChar char="n"/>
        <a:defRPr sz="2000">
          <a:solidFill>
            <a:schemeClr val="tx1"/>
          </a:solidFill>
          <a:latin typeface="+mn-lt"/>
          <a:ea typeface="Arial" charset="0"/>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1.svg"/><Relationship Id="rId4" Type="http://schemas.openxmlformats.org/officeDocument/2006/relationships/image" Target="../media/image50.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gif"/><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3.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0.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slideLayout" Target="../slideLayouts/slideLayout1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22.gif"/><Relationship Id="rId4" Type="http://schemas.openxmlformats.org/officeDocument/2006/relationships/notesSlide" Target="../notesSlides/notesSlide7.xml"/><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3.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8.xml"/><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4.mp4"/><Relationship Id="rId7" Type="http://schemas.openxmlformats.org/officeDocument/2006/relationships/image" Target="../media/image4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9.xml"/><Relationship Id="rId5" Type="http://schemas.openxmlformats.org/officeDocument/2006/relationships/slideLayout" Target="../slideLayouts/slideLayout13.xml"/><Relationship Id="rId10" Type="http://schemas.openxmlformats.org/officeDocument/2006/relationships/image" Target="../media/image47.png"/><Relationship Id="rId4" Type="http://schemas.openxmlformats.org/officeDocument/2006/relationships/video" Target="../media/media4.mp4"/><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D84B-6790-F319-491A-619664101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EA1FA-DE24-25CC-5D89-3562CB09D13B}"/>
              </a:ext>
            </a:extLst>
          </p:cNvPr>
          <p:cNvSpPr>
            <a:spLocks noGrp="1"/>
          </p:cNvSpPr>
          <p:nvPr>
            <p:ph type="ctrTitle"/>
          </p:nvPr>
        </p:nvSpPr>
        <p:spPr>
          <a:xfrm>
            <a:off x="986172" y="2116122"/>
            <a:ext cx="10219655" cy="1320800"/>
          </a:xfrm>
        </p:spPr>
        <p:txBody>
          <a:bodyPr>
            <a:noAutofit/>
          </a:bodyPr>
          <a:lstStyle/>
          <a:p>
            <a:pPr>
              <a:spcBef>
                <a:spcPts val="1600"/>
              </a:spcBef>
            </a:pPr>
            <a:r>
              <a:rPr lang="en-US" sz="4000" noProof="0" dirty="0">
                <a:latin typeface="Calibri" panose="020F0502020204030204" pitchFamily="34" charset="0"/>
                <a:ea typeface="Calibri" panose="020F0502020204030204" pitchFamily="34" charset="0"/>
                <a:cs typeface="Arial" panose="020B0604020202020204" pitchFamily="34" charset="0"/>
              </a:rPr>
              <a:t>Finite Element Modeling of CO₂–Brine Flow with</a:t>
            </a:r>
            <a:br>
              <a:rPr lang="en-US" sz="4000" noProof="0" dirty="0">
                <a:latin typeface="Calibri" panose="020F0502020204030204" pitchFamily="34" charset="0"/>
                <a:ea typeface="Calibri" panose="020F0502020204030204" pitchFamily="34" charset="0"/>
                <a:cs typeface="Arial" panose="020B0604020202020204" pitchFamily="34" charset="0"/>
              </a:rPr>
            </a:br>
            <a:r>
              <a:rPr lang="en-US" sz="4000" noProof="0" dirty="0">
                <a:latin typeface="Calibri" panose="020F0502020204030204" pitchFamily="34" charset="0"/>
                <a:ea typeface="Calibri" panose="020F0502020204030204" pitchFamily="34" charset="0"/>
                <a:cs typeface="Arial" panose="020B0604020202020204" pitchFamily="34" charset="0"/>
              </a:rPr>
              <a:t>Thermal Effects in Saline Aquifers</a:t>
            </a:r>
            <a:endParaRPr lang="en-US" sz="4000" b="1" noProof="0" dirty="0">
              <a:latin typeface="Intergraph ANSI"/>
              <a:ea typeface="Times New Roman" panose="02020603050405020304" pitchFamily="18" charset="0"/>
              <a:cs typeface="Arial" panose="020B0604020202020204" pitchFamily="34" charset="0"/>
            </a:endParaRPr>
          </a:p>
        </p:txBody>
      </p:sp>
      <p:sp>
        <p:nvSpPr>
          <p:cNvPr id="6" name="Subtitle 5">
            <a:extLst>
              <a:ext uri="{FF2B5EF4-FFF2-40B4-BE49-F238E27FC236}">
                <a16:creationId xmlns:a16="http://schemas.microsoft.com/office/drawing/2014/main" id="{A5B92935-99A3-1B61-5FE7-932C1184C43F}"/>
              </a:ext>
            </a:extLst>
          </p:cNvPr>
          <p:cNvSpPr>
            <a:spLocks noGrp="1"/>
          </p:cNvSpPr>
          <p:nvPr>
            <p:ph type="subTitle" idx="1"/>
          </p:nvPr>
        </p:nvSpPr>
        <p:spPr>
          <a:xfrm>
            <a:off x="2120898" y="3530333"/>
            <a:ext cx="7950201" cy="473079"/>
          </a:xfrm>
        </p:spPr>
        <p:txBody>
          <a:bodyPr>
            <a:noAutofit/>
          </a:bodyPr>
          <a:lstStyle/>
          <a:p>
            <a:r>
              <a:rPr lang="en-US" noProof="0" dirty="0"/>
              <a:t> Daniel H. N. Peixoto¹*, Thiago D. dos Santos¹̛ ²</a:t>
            </a:r>
          </a:p>
        </p:txBody>
      </p:sp>
      <p:pic>
        <p:nvPicPr>
          <p:cNvPr id="8" name="Imagem 7" descr="InterPore Executive Committee Statement on DEI | InterPore">
            <a:extLst>
              <a:ext uri="{FF2B5EF4-FFF2-40B4-BE49-F238E27FC236}">
                <a16:creationId xmlns:a16="http://schemas.microsoft.com/office/drawing/2014/main" id="{7C293A91-EB98-ED6D-DD7C-F5CAE98FBFF4}"/>
              </a:ext>
            </a:extLst>
          </p:cNvPr>
          <p:cNvPicPr>
            <a:picLocks noChangeAspect="1"/>
          </p:cNvPicPr>
          <p:nvPr/>
        </p:nvPicPr>
        <p:blipFill>
          <a:blip r:embed="rId3"/>
          <a:stretch>
            <a:fillRect/>
          </a:stretch>
        </p:blipFill>
        <p:spPr>
          <a:xfrm>
            <a:off x="-383" y="0"/>
            <a:ext cx="2783573" cy="773038"/>
          </a:xfrm>
          <a:prstGeom prst="rect">
            <a:avLst/>
          </a:prstGeom>
        </p:spPr>
      </p:pic>
      <p:pic>
        <p:nvPicPr>
          <p:cNvPr id="10" name="Imagem 9" descr="Interpore, the International Society for Porous Media">
            <a:extLst>
              <a:ext uri="{FF2B5EF4-FFF2-40B4-BE49-F238E27FC236}">
                <a16:creationId xmlns:a16="http://schemas.microsoft.com/office/drawing/2014/main" id="{6E9E4541-AC66-F19B-00BE-FFF9EC415C37}"/>
              </a:ext>
            </a:extLst>
          </p:cNvPr>
          <p:cNvPicPr>
            <a:picLocks noChangeAspect="1"/>
          </p:cNvPicPr>
          <p:nvPr/>
        </p:nvPicPr>
        <p:blipFill>
          <a:blip r:embed="rId4"/>
          <a:srcRect t="575" r="565"/>
          <a:stretch>
            <a:fillRect/>
          </a:stretch>
        </p:blipFill>
        <p:spPr>
          <a:xfrm>
            <a:off x="10146956" y="0"/>
            <a:ext cx="2045044" cy="899818"/>
          </a:xfrm>
          <a:prstGeom prst="rect">
            <a:avLst/>
          </a:prstGeom>
        </p:spPr>
      </p:pic>
      <p:sp>
        <p:nvSpPr>
          <p:cNvPr id="12" name="CaixaDeTexto 11">
            <a:extLst>
              <a:ext uri="{FF2B5EF4-FFF2-40B4-BE49-F238E27FC236}">
                <a16:creationId xmlns:a16="http://schemas.microsoft.com/office/drawing/2014/main" id="{58D02951-CAC6-814C-336B-0750DCDEFCFF}"/>
              </a:ext>
            </a:extLst>
          </p:cNvPr>
          <p:cNvSpPr txBox="1"/>
          <p:nvPr/>
        </p:nvSpPr>
        <p:spPr>
          <a:xfrm>
            <a:off x="4671569" y="4003412"/>
            <a:ext cx="2848857" cy="892552"/>
          </a:xfrm>
          <a:prstGeom prst="rect">
            <a:avLst/>
          </a:prstGeom>
          <a:noFill/>
        </p:spPr>
        <p:txBody>
          <a:bodyPr wrap="none" rtlCol="0">
            <a:spAutoFit/>
          </a:bodyPr>
          <a:lstStyle/>
          <a:p>
            <a:r>
              <a:rPr lang="en-US" sz="1600" noProof="0" dirty="0"/>
              <a:t>¹ CEPETRO, UNICAMP, Brazil  </a:t>
            </a:r>
          </a:p>
          <a:p>
            <a:r>
              <a:rPr lang="en-US" sz="1600" noProof="0" dirty="0"/>
              <a:t>² FECFAU, UNICAMP, Brazil</a:t>
            </a:r>
          </a:p>
          <a:p>
            <a:endParaRPr lang="en-US" noProof="0" dirty="0"/>
          </a:p>
        </p:txBody>
      </p:sp>
      <p:sp>
        <p:nvSpPr>
          <p:cNvPr id="13" name="CaixaDeTexto 12">
            <a:extLst>
              <a:ext uri="{FF2B5EF4-FFF2-40B4-BE49-F238E27FC236}">
                <a16:creationId xmlns:a16="http://schemas.microsoft.com/office/drawing/2014/main" id="{7C8AEE98-367D-18E9-8F26-BA57338EFF53}"/>
              </a:ext>
            </a:extLst>
          </p:cNvPr>
          <p:cNvSpPr txBox="1"/>
          <p:nvPr/>
        </p:nvSpPr>
        <p:spPr>
          <a:xfrm>
            <a:off x="5648598" y="4602074"/>
            <a:ext cx="894797" cy="276999"/>
          </a:xfrm>
          <a:prstGeom prst="rect">
            <a:avLst/>
          </a:prstGeom>
          <a:noFill/>
        </p:spPr>
        <p:txBody>
          <a:bodyPr wrap="none" rtlCol="0">
            <a:spAutoFit/>
          </a:bodyPr>
          <a:lstStyle/>
          <a:p>
            <a:r>
              <a:rPr lang="en-US" sz="1200" noProof="0" dirty="0"/>
              <a:t>*presenter</a:t>
            </a:r>
          </a:p>
        </p:txBody>
      </p:sp>
    </p:spTree>
    <p:extLst>
      <p:ext uri="{BB962C8B-B14F-4D97-AF65-F5344CB8AC3E}">
        <p14:creationId xmlns:p14="http://schemas.microsoft.com/office/powerpoint/2010/main" val="258034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AB94A-B4FB-BEAF-38B3-C7F8C9CE6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6E9968-5A95-1AB2-8623-C8A14EF455AC}"/>
              </a:ext>
            </a:extLst>
          </p:cNvPr>
          <p:cNvSpPr>
            <a:spLocks noGrp="1"/>
          </p:cNvSpPr>
          <p:nvPr>
            <p:ph type="title"/>
          </p:nvPr>
        </p:nvSpPr>
        <p:spPr/>
        <p:txBody>
          <a:bodyPr/>
          <a:lstStyle/>
          <a:p>
            <a:r>
              <a:rPr lang="en-US" noProof="0" dirty="0">
                <a:latin typeface="Arial" panose="020B0604020202020204" pitchFamily="34" charset="0"/>
                <a:cs typeface="Arial" panose="020B0604020202020204" pitchFamily="34" charset="0"/>
              </a:rPr>
              <a:t>Conclusions</a:t>
            </a:r>
          </a:p>
        </p:txBody>
      </p:sp>
      <p:sp>
        <p:nvSpPr>
          <p:cNvPr id="4" name="Slide Number Placeholder 3">
            <a:extLst>
              <a:ext uri="{FF2B5EF4-FFF2-40B4-BE49-F238E27FC236}">
                <a16:creationId xmlns:a16="http://schemas.microsoft.com/office/drawing/2014/main" id="{EA6A9EBE-C0EE-B34E-81FA-35F2227EE48C}"/>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10</a:t>
            </a:fld>
            <a:endParaRPr lang="en-US" sz="1800" b="1" noProof="0" dirty="0">
              <a:solidFill>
                <a:srgbClr val="000000"/>
              </a:solidFill>
              <a:latin typeface="Tahoma"/>
            </a:endParaRPr>
          </a:p>
        </p:txBody>
      </p:sp>
      <p:sp>
        <p:nvSpPr>
          <p:cNvPr id="6" name="Content Placeholder 5">
            <a:extLst>
              <a:ext uri="{FF2B5EF4-FFF2-40B4-BE49-F238E27FC236}">
                <a16:creationId xmlns:a16="http://schemas.microsoft.com/office/drawing/2014/main" id="{49713C90-D844-8316-7282-C8B8CFFB81C2}"/>
              </a:ext>
            </a:extLst>
          </p:cNvPr>
          <p:cNvSpPr>
            <a:spLocks noGrp="1"/>
          </p:cNvSpPr>
          <p:nvPr>
            <p:ph idx="1"/>
          </p:nvPr>
        </p:nvSpPr>
        <p:spPr>
          <a:xfrm>
            <a:off x="355600" y="1498599"/>
            <a:ext cx="10363200" cy="4892625"/>
          </a:xfrm>
        </p:spPr>
        <p:txBody>
          <a:bodyPr/>
          <a:lstStyle/>
          <a:p>
            <a:pPr marL="0" indent="0">
              <a:buNone/>
            </a:pPr>
            <a:r>
              <a:rPr lang="en-US" noProof="0" dirty="0">
                <a:latin typeface="Aptos" panose="020B0004020202020204" pitchFamily="34" charset="0"/>
              </a:rPr>
              <a:t>Framework Development</a:t>
            </a:r>
          </a:p>
          <a:p>
            <a:pPr marL="0" indent="0">
              <a:buNone/>
            </a:pPr>
            <a:endParaRPr lang="en-US" sz="600" noProof="0" dirty="0">
              <a:latin typeface="Aptos" panose="020B0004020202020204" pitchFamily="34" charset="0"/>
            </a:endParaRPr>
          </a:p>
          <a:p>
            <a:pPr lvl="1"/>
            <a:r>
              <a:rPr lang="en-US" sz="2000" noProof="0" dirty="0">
                <a:latin typeface="Aptos" panose="020B0004020202020204" pitchFamily="34" charset="0"/>
              </a:rPr>
              <a:t>Modular compositional–thermal framework successfully implemented</a:t>
            </a:r>
          </a:p>
          <a:p>
            <a:pPr lvl="1"/>
            <a:r>
              <a:rPr lang="en-US" sz="2000" noProof="0" dirty="0">
                <a:latin typeface="Aptos" panose="020B0004020202020204" pitchFamily="34" charset="0"/>
              </a:rPr>
              <a:t>Python + Firedrake/FEM object-oriented structure</a:t>
            </a:r>
          </a:p>
          <a:p>
            <a:pPr lvl="1"/>
            <a:r>
              <a:rPr lang="en-US" sz="2000" noProof="0" dirty="0">
                <a:latin typeface="Aptos" panose="020B0004020202020204" pitchFamily="34" charset="0"/>
              </a:rPr>
              <a:t>Expandable staggered </a:t>
            </a:r>
            <a:r>
              <a:rPr lang="en-US" sz="2000" noProof="0" dirty="0" err="1">
                <a:latin typeface="Aptos" panose="020B0004020202020204" pitchFamily="34" charset="0"/>
              </a:rPr>
              <a:t>multiphysics</a:t>
            </a:r>
            <a:r>
              <a:rPr lang="en-US" sz="2000" noProof="0" dirty="0">
                <a:latin typeface="Aptos" panose="020B0004020202020204" pitchFamily="34" charset="0"/>
              </a:rPr>
              <a:t> strategy</a:t>
            </a:r>
          </a:p>
          <a:p>
            <a:pPr lvl="1"/>
            <a:endParaRPr lang="en-US" sz="2000" noProof="0" dirty="0">
              <a:latin typeface="Aptos" panose="020B0004020202020204" pitchFamily="34" charset="0"/>
            </a:endParaRPr>
          </a:p>
          <a:p>
            <a:pPr marL="0" indent="0">
              <a:buNone/>
            </a:pPr>
            <a:r>
              <a:rPr lang="en-US" noProof="0" dirty="0">
                <a:latin typeface="Aptos" panose="020B0004020202020204" pitchFamily="34" charset="0"/>
              </a:rPr>
              <a:t>Main Results</a:t>
            </a:r>
          </a:p>
          <a:p>
            <a:pPr marL="0" indent="0">
              <a:buNone/>
            </a:pPr>
            <a:endParaRPr lang="en-US" sz="600" noProof="0" dirty="0">
              <a:latin typeface="Aptos" panose="020B0004020202020204" pitchFamily="34" charset="0"/>
            </a:endParaRPr>
          </a:p>
          <a:p>
            <a:pPr lvl="1"/>
            <a:r>
              <a:rPr lang="en-US" sz="2000" noProof="0" dirty="0">
                <a:latin typeface="Aptos" panose="020B0004020202020204" pitchFamily="34" charset="0"/>
              </a:rPr>
              <a:t>Flow and thermal solvers verified</a:t>
            </a:r>
          </a:p>
          <a:p>
            <a:pPr lvl="1"/>
            <a:r>
              <a:rPr lang="en-US" sz="2000" noProof="0" dirty="0">
                <a:latin typeface="Aptos" panose="020B0004020202020204" pitchFamily="34" charset="0"/>
              </a:rPr>
              <a:t>Mesh convergence behavior investigated</a:t>
            </a:r>
          </a:p>
          <a:p>
            <a:pPr lvl="1"/>
            <a:r>
              <a:rPr lang="en-US" sz="2000" noProof="0" dirty="0">
                <a:latin typeface="Aptos" panose="020B0004020202020204" pitchFamily="34" charset="0"/>
              </a:rPr>
              <a:t>JT effect shown to depend strongly on pressure gradients</a:t>
            </a:r>
          </a:p>
        </p:txBody>
      </p:sp>
    </p:spTree>
    <p:extLst>
      <p:ext uri="{BB962C8B-B14F-4D97-AF65-F5344CB8AC3E}">
        <p14:creationId xmlns:p14="http://schemas.microsoft.com/office/powerpoint/2010/main" val="319557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2" end="2"/>
                                            </p:txEl>
                                          </p:spTgt>
                                        </p:tgtEl>
                                      </p:cBhvr>
                                    </p:animEffect>
                                    <p:animScale>
                                      <p:cBhvr>
                                        <p:cTn id="7" dur="250" autoRev="1" fill="hold"/>
                                        <p:tgtEl>
                                          <p:spTgt spid="6">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xEl>
                                              <p:pRg st="3" end="3"/>
                                            </p:txEl>
                                          </p:spTgt>
                                        </p:tgtEl>
                                      </p:cBhvr>
                                    </p:animEffect>
                                    <p:animScale>
                                      <p:cBhvr>
                                        <p:cTn id="12" dur="250" autoRev="1" fill="hold"/>
                                        <p:tgtEl>
                                          <p:spTgt spid="6">
                                            <p:txEl>
                                              <p:pRg st="3" end="3"/>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xEl>
                                              <p:pRg st="4" end="4"/>
                                            </p:txEl>
                                          </p:spTgt>
                                        </p:tgtEl>
                                      </p:cBhvr>
                                    </p:animEffect>
                                    <p:animScale>
                                      <p:cBhvr>
                                        <p:cTn id="17" dur="250" autoRev="1" fill="hold"/>
                                        <p:tgtEl>
                                          <p:spTgt spid="6">
                                            <p:txEl>
                                              <p:pRg st="4" end="4"/>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
                                            <p:txEl>
                                              <p:pRg st="8" end="8"/>
                                            </p:txEl>
                                          </p:spTgt>
                                        </p:tgtEl>
                                      </p:cBhvr>
                                    </p:animEffect>
                                    <p:animScale>
                                      <p:cBhvr>
                                        <p:cTn id="22" dur="250" autoRev="1" fill="hold"/>
                                        <p:tgtEl>
                                          <p:spTgt spid="6">
                                            <p:txEl>
                                              <p:pRg st="8" end="8"/>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6">
                                            <p:txEl>
                                              <p:pRg st="9" end="9"/>
                                            </p:txEl>
                                          </p:spTgt>
                                        </p:tgtEl>
                                      </p:cBhvr>
                                    </p:animEffect>
                                    <p:animScale>
                                      <p:cBhvr>
                                        <p:cTn id="27" dur="250" autoRev="1" fill="hold"/>
                                        <p:tgtEl>
                                          <p:spTgt spid="6">
                                            <p:txEl>
                                              <p:pRg st="9" end="9"/>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6">
                                            <p:txEl>
                                              <p:pRg st="10" end="10"/>
                                            </p:txEl>
                                          </p:spTgt>
                                        </p:tgtEl>
                                      </p:cBhvr>
                                    </p:animEffect>
                                    <p:animScale>
                                      <p:cBhvr>
                                        <p:cTn id="32" dur="250" autoRev="1" fill="hold"/>
                                        <p:tgtEl>
                                          <p:spTgt spid="6">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C1645-08A2-AF63-C85D-DECA9EEE90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50BDA-E0C5-B5CF-A21F-DFD816553B5C}"/>
              </a:ext>
            </a:extLst>
          </p:cNvPr>
          <p:cNvSpPr>
            <a:spLocks noGrp="1"/>
          </p:cNvSpPr>
          <p:nvPr>
            <p:ph type="title"/>
          </p:nvPr>
        </p:nvSpPr>
        <p:spPr/>
        <p:txBody>
          <a:bodyPr/>
          <a:lstStyle/>
          <a:p>
            <a:r>
              <a:rPr lang="en-US" noProof="0" dirty="0">
                <a:latin typeface="Arial" panose="020B0604020202020204" pitchFamily="34" charset="0"/>
                <a:cs typeface="Arial" panose="020B0604020202020204" pitchFamily="34" charset="0"/>
              </a:rPr>
              <a:t>References</a:t>
            </a:r>
          </a:p>
        </p:txBody>
      </p:sp>
      <p:sp>
        <p:nvSpPr>
          <p:cNvPr id="4" name="Slide Number Placeholder 3">
            <a:extLst>
              <a:ext uri="{FF2B5EF4-FFF2-40B4-BE49-F238E27FC236}">
                <a16:creationId xmlns:a16="http://schemas.microsoft.com/office/drawing/2014/main" id="{B5ACC4C7-904A-29C7-8232-D7E60D80143B}"/>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11</a:t>
            </a:fld>
            <a:endParaRPr lang="en-US" sz="1800" b="1" noProof="0" dirty="0">
              <a:solidFill>
                <a:srgbClr val="000000"/>
              </a:solidFill>
              <a:latin typeface="Tahoma"/>
            </a:endParaRPr>
          </a:p>
        </p:txBody>
      </p:sp>
      <p:sp>
        <p:nvSpPr>
          <p:cNvPr id="3" name="TextBox 2">
            <a:extLst>
              <a:ext uri="{FF2B5EF4-FFF2-40B4-BE49-F238E27FC236}">
                <a16:creationId xmlns:a16="http://schemas.microsoft.com/office/drawing/2014/main" id="{26CEFE11-AB65-B1FF-AD45-BB7654FEBDDD}"/>
              </a:ext>
            </a:extLst>
          </p:cNvPr>
          <p:cNvSpPr txBox="1"/>
          <p:nvPr/>
        </p:nvSpPr>
        <p:spPr>
          <a:xfrm>
            <a:off x="315798" y="1531855"/>
            <a:ext cx="10363088" cy="4524315"/>
          </a:xfrm>
          <a:prstGeom prst="rect">
            <a:avLst/>
          </a:prstGeom>
          <a:noFill/>
        </p:spPr>
        <p:txBody>
          <a:bodyPr wrap="square" rtlCol="0">
            <a:spAutoFit/>
          </a:bodyPr>
          <a:lstStyle/>
          <a:p>
            <a:r>
              <a:rPr lang="en-US" sz="1000" dirty="0">
                <a:latin typeface="Aptos" panose="020B0004020202020204" pitchFamily="34" charset="0"/>
              </a:rPr>
              <a:t>[1] M. M. Amir et al., “Joule Thomson Cooling Effects on Rock Dry-Out, Salt Precipitation and Fines Migration During CO2 Storage in Depleted Oil and Gas Reservoir: Laboratory Investigation,” in SPE Asia Pacific CCUS Conference, 2025.</a:t>
            </a:r>
          </a:p>
          <a:p>
            <a:endParaRPr lang="en-US" sz="300" dirty="0">
              <a:latin typeface="Aptos" panose="020B0004020202020204" pitchFamily="34" charset="0"/>
            </a:endParaRPr>
          </a:p>
          <a:p>
            <a:r>
              <a:rPr lang="en-US" sz="1000" dirty="0">
                <a:latin typeface="Aptos" panose="020B0004020202020204" pitchFamily="34" charset="0"/>
              </a:rPr>
              <a:t>[2] G. K. Ekechukwu, R. de </a:t>
            </a:r>
            <a:r>
              <a:rPr lang="en-US" sz="1000" dirty="0" err="1">
                <a:latin typeface="Aptos" panose="020B0004020202020204" pitchFamily="34" charset="0"/>
              </a:rPr>
              <a:t>Loubens</a:t>
            </a:r>
            <a:r>
              <a:rPr lang="en-US" sz="1000" dirty="0">
                <a:latin typeface="Aptos" panose="020B0004020202020204" pitchFamily="34" charset="0"/>
              </a:rPr>
              <a:t>, and M. Araya-Polo, “LSTM-driven Forecast of CO2 Injection in Porous Media,” </a:t>
            </a:r>
            <a:r>
              <a:rPr lang="en-US" sz="1000" dirty="0" err="1">
                <a:latin typeface="Aptos" panose="020B0004020202020204" pitchFamily="34" charset="0"/>
              </a:rPr>
              <a:t>arXiv</a:t>
            </a:r>
            <a:r>
              <a:rPr lang="en-US" sz="1000" dirty="0">
                <a:latin typeface="Aptos" panose="020B0004020202020204" pitchFamily="34" charset="0"/>
              </a:rPr>
              <a:t>, 2022.</a:t>
            </a:r>
          </a:p>
          <a:p>
            <a:endParaRPr lang="en-US" sz="300" dirty="0">
              <a:latin typeface="Aptos" panose="020B0004020202020204" pitchFamily="34" charset="0"/>
            </a:endParaRPr>
          </a:p>
          <a:p>
            <a:r>
              <a:rPr lang="en-US" sz="1000" dirty="0">
                <a:latin typeface="Aptos" panose="020B0004020202020204" pitchFamily="34" charset="0"/>
              </a:rPr>
              <a:t>[3] O. </a:t>
            </a:r>
            <a:r>
              <a:rPr lang="en-US" sz="1000" dirty="0" err="1">
                <a:latin typeface="Aptos" panose="020B0004020202020204" pitchFamily="34" charset="0"/>
              </a:rPr>
              <a:t>Izgec</a:t>
            </a:r>
            <a:r>
              <a:rPr lang="en-US" sz="1000" dirty="0">
                <a:latin typeface="Aptos" panose="020B0004020202020204" pitchFamily="34" charset="0"/>
              </a:rPr>
              <a:t> et al., “Experimental and numerical investigation of carbon sequestration in saline aquifers,” in SPE/EPA/DOE Exploration and Production Environmental Conference, 2005.</a:t>
            </a:r>
          </a:p>
          <a:p>
            <a:endParaRPr lang="en-US" sz="300" dirty="0">
              <a:latin typeface="Aptos" panose="020B0004020202020204" pitchFamily="34" charset="0"/>
            </a:endParaRPr>
          </a:p>
          <a:p>
            <a:r>
              <a:rPr lang="en-US" sz="1000" dirty="0">
                <a:latin typeface="Aptos" panose="020B0004020202020204" pitchFamily="34" charset="0"/>
              </a:rPr>
              <a:t>[4] X. Jiang, “A review of physical modelling and numerical simulation of long-term geological storage of CO2,” Applied Energy, vol. 88, no. 11, pp. 3557–3566, 2011.</a:t>
            </a:r>
          </a:p>
          <a:p>
            <a:endParaRPr lang="en-US" sz="300" dirty="0">
              <a:latin typeface="Aptos" panose="020B0004020202020204" pitchFamily="34" charset="0"/>
            </a:endParaRPr>
          </a:p>
          <a:p>
            <a:r>
              <a:rPr lang="en-US" sz="1000" dirty="0">
                <a:latin typeface="Aptos" panose="020B0004020202020204" pitchFamily="34" charset="0"/>
              </a:rPr>
              <a:t>[5] R. Miri and H. </a:t>
            </a:r>
            <a:r>
              <a:rPr lang="en-US" sz="1000" dirty="0" err="1">
                <a:latin typeface="Aptos" panose="020B0004020202020204" pitchFamily="34" charset="0"/>
              </a:rPr>
              <a:t>Hellevang</a:t>
            </a:r>
            <a:r>
              <a:rPr lang="en-US" sz="1000" dirty="0">
                <a:latin typeface="Aptos" panose="020B0004020202020204" pitchFamily="34" charset="0"/>
              </a:rPr>
              <a:t>, “Salt precipitation during CO2 storage—A review,” International Journal of Greenhouse Gas Control, vol. 51, pp. 136–147, 2016.</a:t>
            </a:r>
          </a:p>
          <a:p>
            <a:endParaRPr lang="en-US" sz="300" dirty="0">
              <a:latin typeface="Aptos" panose="020B0004020202020204" pitchFamily="34" charset="0"/>
            </a:endParaRPr>
          </a:p>
          <a:p>
            <a:r>
              <a:rPr lang="en-US" sz="1000" dirty="0">
                <a:latin typeface="Aptos" panose="020B0004020202020204" pitchFamily="34" charset="0"/>
              </a:rPr>
              <a:t>[6] D. Nield and A. Bejan, Convection in Porous Media, 4th ed. New York, NY, USA: Springer, 2013.</a:t>
            </a:r>
          </a:p>
          <a:p>
            <a:endParaRPr lang="en-US" sz="300" dirty="0">
              <a:latin typeface="Aptos" panose="020B0004020202020204" pitchFamily="34" charset="0"/>
            </a:endParaRPr>
          </a:p>
          <a:p>
            <a:r>
              <a:rPr lang="en-US" sz="1000" dirty="0">
                <a:latin typeface="Aptos" panose="020B0004020202020204" pitchFamily="34" charset="0"/>
              </a:rPr>
              <a:t>[7] NIST, Thermophysical Property Database, 2026.</a:t>
            </a:r>
          </a:p>
          <a:p>
            <a:endParaRPr lang="en-US" sz="300" dirty="0">
              <a:latin typeface="Aptos" panose="020B0004020202020204" pitchFamily="34" charset="0"/>
            </a:endParaRPr>
          </a:p>
          <a:p>
            <a:r>
              <a:rPr lang="en-US" sz="1000" dirty="0">
                <a:latin typeface="Aptos" panose="020B0004020202020204" pitchFamily="34" charset="0"/>
              </a:rPr>
              <a:t>[8] C. M. Oldenburg, “Joule–Thomson cooling due to CO2 injection into natural gas reservoirs,” Energy Conversion and Management, vol. 48, no. 6, pp. 1808–1815, 2007.</a:t>
            </a:r>
          </a:p>
          <a:p>
            <a:endParaRPr lang="en-US" sz="300" dirty="0">
              <a:latin typeface="Aptos" panose="020B0004020202020204" pitchFamily="34" charset="0"/>
            </a:endParaRPr>
          </a:p>
          <a:p>
            <a:r>
              <a:rPr lang="en-US" sz="1000" dirty="0">
                <a:latin typeface="Aptos" panose="020B0004020202020204" pitchFamily="34" charset="0"/>
              </a:rPr>
              <a:t>[9] K. Pruess, “ECO2N: A TOUGH2 Fluid Property Module for Mixtures of Water, NaCl, and CO2,” Lawrence Berkeley National Laboratory, Berkeley, CA, USA, Rep. LBNL-57952, 2000.</a:t>
            </a:r>
          </a:p>
          <a:p>
            <a:endParaRPr lang="en-US" sz="300" dirty="0">
              <a:latin typeface="Aptos" panose="020B0004020202020204" pitchFamily="34" charset="0"/>
            </a:endParaRPr>
          </a:p>
          <a:p>
            <a:r>
              <a:rPr lang="en-US" sz="1000" dirty="0">
                <a:latin typeface="Aptos" panose="020B0004020202020204" pitchFamily="34" charset="0"/>
              </a:rPr>
              <a:t>[10] K. Pruess, “Formation dry-out from CO2 injection into saline aquifers: 2. Analytical model for salt precipitation,” Water Resources Research, vol. 45, no. 3, 2009.</a:t>
            </a:r>
          </a:p>
          <a:p>
            <a:endParaRPr lang="en-US" sz="300" dirty="0">
              <a:latin typeface="Aptos" panose="020B0004020202020204" pitchFamily="34" charset="0"/>
            </a:endParaRPr>
          </a:p>
          <a:p>
            <a:r>
              <a:rPr lang="en-US" sz="1000" dirty="0">
                <a:latin typeface="Aptos" panose="020B0004020202020204" pitchFamily="34" charset="0"/>
              </a:rPr>
              <a:t>[11] K. Pruess and N. Müller, “Formation dry-out from CO2 injection into saline aquifers: 1. Effects of solids precipitation and their mitigation,” Water Resources Research, vol. 45, no. 3, 2009.</a:t>
            </a:r>
          </a:p>
          <a:p>
            <a:endParaRPr lang="en-US" sz="300" dirty="0">
              <a:latin typeface="Aptos" panose="020B0004020202020204" pitchFamily="34" charset="0"/>
            </a:endParaRPr>
          </a:p>
          <a:p>
            <a:r>
              <a:rPr lang="en-US" sz="1000" dirty="0">
                <a:latin typeface="Aptos" panose="020B0004020202020204" pitchFamily="34" charset="0"/>
              </a:rPr>
              <a:t>[12] L. E. L. Tweed, M. J. Bickle, and J. A. Neufeld, “Transient Joule–Thomson cooling during CO2 injection in depleted reservoirs,” Journal of Fluid Mechanics, vol. 997, p. A31, 2024.</a:t>
            </a:r>
          </a:p>
          <a:p>
            <a:endParaRPr lang="en-US" sz="300" dirty="0">
              <a:latin typeface="Aptos" panose="020B0004020202020204" pitchFamily="34" charset="0"/>
            </a:endParaRPr>
          </a:p>
          <a:p>
            <a:r>
              <a:rPr lang="en-US" sz="1000" dirty="0">
                <a:latin typeface="Aptos" panose="020B0004020202020204" pitchFamily="34" charset="0"/>
              </a:rPr>
              <a:t>[13] D. V. </a:t>
            </a:r>
            <a:r>
              <a:rPr lang="en-US" sz="1000" dirty="0" err="1">
                <a:latin typeface="Aptos" panose="020B0004020202020204" pitchFamily="34" charset="0"/>
              </a:rPr>
              <a:t>Voskov</a:t>
            </a:r>
            <a:r>
              <a:rPr lang="en-US" sz="1000" dirty="0">
                <a:latin typeface="Aptos" panose="020B0004020202020204" pitchFamily="34" charset="0"/>
              </a:rPr>
              <a:t> and H. A. </a:t>
            </a:r>
            <a:r>
              <a:rPr lang="en-US" sz="1000" dirty="0" err="1">
                <a:latin typeface="Aptos" panose="020B0004020202020204" pitchFamily="34" charset="0"/>
              </a:rPr>
              <a:t>Tchelepi</a:t>
            </a:r>
            <a:r>
              <a:rPr lang="en-US" sz="1000" dirty="0">
                <a:latin typeface="Aptos" panose="020B0004020202020204" pitchFamily="34" charset="0"/>
              </a:rPr>
              <a:t>, “Comparison of nonlinear formulations for two-phase multi-component </a:t>
            </a:r>
            <a:r>
              <a:rPr lang="en-US" sz="1000" dirty="0" err="1">
                <a:latin typeface="Aptos" panose="020B0004020202020204" pitchFamily="34" charset="0"/>
              </a:rPr>
              <a:t>EoS</a:t>
            </a:r>
            <a:r>
              <a:rPr lang="en-US" sz="1000" dirty="0">
                <a:latin typeface="Aptos" panose="020B0004020202020204" pitchFamily="34" charset="0"/>
              </a:rPr>
              <a:t> based simulation,” Journal of Petroleum Science and Engineering, vol. 82–83, pp. 101–111, 2012.</a:t>
            </a:r>
          </a:p>
          <a:p>
            <a:endParaRPr lang="en-US" sz="300" dirty="0">
              <a:latin typeface="Aptos" panose="020B0004020202020204" pitchFamily="34" charset="0"/>
            </a:endParaRPr>
          </a:p>
          <a:p>
            <a:r>
              <a:rPr lang="en-US" sz="1000" dirty="0">
                <a:latin typeface="Aptos" panose="020B0004020202020204" pitchFamily="34" charset="0"/>
              </a:rPr>
              <a:t>[14] M. A. M. Yusof et al., “Experimental study of CO2 injectivity impairment in sandstone due to salt precipitation and fines migration,” Journal of Petroleum Exploration and Production Technology, vol. 12, pp. 2191–2202, 2022.</a:t>
            </a:r>
          </a:p>
          <a:p>
            <a:endParaRPr lang="en-US" sz="300" dirty="0">
              <a:latin typeface="Aptos" panose="020B0004020202020204" pitchFamily="34" charset="0"/>
            </a:endParaRPr>
          </a:p>
          <a:p>
            <a:r>
              <a:rPr lang="en-US" sz="1000" dirty="0">
                <a:latin typeface="Aptos" panose="020B0004020202020204" pitchFamily="34" charset="0"/>
              </a:rPr>
              <a:t>[15] M. A. M. Yusof et al., “Fines Migration During CO2 Injection: A Review of the Phenomenon and New Breakthrough,” in SPE Conference at Oman Petroleum and Energy Show (OPES), 2022.</a:t>
            </a:r>
          </a:p>
          <a:p>
            <a:endParaRPr lang="en-US" sz="300" dirty="0">
              <a:latin typeface="Aptos" panose="020B0004020202020204" pitchFamily="34" charset="0"/>
            </a:endParaRPr>
          </a:p>
          <a:p>
            <a:r>
              <a:rPr lang="en-US" sz="1000" dirty="0">
                <a:latin typeface="Aptos" panose="020B0004020202020204" pitchFamily="34" charset="0"/>
              </a:rPr>
              <a:t>[16] M. A. M. Yusof et al., “Influence of Brine–Rock Parameters on Rock Physical Changes During CO2 Sequestration in Saline Aquifer,” Arabian Journal for Science and Engineering, vol. 47, no. 9, pp. 11345–11359, 2022.</a:t>
            </a:r>
          </a:p>
          <a:p>
            <a:endParaRPr lang="en-US" sz="300" dirty="0">
              <a:latin typeface="Aptos" panose="020B0004020202020204" pitchFamily="34" charset="0"/>
            </a:endParaRPr>
          </a:p>
          <a:p>
            <a:r>
              <a:rPr lang="en-US" sz="1000" dirty="0">
                <a:latin typeface="Aptos" panose="020B0004020202020204" pitchFamily="34" charset="0"/>
              </a:rPr>
              <a:t>[17] M. </a:t>
            </a:r>
            <a:r>
              <a:rPr lang="en-US" sz="1000" dirty="0" err="1">
                <a:latin typeface="Aptos" panose="020B0004020202020204" pitchFamily="34" charset="0"/>
              </a:rPr>
              <a:t>Zeidouni</a:t>
            </a:r>
            <a:r>
              <a:rPr lang="en-US" sz="1000" dirty="0">
                <a:latin typeface="Aptos" panose="020B0004020202020204" pitchFamily="34" charset="0"/>
              </a:rPr>
              <a:t>, M. </a:t>
            </a:r>
            <a:r>
              <a:rPr lang="en-US" sz="1000" dirty="0" err="1">
                <a:latin typeface="Aptos" panose="020B0004020202020204" pitchFamily="34" charset="0"/>
              </a:rPr>
              <a:t>Pooladi</a:t>
            </a:r>
            <a:r>
              <a:rPr lang="en-US" sz="1000" dirty="0">
                <a:latin typeface="Aptos" panose="020B0004020202020204" pitchFamily="34" charset="0"/>
              </a:rPr>
              <a:t>-Darvish, and D. Keith, “Analytical solution to evaluate salt precipitation during CO2 injection in saline aquifers,” International Journal of Greenhouse Gas Control, vol. 3, no. 5, pp. 600–611, 2009.</a:t>
            </a:r>
            <a:endParaRPr lang="en-US" sz="1000" noProof="0" dirty="0">
              <a:latin typeface="Aptos" panose="020B0004020202020204" pitchFamily="34" charset="0"/>
            </a:endParaRPr>
          </a:p>
        </p:txBody>
      </p:sp>
    </p:spTree>
    <p:extLst>
      <p:ext uri="{BB962C8B-B14F-4D97-AF65-F5344CB8AC3E}">
        <p14:creationId xmlns:p14="http://schemas.microsoft.com/office/powerpoint/2010/main" val="947203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C1B7-F413-543A-B146-2BC81B9355E5}"/>
            </a:ext>
          </a:extLst>
        </p:cNvPr>
        <p:cNvGrpSpPr/>
        <p:nvPr/>
      </p:nvGrpSpPr>
      <p:grpSpPr>
        <a:xfrm>
          <a:off x="0" y="0"/>
          <a:ext cx="0" cy="0"/>
          <a:chOff x="0" y="0"/>
          <a:chExt cx="0" cy="0"/>
        </a:xfrm>
      </p:grpSpPr>
      <p:pic>
        <p:nvPicPr>
          <p:cNvPr id="11" name="Picture 10" descr="A blue and white logo  AI-generated content may be incorrect.">
            <a:extLst>
              <a:ext uri="{FF2B5EF4-FFF2-40B4-BE49-F238E27FC236}">
                <a16:creationId xmlns:a16="http://schemas.microsoft.com/office/drawing/2014/main" id="{4DEF87B1-9303-363E-BCC4-19DA3E3D3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7186" y="4717628"/>
            <a:ext cx="1335695" cy="1056034"/>
          </a:xfrm>
          <a:prstGeom prst="rect">
            <a:avLst/>
          </a:prstGeom>
        </p:spPr>
      </p:pic>
      <p:pic>
        <p:nvPicPr>
          <p:cNvPr id="5" name="Picture 4" descr="A blue and grey logo  AI-generated content may be incorrect.">
            <a:extLst>
              <a:ext uri="{FF2B5EF4-FFF2-40B4-BE49-F238E27FC236}">
                <a16:creationId xmlns:a16="http://schemas.microsoft.com/office/drawing/2014/main" id="{D3D00C49-182C-591C-E665-D6A4CE98698B}"/>
              </a:ext>
            </a:extLst>
          </p:cNvPr>
          <p:cNvPicPr>
            <a:picLocks noChangeAspect="1"/>
          </p:cNvPicPr>
          <p:nvPr/>
        </p:nvPicPr>
        <p:blipFill>
          <a:blip r:embed="rId4">
            <a:extLst>
              <a:ext uri="{28A0092B-C50C-407E-A947-70E740481C1C}">
                <a14:useLocalDpi xmlns:a14="http://schemas.microsoft.com/office/drawing/2010/main" val="0"/>
              </a:ext>
            </a:extLst>
          </a:blip>
          <a:srcRect l="13800" t="11012" r="15046" b="11468"/>
          <a:stretch>
            <a:fillRect/>
          </a:stretch>
        </p:blipFill>
        <p:spPr>
          <a:xfrm>
            <a:off x="5504671" y="4717628"/>
            <a:ext cx="802342" cy="1127616"/>
          </a:xfrm>
          <a:prstGeom prst="rect">
            <a:avLst/>
          </a:prstGeom>
        </p:spPr>
      </p:pic>
      <p:pic>
        <p:nvPicPr>
          <p:cNvPr id="9" name="Graphic 8">
            <a:extLst>
              <a:ext uri="{FF2B5EF4-FFF2-40B4-BE49-F238E27FC236}">
                <a16:creationId xmlns:a16="http://schemas.microsoft.com/office/drawing/2014/main" id="{698FE9AD-6FC8-5C7A-03AE-7DEFDA5A480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94315" y="4717628"/>
            <a:ext cx="975398" cy="1094290"/>
          </a:xfrm>
          <a:prstGeom prst="rect">
            <a:avLst/>
          </a:prstGeom>
        </p:spPr>
      </p:pic>
      <p:pic>
        <p:nvPicPr>
          <p:cNvPr id="3" name="Imagem 2" descr="Texto  O conteúdo gerado por IA pode estar incorreto.">
            <a:extLst>
              <a:ext uri="{FF2B5EF4-FFF2-40B4-BE49-F238E27FC236}">
                <a16:creationId xmlns:a16="http://schemas.microsoft.com/office/drawing/2014/main" id="{193C9A88-B321-90CA-9107-E21DBA6A88B3}"/>
              </a:ext>
            </a:extLst>
          </p:cNvPr>
          <p:cNvPicPr>
            <a:picLocks noChangeAspect="1"/>
          </p:cNvPicPr>
          <p:nvPr/>
        </p:nvPicPr>
        <p:blipFill>
          <a:blip r:embed="rId6"/>
          <a:srcRect l="3333" t="17584" r="3333" b="20902"/>
          <a:stretch>
            <a:fillRect/>
          </a:stretch>
        </p:blipFill>
        <p:spPr>
          <a:xfrm>
            <a:off x="6478356" y="4717628"/>
            <a:ext cx="1710908" cy="1127616"/>
          </a:xfrm>
          <a:prstGeom prst="rect">
            <a:avLst/>
          </a:prstGeom>
        </p:spPr>
      </p:pic>
      <p:pic>
        <p:nvPicPr>
          <p:cNvPr id="4" name="Imagem 3">
            <a:extLst>
              <a:ext uri="{FF2B5EF4-FFF2-40B4-BE49-F238E27FC236}">
                <a16:creationId xmlns:a16="http://schemas.microsoft.com/office/drawing/2014/main" id="{D89A7CA6-ECF0-7BDC-3BA7-7DFC696CCBDB}"/>
              </a:ext>
            </a:extLst>
          </p:cNvPr>
          <p:cNvPicPr>
            <a:picLocks noChangeAspect="1"/>
          </p:cNvPicPr>
          <p:nvPr/>
        </p:nvPicPr>
        <p:blipFill>
          <a:blip r:embed="rId7"/>
          <a:srcRect l="1993" t="5230" r="71780"/>
          <a:stretch>
            <a:fillRect/>
          </a:stretch>
        </p:blipFill>
        <p:spPr>
          <a:xfrm>
            <a:off x="3267969" y="4717628"/>
            <a:ext cx="697298" cy="782860"/>
          </a:xfrm>
          <a:prstGeom prst="rect">
            <a:avLst/>
          </a:prstGeom>
        </p:spPr>
      </p:pic>
      <p:pic>
        <p:nvPicPr>
          <p:cNvPr id="7" name="Imagem 6">
            <a:extLst>
              <a:ext uri="{FF2B5EF4-FFF2-40B4-BE49-F238E27FC236}">
                <a16:creationId xmlns:a16="http://schemas.microsoft.com/office/drawing/2014/main" id="{CF5E6DD8-E779-08FF-0D3C-5AF286627DAB}"/>
              </a:ext>
            </a:extLst>
          </p:cNvPr>
          <p:cNvPicPr>
            <a:picLocks noChangeAspect="1"/>
          </p:cNvPicPr>
          <p:nvPr/>
        </p:nvPicPr>
        <p:blipFill>
          <a:blip r:embed="rId7"/>
          <a:srcRect l="27801" t="20904" r="2197" b="-1899"/>
          <a:stretch>
            <a:fillRect/>
          </a:stretch>
        </p:blipFill>
        <p:spPr>
          <a:xfrm>
            <a:off x="2893257" y="5515535"/>
            <a:ext cx="1368754" cy="492059"/>
          </a:xfrm>
          <a:prstGeom prst="rect">
            <a:avLst/>
          </a:prstGeom>
        </p:spPr>
      </p:pic>
      <p:pic>
        <p:nvPicPr>
          <p:cNvPr id="8" name="Imagem 7" descr="InterPore Executive Committee Statement on DEI | InterPore">
            <a:extLst>
              <a:ext uri="{FF2B5EF4-FFF2-40B4-BE49-F238E27FC236}">
                <a16:creationId xmlns:a16="http://schemas.microsoft.com/office/drawing/2014/main" id="{1CAE6127-74A8-6D2A-A710-2AB6DB941EAB}"/>
              </a:ext>
            </a:extLst>
          </p:cNvPr>
          <p:cNvPicPr>
            <a:picLocks noChangeAspect="1"/>
          </p:cNvPicPr>
          <p:nvPr/>
        </p:nvPicPr>
        <p:blipFill>
          <a:blip r:embed="rId8"/>
          <a:stretch>
            <a:fillRect/>
          </a:stretch>
        </p:blipFill>
        <p:spPr>
          <a:xfrm>
            <a:off x="-383" y="0"/>
            <a:ext cx="2783573" cy="773038"/>
          </a:xfrm>
          <a:prstGeom prst="rect">
            <a:avLst/>
          </a:prstGeom>
        </p:spPr>
      </p:pic>
      <p:pic>
        <p:nvPicPr>
          <p:cNvPr id="10" name="Imagem 9" descr="Interpore, the International Society for Porous Media">
            <a:extLst>
              <a:ext uri="{FF2B5EF4-FFF2-40B4-BE49-F238E27FC236}">
                <a16:creationId xmlns:a16="http://schemas.microsoft.com/office/drawing/2014/main" id="{9C561997-46F0-CFD1-1197-E701664ADB91}"/>
              </a:ext>
            </a:extLst>
          </p:cNvPr>
          <p:cNvPicPr>
            <a:picLocks noChangeAspect="1"/>
          </p:cNvPicPr>
          <p:nvPr/>
        </p:nvPicPr>
        <p:blipFill>
          <a:blip r:embed="rId9"/>
          <a:srcRect t="575" r="565"/>
          <a:stretch>
            <a:fillRect/>
          </a:stretch>
        </p:blipFill>
        <p:spPr>
          <a:xfrm>
            <a:off x="10146956" y="0"/>
            <a:ext cx="2045044" cy="899818"/>
          </a:xfrm>
          <a:prstGeom prst="rect">
            <a:avLst/>
          </a:prstGeom>
        </p:spPr>
      </p:pic>
      <p:sp>
        <p:nvSpPr>
          <p:cNvPr id="18" name="CaixaDeTexto 17">
            <a:extLst>
              <a:ext uri="{FF2B5EF4-FFF2-40B4-BE49-F238E27FC236}">
                <a16:creationId xmlns:a16="http://schemas.microsoft.com/office/drawing/2014/main" id="{7645B4E8-1A53-0A63-8F99-19BDB6BE855E}"/>
              </a:ext>
            </a:extLst>
          </p:cNvPr>
          <p:cNvSpPr txBox="1"/>
          <p:nvPr/>
        </p:nvSpPr>
        <p:spPr>
          <a:xfrm>
            <a:off x="4206977" y="2413337"/>
            <a:ext cx="3780202" cy="1015663"/>
          </a:xfrm>
          <a:prstGeom prst="rect">
            <a:avLst/>
          </a:prstGeom>
          <a:noFill/>
        </p:spPr>
        <p:txBody>
          <a:bodyPr wrap="none" rtlCol="0">
            <a:spAutoFit/>
          </a:bodyPr>
          <a:lstStyle/>
          <a:p>
            <a:r>
              <a:rPr lang="en-US" sz="6000" noProof="0" dirty="0"/>
              <a:t>Thank You!</a:t>
            </a:r>
          </a:p>
        </p:txBody>
      </p:sp>
    </p:spTree>
    <p:extLst>
      <p:ext uri="{BB962C8B-B14F-4D97-AF65-F5344CB8AC3E}">
        <p14:creationId xmlns:p14="http://schemas.microsoft.com/office/powerpoint/2010/main" val="186692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E754C-0B39-BDB7-8F0E-04B171B6D53F}"/>
            </a:ext>
          </a:extLst>
        </p:cNvPr>
        <p:cNvGrpSpPr/>
        <p:nvPr/>
      </p:nvGrpSpPr>
      <p:grpSpPr>
        <a:xfrm>
          <a:off x="0" y="0"/>
          <a:ext cx="0" cy="0"/>
          <a:chOff x="0" y="0"/>
          <a:chExt cx="0" cy="0"/>
        </a:xfrm>
      </p:grpSpPr>
      <p:sp>
        <p:nvSpPr>
          <p:cNvPr id="9" name="Rounded Rectangle 2">
            <a:extLst>
              <a:ext uri="{FF2B5EF4-FFF2-40B4-BE49-F238E27FC236}">
                <a16:creationId xmlns:a16="http://schemas.microsoft.com/office/drawing/2014/main" id="{F6550BA4-60B7-F08C-319B-FAD542B92CE2}"/>
              </a:ext>
            </a:extLst>
          </p:cNvPr>
          <p:cNvSpPr/>
          <p:nvPr/>
        </p:nvSpPr>
        <p:spPr>
          <a:xfrm>
            <a:off x="8124856" y="1301126"/>
            <a:ext cx="3793107" cy="2882254"/>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8" name="Rounded Rectangle 2">
            <a:extLst>
              <a:ext uri="{FF2B5EF4-FFF2-40B4-BE49-F238E27FC236}">
                <a16:creationId xmlns:a16="http://schemas.microsoft.com/office/drawing/2014/main" id="{A4614716-ED25-D72E-1C5C-48359943F03D}"/>
              </a:ext>
            </a:extLst>
          </p:cNvPr>
          <p:cNvSpPr/>
          <p:nvPr/>
        </p:nvSpPr>
        <p:spPr>
          <a:xfrm>
            <a:off x="4173996" y="1301126"/>
            <a:ext cx="3793107" cy="2882254"/>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6" name="Rounded Rectangle 2">
            <a:extLst>
              <a:ext uri="{FF2B5EF4-FFF2-40B4-BE49-F238E27FC236}">
                <a16:creationId xmlns:a16="http://schemas.microsoft.com/office/drawing/2014/main" id="{931AC84D-4569-BA72-C13E-1CA2B6A07E82}"/>
              </a:ext>
            </a:extLst>
          </p:cNvPr>
          <p:cNvSpPr/>
          <p:nvPr/>
        </p:nvSpPr>
        <p:spPr>
          <a:xfrm>
            <a:off x="229399" y="1304286"/>
            <a:ext cx="3793107" cy="2880261"/>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32E0F-A028-45F6-5BCC-5E8BBEF0F8D5}"/>
              </a:ext>
            </a:extLst>
          </p:cNvPr>
          <p:cNvSpPr>
            <a:spLocks noGrp="1"/>
          </p:cNvSpPr>
          <p:nvPr>
            <p:ph type="title"/>
          </p:nvPr>
        </p:nvSpPr>
        <p:spPr>
          <a:xfrm>
            <a:off x="1219199" y="304800"/>
            <a:ext cx="9729663" cy="617539"/>
          </a:xfrm>
        </p:spPr>
        <p:txBody>
          <a:bodyPr/>
          <a:lstStyle/>
          <a:p>
            <a:r>
              <a:rPr lang="en-US" noProof="0" dirty="0">
                <a:latin typeface="Arial" panose="020B0604020202020204" pitchFamily="34" charset="0"/>
                <a:cs typeface="Arial" panose="020B0604020202020204" pitchFamily="34" charset="0"/>
              </a:rPr>
              <a:t>Introduction: </a:t>
            </a:r>
            <a:r>
              <a:rPr lang="en-US" noProof="0" dirty="0">
                <a:latin typeface="Aptos" panose="020B0004020202020204" pitchFamily="34" charset="0"/>
              </a:rPr>
              <a:t>Motivation and Project Context</a:t>
            </a:r>
            <a:endParaRPr lang="en-US"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88319D0-0176-4D0F-472D-E32C8DEB604B}"/>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2</a:t>
            </a:fld>
            <a:endParaRPr lang="en-US" sz="1800" b="1" noProof="0" dirty="0">
              <a:solidFill>
                <a:srgbClr val="000000"/>
              </a:solidFill>
              <a:latin typeface="Tahoma"/>
            </a:endParaRPr>
          </a:p>
        </p:txBody>
      </p:sp>
      <p:sp>
        <p:nvSpPr>
          <p:cNvPr id="3" name="TextBox 2"/>
          <p:cNvSpPr txBox="1"/>
          <p:nvPr/>
        </p:nvSpPr>
        <p:spPr>
          <a:xfrm>
            <a:off x="229399" y="1360660"/>
            <a:ext cx="3793107" cy="1631216"/>
          </a:xfrm>
          <a:prstGeom prst="rect">
            <a:avLst/>
          </a:prstGeom>
          <a:noFill/>
        </p:spPr>
        <p:txBody>
          <a:bodyPr wrap="square">
            <a:spAutoFit/>
          </a:bodyPr>
          <a:lstStyle/>
          <a:p>
            <a:pPr algn="ctr"/>
            <a:r>
              <a:rPr lang="en-US" sz="2000" b="1" noProof="0" dirty="0">
                <a:latin typeface="Aptos" panose="020B0004020202020204" pitchFamily="34" charset="0"/>
              </a:rPr>
              <a:t>1. Project Context</a:t>
            </a:r>
          </a:p>
          <a:p>
            <a:pPr algn="ctr"/>
            <a:endParaRPr lang="en-US" sz="1600" b="1" noProof="0" dirty="0">
              <a:latin typeface="Aptos" panose="020B0004020202020204" pitchFamily="34" charset="0"/>
            </a:endParaRPr>
          </a:p>
          <a:p>
            <a:pPr indent="-285750">
              <a:buFont typeface="Arial" panose="020B0604020202020204" pitchFamily="34" charset="0"/>
              <a:buChar char="•"/>
              <a:defRPr sz="1400"/>
            </a:pPr>
            <a:r>
              <a:rPr lang="en-US" sz="1600" noProof="0" dirty="0">
                <a:latin typeface="Aptos" panose="020B0004020202020204" pitchFamily="34" charset="0"/>
              </a:rPr>
              <a:t>R&amp;D project</a:t>
            </a:r>
          </a:p>
          <a:p>
            <a:pPr indent="-285750">
              <a:buFont typeface="Arial" panose="020B0604020202020204" pitchFamily="34" charset="0"/>
              <a:buChar char="•"/>
              <a:defRPr sz="1400"/>
            </a:pPr>
            <a:r>
              <a:rPr lang="en-US" sz="1600" noProof="0" dirty="0">
                <a:latin typeface="Aptos" panose="020B0004020202020204" pitchFamily="34" charset="0"/>
              </a:rPr>
              <a:t>UTP + CEPETRO/UNICAMP</a:t>
            </a:r>
          </a:p>
          <a:p>
            <a:pPr indent="-285750">
              <a:buFont typeface="Arial" panose="020B0604020202020204" pitchFamily="34" charset="0"/>
              <a:buChar char="•"/>
              <a:defRPr sz="1400"/>
            </a:pPr>
            <a:r>
              <a:rPr lang="en-US" sz="1600" noProof="0" dirty="0">
                <a:latin typeface="Aptos" panose="020B0004020202020204" pitchFamily="34" charset="0"/>
              </a:rPr>
              <a:t>Goal: support safer and more </a:t>
            </a:r>
          </a:p>
          <a:p>
            <a:pPr>
              <a:defRPr sz="1400"/>
            </a:pPr>
            <a:r>
              <a:rPr lang="en-US" sz="1600" noProof="0" dirty="0">
                <a:latin typeface="Aptos" panose="020B0004020202020204" pitchFamily="34" charset="0"/>
              </a:rPr>
              <a:t>efficient CO₂ geological storage.</a:t>
            </a:r>
          </a:p>
        </p:txBody>
      </p:sp>
      <p:sp>
        <p:nvSpPr>
          <p:cNvPr id="5" name="TextBox 4"/>
          <p:cNvSpPr txBox="1"/>
          <p:nvPr/>
        </p:nvSpPr>
        <p:spPr>
          <a:xfrm>
            <a:off x="4199446" y="1369657"/>
            <a:ext cx="3793107" cy="2369880"/>
          </a:xfrm>
          <a:prstGeom prst="rect">
            <a:avLst/>
          </a:prstGeom>
          <a:noFill/>
        </p:spPr>
        <p:txBody>
          <a:bodyPr wrap="square">
            <a:spAutoFit/>
          </a:bodyPr>
          <a:lstStyle/>
          <a:p>
            <a:pPr algn="ctr"/>
            <a:r>
              <a:rPr lang="en-US" sz="2000" b="1" noProof="0" dirty="0">
                <a:latin typeface="Aptos" panose="020B0004020202020204" pitchFamily="34" charset="0"/>
              </a:rPr>
              <a:t>2. Problem To Be Solved</a:t>
            </a:r>
            <a:endParaRPr lang="en-US" sz="1600" noProof="0" dirty="0">
              <a:latin typeface="Aptos" panose="020B0004020202020204" pitchFamily="34" charset="0"/>
            </a:endParaRPr>
          </a:p>
          <a:p>
            <a:pPr algn="ctr">
              <a:defRPr sz="1600"/>
            </a:pPr>
            <a:endParaRPr lang="en-US" sz="1600" noProof="0" dirty="0">
              <a:latin typeface="Aptos" panose="020B0004020202020204" pitchFamily="34" charset="0"/>
            </a:endParaRPr>
          </a:p>
          <a:p>
            <a:pPr algn="ctr">
              <a:defRPr sz="1600"/>
            </a:pPr>
            <a:r>
              <a:rPr lang="en-US" sz="1600" noProof="0" dirty="0">
                <a:latin typeface="Aptos" panose="020B0004020202020204" pitchFamily="34" charset="0"/>
              </a:rPr>
              <a:t>CO₂ injection into saline aquifers</a:t>
            </a:r>
          </a:p>
          <a:p>
            <a:pPr algn="ctr">
              <a:defRPr sz="1800"/>
            </a:pPr>
            <a:r>
              <a:rPr lang="en-US" sz="1600" noProof="0" dirty="0">
                <a:latin typeface="Aptos" panose="020B0004020202020204" pitchFamily="34" charset="0"/>
              </a:rPr>
              <a:t>↓</a:t>
            </a:r>
          </a:p>
          <a:p>
            <a:pPr algn="ctr">
              <a:defRPr sz="1600"/>
            </a:pPr>
            <a:r>
              <a:rPr lang="en-US" sz="1600" noProof="0" dirty="0">
                <a:latin typeface="Aptos" panose="020B0004020202020204" pitchFamily="34" charset="0"/>
              </a:rPr>
              <a:t>Salt precipitation + fines migration</a:t>
            </a:r>
          </a:p>
          <a:p>
            <a:pPr algn="ctr">
              <a:defRPr sz="1800"/>
            </a:pPr>
            <a:r>
              <a:rPr lang="en-US" sz="1600" noProof="0" dirty="0">
                <a:latin typeface="Aptos" panose="020B0004020202020204" pitchFamily="34" charset="0"/>
              </a:rPr>
              <a:t>↓</a:t>
            </a:r>
          </a:p>
          <a:p>
            <a:pPr algn="ctr">
              <a:defRPr sz="1600"/>
            </a:pPr>
            <a:r>
              <a:rPr lang="en-US" sz="1600" noProof="0" dirty="0">
                <a:latin typeface="Aptos" panose="020B0004020202020204" pitchFamily="34" charset="0"/>
              </a:rPr>
              <a:t>Permeability reduction</a:t>
            </a:r>
          </a:p>
          <a:p>
            <a:pPr algn="ctr">
              <a:defRPr sz="1800"/>
            </a:pPr>
            <a:r>
              <a:rPr lang="en-US" sz="1600" noProof="0" dirty="0">
                <a:latin typeface="Aptos" panose="020B0004020202020204" pitchFamily="34" charset="0"/>
              </a:rPr>
              <a:t>↓</a:t>
            </a:r>
          </a:p>
          <a:p>
            <a:pPr algn="ctr">
              <a:defRPr sz="1600"/>
            </a:pPr>
            <a:r>
              <a:rPr lang="en-US" sz="1600" noProof="0" dirty="0">
                <a:latin typeface="Aptos" panose="020B0004020202020204" pitchFamily="34" charset="0"/>
              </a:rPr>
              <a:t>Injectivity loss</a:t>
            </a:r>
          </a:p>
        </p:txBody>
      </p:sp>
      <mc:AlternateContent xmlns:mc="http://schemas.openxmlformats.org/markup-compatibility/2006">
        <mc:Choice xmlns:a14="http://schemas.microsoft.com/office/drawing/2010/main" Requires="a14">
          <p:sp>
            <p:nvSpPr>
              <p:cNvPr id="7" name="TextBox 6"/>
              <p:cNvSpPr txBox="1"/>
              <p:nvPr/>
            </p:nvSpPr>
            <p:spPr>
              <a:xfrm>
                <a:off x="8124857" y="1360660"/>
                <a:ext cx="3793107" cy="2616101"/>
              </a:xfrm>
              <a:prstGeom prst="rect">
                <a:avLst/>
              </a:prstGeom>
              <a:noFill/>
            </p:spPr>
            <p:txBody>
              <a:bodyPr wrap="square">
                <a:spAutoFit/>
              </a:bodyPr>
              <a:lstStyle/>
              <a:p>
                <a:pPr algn="ctr"/>
                <a:r>
                  <a:rPr lang="en-US" sz="2000" b="1" noProof="0" dirty="0">
                    <a:latin typeface="Aptos" panose="020B0004020202020204" pitchFamily="34" charset="0"/>
                  </a:rPr>
                  <a:t>3. Modeling Strategy</a:t>
                </a:r>
                <a:endParaRPr lang="en-US" sz="1600" b="1" noProof="0" dirty="0">
                  <a:latin typeface="Aptos" panose="020B0004020202020204" pitchFamily="34" charset="0"/>
                </a:endParaRPr>
              </a:p>
              <a:p>
                <a:endParaRPr lang="en-US" sz="1600" b="1" noProof="0" dirty="0">
                  <a:latin typeface="Aptos" panose="020B0004020202020204" pitchFamily="34" charset="0"/>
                </a:endParaRPr>
              </a:p>
              <a:p>
                <a:pPr>
                  <a:defRPr sz="1600"/>
                </a:pPr>
                <a:r>
                  <a:rPr lang="en-US" sz="1600" noProof="0" dirty="0">
                    <a:latin typeface="Aptos" panose="020B0004020202020204" pitchFamily="34" charset="0"/>
                  </a:rPr>
                  <a:t>Expandable staggered </a:t>
                </a:r>
                <a:r>
                  <a:rPr lang="en-US" sz="1600" noProof="0" dirty="0" err="1">
                    <a:latin typeface="Aptos" panose="020B0004020202020204" pitchFamily="34" charset="0"/>
                  </a:rPr>
                  <a:t>multiphysics</a:t>
                </a:r>
                <a:r>
                  <a:rPr lang="en-US" sz="1600" noProof="0" dirty="0">
                    <a:latin typeface="Aptos" panose="020B0004020202020204" pitchFamily="34" charset="0"/>
                  </a:rPr>
                  <a:t> framework:</a:t>
                </a:r>
              </a:p>
              <a:p>
                <a:pPr>
                  <a:defRPr sz="1600"/>
                </a:pPr>
                <a:endParaRPr lang="en-US" sz="1600" noProof="0" dirty="0">
                  <a:latin typeface="Aptos" panose="020B0004020202020204" pitchFamily="34" charset="0"/>
                </a:endParaRPr>
              </a:p>
              <a:p>
                <a:pPr algn="ctr">
                  <a:defRPr sz="1600"/>
                </a:pPr>
                <a:r>
                  <a:rPr lang="en-US" sz="1600" noProof="0" dirty="0">
                    <a:latin typeface="Aptos" panose="020B0004020202020204" pitchFamily="34" charset="0"/>
                  </a:rPr>
                  <a:t>Fluid Flow + Thermal + Geochemical</a:t>
                </a:r>
              </a:p>
              <a:p>
                <a:pPr algn="ctr">
                  <a:defRPr sz="1600"/>
                </a:pPr>
                <a:endParaRPr lang="en-US" sz="1600" noProof="0" dirty="0">
                  <a:latin typeface="Aptos" panose="020B0004020202020204" pitchFamily="34" charset="0"/>
                </a:endParaRPr>
              </a:p>
              <a:p>
                <a:pPr>
                  <a:defRPr sz="1400"/>
                </a:pPr>
                <a:r>
                  <a:rPr lang="en-US" sz="1600" noProof="0" dirty="0">
                    <a:latin typeface="Aptos" panose="020B0004020202020204" pitchFamily="34" charset="0"/>
                  </a:rPr>
                  <a:t>• Overall-compositional model:</a:t>
                </a:r>
                <a14:m>
                  <m:oMath xmlns:m="http://schemas.openxmlformats.org/officeDocument/2006/math">
                    <m:r>
                      <a:rPr lang="en-US" sz="1600" b="0" i="0" noProof="0" smtClean="0">
                        <a:latin typeface="Cambria Math" panose="02040503050406030204" pitchFamily="18" charset="0"/>
                      </a:rPr>
                      <m:t> </m:t>
                    </m:r>
                    <m:sSub>
                      <m:sSubPr>
                        <m:ctrlPr>
                          <a:rPr lang="en-US" sz="1600" b="0" i="1" noProof="0" smtClean="0">
                            <a:latin typeface="Cambria Math" panose="02040503050406030204" pitchFamily="18" charset="0"/>
                          </a:rPr>
                        </m:ctrlPr>
                      </m:sSubPr>
                      <m:e>
                        <m:r>
                          <a:rPr lang="en-US" sz="1600" b="0" i="1" noProof="0" smtClean="0">
                            <a:latin typeface="Cambria Math" panose="02040503050406030204" pitchFamily="18" charset="0"/>
                          </a:rPr>
                          <m:t>𝐶</m:t>
                        </m:r>
                        <m:r>
                          <a:rPr lang="en-US" sz="1600" i="1" noProof="0" smtClean="0">
                            <a:latin typeface="Cambria Math" panose="02040503050406030204" pitchFamily="18" charset="0"/>
                          </a:rPr>
                          <m:t>𝑂</m:t>
                        </m:r>
                      </m:e>
                      <m:sub>
                        <m:r>
                          <a:rPr lang="en-US" sz="1600" b="0" i="1" noProof="0" smtClean="0">
                            <a:latin typeface="Cambria Math" panose="02040503050406030204" pitchFamily="18" charset="0"/>
                          </a:rPr>
                          <m:t>2</m:t>
                        </m:r>
                      </m:sub>
                    </m:sSub>
                  </m:oMath>
                </a14:m>
                <a:r>
                  <a:rPr lang="en-US" sz="1600" noProof="0" dirty="0">
                    <a:latin typeface="Aptos" panose="020B0004020202020204" pitchFamily="34" charset="0"/>
                  </a:rPr>
                  <a:t>–</a:t>
                </a:r>
                <a14:m>
                  <m:oMath xmlns:m="http://schemas.openxmlformats.org/officeDocument/2006/math">
                    <m:sSub>
                      <m:sSubPr>
                        <m:ctrlPr>
                          <a:rPr lang="en-US" sz="1600" b="0" i="1" noProof="0" smtClean="0">
                            <a:latin typeface="Cambria Math" panose="02040503050406030204" pitchFamily="18" charset="0"/>
                          </a:rPr>
                        </m:ctrlPr>
                      </m:sSubPr>
                      <m:e>
                        <m:r>
                          <a:rPr lang="en-US" sz="1600" b="0" i="1" noProof="0" smtClean="0">
                            <a:latin typeface="Cambria Math" panose="02040503050406030204" pitchFamily="18" charset="0"/>
                          </a:rPr>
                          <m:t>𝐻</m:t>
                        </m:r>
                      </m:e>
                      <m:sub>
                        <m:r>
                          <a:rPr lang="en-US" sz="1600" b="0" i="1" noProof="0" smtClean="0">
                            <a:latin typeface="Cambria Math" panose="02040503050406030204" pitchFamily="18" charset="0"/>
                          </a:rPr>
                          <m:t>2</m:t>
                        </m:r>
                      </m:sub>
                    </m:sSub>
                    <m:r>
                      <a:rPr lang="en-US" sz="1600" b="0" i="1" noProof="0" smtClean="0">
                        <a:latin typeface="Cambria Math" panose="02040503050406030204" pitchFamily="18" charset="0"/>
                      </a:rPr>
                      <m:t>𝑂</m:t>
                    </m:r>
                  </m:oMath>
                </a14:m>
                <a:r>
                  <a:rPr lang="en-US" sz="1600" noProof="0" dirty="0">
                    <a:latin typeface="Aptos" panose="020B0004020202020204" pitchFamily="34" charset="0"/>
                  </a:rPr>
                  <a:t> </a:t>
                </a:r>
              </a:p>
              <a:p>
                <a:pPr>
                  <a:defRPr sz="1400"/>
                </a:pPr>
                <a:r>
                  <a:rPr lang="en-US" sz="1600" noProof="0" dirty="0">
                    <a:latin typeface="Aptos" panose="020B0004020202020204" pitchFamily="34" charset="0"/>
                  </a:rPr>
                  <a:t>• Energy Conservation Equation (with JT)</a:t>
                </a:r>
              </a:p>
              <a:p>
                <a:pPr>
                  <a:defRPr sz="1400"/>
                </a:pPr>
                <a:r>
                  <a:rPr lang="en-US" sz="1600" noProof="0" dirty="0">
                    <a:latin typeface="Aptos" panose="020B0004020202020204" pitchFamily="34" charset="0"/>
                  </a:rPr>
                  <a:t>• Salt precipitation and fines migration</a:t>
                </a:r>
              </a:p>
            </p:txBody>
          </p:sp>
        </mc:Choice>
        <mc:Fallback>
          <p:sp>
            <p:nvSpPr>
              <p:cNvPr id="7" name="TextBox 6"/>
              <p:cNvSpPr txBox="1">
                <a:spLocks noRot="1" noChangeAspect="1" noMove="1" noResize="1" noEditPoints="1" noAdjustHandles="1" noChangeArrowheads="1" noChangeShapeType="1" noTextEdit="1"/>
              </p:cNvSpPr>
              <p:nvPr/>
            </p:nvSpPr>
            <p:spPr>
              <a:xfrm>
                <a:off x="8124857" y="1360660"/>
                <a:ext cx="3793107" cy="2616101"/>
              </a:xfrm>
              <a:prstGeom prst="rect">
                <a:avLst/>
              </a:prstGeom>
              <a:blipFill>
                <a:blip r:embed="rId3"/>
                <a:stretch>
                  <a:fillRect l="-965" t="-1166" r="-1768" b="-2098"/>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2F5C9586-67BB-3DA4-86CF-36423BC811ED}"/>
              </a:ext>
            </a:extLst>
          </p:cNvPr>
          <p:cNvSpPr/>
          <p:nvPr/>
        </p:nvSpPr>
        <p:spPr bwMode="auto">
          <a:xfrm>
            <a:off x="8332786" y="2668710"/>
            <a:ext cx="1005178" cy="290372"/>
          </a:xfrm>
          <a:prstGeom prst="rect">
            <a:avLst/>
          </a:prstGeom>
          <a:gradFill>
            <a:gsLst>
              <a:gs pos="0">
                <a:srgbClr val="00B0F0">
                  <a:alpha val="0"/>
                </a:srgbClr>
              </a:gs>
              <a:gs pos="0">
                <a:srgbClr val="00B0F0">
                  <a:alpha val="10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sp>
        <p:nvSpPr>
          <p:cNvPr id="12" name="Rectangle 11">
            <a:extLst>
              <a:ext uri="{FF2B5EF4-FFF2-40B4-BE49-F238E27FC236}">
                <a16:creationId xmlns:a16="http://schemas.microsoft.com/office/drawing/2014/main" id="{073FB69B-5734-094B-0B5A-DF3830C01F03}"/>
              </a:ext>
            </a:extLst>
          </p:cNvPr>
          <p:cNvSpPr/>
          <p:nvPr/>
        </p:nvSpPr>
        <p:spPr bwMode="auto">
          <a:xfrm>
            <a:off x="8332786" y="3178696"/>
            <a:ext cx="3503614" cy="254919"/>
          </a:xfrm>
          <a:prstGeom prst="rect">
            <a:avLst/>
          </a:prstGeom>
          <a:gradFill>
            <a:gsLst>
              <a:gs pos="0">
                <a:srgbClr val="00B0F0">
                  <a:alpha val="0"/>
                </a:srgbClr>
              </a:gs>
              <a:gs pos="0">
                <a:srgbClr val="00B0F0">
                  <a:alpha val="10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sp>
        <p:nvSpPr>
          <p:cNvPr id="13" name="Rectangle 12">
            <a:extLst>
              <a:ext uri="{FF2B5EF4-FFF2-40B4-BE49-F238E27FC236}">
                <a16:creationId xmlns:a16="http://schemas.microsoft.com/office/drawing/2014/main" id="{F175D111-1630-D8C7-A922-45912E98720F}"/>
              </a:ext>
            </a:extLst>
          </p:cNvPr>
          <p:cNvSpPr/>
          <p:nvPr/>
        </p:nvSpPr>
        <p:spPr bwMode="auto">
          <a:xfrm>
            <a:off x="9489454" y="2668710"/>
            <a:ext cx="759006" cy="290372"/>
          </a:xfrm>
          <a:prstGeom prst="rect">
            <a:avLst/>
          </a:prstGeom>
          <a:gradFill>
            <a:gsLst>
              <a:gs pos="0">
                <a:srgbClr val="FF0000"/>
              </a:gs>
              <a:gs pos="0">
                <a:srgbClr val="FF0000">
                  <a:alpha val="10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sp>
        <p:nvSpPr>
          <p:cNvPr id="14" name="Rectangle 13">
            <a:extLst>
              <a:ext uri="{FF2B5EF4-FFF2-40B4-BE49-F238E27FC236}">
                <a16:creationId xmlns:a16="http://schemas.microsoft.com/office/drawing/2014/main" id="{0F860890-B59D-58B0-8E8A-7E429E45BE85}"/>
              </a:ext>
            </a:extLst>
          </p:cNvPr>
          <p:cNvSpPr/>
          <p:nvPr/>
        </p:nvSpPr>
        <p:spPr bwMode="auto">
          <a:xfrm>
            <a:off x="8332786" y="3430266"/>
            <a:ext cx="3503614" cy="254919"/>
          </a:xfrm>
          <a:prstGeom prst="rect">
            <a:avLst/>
          </a:prstGeom>
          <a:gradFill>
            <a:gsLst>
              <a:gs pos="0">
                <a:srgbClr val="FF0000"/>
              </a:gs>
              <a:gs pos="0">
                <a:srgbClr val="FF0000">
                  <a:alpha val="10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pic>
        <p:nvPicPr>
          <p:cNvPr id="15" name="Picture 14">
            <a:extLst>
              <a:ext uri="{FF2B5EF4-FFF2-40B4-BE49-F238E27FC236}">
                <a16:creationId xmlns:a16="http://schemas.microsoft.com/office/drawing/2014/main" id="{B2F5A057-E6D2-F5C6-D347-3A8BE7E44935}"/>
              </a:ext>
            </a:extLst>
          </p:cNvPr>
          <p:cNvPicPr>
            <a:picLocks noChangeAspect="1"/>
          </p:cNvPicPr>
          <p:nvPr/>
        </p:nvPicPr>
        <p:blipFill>
          <a:blip r:embed="rId4"/>
          <a:stretch>
            <a:fillRect/>
          </a:stretch>
        </p:blipFill>
        <p:spPr>
          <a:xfrm>
            <a:off x="1459516" y="4239903"/>
            <a:ext cx="4884133" cy="2351621"/>
          </a:xfrm>
          <a:prstGeom prst="rect">
            <a:avLst/>
          </a:prstGeom>
        </p:spPr>
      </p:pic>
      <p:sp>
        <p:nvSpPr>
          <p:cNvPr id="17" name="TextBox 16">
            <a:extLst>
              <a:ext uri="{FF2B5EF4-FFF2-40B4-BE49-F238E27FC236}">
                <a16:creationId xmlns:a16="http://schemas.microsoft.com/office/drawing/2014/main" id="{2C0A710B-11EF-3636-949C-6AE4DD385959}"/>
              </a:ext>
            </a:extLst>
          </p:cNvPr>
          <p:cNvSpPr txBox="1"/>
          <p:nvPr/>
        </p:nvSpPr>
        <p:spPr>
          <a:xfrm>
            <a:off x="1459516" y="6588442"/>
            <a:ext cx="4388836" cy="307777"/>
          </a:xfrm>
          <a:prstGeom prst="rect">
            <a:avLst/>
          </a:prstGeom>
          <a:noFill/>
        </p:spPr>
        <p:txBody>
          <a:bodyPr wrap="square" rtlCol="0">
            <a:spAutoFit/>
          </a:bodyPr>
          <a:lstStyle/>
          <a:p>
            <a:r>
              <a:rPr lang="en-US" sz="1400" dirty="0">
                <a:latin typeface="Aptos" panose="020B0004020202020204" pitchFamily="34" charset="0"/>
              </a:rPr>
              <a:t>Miri &amp; </a:t>
            </a:r>
            <a:r>
              <a:rPr lang="en-US" sz="1400" dirty="0" err="1">
                <a:latin typeface="Aptos" panose="020B0004020202020204" pitchFamily="34" charset="0"/>
              </a:rPr>
              <a:t>Hellevang</a:t>
            </a:r>
            <a:r>
              <a:rPr lang="en-US" sz="1400" dirty="0">
                <a:latin typeface="Aptos" panose="020B0004020202020204" pitchFamily="34" charset="0"/>
              </a:rPr>
              <a:t>, 2016, Int. J. Greenhouse Gas Control</a:t>
            </a:r>
          </a:p>
        </p:txBody>
      </p:sp>
      <p:sp>
        <p:nvSpPr>
          <p:cNvPr id="18" name="TextBox 17">
            <a:extLst>
              <a:ext uri="{FF2B5EF4-FFF2-40B4-BE49-F238E27FC236}">
                <a16:creationId xmlns:a16="http://schemas.microsoft.com/office/drawing/2014/main" id="{34A8CD41-0912-CC9F-ADFF-CCB9179096E3}"/>
              </a:ext>
            </a:extLst>
          </p:cNvPr>
          <p:cNvSpPr txBox="1"/>
          <p:nvPr/>
        </p:nvSpPr>
        <p:spPr>
          <a:xfrm>
            <a:off x="6343649" y="6588442"/>
            <a:ext cx="4572000" cy="307777"/>
          </a:xfrm>
          <a:prstGeom prst="rect">
            <a:avLst/>
          </a:prstGeom>
          <a:noFill/>
        </p:spPr>
        <p:txBody>
          <a:bodyPr wrap="square">
            <a:spAutoFit/>
          </a:bodyPr>
          <a:lstStyle/>
          <a:p>
            <a:r>
              <a:rPr lang="pt-BR" sz="1400" dirty="0" err="1">
                <a:latin typeface="Aptos" panose="020B0004020202020204" pitchFamily="34" charset="0"/>
                <a:ea typeface="Tahoma" panose="020B0604030504040204" pitchFamily="34" charset="0"/>
                <a:cs typeface="Tahoma" panose="020B0604030504040204" pitchFamily="34" charset="0"/>
              </a:rPr>
              <a:t>Yusof</a:t>
            </a:r>
            <a:r>
              <a:rPr lang="pt-BR" sz="1400" dirty="0">
                <a:latin typeface="Aptos" panose="020B0004020202020204" pitchFamily="34" charset="0"/>
                <a:ea typeface="Tahoma" panose="020B0604030504040204" pitchFamily="34" charset="0"/>
                <a:cs typeface="Tahoma" panose="020B0604030504040204" pitchFamily="34" charset="0"/>
              </a:rPr>
              <a:t> et al., 2022, </a:t>
            </a:r>
            <a:r>
              <a:rPr lang="en-US" sz="1400" dirty="0">
                <a:latin typeface="Aptos" panose="020B0004020202020204" pitchFamily="34" charset="0"/>
              </a:rPr>
              <a:t>J. Pet. </a:t>
            </a:r>
            <a:r>
              <a:rPr lang="en-US" sz="1400" dirty="0" err="1">
                <a:latin typeface="Aptos" panose="020B0004020202020204" pitchFamily="34" charset="0"/>
              </a:rPr>
              <a:t>Explor</a:t>
            </a:r>
            <a:r>
              <a:rPr lang="en-US" sz="1400" dirty="0">
                <a:latin typeface="Aptos" panose="020B0004020202020204" pitchFamily="34" charset="0"/>
              </a:rPr>
              <a:t>. Prod. Technol.</a:t>
            </a:r>
          </a:p>
        </p:txBody>
      </p:sp>
      <p:pic>
        <p:nvPicPr>
          <p:cNvPr id="19" name="image2.png">
            <a:extLst>
              <a:ext uri="{FF2B5EF4-FFF2-40B4-BE49-F238E27FC236}">
                <a16:creationId xmlns:a16="http://schemas.microsoft.com/office/drawing/2014/main" id="{D0C90CB7-181C-7848-2100-3EB64021164C}"/>
              </a:ext>
            </a:extLst>
          </p:cNvPr>
          <p:cNvPicPr>
            <a:picLocks noChangeAspect="1"/>
          </p:cNvPicPr>
          <p:nvPr/>
        </p:nvPicPr>
        <p:blipFill>
          <a:blip r:embed="rId5"/>
          <a:srcRect/>
          <a:stretch>
            <a:fillRect/>
          </a:stretch>
        </p:blipFill>
        <p:spPr>
          <a:xfrm>
            <a:off x="6343649" y="4267132"/>
            <a:ext cx="4077643" cy="2374173"/>
          </a:xfrm>
          <a:prstGeom prst="rect">
            <a:avLst/>
          </a:prstGeom>
          <a:ln/>
        </p:spPr>
      </p:pic>
    </p:spTree>
    <p:extLst>
      <p:ext uri="{BB962C8B-B14F-4D97-AF65-F5344CB8AC3E}">
        <p14:creationId xmlns:p14="http://schemas.microsoft.com/office/powerpoint/2010/main" val="283388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cTn>
                              </p:par>
                              <p:par>
                                <p:cTn id="27" presetID="26" presetClass="emph" presetSubtype="0" fill="hold" grpId="0" nodeType="withEffect">
                                  <p:stCondLst>
                                    <p:cond delay="0"/>
                                  </p:stCondLst>
                                  <p:childTnLst>
                                    <p:animEffect transition="out" filter="fade">
                                      <p:cBhvr>
                                        <p:cTn id="28" dur="500" tmFilter="0, 0; .2, .5; .8, .5; 1, 0"/>
                                        <p:tgtEl>
                                          <p:spTgt spid="11"/>
                                        </p:tgtEl>
                                      </p:cBhvr>
                                    </p:animEffect>
                                    <p:animScale>
                                      <p:cBhvr>
                                        <p:cTn id="29" dur="250" autoRev="1" fill="hold"/>
                                        <p:tgtEl>
                                          <p:spTgt spid="11"/>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12"/>
                                        </p:tgtEl>
                                      </p:cBhvr>
                                    </p:animEffect>
                                    <p:animScale>
                                      <p:cBhvr>
                                        <p:cTn id="32" dur="250" autoRev="1" fill="hold"/>
                                        <p:tgtEl>
                                          <p:spTgt spid="12"/>
                                        </p:tgtEl>
                                      </p:cBhvr>
                                      <p:by x="105000" y="105000"/>
                                    </p:animScale>
                                  </p:childTnLst>
                                </p:cTn>
                              </p:par>
                              <p:par>
                                <p:cTn id="33" presetID="26" presetClass="emph" presetSubtype="0" fill="hold" grpId="0" nodeType="with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14"/>
                                        </p:tgtEl>
                                      </p:cBhvr>
                                    </p:animEffect>
                                    <p:animScale>
                                      <p:cBhvr>
                                        <p:cTn id="38"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3" grpId="0"/>
      <p:bldP spid="5" grpId="0"/>
      <p:bldP spid="7" grpId="0"/>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91996-C42B-FD95-CEEC-419FDE6B2C90}"/>
            </a:ext>
          </a:extLst>
        </p:cNvPr>
        <p:cNvGrpSpPr/>
        <p:nvPr/>
      </p:nvGrpSpPr>
      <p:grpSpPr>
        <a:xfrm>
          <a:off x="0" y="0"/>
          <a:ext cx="0" cy="0"/>
          <a:chOff x="0" y="0"/>
          <a:chExt cx="0" cy="0"/>
        </a:xfrm>
      </p:grpSpPr>
      <p:sp>
        <p:nvSpPr>
          <p:cNvPr id="19" name="Rounded Rectangle 4">
            <a:extLst>
              <a:ext uri="{FF2B5EF4-FFF2-40B4-BE49-F238E27FC236}">
                <a16:creationId xmlns:a16="http://schemas.microsoft.com/office/drawing/2014/main" id="{50E9E29B-6432-AF03-584C-8078482DA7C9}"/>
              </a:ext>
            </a:extLst>
          </p:cNvPr>
          <p:cNvSpPr/>
          <p:nvPr/>
        </p:nvSpPr>
        <p:spPr>
          <a:xfrm>
            <a:off x="6097456" y="3868673"/>
            <a:ext cx="3240000" cy="2412254"/>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noProof="0" dirty="0"/>
          </a:p>
        </p:txBody>
      </p:sp>
      <p:pic>
        <p:nvPicPr>
          <p:cNvPr id="30" name="Picture 29" descr="Work in progress Animated Icon | Free construction and tools ...">
            <a:extLst>
              <a:ext uri="{FF2B5EF4-FFF2-40B4-BE49-F238E27FC236}">
                <a16:creationId xmlns:a16="http://schemas.microsoft.com/office/drawing/2014/main" id="{36B610B2-37D3-8AD2-0930-4D68C0AA222D}"/>
              </a:ext>
            </a:extLst>
          </p:cNvPr>
          <p:cNvPicPr>
            <a:picLocks noChangeAspect="1"/>
          </p:cNvPicPr>
          <p:nvPr/>
        </p:nvPicPr>
        <p:blipFill>
          <a:blip r:embed="rId3"/>
          <a:srcRect t="10264" b="13862"/>
          <a:stretch>
            <a:fillRect/>
          </a:stretch>
        </p:blipFill>
        <p:spPr>
          <a:xfrm>
            <a:off x="7386423" y="5695657"/>
            <a:ext cx="659151" cy="500131"/>
          </a:xfrm>
          <a:prstGeom prst="rect">
            <a:avLst/>
          </a:prstGeom>
        </p:spPr>
      </p:pic>
      <p:sp>
        <p:nvSpPr>
          <p:cNvPr id="2" name="Title 1">
            <a:extLst>
              <a:ext uri="{FF2B5EF4-FFF2-40B4-BE49-F238E27FC236}">
                <a16:creationId xmlns:a16="http://schemas.microsoft.com/office/drawing/2014/main" id="{62093DB1-A30C-AD47-724F-FED474723B78}"/>
              </a:ext>
            </a:extLst>
          </p:cNvPr>
          <p:cNvSpPr>
            <a:spLocks noGrp="1"/>
          </p:cNvSpPr>
          <p:nvPr>
            <p:ph type="title"/>
          </p:nvPr>
        </p:nvSpPr>
        <p:spPr>
          <a:xfrm>
            <a:off x="1219200" y="304800"/>
            <a:ext cx="10720662" cy="617539"/>
          </a:xfrm>
        </p:spPr>
        <p:txBody>
          <a:bodyPr/>
          <a:lstStyle/>
          <a:p>
            <a:r>
              <a:rPr lang="en-US" noProof="0" dirty="0">
                <a:latin typeface="Arial" panose="020B0604020202020204" pitchFamily="34" charset="0"/>
                <a:cs typeface="Arial" panose="020B0604020202020204" pitchFamily="34" charset="0"/>
              </a:rPr>
              <a:t>Introduction</a:t>
            </a:r>
            <a:r>
              <a:rPr lang="en-US" noProof="0" dirty="0">
                <a:latin typeface="Aptos" panose="020B0004020202020204" pitchFamily="34" charset="0"/>
              </a:rPr>
              <a:t> : Evolution of the Numerical Framework</a:t>
            </a:r>
            <a:endParaRPr lang="en-US"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E30F540-E4B8-71A6-8138-15C875035B72}"/>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3</a:t>
            </a:fld>
            <a:endParaRPr lang="en-US" sz="1800" b="1" noProof="0" dirty="0">
              <a:solidFill>
                <a:srgbClr val="000000"/>
              </a:solidFill>
              <a:latin typeface="Tahoma"/>
            </a:endParaRPr>
          </a:p>
        </p:txBody>
      </p:sp>
      <p:sp>
        <p:nvSpPr>
          <p:cNvPr id="7" name="Rounded Rectangle 2">
            <a:extLst>
              <a:ext uri="{FF2B5EF4-FFF2-40B4-BE49-F238E27FC236}">
                <a16:creationId xmlns:a16="http://schemas.microsoft.com/office/drawing/2014/main" id="{D1635AA6-B173-6F55-41FD-FD7012C2D1DF}"/>
              </a:ext>
            </a:extLst>
          </p:cNvPr>
          <p:cNvSpPr/>
          <p:nvPr/>
        </p:nvSpPr>
        <p:spPr>
          <a:xfrm>
            <a:off x="389304" y="1247959"/>
            <a:ext cx="3240000" cy="2412254"/>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8" name="TextBox 7">
            <a:extLst>
              <a:ext uri="{FF2B5EF4-FFF2-40B4-BE49-F238E27FC236}">
                <a16:creationId xmlns:a16="http://schemas.microsoft.com/office/drawing/2014/main" id="{3DD328D8-D0B0-53D9-ED28-821101C80308}"/>
              </a:ext>
            </a:extLst>
          </p:cNvPr>
          <p:cNvSpPr txBox="1"/>
          <p:nvPr/>
        </p:nvSpPr>
        <p:spPr>
          <a:xfrm>
            <a:off x="389304" y="1252291"/>
            <a:ext cx="3240000" cy="2308324"/>
          </a:xfrm>
          <a:prstGeom prst="rect">
            <a:avLst/>
          </a:prstGeom>
          <a:noFill/>
        </p:spPr>
        <p:txBody>
          <a:bodyPr wrap="square">
            <a:spAutoFit/>
          </a:bodyPr>
          <a:lstStyle/>
          <a:p>
            <a:pPr algn="ctr"/>
            <a:r>
              <a:rPr lang="en-US" sz="1600" b="1" noProof="0" dirty="0">
                <a:latin typeface="Aptos" panose="020B0004020202020204" pitchFamily="34" charset="0"/>
              </a:rPr>
              <a:t>1. Initial Flow Models</a:t>
            </a:r>
          </a:p>
          <a:p>
            <a:pPr algn="ctr">
              <a:defRPr sz="1200"/>
            </a:pPr>
            <a:r>
              <a:rPr lang="en-US" sz="1600" noProof="0" dirty="0">
                <a:latin typeface="Aptos" panose="020B0004020202020204" pitchFamily="34" charset="0"/>
              </a:rPr>
              <a:t>Validation and flow fundamentals</a:t>
            </a:r>
          </a:p>
          <a:p>
            <a:endParaRPr lang="en-US" sz="1600" noProof="0" dirty="0">
              <a:latin typeface="Aptos" panose="020B0004020202020204" pitchFamily="34" charset="0"/>
            </a:endParaRPr>
          </a:p>
          <a:p>
            <a:pPr>
              <a:defRPr sz="1100"/>
            </a:pPr>
            <a:r>
              <a:rPr lang="en-US" sz="1600" noProof="0" dirty="0">
                <a:latin typeface="Aptos" panose="020B0004020202020204" pitchFamily="34" charset="0"/>
              </a:rPr>
              <a:t>• Buckley–Leverett </a:t>
            </a:r>
          </a:p>
          <a:p>
            <a:pPr>
              <a:defRPr sz="1100"/>
            </a:pPr>
            <a:r>
              <a:rPr lang="en-US" sz="1600" noProof="0" dirty="0">
                <a:latin typeface="Aptos" panose="020B0004020202020204" pitchFamily="34" charset="0"/>
              </a:rPr>
              <a:t>• Black–Oil (IMPES)</a:t>
            </a:r>
            <a:br>
              <a:rPr lang="en-US" sz="1600" noProof="0" dirty="0">
                <a:latin typeface="Aptos" panose="020B0004020202020204" pitchFamily="34" charset="0"/>
              </a:rPr>
            </a:br>
            <a:endParaRPr lang="en-US" sz="1600" noProof="0" dirty="0">
              <a:latin typeface="Aptos" panose="020B0004020202020204" pitchFamily="34" charset="0"/>
            </a:endParaRPr>
          </a:p>
          <a:p>
            <a:pPr>
              <a:defRPr sz="1100"/>
            </a:pPr>
            <a:endParaRPr lang="en-US" sz="1600" noProof="0" dirty="0">
              <a:latin typeface="Aptos" panose="020B0004020202020204" pitchFamily="34" charset="0"/>
            </a:endParaRPr>
          </a:p>
          <a:p>
            <a:pPr>
              <a:defRPr sz="1100"/>
            </a:pPr>
            <a:endParaRPr lang="en-US" sz="1600" noProof="0" dirty="0">
              <a:latin typeface="Aptos" panose="020B0004020202020204" pitchFamily="34" charset="0"/>
            </a:endParaRPr>
          </a:p>
          <a:p>
            <a:pPr algn="ctr">
              <a:defRPr sz="1100" i="1"/>
            </a:pPr>
            <a:r>
              <a:rPr lang="en-US" sz="1600" noProof="0" dirty="0">
                <a:latin typeface="Aptos" panose="020B0004020202020204" pitchFamily="34" charset="0"/>
              </a:rPr>
              <a:t>Single-physics flow simulations</a:t>
            </a:r>
          </a:p>
        </p:txBody>
      </p:sp>
      <p:sp>
        <p:nvSpPr>
          <p:cNvPr id="9" name="Rounded Rectangle 4">
            <a:extLst>
              <a:ext uri="{FF2B5EF4-FFF2-40B4-BE49-F238E27FC236}">
                <a16:creationId xmlns:a16="http://schemas.microsoft.com/office/drawing/2014/main" id="{4777F814-AB36-6965-534D-6DAD6CFF24B8}"/>
              </a:ext>
            </a:extLst>
          </p:cNvPr>
          <p:cNvSpPr/>
          <p:nvPr/>
        </p:nvSpPr>
        <p:spPr>
          <a:xfrm>
            <a:off x="4159852" y="1252291"/>
            <a:ext cx="3240000" cy="2412254"/>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0" name="TextBox 9">
            <a:extLst>
              <a:ext uri="{FF2B5EF4-FFF2-40B4-BE49-F238E27FC236}">
                <a16:creationId xmlns:a16="http://schemas.microsoft.com/office/drawing/2014/main" id="{3E308F29-417C-1605-A3F2-151B51E25F9C}"/>
              </a:ext>
            </a:extLst>
          </p:cNvPr>
          <p:cNvSpPr txBox="1"/>
          <p:nvPr/>
        </p:nvSpPr>
        <p:spPr>
          <a:xfrm>
            <a:off x="4159852" y="1256622"/>
            <a:ext cx="3228593" cy="2308324"/>
          </a:xfrm>
          <a:prstGeom prst="rect">
            <a:avLst/>
          </a:prstGeom>
          <a:noFill/>
        </p:spPr>
        <p:txBody>
          <a:bodyPr wrap="square">
            <a:spAutoFit/>
          </a:bodyPr>
          <a:lstStyle/>
          <a:p>
            <a:pPr algn="ctr"/>
            <a:r>
              <a:rPr lang="en-US" sz="1600" b="1" noProof="0" dirty="0">
                <a:latin typeface="Aptos" panose="020B0004020202020204" pitchFamily="34" charset="0"/>
              </a:rPr>
              <a:t>2. Thermal Model</a:t>
            </a:r>
          </a:p>
          <a:p>
            <a:pPr algn="ctr">
              <a:defRPr sz="1200"/>
            </a:pPr>
            <a:r>
              <a:rPr lang="en-US" sz="1600" noProof="0" dirty="0">
                <a:latin typeface="Aptos" panose="020B0004020202020204" pitchFamily="34" charset="0"/>
              </a:rPr>
              <a:t>Thermal transport formulation</a:t>
            </a:r>
          </a:p>
          <a:p>
            <a:endParaRPr lang="en-US" sz="1600" noProof="0" dirty="0">
              <a:latin typeface="Aptos" panose="020B0004020202020204" pitchFamily="34" charset="0"/>
            </a:endParaRPr>
          </a:p>
          <a:p>
            <a:pPr>
              <a:defRPr sz="1100"/>
            </a:pPr>
            <a:r>
              <a:rPr lang="en-US" sz="1600" noProof="0" dirty="0">
                <a:latin typeface="Aptos" panose="020B0004020202020204" pitchFamily="34" charset="0"/>
              </a:rPr>
              <a:t>• Energy Conservation Equation</a:t>
            </a:r>
          </a:p>
          <a:p>
            <a:pPr>
              <a:defRPr sz="1100"/>
            </a:pPr>
            <a:r>
              <a:rPr lang="en-US" sz="1600" noProof="0" dirty="0">
                <a:latin typeface="Aptos" panose="020B0004020202020204" pitchFamily="34" charset="0"/>
              </a:rPr>
              <a:t>• Joule–Thomson effect</a:t>
            </a:r>
          </a:p>
          <a:p>
            <a:endParaRPr lang="en-US" sz="1600" noProof="0" dirty="0">
              <a:latin typeface="Aptos" panose="020B0004020202020204" pitchFamily="34" charset="0"/>
            </a:endParaRPr>
          </a:p>
          <a:p>
            <a:endParaRPr lang="en-US" sz="1600" noProof="0" dirty="0">
              <a:latin typeface="Aptos" panose="020B0004020202020204" pitchFamily="34" charset="0"/>
            </a:endParaRPr>
          </a:p>
          <a:p>
            <a:endParaRPr lang="en-US" sz="1600" noProof="0" dirty="0">
              <a:latin typeface="Aptos" panose="020B0004020202020204" pitchFamily="34" charset="0"/>
            </a:endParaRPr>
          </a:p>
          <a:p>
            <a:pPr algn="ctr">
              <a:defRPr sz="1100" i="1"/>
            </a:pPr>
            <a:r>
              <a:rPr lang="en-US" sz="1600" noProof="0" dirty="0">
                <a:latin typeface="Aptos" panose="020B0004020202020204" pitchFamily="34" charset="0"/>
              </a:rPr>
              <a:t>Standalone thermal analysis</a:t>
            </a:r>
          </a:p>
        </p:txBody>
      </p:sp>
      <p:sp>
        <p:nvSpPr>
          <p:cNvPr id="11" name="Rounded Rectangle 6">
            <a:extLst>
              <a:ext uri="{FF2B5EF4-FFF2-40B4-BE49-F238E27FC236}">
                <a16:creationId xmlns:a16="http://schemas.microsoft.com/office/drawing/2014/main" id="{FC043736-87CB-6349-5F16-5BEC01A4295A}"/>
              </a:ext>
            </a:extLst>
          </p:cNvPr>
          <p:cNvSpPr/>
          <p:nvPr/>
        </p:nvSpPr>
        <p:spPr>
          <a:xfrm>
            <a:off x="7930400" y="1252291"/>
            <a:ext cx="3240000" cy="2412254"/>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2" name="TextBox 11">
            <a:extLst>
              <a:ext uri="{FF2B5EF4-FFF2-40B4-BE49-F238E27FC236}">
                <a16:creationId xmlns:a16="http://schemas.microsoft.com/office/drawing/2014/main" id="{17E43957-C0F8-9977-EBE9-BA6DDED246D0}"/>
              </a:ext>
            </a:extLst>
          </p:cNvPr>
          <p:cNvSpPr txBox="1"/>
          <p:nvPr/>
        </p:nvSpPr>
        <p:spPr>
          <a:xfrm>
            <a:off x="7930400" y="1247959"/>
            <a:ext cx="3240000" cy="2477601"/>
          </a:xfrm>
          <a:prstGeom prst="rect">
            <a:avLst/>
          </a:prstGeom>
          <a:noFill/>
        </p:spPr>
        <p:txBody>
          <a:bodyPr wrap="square">
            <a:spAutoFit/>
          </a:bodyPr>
          <a:lstStyle/>
          <a:p>
            <a:pPr algn="ctr"/>
            <a:r>
              <a:rPr lang="en-US" sz="1600" b="1" noProof="0" dirty="0">
                <a:latin typeface="Aptos" panose="020B0004020202020204" pitchFamily="34" charset="0"/>
              </a:rPr>
              <a:t>3. Flow + Thermal</a:t>
            </a:r>
          </a:p>
          <a:p>
            <a:pPr algn="ctr">
              <a:defRPr sz="1200"/>
            </a:pPr>
            <a:r>
              <a:rPr lang="en-US" sz="1600" noProof="0" dirty="0">
                <a:latin typeface="Aptos" panose="020B0004020202020204" pitchFamily="34" charset="0"/>
              </a:rPr>
              <a:t>Thermo-hydraulic coupling</a:t>
            </a:r>
          </a:p>
          <a:p>
            <a:endParaRPr lang="en-US" sz="1600" noProof="0" dirty="0">
              <a:latin typeface="Aptos" panose="020B0004020202020204" pitchFamily="34" charset="0"/>
            </a:endParaRPr>
          </a:p>
          <a:p>
            <a:pPr>
              <a:defRPr sz="1100"/>
            </a:pPr>
            <a:r>
              <a:rPr lang="en-US" sz="1600" noProof="0" dirty="0">
                <a:latin typeface="Aptos" panose="020B0004020202020204" pitchFamily="34" charset="0"/>
              </a:rPr>
              <a:t>• Pressure, Velocity, Saturation–Temperature coupling</a:t>
            </a:r>
          </a:p>
          <a:p>
            <a:pPr>
              <a:defRPr sz="1100"/>
            </a:pPr>
            <a:r>
              <a:rPr lang="en-US" sz="1600" noProof="0" dirty="0">
                <a:latin typeface="Aptos" panose="020B0004020202020204" pitchFamily="34" charset="0"/>
              </a:rPr>
              <a:t>• JT cooling </a:t>
            </a:r>
          </a:p>
          <a:p>
            <a:pPr>
              <a:defRPr sz="1100"/>
            </a:pPr>
            <a:r>
              <a:rPr lang="en-US" sz="1600" noProof="0" dirty="0">
                <a:latin typeface="Aptos" panose="020B0004020202020204" pitchFamily="34" charset="0"/>
              </a:rPr>
              <a:t>• Radial injection</a:t>
            </a:r>
          </a:p>
          <a:p>
            <a:pPr>
              <a:defRPr sz="1100"/>
            </a:pPr>
            <a:endParaRPr lang="en-US" sz="1600" noProof="0" dirty="0">
              <a:latin typeface="Aptos" panose="020B0004020202020204" pitchFamily="34" charset="0"/>
            </a:endParaRPr>
          </a:p>
          <a:p>
            <a:pPr algn="ctr">
              <a:defRPr sz="1100" i="1"/>
            </a:pPr>
            <a:r>
              <a:rPr lang="en-US" sz="1600" noProof="0" dirty="0">
                <a:latin typeface="Aptos" panose="020B0004020202020204" pitchFamily="34" charset="0"/>
              </a:rPr>
              <a:t>Coupled </a:t>
            </a:r>
            <a:r>
              <a:rPr lang="en-US" sz="1600" noProof="0" dirty="0" err="1">
                <a:latin typeface="Aptos" panose="020B0004020202020204" pitchFamily="34" charset="0"/>
              </a:rPr>
              <a:t>multiphysics</a:t>
            </a:r>
            <a:r>
              <a:rPr lang="en-US" sz="1600" noProof="0" dirty="0">
                <a:latin typeface="Aptos" panose="020B0004020202020204" pitchFamily="34" charset="0"/>
              </a:rPr>
              <a:t> framework</a:t>
            </a:r>
          </a:p>
          <a:p>
            <a:pPr algn="ctr">
              <a:defRPr sz="1100" i="1"/>
            </a:pPr>
            <a:endParaRPr lang="en-US" noProof="0" dirty="0"/>
          </a:p>
        </p:txBody>
      </p:sp>
      <p:sp>
        <p:nvSpPr>
          <p:cNvPr id="15" name="TextBox 14">
            <a:extLst>
              <a:ext uri="{FF2B5EF4-FFF2-40B4-BE49-F238E27FC236}">
                <a16:creationId xmlns:a16="http://schemas.microsoft.com/office/drawing/2014/main" id="{6772B728-D016-E451-25F8-397BD6C2D666}"/>
              </a:ext>
            </a:extLst>
          </p:cNvPr>
          <p:cNvSpPr txBox="1"/>
          <p:nvPr/>
        </p:nvSpPr>
        <p:spPr>
          <a:xfrm>
            <a:off x="3757418" y="2163768"/>
            <a:ext cx="274320" cy="274320"/>
          </a:xfrm>
          <a:prstGeom prst="rect">
            <a:avLst/>
          </a:prstGeom>
          <a:noFill/>
        </p:spPr>
        <p:txBody>
          <a:bodyPr wrap="none">
            <a:spAutoFit/>
          </a:bodyPr>
          <a:lstStyle/>
          <a:p>
            <a:pPr algn="ctr">
              <a:defRPr sz="2800"/>
            </a:pPr>
            <a:r>
              <a:rPr lang="en-US" noProof="0" dirty="0"/>
              <a:t>→</a:t>
            </a:r>
          </a:p>
        </p:txBody>
      </p:sp>
      <p:sp>
        <p:nvSpPr>
          <p:cNvPr id="16" name="TextBox 15">
            <a:extLst>
              <a:ext uri="{FF2B5EF4-FFF2-40B4-BE49-F238E27FC236}">
                <a16:creationId xmlns:a16="http://schemas.microsoft.com/office/drawing/2014/main" id="{D86A87F3-70C3-F3C4-231B-B8901105670F}"/>
              </a:ext>
            </a:extLst>
          </p:cNvPr>
          <p:cNvSpPr txBox="1"/>
          <p:nvPr/>
        </p:nvSpPr>
        <p:spPr>
          <a:xfrm>
            <a:off x="7527966" y="2163768"/>
            <a:ext cx="274320" cy="274320"/>
          </a:xfrm>
          <a:prstGeom prst="rect">
            <a:avLst/>
          </a:prstGeom>
          <a:noFill/>
        </p:spPr>
        <p:txBody>
          <a:bodyPr wrap="none">
            <a:spAutoFit/>
          </a:bodyPr>
          <a:lstStyle/>
          <a:p>
            <a:pPr algn="ctr">
              <a:defRPr sz="2800"/>
            </a:pPr>
            <a:r>
              <a:rPr lang="en-US" noProof="0" dirty="0"/>
              <a:t>→</a:t>
            </a:r>
          </a:p>
        </p:txBody>
      </p:sp>
      <p:sp>
        <p:nvSpPr>
          <p:cNvPr id="17" name="TextBox 16">
            <a:extLst>
              <a:ext uri="{FF2B5EF4-FFF2-40B4-BE49-F238E27FC236}">
                <a16:creationId xmlns:a16="http://schemas.microsoft.com/office/drawing/2014/main" id="{4F8D0578-EAA9-3352-DDA5-79C178124208}"/>
              </a:ext>
            </a:extLst>
          </p:cNvPr>
          <p:cNvSpPr txBox="1"/>
          <p:nvPr/>
        </p:nvSpPr>
        <p:spPr>
          <a:xfrm>
            <a:off x="11309921" y="2163768"/>
            <a:ext cx="274320" cy="274320"/>
          </a:xfrm>
          <a:prstGeom prst="rect">
            <a:avLst/>
          </a:prstGeom>
          <a:noFill/>
        </p:spPr>
        <p:txBody>
          <a:bodyPr wrap="none">
            <a:spAutoFit/>
          </a:bodyPr>
          <a:lstStyle/>
          <a:p>
            <a:pPr algn="ctr">
              <a:defRPr sz="2800"/>
            </a:pPr>
            <a:r>
              <a:rPr lang="en-US" noProof="0" dirty="0"/>
              <a:t>→</a:t>
            </a:r>
          </a:p>
        </p:txBody>
      </p:sp>
      <p:sp>
        <p:nvSpPr>
          <p:cNvPr id="21" name="TextBox 20">
            <a:extLst>
              <a:ext uri="{FF2B5EF4-FFF2-40B4-BE49-F238E27FC236}">
                <a16:creationId xmlns:a16="http://schemas.microsoft.com/office/drawing/2014/main" id="{B145E402-C398-BCAD-BBD8-CE3A96EA55F2}"/>
              </a:ext>
            </a:extLst>
          </p:cNvPr>
          <p:cNvSpPr txBox="1"/>
          <p:nvPr/>
        </p:nvSpPr>
        <p:spPr>
          <a:xfrm>
            <a:off x="6096000" y="3862440"/>
            <a:ext cx="3239999" cy="1738938"/>
          </a:xfrm>
          <a:prstGeom prst="rect">
            <a:avLst/>
          </a:prstGeom>
          <a:noFill/>
        </p:spPr>
        <p:txBody>
          <a:bodyPr wrap="square">
            <a:spAutoFit/>
          </a:bodyPr>
          <a:lstStyle/>
          <a:p>
            <a:pPr algn="ctr"/>
            <a:r>
              <a:rPr lang="en-US" sz="1600" b="1" noProof="0" dirty="0">
                <a:latin typeface="Aptos" panose="020B0004020202020204" pitchFamily="34" charset="0"/>
              </a:rPr>
              <a:t>5. Next Steps</a:t>
            </a:r>
          </a:p>
          <a:p>
            <a:pPr algn="ctr">
              <a:defRPr sz="1200"/>
            </a:pPr>
            <a:r>
              <a:rPr lang="en-US" sz="1600" noProof="0" dirty="0">
                <a:latin typeface="Aptos" panose="020B0004020202020204" pitchFamily="34" charset="0"/>
              </a:rPr>
              <a:t>Thermo-hydraulic coupling</a:t>
            </a:r>
          </a:p>
          <a:p>
            <a:endParaRPr lang="en-US" sz="1600" noProof="0" dirty="0">
              <a:latin typeface="Aptos" panose="020B0004020202020204" pitchFamily="34" charset="0"/>
            </a:endParaRPr>
          </a:p>
          <a:p>
            <a:pPr>
              <a:defRPr sz="1100"/>
            </a:pPr>
            <a:r>
              <a:rPr lang="en-US" sz="1600" noProof="0" dirty="0">
                <a:latin typeface="Aptos" panose="020B0004020202020204" pitchFamily="34" charset="0"/>
              </a:rPr>
              <a:t>• Variable properties</a:t>
            </a:r>
          </a:p>
          <a:p>
            <a:pPr>
              <a:defRPr sz="1100"/>
            </a:pPr>
            <a:r>
              <a:rPr lang="en-US" sz="1600" noProof="0" dirty="0">
                <a:latin typeface="Aptos" panose="020B0004020202020204" pitchFamily="34" charset="0"/>
              </a:rPr>
              <a:t>• Salt precipitation/fines migration</a:t>
            </a:r>
          </a:p>
          <a:p>
            <a:pPr>
              <a:defRPr sz="1100"/>
            </a:pPr>
            <a:r>
              <a:rPr lang="en-US" sz="1600" noProof="0" dirty="0">
                <a:latin typeface="Aptos" panose="020B0004020202020204" pitchFamily="34" charset="0"/>
              </a:rPr>
              <a:t>• Expandable architecture</a:t>
            </a:r>
          </a:p>
          <a:p>
            <a:pPr algn="ctr">
              <a:defRPr sz="1100" i="1"/>
            </a:pPr>
            <a:endParaRPr lang="en-US" noProof="0" dirty="0"/>
          </a:p>
        </p:txBody>
      </p:sp>
      <p:sp>
        <p:nvSpPr>
          <p:cNvPr id="22" name="Rounded Rectangle 8">
            <a:extLst>
              <a:ext uri="{FF2B5EF4-FFF2-40B4-BE49-F238E27FC236}">
                <a16:creationId xmlns:a16="http://schemas.microsoft.com/office/drawing/2014/main" id="{C449D2EC-E3E6-26E6-9102-A5732C7FAAE5}"/>
              </a:ext>
            </a:extLst>
          </p:cNvPr>
          <p:cNvSpPr/>
          <p:nvPr/>
        </p:nvSpPr>
        <p:spPr>
          <a:xfrm>
            <a:off x="2279814" y="3864256"/>
            <a:ext cx="3240000" cy="2412254"/>
          </a:xfrm>
          <a:prstGeom prst="roundRect">
            <a:avLst/>
          </a:prstGeom>
          <a:solidFill>
            <a:schemeClr val="accent5">
              <a:lumMod val="9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A374C16B-46F8-89FC-13E2-4E1551165FF6}"/>
                  </a:ext>
                </a:extLst>
              </p:cNvPr>
              <p:cNvSpPr txBox="1"/>
              <p:nvPr/>
            </p:nvSpPr>
            <p:spPr>
              <a:xfrm>
                <a:off x="2279812" y="3859924"/>
                <a:ext cx="3240000" cy="2308324"/>
              </a:xfrm>
              <a:prstGeom prst="rect">
                <a:avLst/>
              </a:prstGeom>
              <a:noFill/>
            </p:spPr>
            <p:txBody>
              <a:bodyPr wrap="square">
                <a:spAutoFit/>
              </a:bodyPr>
              <a:lstStyle/>
              <a:p>
                <a:pPr algn="ctr"/>
                <a:r>
                  <a:rPr lang="en-US" sz="1600" b="1" noProof="0" dirty="0">
                    <a:latin typeface="Aptos" panose="020B0004020202020204" pitchFamily="34" charset="0"/>
                  </a:rPr>
                  <a:t>4. Current Stage</a:t>
                </a:r>
              </a:p>
              <a:p>
                <a:pPr algn="ctr">
                  <a:defRPr sz="1200"/>
                </a:pPr>
                <a:r>
                  <a:rPr lang="en-US" sz="1600" noProof="0" dirty="0">
                    <a:latin typeface="Aptos" panose="020B0004020202020204" pitchFamily="34" charset="0"/>
                  </a:rPr>
                  <a:t>Compositional + Thermal</a:t>
                </a:r>
              </a:p>
              <a:p>
                <a:pPr algn="ctr">
                  <a:defRPr sz="1200"/>
                </a:pPr>
                <a:endParaRPr lang="en-US" sz="1600" noProof="0" dirty="0">
                  <a:latin typeface="Aptos" panose="020B0004020202020204" pitchFamily="34" charset="0"/>
                </a:endParaRPr>
              </a:p>
              <a:p>
                <a:pPr>
                  <a:defRPr sz="1100"/>
                </a:pPr>
                <a:r>
                  <a:rPr lang="en-US" sz="1600" noProof="0" dirty="0">
                    <a:latin typeface="Aptos" panose="020B0004020202020204" pitchFamily="34" charset="0"/>
                  </a:rPr>
                  <a:t>• Compositional </a:t>
                </a:r>
                <a14:m>
                  <m:oMath xmlns:m="http://schemas.openxmlformats.org/officeDocument/2006/math">
                    <m:r>
                      <a:rPr lang="en-US" sz="1600" i="1" noProof="0" smtClean="0">
                        <a:latin typeface="Cambria Math" panose="02040503050406030204" pitchFamily="18" charset="0"/>
                      </a:rPr>
                      <m:t>𝐶</m:t>
                    </m:r>
                    <m:sSub>
                      <m:sSubPr>
                        <m:ctrlPr>
                          <a:rPr lang="en-US" sz="1600" b="0" i="1" noProof="0" smtClean="0">
                            <a:latin typeface="Cambria Math" panose="02040503050406030204" pitchFamily="18" charset="0"/>
                          </a:rPr>
                        </m:ctrlPr>
                      </m:sSubPr>
                      <m:e>
                        <m:r>
                          <a:rPr lang="en-US" sz="1600" i="1" noProof="0" smtClean="0">
                            <a:latin typeface="Cambria Math" panose="02040503050406030204" pitchFamily="18" charset="0"/>
                          </a:rPr>
                          <m:t>𝑂</m:t>
                        </m:r>
                      </m:e>
                      <m:sub>
                        <m:r>
                          <a:rPr lang="en-US" sz="1600" b="0" i="1" noProof="0" smtClean="0">
                            <a:latin typeface="Cambria Math" panose="02040503050406030204" pitchFamily="18" charset="0"/>
                          </a:rPr>
                          <m:t>2</m:t>
                        </m:r>
                      </m:sub>
                    </m:sSub>
                  </m:oMath>
                </a14:m>
                <a:r>
                  <a:rPr lang="en-US" sz="1600" noProof="0" dirty="0">
                    <a:latin typeface="Aptos" panose="020B0004020202020204" pitchFamily="34" charset="0"/>
                  </a:rPr>
                  <a:t>–</a:t>
                </a:r>
                <a14:m>
                  <m:oMath xmlns:m="http://schemas.openxmlformats.org/officeDocument/2006/math">
                    <m:sSub>
                      <m:sSubPr>
                        <m:ctrlPr>
                          <a:rPr lang="en-US" sz="1600" b="0" i="1" noProof="0" smtClean="0">
                            <a:latin typeface="Cambria Math" panose="02040503050406030204" pitchFamily="18" charset="0"/>
                          </a:rPr>
                        </m:ctrlPr>
                      </m:sSubPr>
                      <m:e>
                        <m:r>
                          <a:rPr lang="en-US" sz="1600" b="0" i="1" noProof="0" smtClean="0">
                            <a:latin typeface="Cambria Math" panose="02040503050406030204" pitchFamily="18" charset="0"/>
                          </a:rPr>
                          <m:t>𝐻</m:t>
                        </m:r>
                      </m:e>
                      <m:sub>
                        <m:r>
                          <a:rPr lang="en-US" sz="1600" b="0" i="1" noProof="0" smtClean="0">
                            <a:latin typeface="Cambria Math" panose="02040503050406030204" pitchFamily="18" charset="0"/>
                          </a:rPr>
                          <m:t>2</m:t>
                        </m:r>
                      </m:sub>
                    </m:sSub>
                    <m:r>
                      <a:rPr lang="en-US" sz="1600" b="0" i="1" noProof="0" smtClean="0">
                        <a:latin typeface="Cambria Math" panose="02040503050406030204" pitchFamily="18" charset="0"/>
                      </a:rPr>
                      <m:t>𝑂</m:t>
                    </m:r>
                  </m:oMath>
                </a14:m>
                <a:endParaRPr lang="en-US" sz="1600" noProof="0" dirty="0">
                  <a:latin typeface="Aptos" panose="020B0004020202020204" pitchFamily="34" charset="0"/>
                </a:endParaRPr>
              </a:p>
              <a:p>
                <a:pPr>
                  <a:defRPr sz="1100"/>
                </a:pPr>
                <a:r>
                  <a:rPr lang="en-US" sz="1600" noProof="0" dirty="0">
                    <a:latin typeface="Aptos" panose="020B0004020202020204" pitchFamily="34" charset="0"/>
                  </a:rPr>
                  <a:t>• Thermal coupling</a:t>
                </a:r>
                <a:br>
                  <a:rPr lang="en-US" sz="1600" noProof="0" dirty="0">
                    <a:latin typeface="Aptos" panose="020B0004020202020204" pitchFamily="34" charset="0"/>
                  </a:rPr>
                </a:br>
                <a:r>
                  <a:rPr lang="en-US" sz="1600" noProof="0" dirty="0">
                    <a:latin typeface="Aptos" panose="020B0004020202020204" pitchFamily="34" charset="0"/>
                  </a:rPr>
                  <a:t>• Model verification</a:t>
                </a:r>
              </a:p>
              <a:p>
                <a:pPr>
                  <a:defRPr sz="1100"/>
                </a:pPr>
                <a:r>
                  <a:rPr lang="en-US" sz="1600" noProof="0" dirty="0">
                    <a:latin typeface="Aptos" panose="020B0004020202020204" pitchFamily="34" charset="0"/>
                  </a:rPr>
                  <a:t>• Modular OOP implementation</a:t>
                </a:r>
              </a:p>
              <a:p>
                <a:pPr>
                  <a:defRPr sz="1100"/>
                </a:pPr>
                <a:endParaRPr lang="en-US" sz="1600" noProof="0" dirty="0">
                  <a:latin typeface="Aptos" panose="020B0004020202020204" pitchFamily="34" charset="0"/>
                </a:endParaRPr>
              </a:p>
              <a:p>
                <a:pPr algn="ctr">
                  <a:defRPr sz="1100" i="1"/>
                </a:pPr>
                <a:r>
                  <a:rPr lang="en-US" sz="1600" noProof="0" dirty="0">
                    <a:latin typeface="Aptos" panose="020B0004020202020204" pitchFamily="34" charset="0"/>
                  </a:rPr>
                  <a:t>Focus of this presentation</a:t>
                </a:r>
              </a:p>
            </p:txBody>
          </p:sp>
        </mc:Choice>
        <mc:Fallback>
          <p:sp>
            <p:nvSpPr>
              <p:cNvPr id="23" name="TextBox 22">
                <a:extLst>
                  <a:ext uri="{FF2B5EF4-FFF2-40B4-BE49-F238E27FC236}">
                    <a16:creationId xmlns:a16="http://schemas.microsoft.com/office/drawing/2014/main" id="{A374C16B-46F8-89FC-13E2-4E1551165FF6}"/>
                  </a:ext>
                </a:extLst>
              </p:cNvPr>
              <p:cNvSpPr txBox="1">
                <a:spLocks noRot="1" noChangeAspect="1" noMove="1" noResize="1" noEditPoints="1" noAdjustHandles="1" noChangeArrowheads="1" noChangeShapeType="1" noTextEdit="1"/>
              </p:cNvSpPr>
              <p:nvPr/>
            </p:nvSpPr>
            <p:spPr>
              <a:xfrm>
                <a:off x="2279812" y="3859924"/>
                <a:ext cx="3240000" cy="2308324"/>
              </a:xfrm>
              <a:prstGeom prst="rect">
                <a:avLst/>
              </a:prstGeom>
              <a:blipFill>
                <a:blip r:embed="rId4"/>
                <a:stretch>
                  <a:fillRect l="-1130" t="-792" b="-2375"/>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268F7FCD-1118-0326-216B-35A613FA2AEA}"/>
              </a:ext>
            </a:extLst>
          </p:cNvPr>
          <p:cNvSpPr txBox="1"/>
          <p:nvPr/>
        </p:nvSpPr>
        <p:spPr>
          <a:xfrm>
            <a:off x="1843069" y="4770890"/>
            <a:ext cx="274320" cy="274320"/>
          </a:xfrm>
          <a:prstGeom prst="rect">
            <a:avLst/>
          </a:prstGeom>
          <a:noFill/>
        </p:spPr>
        <p:txBody>
          <a:bodyPr wrap="none">
            <a:spAutoFit/>
          </a:bodyPr>
          <a:lstStyle/>
          <a:p>
            <a:pPr algn="ctr">
              <a:defRPr sz="2800"/>
            </a:pPr>
            <a:r>
              <a:rPr lang="en-US" noProof="0" dirty="0"/>
              <a:t>→</a:t>
            </a:r>
          </a:p>
        </p:txBody>
      </p:sp>
      <p:sp>
        <p:nvSpPr>
          <p:cNvPr id="28" name="TextBox 27">
            <a:extLst>
              <a:ext uri="{FF2B5EF4-FFF2-40B4-BE49-F238E27FC236}">
                <a16:creationId xmlns:a16="http://schemas.microsoft.com/office/drawing/2014/main" id="{E5065922-8890-E27B-D629-2A0D5D3B606A}"/>
              </a:ext>
            </a:extLst>
          </p:cNvPr>
          <p:cNvSpPr txBox="1"/>
          <p:nvPr/>
        </p:nvSpPr>
        <p:spPr>
          <a:xfrm>
            <a:off x="5680781" y="4769074"/>
            <a:ext cx="274320" cy="274320"/>
          </a:xfrm>
          <a:prstGeom prst="rect">
            <a:avLst/>
          </a:prstGeom>
          <a:noFill/>
        </p:spPr>
        <p:txBody>
          <a:bodyPr wrap="none">
            <a:spAutoFit/>
          </a:bodyPr>
          <a:lstStyle/>
          <a:p>
            <a:pPr algn="ctr">
              <a:defRPr sz="2800"/>
            </a:pPr>
            <a:r>
              <a:rPr lang="en-US" noProof="0" dirty="0"/>
              <a:t>→</a:t>
            </a:r>
          </a:p>
        </p:txBody>
      </p:sp>
    </p:spTree>
    <p:extLst>
      <p:ext uri="{BB962C8B-B14F-4D97-AF65-F5344CB8AC3E}">
        <p14:creationId xmlns:p14="http://schemas.microsoft.com/office/powerpoint/2010/main" val="93387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0501-6B10-60E1-E5EF-F2CCBF8E63D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226A887-A9D5-7390-E610-AD6C9EB15A53}"/>
                  </a:ext>
                </a:extLst>
              </p:cNvPr>
              <p:cNvSpPr>
                <a:spLocks noGrp="1"/>
              </p:cNvSpPr>
              <p:nvPr>
                <p:ph type="title"/>
              </p:nvPr>
            </p:nvSpPr>
            <p:spPr>
              <a:xfrm>
                <a:off x="1219200" y="304800"/>
                <a:ext cx="10720662" cy="617539"/>
              </a:xfrm>
            </p:spPr>
            <p:txBody>
              <a:bodyPr/>
              <a:lstStyle/>
              <a:p>
                <a:r>
                  <a:rPr lang="en-US" noProof="0" dirty="0">
                    <a:latin typeface="Arial" panose="020B0604020202020204" pitchFamily="34" charset="0"/>
                    <a:cs typeface="Arial" panose="020B0604020202020204" pitchFamily="34" charset="0"/>
                  </a:rPr>
                  <a:t>Introduction</a:t>
                </a:r>
                <a:r>
                  <a:rPr lang="en-US" noProof="0" dirty="0">
                    <a:latin typeface="Aptos" panose="020B0004020202020204" pitchFamily="34" charset="0"/>
                  </a:rPr>
                  <a:t> : FEM </a:t>
                </a:r>
                <a14:m>
                  <m:oMath xmlns:m="http://schemas.openxmlformats.org/officeDocument/2006/math">
                    <m:r>
                      <a:rPr lang="en-US" b="0" i="1" noProof="0" smtClean="0">
                        <a:latin typeface="Cambria Math" panose="02040503050406030204" pitchFamily="18" charset="0"/>
                      </a:rPr>
                      <m:t>→</m:t>
                    </m:r>
                  </m:oMath>
                </a14:m>
                <a:r>
                  <a:rPr lang="en-US" noProof="0" dirty="0">
                    <a:latin typeface="Arial" panose="020B0604020202020204" pitchFamily="34" charset="0"/>
                    <a:cs typeface="Arial" panose="020B0604020202020204" pitchFamily="34" charset="0"/>
                  </a:rPr>
                  <a:t> Python/Firedrake</a:t>
                </a:r>
              </a:p>
            </p:txBody>
          </p:sp>
        </mc:Choice>
        <mc:Fallback xmlns="">
          <p:sp>
            <p:nvSpPr>
              <p:cNvPr id="2" name="Title 1">
                <a:extLst>
                  <a:ext uri="{FF2B5EF4-FFF2-40B4-BE49-F238E27FC236}">
                    <a16:creationId xmlns:a16="http://schemas.microsoft.com/office/drawing/2014/main" id="{3226A887-A9D5-7390-E610-AD6C9EB15A53}"/>
                  </a:ext>
                </a:extLst>
              </p:cNvPr>
              <p:cNvSpPr>
                <a:spLocks noGrp="1" noRot="1" noChangeAspect="1" noMove="1" noResize="1" noEditPoints="1" noAdjustHandles="1" noChangeArrowheads="1" noChangeShapeType="1" noTextEdit="1"/>
              </p:cNvSpPr>
              <p:nvPr>
                <p:ph type="title"/>
              </p:nvPr>
            </p:nvSpPr>
            <p:spPr>
              <a:xfrm>
                <a:off x="1219200" y="304800"/>
                <a:ext cx="10720662" cy="617539"/>
              </a:xfrm>
              <a:blipFill>
                <a:blip r:embed="rId5"/>
                <a:stretch>
                  <a:fillRect l="-1706" t="-21782" b="-386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52D429D-8C6E-BDA2-0550-03282C7C4772}"/>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4</a:t>
            </a:fld>
            <a:endParaRPr lang="en-US" sz="1800" b="1" noProof="0" dirty="0">
              <a:solidFill>
                <a:srgbClr val="000000"/>
              </a:solidFill>
              <a:latin typeface="Tahoma"/>
            </a:endParaRPr>
          </a:p>
        </p:txBody>
      </p:sp>
      <p:pic>
        <p:nvPicPr>
          <p:cNvPr id="6" name="Picture 5">
            <a:extLst>
              <a:ext uri="{FF2B5EF4-FFF2-40B4-BE49-F238E27FC236}">
                <a16:creationId xmlns:a16="http://schemas.microsoft.com/office/drawing/2014/main" id="{75BD9A56-CA81-83DA-CF99-8CCB8500FF47}"/>
              </a:ext>
            </a:extLst>
          </p:cNvPr>
          <p:cNvPicPr>
            <a:picLocks noChangeAspect="1"/>
          </p:cNvPicPr>
          <p:nvPr/>
        </p:nvPicPr>
        <p:blipFill>
          <a:blip r:embed="rId6"/>
          <a:stretch>
            <a:fillRect/>
          </a:stretch>
        </p:blipFill>
        <p:spPr>
          <a:xfrm>
            <a:off x="7530053" y="4431014"/>
            <a:ext cx="2113520" cy="1620331"/>
          </a:xfrm>
          <a:prstGeom prst="rect">
            <a:avLst/>
          </a:prstGeom>
        </p:spPr>
      </p:pic>
      <p:pic>
        <p:nvPicPr>
          <p:cNvPr id="8" name="Picture 7">
            <a:extLst>
              <a:ext uri="{FF2B5EF4-FFF2-40B4-BE49-F238E27FC236}">
                <a16:creationId xmlns:a16="http://schemas.microsoft.com/office/drawing/2014/main" id="{F8C3CB98-BBC8-1E02-53BC-C4BD3788BF59}"/>
              </a:ext>
            </a:extLst>
          </p:cNvPr>
          <p:cNvPicPr>
            <a:picLocks noChangeAspect="1"/>
          </p:cNvPicPr>
          <p:nvPr/>
        </p:nvPicPr>
        <p:blipFill>
          <a:blip r:embed="rId7"/>
          <a:srcRect l="7881" t="58182" r="8636" b="9957"/>
          <a:stretch>
            <a:fillRect/>
          </a:stretch>
        </p:blipFill>
        <p:spPr>
          <a:xfrm>
            <a:off x="7546509" y="3129645"/>
            <a:ext cx="2105484" cy="617221"/>
          </a:xfrm>
          <a:prstGeom prst="rect">
            <a:avLst/>
          </a:prstGeom>
        </p:spPr>
      </p:pic>
      <p:sp>
        <p:nvSpPr>
          <p:cNvPr id="10" name="Rectangle: Rounded Corners 9">
            <a:extLst>
              <a:ext uri="{FF2B5EF4-FFF2-40B4-BE49-F238E27FC236}">
                <a16:creationId xmlns:a16="http://schemas.microsoft.com/office/drawing/2014/main" id="{029DB6E6-91EE-E4E9-ACC2-81F7E85B14FA}"/>
              </a:ext>
            </a:extLst>
          </p:cNvPr>
          <p:cNvSpPr/>
          <p:nvPr/>
        </p:nvSpPr>
        <p:spPr bwMode="auto">
          <a:xfrm>
            <a:off x="7875270" y="1570264"/>
            <a:ext cx="4029358" cy="858649"/>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1600" noProof="0" dirty="0">
                <a:latin typeface="Aptos" panose="020B0004020202020204" pitchFamily="34" charset="0"/>
              </a:rPr>
              <a:t>GEOMETRY AND BOUNDARY DEFINITIONS</a:t>
            </a:r>
          </a:p>
          <a:p>
            <a:pPr algn="ctr"/>
            <a:r>
              <a:rPr lang="en-US" sz="1200" noProof="0" dirty="0">
                <a:latin typeface="Aptos" panose="020B0004020202020204" pitchFamily="34" charset="0"/>
              </a:rPr>
              <a:t>Different geometries enable different physical interpretations while preserving the same FEM framework.</a:t>
            </a:r>
          </a:p>
        </p:txBody>
      </p:sp>
      <p:sp>
        <p:nvSpPr>
          <p:cNvPr id="11" name="TextBox 10">
            <a:extLst>
              <a:ext uri="{FF2B5EF4-FFF2-40B4-BE49-F238E27FC236}">
                <a16:creationId xmlns:a16="http://schemas.microsoft.com/office/drawing/2014/main" id="{0DE08243-AC7D-E597-6697-88D0DF4E8E5B}"/>
              </a:ext>
            </a:extLst>
          </p:cNvPr>
          <p:cNvSpPr txBox="1"/>
          <p:nvPr/>
        </p:nvSpPr>
        <p:spPr>
          <a:xfrm>
            <a:off x="7574324" y="2674738"/>
            <a:ext cx="2024978" cy="461665"/>
          </a:xfrm>
          <a:prstGeom prst="rect">
            <a:avLst/>
          </a:prstGeom>
          <a:noFill/>
        </p:spPr>
        <p:txBody>
          <a:bodyPr wrap="none" rtlCol="0">
            <a:spAutoFit/>
          </a:bodyPr>
          <a:lstStyle/>
          <a:p>
            <a:pPr algn="ctr"/>
            <a:r>
              <a:rPr lang="en-US" sz="1200" b="1" noProof="0" dirty="0">
                <a:latin typeface="Aptos" panose="020B0004020202020204" pitchFamily="34" charset="0"/>
              </a:rPr>
              <a:t>RECTANGULAR 2D</a:t>
            </a:r>
          </a:p>
          <a:p>
            <a:pPr algn="ctr"/>
            <a:r>
              <a:rPr lang="en-US" sz="1200" noProof="0" dirty="0">
                <a:latin typeface="Aptos" panose="020B0004020202020204" pitchFamily="34" charset="0"/>
              </a:rPr>
              <a:t>Cartesian Flow - 1D Physics</a:t>
            </a:r>
          </a:p>
        </p:txBody>
      </p:sp>
      <p:sp>
        <p:nvSpPr>
          <p:cNvPr id="12" name="TextBox 11">
            <a:extLst>
              <a:ext uri="{FF2B5EF4-FFF2-40B4-BE49-F238E27FC236}">
                <a16:creationId xmlns:a16="http://schemas.microsoft.com/office/drawing/2014/main" id="{1A496373-2CF9-2857-899E-F911C580D627}"/>
              </a:ext>
            </a:extLst>
          </p:cNvPr>
          <p:cNvSpPr txBox="1"/>
          <p:nvPr/>
        </p:nvSpPr>
        <p:spPr>
          <a:xfrm>
            <a:off x="7604070" y="3970940"/>
            <a:ext cx="1917513" cy="461665"/>
          </a:xfrm>
          <a:prstGeom prst="rect">
            <a:avLst/>
          </a:prstGeom>
          <a:noFill/>
        </p:spPr>
        <p:txBody>
          <a:bodyPr wrap="none" rtlCol="0">
            <a:spAutoFit/>
          </a:bodyPr>
          <a:lstStyle/>
          <a:p>
            <a:pPr algn="ctr"/>
            <a:r>
              <a:rPr lang="en-US" sz="1200" b="1" noProof="0" dirty="0">
                <a:latin typeface="Aptos" panose="020B0004020202020204" pitchFamily="34" charset="0"/>
              </a:rPr>
              <a:t>QUARTER-WELLBORE 2D</a:t>
            </a:r>
          </a:p>
          <a:p>
            <a:pPr algn="ctr"/>
            <a:r>
              <a:rPr lang="en-US" sz="1200" noProof="0" dirty="0">
                <a:latin typeface="Aptos" panose="020B0004020202020204" pitchFamily="34" charset="0"/>
              </a:rPr>
              <a:t>Axisymmetric Radial Flow</a:t>
            </a:r>
          </a:p>
        </p:txBody>
      </p:sp>
      <p:sp>
        <p:nvSpPr>
          <p:cNvPr id="13" name="TextBox 12">
            <a:extLst>
              <a:ext uri="{FF2B5EF4-FFF2-40B4-BE49-F238E27FC236}">
                <a16:creationId xmlns:a16="http://schemas.microsoft.com/office/drawing/2014/main" id="{96689E14-1295-D476-A277-24A404FC2E33}"/>
              </a:ext>
            </a:extLst>
          </p:cNvPr>
          <p:cNvSpPr txBox="1"/>
          <p:nvPr/>
        </p:nvSpPr>
        <p:spPr>
          <a:xfrm>
            <a:off x="9766218" y="2939723"/>
            <a:ext cx="2284472" cy="461665"/>
          </a:xfrm>
          <a:prstGeom prst="rect">
            <a:avLst/>
          </a:prstGeom>
          <a:noFill/>
        </p:spPr>
        <p:txBody>
          <a:bodyPr wrap="none" rtlCol="0">
            <a:spAutoFit/>
          </a:bodyPr>
          <a:lstStyle/>
          <a:p>
            <a:pPr algn="ctr"/>
            <a:r>
              <a:rPr lang="en-US" sz="1200" b="1" noProof="0" dirty="0">
                <a:latin typeface="Aptos" panose="020B0004020202020204" pitchFamily="34" charset="0"/>
              </a:rPr>
              <a:t>3D QUARTER-WELLBORE</a:t>
            </a:r>
          </a:p>
          <a:p>
            <a:pPr algn="ctr"/>
            <a:r>
              <a:rPr lang="en-US" sz="1200" noProof="0" dirty="0">
                <a:latin typeface="Aptos" panose="020B0004020202020204" pitchFamily="34" charset="0"/>
              </a:rPr>
              <a:t>3D Geometrical Representation</a:t>
            </a:r>
          </a:p>
        </p:txBody>
      </p:sp>
      <p:sp>
        <p:nvSpPr>
          <p:cNvPr id="14" name="Rectangle: Rounded Corners 13">
            <a:extLst>
              <a:ext uri="{FF2B5EF4-FFF2-40B4-BE49-F238E27FC236}">
                <a16:creationId xmlns:a16="http://schemas.microsoft.com/office/drawing/2014/main" id="{B40C9BF2-E32F-861B-A3E3-8E500AAA535A}"/>
              </a:ext>
            </a:extLst>
          </p:cNvPr>
          <p:cNvSpPr/>
          <p:nvPr/>
        </p:nvSpPr>
        <p:spPr bwMode="auto">
          <a:xfrm>
            <a:off x="265605" y="1706775"/>
            <a:ext cx="1855939" cy="292814"/>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kumimoji="0" lang="en-US" sz="1400" b="0" i="0" u="none" strike="noStrike" cap="none" normalizeH="0" baseline="0" noProof="0" dirty="0">
                <a:ln>
                  <a:noFill/>
                </a:ln>
                <a:effectLst/>
                <a:latin typeface="Aptos" panose="020B0004020202020204" pitchFamily="34" charset="0"/>
                <a:ea typeface="ＭＳ Ｐゴシック" charset="0"/>
                <a:cs typeface="Arial" panose="020B0604020202020204" pitchFamily="34" charset="0"/>
              </a:rPr>
              <a:t>Mesh</a:t>
            </a:r>
          </a:p>
        </p:txBody>
      </p:sp>
      <p:pic>
        <p:nvPicPr>
          <p:cNvPr id="16" name="Picture 15">
            <a:extLst>
              <a:ext uri="{FF2B5EF4-FFF2-40B4-BE49-F238E27FC236}">
                <a16:creationId xmlns:a16="http://schemas.microsoft.com/office/drawing/2014/main" id="{09E591B7-A02C-F65C-5615-4D00303A9806}"/>
              </a:ext>
            </a:extLst>
          </p:cNvPr>
          <p:cNvPicPr>
            <a:picLocks noChangeAspect="1"/>
          </p:cNvPicPr>
          <p:nvPr/>
        </p:nvPicPr>
        <p:blipFill>
          <a:blip r:embed="rId8"/>
          <a:srcRect l="1776"/>
          <a:stretch>
            <a:fillRect/>
          </a:stretch>
        </p:blipFill>
        <p:spPr>
          <a:xfrm>
            <a:off x="2731832" y="1728590"/>
            <a:ext cx="4204944" cy="196029"/>
          </a:xfrm>
          <a:prstGeom prst="rect">
            <a:avLst/>
          </a:prstGeom>
        </p:spPr>
      </p:pic>
      <p:sp>
        <p:nvSpPr>
          <p:cNvPr id="17" name="Rectangle: Rounded Corners 16">
            <a:extLst>
              <a:ext uri="{FF2B5EF4-FFF2-40B4-BE49-F238E27FC236}">
                <a16:creationId xmlns:a16="http://schemas.microsoft.com/office/drawing/2014/main" id="{3B1FA57F-3371-C52D-9B1E-03D1EC41DC50}"/>
              </a:ext>
            </a:extLst>
          </p:cNvPr>
          <p:cNvSpPr/>
          <p:nvPr/>
        </p:nvSpPr>
        <p:spPr bwMode="auto">
          <a:xfrm>
            <a:off x="265606" y="2493165"/>
            <a:ext cx="1855939" cy="292814"/>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kumimoji="0" lang="en-US" sz="1400" b="0" i="0" u="none" strike="noStrike" cap="none" normalizeH="0" baseline="0" noProof="0" dirty="0">
                <a:ln>
                  <a:noFill/>
                </a:ln>
                <a:effectLst/>
                <a:latin typeface="Aptos" panose="020B0004020202020204" pitchFamily="34" charset="0"/>
                <a:ea typeface="ＭＳ Ｐゴシック" charset="0"/>
                <a:cs typeface="Arial" panose="020B0604020202020204" pitchFamily="34" charset="0"/>
              </a:rPr>
              <a:t>Function Spaces</a:t>
            </a:r>
          </a:p>
        </p:txBody>
      </p:sp>
      <p:sp>
        <p:nvSpPr>
          <p:cNvPr id="18" name="Rectangle: Rounded Corners 17">
            <a:extLst>
              <a:ext uri="{FF2B5EF4-FFF2-40B4-BE49-F238E27FC236}">
                <a16:creationId xmlns:a16="http://schemas.microsoft.com/office/drawing/2014/main" id="{F171B15B-851C-C4E8-0047-FEC6C1E1E220}"/>
              </a:ext>
            </a:extLst>
          </p:cNvPr>
          <p:cNvSpPr/>
          <p:nvPr/>
        </p:nvSpPr>
        <p:spPr bwMode="auto">
          <a:xfrm>
            <a:off x="265606" y="3279555"/>
            <a:ext cx="1855939" cy="292814"/>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kumimoji="0" lang="en-US" sz="1400" b="0" i="0" u="none" strike="noStrike" cap="none" normalizeH="0" baseline="0" noProof="0" dirty="0">
                <a:ln>
                  <a:noFill/>
                </a:ln>
                <a:effectLst/>
                <a:latin typeface="Aptos" panose="020B0004020202020204" pitchFamily="34" charset="0"/>
                <a:ea typeface="ＭＳ Ｐゴシック" charset="0"/>
                <a:cs typeface="Arial" panose="020B0604020202020204" pitchFamily="34" charset="0"/>
              </a:rPr>
              <a:t>Parameters</a:t>
            </a:r>
          </a:p>
        </p:txBody>
      </p:sp>
      <p:sp>
        <p:nvSpPr>
          <p:cNvPr id="19" name="Rectangle: Rounded Corners 18">
            <a:extLst>
              <a:ext uri="{FF2B5EF4-FFF2-40B4-BE49-F238E27FC236}">
                <a16:creationId xmlns:a16="http://schemas.microsoft.com/office/drawing/2014/main" id="{BB0E327C-8BDD-F082-75DF-DB0A060B31E7}"/>
              </a:ext>
            </a:extLst>
          </p:cNvPr>
          <p:cNvSpPr/>
          <p:nvPr/>
        </p:nvSpPr>
        <p:spPr bwMode="auto">
          <a:xfrm>
            <a:off x="265606" y="4065945"/>
            <a:ext cx="1855939" cy="292814"/>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kumimoji="0" lang="en-US" sz="1400" b="0" i="0" u="none" strike="noStrike" cap="none" normalizeH="0" baseline="0" noProof="0" dirty="0">
                <a:ln>
                  <a:noFill/>
                </a:ln>
                <a:effectLst/>
                <a:latin typeface="Aptos" panose="020B0004020202020204" pitchFamily="34" charset="0"/>
                <a:ea typeface="ＭＳ Ｐゴシック" charset="0"/>
                <a:cs typeface="Arial" panose="020B0604020202020204" pitchFamily="34" charset="0"/>
              </a:rPr>
              <a:t>Boundary Conditions</a:t>
            </a:r>
          </a:p>
        </p:txBody>
      </p:sp>
      <p:sp>
        <p:nvSpPr>
          <p:cNvPr id="20" name="Rectangle: Rounded Corners 19">
            <a:extLst>
              <a:ext uri="{FF2B5EF4-FFF2-40B4-BE49-F238E27FC236}">
                <a16:creationId xmlns:a16="http://schemas.microsoft.com/office/drawing/2014/main" id="{FB1607DD-5AC3-73BA-1513-504A27C62AC8}"/>
              </a:ext>
            </a:extLst>
          </p:cNvPr>
          <p:cNvSpPr/>
          <p:nvPr/>
        </p:nvSpPr>
        <p:spPr bwMode="auto">
          <a:xfrm>
            <a:off x="265605" y="4852335"/>
            <a:ext cx="1855939" cy="292814"/>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kumimoji="0" lang="en-US" sz="1400" b="0" i="0" u="none" strike="noStrike" cap="none" normalizeH="0" baseline="0" noProof="0" dirty="0">
                <a:ln>
                  <a:noFill/>
                </a:ln>
                <a:effectLst/>
                <a:latin typeface="Aptos" panose="020B0004020202020204" pitchFamily="34" charset="0"/>
                <a:ea typeface="ＭＳ Ｐゴシック" charset="0"/>
                <a:cs typeface="Arial" panose="020B0604020202020204" pitchFamily="34" charset="0"/>
              </a:rPr>
              <a:t>Variational Forms</a:t>
            </a:r>
          </a:p>
        </p:txBody>
      </p:sp>
      <p:sp>
        <p:nvSpPr>
          <p:cNvPr id="21" name="Rectangle: Rounded Corners 20">
            <a:extLst>
              <a:ext uri="{FF2B5EF4-FFF2-40B4-BE49-F238E27FC236}">
                <a16:creationId xmlns:a16="http://schemas.microsoft.com/office/drawing/2014/main" id="{94507131-8C4E-E8A8-4B19-9DFA055A60E6}"/>
              </a:ext>
            </a:extLst>
          </p:cNvPr>
          <p:cNvSpPr/>
          <p:nvPr/>
        </p:nvSpPr>
        <p:spPr bwMode="auto">
          <a:xfrm>
            <a:off x="265605" y="5613396"/>
            <a:ext cx="1855939" cy="292814"/>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kumimoji="0" lang="en-US" sz="1400" b="0" i="0" u="none" strike="noStrike" cap="none" normalizeH="0" baseline="0" noProof="0" dirty="0">
                <a:ln>
                  <a:noFill/>
                </a:ln>
                <a:effectLst/>
                <a:latin typeface="Aptos" panose="020B0004020202020204" pitchFamily="34" charset="0"/>
                <a:ea typeface="ＭＳ Ｐゴシック" charset="0"/>
                <a:cs typeface="Arial" panose="020B0604020202020204" pitchFamily="34" charset="0"/>
              </a:rPr>
              <a:t>Solver</a:t>
            </a:r>
          </a:p>
        </p:txBody>
      </p:sp>
      <p:pic>
        <p:nvPicPr>
          <p:cNvPr id="25" name="Picture 24">
            <a:extLst>
              <a:ext uri="{FF2B5EF4-FFF2-40B4-BE49-F238E27FC236}">
                <a16:creationId xmlns:a16="http://schemas.microsoft.com/office/drawing/2014/main" id="{A4822338-9180-58DD-603C-8A84AF77CC72}"/>
              </a:ext>
            </a:extLst>
          </p:cNvPr>
          <p:cNvPicPr>
            <a:picLocks noChangeAspect="1"/>
          </p:cNvPicPr>
          <p:nvPr/>
        </p:nvPicPr>
        <p:blipFill>
          <a:blip r:embed="rId9"/>
          <a:stretch>
            <a:fillRect/>
          </a:stretch>
        </p:blipFill>
        <p:spPr>
          <a:xfrm>
            <a:off x="2731828" y="1937736"/>
            <a:ext cx="2772000" cy="181660"/>
          </a:xfrm>
          <a:prstGeom prst="rect">
            <a:avLst/>
          </a:prstGeom>
        </p:spPr>
      </p:pic>
      <p:pic>
        <p:nvPicPr>
          <p:cNvPr id="27" name="Picture 26">
            <a:extLst>
              <a:ext uri="{FF2B5EF4-FFF2-40B4-BE49-F238E27FC236}">
                <a16:creationId xmlns:a16="http://schemas.microsoft.com/office/drawing/2014/main" id="{25B30B8C-6BBB-6AA0-41E3-E7B5517389C3}"/>
              </a:ext>
            </a:extLst>
          </p:cNvPr>
          <p:cNvPicPr>
            <a:picLocks noChangeAspect="1"/>
          </p:cNvPicPr>
          <p:nvPr/>
        </p:nvPicPr>
        <p:blipFill>
          <a:blip r:embed="rId10"/>
          <a:srcRect l="1" t="1" r="36843" b="-10209"/>
          <a:stretch>
            <a:fillRect/>
          </a:stretch>
        </p:blipFill>
        <p:spPr>
          <a:xfrm>
            <a:off x="2736731" y="2492884"/>
            <a:ext cx="2698425" cy="363317"/>
          </a:xfrm>
          <a:prstGeom prst="rect">
            <a:avLst/>
          </a:prstGeom>
        </p:spPr>
      </p:pic>
      <p:pic>
        <p:nvPicPr>
          <p:cNvPr id="29" name="Picture 28">
            <a:extLst>
              <a:ext uri="{FF2B5EF4-FFF2-40B4-BE49-F238E27FC236}">
                <a16:creationId xmlns:a16="http://schemas.microsoft.com/office/drawing/2014/main" id="{2C2446F2-2234-3EB3-AEEB-FEDE8CF06A1D}"/>
              </a:ext>
            </a:extLst>
          </p:cNvPr>
          <p:cNvPicPr>
            <a:picLocks noChangeAspect="1"/>
          </p:cNvPicPr>
          <p:nvPr/>
        </p:nvPicPr>
        <p:blipFill>
          <a:blip r:embed="rId11"/>
          <a:srcRect t="1" r="54946" b="-10380"/>
          <a:stretch>
            <a:fillRect/>
          </a:stretch>
        </p:blipFill>
        <p:spPr>
          <a:xfrm>
            <a:off x="2731832" y="3231415"/>
            <a:ext cx="2059222" cy="380048"/>
          </a:xfrm>
          <a:prstGeom prst="rect">
            <a:avLst/>
          </a:prstGeom>
        </p:spPr>
      </p:pic>
      <p:pic>
        <p:nvPicPr>
          <p:cNvPr id="33" name="Picture 32">
            <a:extLst>
              <a:ext uri="{FF2B5EF4-FFF2-40B4-BE49-F238E27FC236}">
                <a16:creationId xmlns:a16="http://schemas.microsoft.com/office/drawing/2014/main" id="{5082D341-7A48-5CB3-E882-9642060DF054}"/>
              </a:ext>
            </a:extLst>
          </p:cNvPr>
          <p:cNvPicPr>
            <a:picLocks noChangeAspect="1"/>
          </p:cNvPicPr>
          <p:nvPr/>
        </p:nvPicPr>
        <p:blipFill>
          <a:blip r:embed="rId12"/>
          <a:stretch>
            <a:fillRect/>
          </a:stretch>
        </p:blipFill>
        <p:spPr>
          <a:xfrm>
            <a:off x="2757743" y="4490893"/>
            <a:ext cx="1941370" cy="307384"/>
          </a:xfrm>
          <a:prstGeom prst="rect">
            <a:avLst/>
          </a:prstGeom>
        </p:spPr>
      </p:pic>
      <p:pic>
        <p:nvPicPr>
          <p:cNvPr id="39" name="Picture 38">
            <a:extLst>
              <a:ext uri="{FF2B5EF4-FFF2-40B4-BE49-F238E27FC236}">
                <a16:creationId xmlns:a16="http://schemas.microsoft.com/office/drawing/2014/main" id="{1743B388-5EA3-58E2-B01B-9EE6B6F06A95}"/>
              </a:ext>
            </a:extLst>
          </p:cNvPr>
          <p:cNvPicPr>
            <a:picLocks noChangeAspect="1"/>
          </p:cNvPicPr>
          <p:nvPr/>
        </p:nvPicPr>
        <p:blipFill>
          <a:blip r:embed="rId13"/>
          <a:srcRect l="2274" t="12553" b="3393"/>
          <a:stretch>
            <a:fillRect/>
          </a:stretch>
        </p:blipFill>
        <p:spPr>
          <a:xfrm>
            <a:off x="2614150" y="4796355"/>
            <a:ext cx="2772428" cy="346077"/>
          </a:xfrm>
          <a:prstGeom prst="rect">
            <a:avLst/>
          </a:prstGeom>
        </p:spPr>
      </p:pic>
      <p:pic>
        <p:nvPicPr>
          <p:cNvPr id="41" name="Picture 40">
            <a:extLst>
              <a:ext uri="{FF2B5EF4-FFF2-40B4-BE49-F238E27FC236}">
                <a16:creationId xmlns:a16="http://schemas.microsoft.com/office/drawing/2014/main" id="{0287E44D-32E8-5F5F-CADF-7A5F32AD8120}"/>
              </a:ext>
            </a:extLst>
          </p:cNvPr>
          <p:cNvPicPr>
            <a:picLocks noChangeAspect="1"/>
          </p:cNvPicPr>
          <p:nvPr/>
        </p:nvPicPr>
        <p:blipFill>
          <a:blip r:embed="rId14"/>
          <a:srcRect l="1199" t="31916"/>
          <a:stretch>
            <a:fillRect/>
          </a:stretch>
        </p:blipFill>
        <p:spPr>
          <a:xfrm>
            <a:off x="2731867" y="5216415"/>
            <a:ext cx="3360905" cy="152477"/>
          </a:xfrm>
          <a:prstGeom prst="rect">
            <a:avLst/>
          </a:prstGeom>
        </p:spPr>
      </p:pic>
      <p:sp>
        <p:nvSpPr>
          <p:cNvPr id="42" name="TextBox 41">
            <a:extLst>
              <a:ext uri="{FF2B5EF4-FFF2-40B4-BE49-F238E27FC236}">
                <a16:creationId xmlns:a16="http://schemas.microsoft.com/office/drawing/2014/main" id="{D10CFAFB-860C-ED01-B7F0-8248E1AE35ED}"/>
              </a:ext>
            </a:extLst>
          </p:cNvPr>
          <p:cNvSpPr txBox="1"/>
          <p:nvPr/>
        </p:nvSpPr>
        <p:spPr>
          <a:xfrm>
            <a:off x="2098646" y="4238720"/>
            <a:ext cx="633185" cy="1323439"/>
          </a:xfrm>
          <a:prstGeom prst="rect">
            <a:avLst/>
          </a:prstGeom>
          <a:noFill/>
        </p:spPr>
        <p:txBody>
          <a:bodyPr wrap="square" rtlCol="0">
            <a:spAutoFit/>
          </a:bodyPr>
          <a:lstStyle/>
          <a:p>
            <a:r>
              <a:rPr lang="en-US" sz="8000" noProof="0" dirty="0"/>
              <a:t>{</a:t>
            </a:r>
          </a:p>
        </p:txBody>
      </p:sp>
      <p:sp>
        <p:nvSpPr>
          <p:cNvPr id="43" name="TextBox 42">
            <a:extLst>
              <a:ext uri="{FF2B5EF4-FFF2-40B4-BE49-F238E27FC236}">
                <a16:creationId xmlns:a16="http://schemas.microsoft.com/office/drawing/2014/main" id="{896E1DAE-B73F-8D87-F7F4-9EAA5B99CC6C}"/>
              </a:ext>
            </a:extLst>
          </p:cNvPr>
          <p:cNvSpPr txBox="1"/>
          <p:nvPr/>
        </p:nvSpPr>
        <p:spPr>
          <a:xfrm>
            <a:off x="6112992" y="4536701"/>
            <a:ext cx="930063" cy="261610"/>
          </a:xfrm>
          <a:prstGeom prst="rect">
            <a:avLst/>
          </a:prstGeom>
          <a:noFill/>
        </p:spPr>
        <p:txBody>
          <a:bodyPr wrap="none" rtlCol="0">
            <a:spAutoFit/>
          </a:bodyPr>
          <a:lstStyle/>
          <a:p>
            <a:r>
              <a:rPr lang="en-US" sz="1050" noProof="0" dirty="0">
                <a:latin typeface="Aptos" panose="020B0004020202020204" pitchFamily="34" charset="0"/>
              </a:rPr>
              <a:t>Strong Form</a:t>
            </a:r>
          </a:p>
        </p:txBody>
      </p:sp>
      <p:sp>
        <p:nvSpPr>
          <p:cNvPr id="44" name="TextBox 43">
            <a:extLst>
              <a:ext uri="{FF2B5EF4-FFF2-40B4-BE49-F238E27FC236}">
                <a16:creationId xmlns:a16="http://schemas.microsoft.com/office/drawing/2014/main" id="{6366E1DD-D256-02BE-EB28-2ED34F1F5027}"/>
              </a:ext>
            </a:extLst>
          </p:cNvPr>
          <p:cNvSpPr txBox="1"/>
          <p:nvPr/>
        </p:nvSpPr>
        <p:spPr>
          <a:xfrm>
            <a:off x="6096481" y="4832969"/>
            <a:ext cx="840295" cy="253916"/>
          </a:xfrm>
          <a:prstGeom prst="rect">
            <a:avLst/>
          </a:prstGeom>
          <a:noFill/>
        </p:spPr>
        <p:txBody>
          <a:bodyPr wrap="square" rtlCol="0">
            <a:spAutoFit/>
          </a:bodyPr>
          <a:lstStyle/>
          <a:p>
            <a:r>
              <a:rPr lang="en-US" sz="1050" noProof="0" dirty="0">
                <a:latin typeface="Aptos" panose="020B0004020202020204" pitchFamily="34" charset="0"/>
              </a:rPr>
              <a:t>Weak Form</a:t>
            </a:r>
          </a:p>
        </p:txBody>
      </p:sp>
      <p:sp>
        <p:nvSpPr>
          <p:cNvPr id="45" name="TextBox 44">
            <a:extLst>
              <a:ext uri="{FF2B5EF4-FFF2-40B4-BE49-F238E27FC236}">
                <a16:creationId xmlns:a16="http://schemas.microsoft.com/office/drawing/2014/main" id="{A78FF85B-16D9-A0F9-8EAD-542AA71999FF}"/>
              </a:ext>
            </a:extLst>
          </p:cNvPr>
          <p:cNvSpPr txBox="1"/>
          <p:nvPr/>
        </p:nvSpPr>
        <p:spPr>
          <a:xfrm>
            <a:off x="6112992" y="5148798"/>
            <a:ext cx="497252" cy="253916"/>
          </a:xfrm>
          <a:prstGeom prst="rect">
            <a:avLst/>
          </a:prstGeom>
          <a:noFill/>
        </p:spPr>
        <p:txBody>
          <a:bodyPr wrap="none" rtlCol="0">
            <a:spAutoFit/>
          </a:bodyPr>
          <a:lstStyle/>
          <a:p>
            <a:r>
              <a:rPr lang="en-US" sz="1050" noProof="0" dirty="0">
                <a:latin typeface="Aptos" panose="020B0004020202020204" pitchFamily="34" charset="0"/>
              </a:rPr>
              <a:t>Code</a:t>
            </a:r>
          </a:p>
        </p:txBody>
      </p:sp>
      <p:cxnSp>
        <p:nvCxnSpPr>
          <p:cNvPr id="47" name="Straight Arrow Connector 46">
            <a:extLst>
              <a:ext uri="{FF2B5EF4-FFF2-40B4-BE49-F238E27FC236}">
                <a16:creationId xmlns:a16="http://schemas.microsoft.com/office/drawing/2014/main" id="{2A43201A-70BC-E601-CE78-C661CD92FE4F}"/>
              </a:ext>
            </a:extLst>
          </p:cNvPr>
          <p:cNvCxnSpPr>
            <a:cxnSpLocks/>
          </p:cNvCxnSpPr>
          <p:nvPr/>
        </p:nvCxnSpPr>
        <p:spPr bwMode="auto">
          <a:xfrm flipH="1">
            <a:off x="4791054" y="4672758"/>
            <a:ext cx="1255694"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 name="Straight Arrow Connector 48">
            <a:extLst>
              <a:ext uri="{FF2B5EF4-FFF2-40B4-BE49-F238E27FC236}">
                <a16:creationId xmlns:a16="http://schemas.microsoft.com/office/drawing/2014/main" id="{46F1E247-A974-3A9C-98A1-B03288BF8723}"/>
              </a:ext>
            </a:extLst>
          </p:cNvPr>
          <p:cNvCxnSpPr>
            <a:cxnSpLocks/>
          </p:cNvCxnSpPr>
          <p:nvPr/>
        </p:nvCxnSpPr>
        <p:spPr bwMode="auto">
          <a:xfrm flipH="1">
            <a:off x="5465623" y="4956473"/>
            <a:ext cx="566057"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9" name="Rectangle: Rounded Corners 58">
            <a:extLst>
              <a:ext uri="{FF2B5EF4-FFF2-40B4-BE49-F238E27FC236}">
                <a16:creationId xmlns:a16="http://schemas.microsoft.com/office/drawing/2014/main" id="{6C20D4F8-25F8-01AC-3D6A-8BFC6C2E5246}"/>
              </a:ext>
            </a:extLst>
          </p:cNvPr>
          <p:cNvSpPr/>
          <p:nvPr/>
        </p:nvSpPr>
        <p:spPr bwMode="auto">
          <a:xfrm>
            <a:off x="265604" y="6374457"/>
            <a:ext cx="1855939" cy="292814"/>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kumimoji="0" lang="en-US" sz="1400" b="0" i="0" u="none" strike="noStrike" cap="none" normalizeH="0" baseline="0" noProof="0" dirty="0">
                <a:ln>
                  <a:noFill/>
                </a:ln>
                <a:effectLst/>
                <a:latin typeface="Aptos" panose="020B0004020202020204" pitchFamily="34" charset="0"/>
                <a:ea typeface="ＭＳ Ｐゴシック" charset="0"/>
                <a:cs typeface="Arial" panose="020B0604020202020204" pitchFamily="34" charset="0"/>
              </a:rPr>
              <a:t>Time Loop</a:t>
            </a:r>
          </a:p>
        </p:txBody>
      </p:sp>
      <p:pic>
        <p:nvPicPr>
          <p:cNvPr id="61" name="Picture 60">
            <a:extLst>
              <a:ext uri="{FF2B5EF4-FFF2-40B4-BE49-F238E27FC236}">
                <a16:creationId xmlns:a16="http://schemas.microsoft.com/office/drawing/2014/main" id="{F2E439E4-7D97-FC93-537D-A2F917CEF9B0}"/>
              </a:ext>
            </a:extLst>
          </p:cNvPr>
          <p:cNvPicPr>
            <a:picLocks noChangeAspect="1"/>
          </p:cNvPicPr>
          <p:nvPr/>
        </p:nvPicPr>
        <p:blipFill>
          <a:blip r:embed="rId15"/>
          <a:stretch>
            <a:fillRect/>
          </a:stretch>
        </p:blipFill>
        <p:spPr>
          <a:xfrm>
            <a:off x="2731828" y="3991229"/>
            <a:ext cx="2833465" cy="356614"/>
          </a:xfrm>
          <a:prstGeom prst="rect">
            <a:avLst/>
          </a:prstGeom>
        </p:spPr>
      </p:pic>
      <p:pic>
        <p:nvPicPr>
          <p:cNvPr id="65" name="Picture 64">
            <a:extLst>
              <a:ext uri="{FF2B5EF4-FFF2-40B4-BE49-F238E27FC236}">
                <a16:creationId xmlns:a16="http://schemas.microsoft.com/office/drawing/2014/main" id="{A94D1BC1-2E74-015B-4C4A-BA5D2BD19BC2}"/>
              </a:ext>
            </a:extLst>
          </p:cNvPr>
          <p:cNvPicPr>
            <a:picLocks noChangeAspect="1"/>
          </p:cNvPicPr>
          <p:nvPr/>
        </p:nvPicPr>
        <p:blipFill>
          <a:blip r:embed="rId16"/>
          <a:stretch>
            <a:fillRect/>
          </a:stretch>
        </p:blipFill>
        <p:spPr>
          <a:xfrm>
            <a:off x="2688808" y="6341700"/>
            <a:ext cx="1547848" cy="320244"/>
          </a:xfrm>
          <a:prstGeom prst="rect">
            <a:avLst/>
          </a:prstGeom>
        </p:spPr>
      </p:pic>
      <p:cxnSp>
        <p:nvCxnSpPr>
          <p:cNvPr id="67" name="Straight Arrow Connector 66">
            <a:extLst>
              <a:ext uri="{FF2B5EF4-FFF2-40B4-BE49-F238E27FC236}">
                <a16:creationId xmlns:a16="http://schemas.microsoft.com/office/drawing/2014/main" id="{E74C5AD2-B073-E010-BACF-D547FB480735}"/>
              </a:ext>
            </a:extLst>
          </p:cNvPr>
          <p:cNvCxnSpPr>
            <a:stCxn id="14" idx="2"/>
            <a:endCxn id="17" idx="0"/>
          </p:cNvCxnSpPr>
          <p:nvPr/>
        </p:nvCxnSpPr>
        <p:spPr bwMode="auto">
          <a:xfrm>
            <a:off x="1193575" y="1999589"/>
            <a:ext cx="1" cy="493576"/>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Straight Arrow Connector 68">
            <a:extLst>
              <a:ext uri="{FF2B5EF4-FFF2-40B4-BE49-F238E27FC236}">
                <a16:creationId xmlns:a16="http://schemas.microsoft.com/office/drawing/2014/main" id="{30507993-FCC9-EA82-4F51-E1A3BB4F7252}"/>
              </a:ext>
            </a:extLst>
          </p:cNvPr>
          <p:cNvCxnSpPr>
            <a:stCxn id="17" idx="2"/>
            <a:endCxn id="18" idx="0"/>
          </p:cNvCxnSpPr>
          <p:nvPr/>
        </p:nvCxnSpPr>
        <p:spPr bwMode="auto">
          <a:xfrm>
            <a:off x="1193576" y="2785979"/>
            <a:ext cx="0" cy="493576"/>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1" name="Straight Arrow Connector 70">
            <a:extLst>
              <a:ext uri="{FF2B5EF4-FFF2-40B4-BE49-F238E27FC236}">
                <a16:creationId xmlns:a16="http://schemas.microsoft.com/office/drawing/2014/main" id="{6BB224B9-8F2F-2C7B-4724-EA037E05B19E}"/>
              </a:ext>
            </a:extLst>
          </p:cNvPr>
          <p:cNvCxnSpPr>
            <a:stCxn id="18" idx="2"/>
            <a:endCxn id="19" idx="0"/>
          </p:cNvCxnSpPr>
          <p:nvPr/>
        </p:nvCxnSpPr>
        <p:spPr bwMode="auto">
          <a:xfrm>
            <a:off x="1193576" y="3572369"/>
            <a:ext cx="0" cy="493576"/>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 name="Straight Arrow Connector 72">
            <a:extLst>
              <a:ext uri="{FF2B5EF4-FFF2-40B4-BE49-F238E27FC236}">
                <a16:creationId xmlns:a16="http://schemas.microsoft.com/office/drawing/2014/main" id="{1F124D96-5CE2-28B0-CEFF-FCCA57CA6CBC}"/>
              </a:ext>
            </a:extLst>
          </p:cNvPr>
          <p:cNvCxnSpPr>
            <a:stCxn id="19" idx="2"/>
            <a:endCxn id="20" idx="0"/>
          </p:cNvCxnSpPr>
          <p:nvPr/>
        </p:nvCxnSpPr>
        <p:spPr bwMode="auto">
          <a:xfrm flipH="1">
            <a:off x="1193575" y="4358759"/>
            <a:ext cx="1" cy="493576"/>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5" name="Straight Arrow Connector 74">
            <a:extLst>
              <a:ext uri="{FF2B5EF4-FFF2-40B4-BE49-F238E27FC236}">
                <a16:creationId xmlns:a16="http://schemas.microsoft.com/office/drawing/2014/main" id="{4DB30AC0-F4C6-3341-FB66-A2F009EA770B}"/>
              </a:ext>
            </a:extLst>
          </p:cNvPr>
          <p:cNvCxnSpPr>
            <a:stCxn id="20" idx="2"/>
            <a:endCxn id="21" idx="0"/>
          </p:cNvCxnSpPr>
          <p:nvPr/>
        </p:nvCxnSpPr>
        <p:spPr bwMode="auto">
          <a:xfrm>
            <a:off x="1193575" y="5145149"/>
            <a:ext cx="0" cy="468247"/>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7" name="Straight Arrow Connector 76">
            <a:extLst>
              <a:ext uri="{FF2B5EF4-FFF2-40B4-BE49-F238E27FC236}">
                <a16:creationId xmlns:a16="http://schemas.microsoft.com/office/drawing/2014/main" id="{0C31EE44-0317-D21D-C54E-267792865AC8}"/>
              </a:ext>
            </a:extLst>
          </p:cNvPr>
          <p:cNvCxnSpPr>
            <a:stCxn id="21" idx="2"/>
            <a:endCxn id="59" idx="0"/>
          </p:cNvCxnSpPr>
          <p:nvPr/>
        </p:nvCxnSpPr>
        <p:spPr bwMode="auto">
          <a:xfrm flipH="1">
            <a:off x="1193574" y="5906210"/>
            <a:ext cx="1" cy="468247"/>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8" name="Rectangle: Rounded Corners 77">
            <a:extLst>
              <a:ext uri="{FF2B5EF4-FFF2-40B4-BE49-F238E27FC236}">
                <a16:creationId xmlns:a16="http://schemas.microsoft.com/office/drawing/2014/main" id="{E2461E59-A440-4B34-E8B5-EEF3338FBD83}"/>
              </a:ext>
            </a:extLst>
          </p:cNvPr>
          <p:cNvSpPr/>
          <p:nvPr/>
        </p:nvSpPr>
        <p:spPr bwMode="auto">
          <a:xfrm>
            <a:off x="1726887" y="1269811"/>
            <a:ext cx="2839581" cy="34934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1600" noProof="0" dirty="0">
                <a:latin typeface="Aptos" panose="020B0004020202020204" pitchFamily="34" charset="0"/>
              </a:rPr>
              <a:t>FIREDRAKE/FEM WORKFLOW</a:t>
            </a:r>
            <a:endParaRPr lang="en-US" sz="1200" noProof="0" dirty="0">
              <a:latin typeface="Aptos" panose="020B0004020202020204" pitchFamily="34" charset="0"/>
            </a:endParaRPr>
          </a:p>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cxnSp>
        <p:nvCxnSpPr>
          <p:cNvPr id="80" name="Straight Connector 79">
            <a:extLst>
              <a:ext uri="{FF2B5EF4-FFF2-40B4-BE49-F238E27FC236}">
                <a16:creationId xmlns:a16="http://schemas.microsoft.com/office/drawing/2014/main" id="{7CFA071D-AE00-55F2-2CBD-BC091FAB76E8}"/>
              </a:ext>
            </a:extLst>
          </p:cNvPr>
          <p:cNvCxnSpPr/>
          <p:nvPr/>
        </p:nvCxnSpPr>
        <p:spPr bwMode="auto">
          <a:xfrm flipH="1">
            <a:off x="7425344" y="1444484"/>
            <a:ext cx="37707" cy="5328665"/>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Arrow: Right 8">
            <a:extLst>
              <a:ext uri="{FF2B5EF4-FFF2-40B4-BE49-F238E27FC236}">
                <a16:creationId xmlns:a16="http://schemas.microsoft.com/office/drawing/2014/main" id="{351F153E-C61C-F95C-77D0-A371B171F72C}"/>
              </a:ext>
            </a:extLst>
          </p:cNvPr>
          <p:cNvSpPr/>
          <p:nvPr/>
        </p:nvSpPr>
        <p:spPr bwMode="auto">
          <a:xfrm>
            <a:off x="27371" y="4871122"/>
            <a:ext cx="212322" cy="245817"/>
          </a:xfrm>
          <a:prstGeom prst="right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charset="0"/>
            </a:endParaRPr>
          </a:p>
        </p:txBody>
      </p:sp>
      <p:pic>
        <p:nvPicPr>
          <p:cNvPr id="22" name="Picture 21">
            <a:extLst>
              <a:ext uri="{FF2B5EF4-FFF2-40B4-BE49-F238E27FC236}">
                <a16:creationId xmlns:a16="http://schemas.microsoft.com/office/drawing/2014/main" id="{AAF34024-E430-713E-E6AE-EC08B4B953FB}"/>
              </a:ext>
            </a:extLst>
          </p:cNvPr>
          <p:cNvPicPr>
            <a:picLocks noChangeAspect="1"/>
          </p:cNvPicPr>
          <p:nvPr/>
        </p:nvPicPr>
        <p:blipFill>
          <a:blip r:embed="rId17">
            <a:extLst>
              <a:ext uri="{28A0092B-C50C-407E-A947-70E740481C1C}">
                <a14:useLocalDpi xmlns:a14="http://schemas.microsoft.com/office/drawing/2010/main" val="0"/>
              </a:ext>
            </a:extLst>
          </a:blip>
          <a:srcRect l="8999" r="32839"/>
          <a:stretch>
            <a:fillRect/>
          </a:stretch>
        </p:blipFill>
        <p:spPr>
          <a:xfrm>
            <a:off x="9912281" y="3482183"/>
            <a:ext cx="1992347" cy="2569162"/>
          </a:xfrm>
          <a:prstGeom prst="rect">
            <a:avLst/>
          </a:prstGeom>
        </p:spPr>
      </p:pic>
      <p:pic>
        <p:nvPicPr>
          <p:cNvPr id="15" name="Picture 14">
            <a:extLst>
              <a:ext uri="{FF2B5EF4-FFF2-40B4-BE49-F238E27FC236}">
                <a16:creationId xmlns:a16="http://schemas.microsoft.com/office/drawing/2014/main" id="{2B5558D8-9C46-CBAD-AB89-C0B99D073D3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31828" y="5619238"/>
            <a:ext cx="4644000" cy="312288"/>
          </a:xfrm>
          <a:prstGeom prst="rect">
            <a:avLst/>
          </a:prstGeom>
        </p:spPr>
      </p:pic>
    </p:spTree>
    <p:extLst>
      <p:ext uri="{BB962C8B-B14F-4D97-AF65-F5344CB8AC3E}">
        <p14:creationId xmlns:p14="http://schemas.microsoft.com/office/powerpoint/2010/main" val="5965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animBg="1"/>
      <p:bldP spid="17" grpId="0" animBg="1"/>
      <p:bldP spid="18" grpId="0" animBg="1"/>
      <p:bldP spid="19" grpId="0" animBg="1"/>
      <p:bldP spid="20" grpId="0" animBg="1"/>
      <p:bldP spid="21" grpId="0" animBg="1"/>
      <p:bldP spid="42" grpId="0"/>
      <p:bldP spid="43" grpId="0"/>
      <p:bldP spid="44" grpId="0"/>
      <p:bldP spid="45" grpId="0"/>
      <p:bldP spid="59" grpId="0" animBg="1"/>
      <p:bldP spid="7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6BEF9-D2E5-273E-DD52-8CC3662DB565}"/>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48208C88-8822-506A-EEF1-2F5DDF474F20}"/>
              </a:ext>
            </a:extLst>
          </p:cNvPr>
          <p:cNvSpPr/>
          <p:nvPr/>
        </p:nvSpPr>
        <p:spPr bwMode="auto">
          <a:xfrm>
            <a:off x="2019197" y="5101559"/>
            <a:ext cx="680058" cy="369332"/>
          </a:xfrm>
          <a:prstGeom prst="round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sp>
        <p:nvSpPr>
          <p:cNvPr id="19" name="Rectangle: Rounded Corners 18">
            <a:extLst>
              <a:ext uri="{FF2B5EF4-FFF2-40B4-BE49-F238E27FC236}">
                <a16:creationId xmlns:a16="http://schemas.microsoft.com/office/drawing/2014/main" id="{B550D168-81DD-D38E-ACFC-91F141D9AE99}"/>
              </a:ext>
            </a:extLst>
          </p:cNvPr>
          <p:cNvSpPr/>
          <p:nvPr/>
        </p:nvSpPr>
        <p:spPr bwMode="auto">
          <a:xfrm>
            <a:off x="2019197" y="5714842"/>
            <a:ext cx="680058" cy="369332"/>
          </a:xfrm>
          <a:prstGeom prst="round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2F6880DF-1D59-8367-E221-0BE99B994692}"/>
              </a:ext>
            </a:extLst>
          </p:cNvPr>
          <p:cNvSpPr>
            <a:spLocks noGrp="1"/>
          </p:cNvSpPr>
          <p:nvPr>
            <p:ph type="title"/>
          </p:nvPr>
        </p:nvSpPr>
        <p:spPr/>
        <p:txBody>
          <a:bodyPr/>
          <a:lstStyle/>
          <a:p>
            <a:r>
              <a:rPr lang="en-US" noProof="0" dirty="0">
                <a:latin typeface="Arial" panose="020B0604020202020204" pitchFamily="34" charset="0"/>
                <a:cs typeface="Arial" panose="020B0604020202020204" pitchFamily="34" charset="0"/>
              </a:rPr>
              <a:t>Methods</a:t>
            </a:r>
            <a:r>
              <a:rPr lang="en-US" noProof="0" dirty="0">
                <a:latin typeface="Aptos" panose="020B0004020202020204" pitchFamily="34" charset="0"/>
              </a:rPr>
              <a:t>: Compositional Flow Model</a:t>
            </a:r>
            <a:endParaRPr lang="en-US"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6A0058-A467-E82E-BF16-38B83D07B960}"/>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5</a:t>
            </a:fld>
            <a:endParaRPr lang="en-US" sz="1800" b="1" noProof="0" dirty="0">
              <a:solidFill>
                <a:srgbClr val="000000"/>
              </a:solidFill>
              <a:latin typeface="Tahoma"/>
            </a:endParaRPr>
          </a:p>
        </p:txBody>
      </p:sp>
      <p:sp>
        <p:nvSpPr>
          <p:cNvPr id="8" name="Rounded Rectangle 2">
            <a:extLst>
              <a:ext uri="{FF2B5EF4-FFF2-40B4-BE49-F238E27FC236}">
                <a16:creationId xmlns:a16="http://schemas.microsoft.com/office/drawing/2014/main" id="{1307B354-6A88-91C0-9B76-99426E52D903}"/>
              </a:ext>
            </a:extLst>
          </p:cNvPr>
          <p:cNvSpPr/>
          <p:nvPr/>
        </p:nvSpPr>
        <p:spPr>
          <a:xfrm>
            <a:off x="8216544" y="1413505"/>
            <a:ext cx="3873856" cy="2934318"/>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b="1" noProof="0" dirty="0">
                <a:solidFill>
                  <a:schemeClr val="tx1"/>
                </a:solidFill>
                <a:latin typeface="Aptos" panose="020B0004020202020204" pitchFamily="34" charset="0"/>
              </a:rPr>
              <a:t>IMPEC workflow</a:t>
            </a:r>
          </a:p>
          <a:p>
            <a:pPr algn="ctr"/>
            <a:endParaRPr lang="en-US" b="1"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1. Solve pressure</a:t>
            </a:r>
          </a:p>
          <a:p>
            <a:pPr marL="342900" indent="-342900">
              <a:buAutoNum type="arabicPeriod"/>
            </a:pPr>
            <a:endParaRPr lang="en-US" sz="800"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2. Compute velocities</a:t>
            </a:r>
          </a:p>
          <a:p>
            <a:endParaRPr lang="en-US" sz="800"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3. Transport components</a:t>
            </a:r>
          </a:p>
          <a:p>
            <a:endParaRPr lang="en-US" sz="800"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4. Flash equilibrium</a:t>
            </a:r>
          </a:p>
          <a:p>
            <a:endParaRPr lang="en-US" sz="800"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5. Recover phase-state variables </a:t>
            </a:r>
          </a:p>
        </p:txBody>
      </p:sp>
      <mc:AlternateContent xmlns:mc="http://schemas.openxmlformats.org/markup-compatibility/2006" xmlns:a14="http://schemas.microsoft.com/office/drawing/2010/main">
        <mc:Choice Requires="a14">
          <p:sp>
            <p:nvSpPr>
              <p:cNvPr id="9" name="Rounded Rectangle 2">
                <a:extLst>
                  <a:ext uri="{FF2B5EF4-FFF2-40B4-BE49-F238E27FC236}">
                    <a16:creationId xmlns:a16="http://schemas.microsoft.com/office/drawing/2014/main" id="{06186D8E-6479-148E-94BB-5F98C3573BA7}"/>
                  </a:ext>
                </a:extLst>
              </p:cNvPr>
              <p:cNvSpPr/>
              <p:nvPr/>
            </p:nvSpPr>
            <p:spPr>
              <a:xfrm>
                <a:off x="4151577" y="1413506"/>
                <a:ext cx="3873856" cy="2934319"/>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b="1" noProof="0" dirty="0">
                    <a:solidFill>
                      <a:schemeClr val="tx1"/>
                    </a:solidFill>
                    <a:latin typeface="Aptos" panose="020B0004020202020204" pitchFamily="34" charset="0"/>
                  </a:rPr>
                  <a:t>FEM Implementation</a:t>
                </a:r>
              </a:p>
              <a:p>
                <a:endParaRPr lang="en-US"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 Firedrake</a:t>
                </a:r>
              </a:p>
              <a:p>
                <a:r>
                  <a:rPr lang="en-US" sz="1600" noProof="0" dirty="0">
                    <a:solidFill>
                      <a:schemeClr val="tx1"/>
                    </a:solidFill>
                    <a:latin typeface="Aptos" panose="020B0004020202020204" pitchFamily="34" charset="0"/>
                  </a:rPr>
                  <a:t>• Pressure: CG </a:t>
                </a:r>
                <a14:m>
                  <m:oMath xmlns:m="http://schemas.openxmlformats.org/officeDocument/2006/math">
                    <m:r>
                      <a:rPr lang="en-US" sz="1600" b="0" i="1" noProof="0" smtClean="0">
                        <a:solidFill>
                          <a:schemeClr val="tx1"/>
                        </a:solidFill>
                        <a:latin typeface="Cambria Math" panose="02040503050406030204" pitchFamily="18" charset="0"/>
                      </a:rPr>
                      <m:t>→</m:t>
                    </m:r>
                  </m:oMath>
                </a14:m>
                <a:r>
                  <a:rPr lang="en-US" sz="1600" noProof="0" dirty="0">
                    <a:solidFill>
                      <a:schemeClr val="tx1"/>
                    </a:solidFill>
                    <a:latin typeface="Aptos" panose="020B0004020202020204" pitchFamily="34" charset="0"/>
                  </a:rPr>
                  <a:t> Implicit</a:t>
                </a:r>
              </a:p>
              <a:p>
                <a:r>
                  <a:rPr lang="en-US" sz="1600" noProof="0" dirty="0">
                    <a:solidFill>
                      <a:schemeClr val="tx1"/>
                    </a:solidFill>
                    <a:latin typeface="Aptos" panose="020B0004020202020204" pitchFamily="34" charset="0"/>
                  </a:rPr>
                  <a:t>• Composition: DG/Upwind </a:t>
                </a:r>
                <a14:m>
                  <m:oMath xmlns:m="http://schemas.openxmlformats.org/officeDocument/2006/math">
                    <m:r>
                      <a:rPr lang="en-US" sz="1600" b="0" i="1" noProof="0" smtClean="0">
                        <a:solidFill>
                          <a:schemeClr val="tx1"/>
                        </a:solidFill>
                        <a:latin typeface="Cambria Math" panose="02040503050406030204" pitchFamily="18" charset="0"/>
                      </a:rPr>
                      <m:t>→</m:t>
                    </m:r>
                  </m:oMath>
                </a14:m>
                <a:r>
                  <a:rPr lang="en-US" sz="1600" noProof="0" dirty="0">
                    <a:solidFill>
                      <a:schemeClr val="tx1"/>
                    </a:solidFill>
                    <a:latin typeface="Aptos" panose="020B0004020202020204" pitchFamily="34" charset="0"/>
                  </a:rPr>
                  <a:t> Explicit</a:t>
                </a:r>
              </a:p>
              <a:p>
                <a:r>
                  <a:rPr lang="en-US" sz="1600" noProof="0" dirty="0">
                    <a:solidFill>
                      <a:schemeClr val="tx1"/>
                    </a:solidFill>
                    <a:latin typeface="Aptos" panose="020B0004020202020204" pitchFamily="34" charset="0"/>
                  </a:rPr>
                  <a:t>• Neumann-Dirichlet BC</a:t>
                </a:r>
              </a:p>
              <a:p>
                <a:endParaRPr lang="en-US" sz="1600" noProof="0" dirty="0">
                  <a:solidFill>
                    <a:schemeClr val="tx1"/>
                  </a:solidFill>
                  <a:latin typeface="Aptos" panose="020B0004020202020204" pitchFamily="34" charset="0"/>
                </a:endParaRPr>
              </a:p>
            </p:txBody>
          </p:sp>
        </mc:Choice>
        <mc:Fallback xmlns="">
          <p:sp>
            <p:nvSpPr>
              <p:cNvPr id="9" name="Rounded Rectangle 2">
                <a:extLst>
                  <a:ext uri="{FF2B5EF4-FFF2-40B4-BE49-F238E27FC236}">
                    <a16:creationId xmlns:a16="http://schemas.microsoft.com/office/drawing/2014/main" id="{06186D8E-6479-148E-94BB-5F98C3573BA7}"/>
                  </a:ext>
                </a:extLst>
              </p:cNvPr>
              <p:cNvSpPr>
                <a:spLocks noRot="1" noChangeAspect="1" noMove="1" noResize="1" noEditPoints="1" noAdjustHandles="1" noChangeArrowheads="1" noChangeShapeType="1" noTextEdit="1"/>
              </p:cNvSpPr>
              <p:nvPr/>
            </p:nvSpPr>
            <p:spPr>
              <a:xfrm>
                <a:off x="4151577" y="1413506"/>
                <a:ext cx="3873856" cy="2934319"/>
              </a:xfrm>
              <a:prstGeom prst="roundRect">
                <a:avLst/>
              </a:prstGeom>
              <a:blipFill>
                <a:blip r:embed="rId3"/>
                <a:stretch>
                  <a:fillRect/>
                </a:stretch>
              </a:blipFill>
              <a:ln>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2">
                <a:extLst>
                  <a:ext uri="{FF2B5EF4-FFF2-40B4-BE49-F238E27FC236}">
                    <a16:creationId xmlns:a16="http://schemas.microsoft.com/office/drawing/2014/main" id="{881D8063-0129-64DF-81E5-C0B4B773171F}"/>
                  </a:ext>
                </a:extLst>
              </p:cNvPr>
              <p:cNvSpPr/>
              <p:nvPr/>
            </p:nvSpPr>
            <p:spPr>
              <a:xfrm>
                <a:off x="86610" y="1413505"/>
                <a:ext cx="3873856" cy="2934318"/>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b="1" noProof="0" dirty="0">
                    <a:solidFill>
                      <a:schemeClr val="tx1"/>
                    </a:solidFill>
                    <a:latin typeface="Aptos" panose="020B0004020202020204" pitchFamily="34" charset="0"/>
                  </a:rPr>
                  <a:t>Current assumptions</a:t>
                </a:r>
              </a:p>
              <a:p>
                <a:pPr algn="ctr"/>
                <a:endParaRPr lang="en-US" sz="1600"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 Two phases</a:t>
                </a:r>
              </a:p>
              <a:p>
                <a:r>
                  <a:rPr lang="en-US" sz="1600" noProof="0" dirty="0">
                    <a:solidFill>
                      <a:schemeClr val="tx1"/>
                    </a:solidFill>
                    <a:latin typeface="Aptos" panose="020B0004020202020204" pitchFamily="34" charset="0"/>
                  </a:rPr>
                  <a:t>• Constant: permeability, densities, solubilities</a:t>
                </a:r>
              </a:p>
              <a:p>
                <a:r>
                  <a:rPr lang="en-US" sz="1600" noProof="0" dirty="0">
                    <a:solidFill>
                      <a:schemeClr val="tx1"/>
                    </a:solidFill>
                    <a:latin typeface="Aptos" panose="020B0004020202020204" pitchFamily="34" charset="0"/>
                  </a:rPr>
                  <a:t>• No capillary pressure and no gravity</a:t>
                </a:r>
              </a:p>
              <a:p>
                <a:r>
                  <a:rPr lang="en-US" sz="1600" noProof="0" dirty="0">
                    <a:solidFill>
                      <a:schemeClr val="tx1"/>
                    </a:solidFill>
                    <a:latin typeface="Aptos" panose="020B0004020202020204" pitchFamily="34" charset="0"/>
                  </a:rPr>
                  <a:t>• Homogeneous/Isotropic medium</a:t>
                </a:r>
              </a:p>
              <a:p>
                <a:r>
                  <a:rPr lang="en-US" sz="1600" noProof="0" dirty="0">
                    <a:solidFill>
                      <a:schemeClr val="tx1"/>
                    </a:solidFill>
                    <a:latin typeface="Aptos" panose="020B0004020202020204" pitchFamily="34" charset="0"/>
                  </a:rPr>
                  <a:t>• IMPEC</a:t>
                </a:r>
              </a:p>
              <a:p>
                <a:endParaRPr lang="en-US" sz="1600"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Primary unknowns: </a:t>
                </a:r>
                <a14:m>
                  <m:oMath xmlns:m="http://schemas.openxmlformats.org/officeDocument/2006/math">
                    <m:r>
                      <a:rPr lang="en-US" sz="1600" b="0" i="1" noProof="0" smtClean="0">
                        <a:solidFill>
                          <a:schemeClr val="tx1"/>
                        </a:solidFill>
                        <a:latin typeface="Cambria Math" panose="02040503050406030204" pitchFamily="18" charset="0"/>
                      </a:rPr>
                      <m:t>𝑝</m:t>
                    </m:r>
                  </m:oMath>
                </a14:m>
                <a:r>
                  <a:rPr lang="en-US" sz="1600" noProof="0" dirty="0">
                    <a:solidFill>
                      <a:schemeClr val="tx1"/>
                    </a:solidFill>
                    <a:latin typeface="Aptos" panose="020B0004020202020204" pitchFamily="34" charset="0"/>
                  </a:rPr>
                  <a:t> and </a:t>
                </a:r>
                <a14:m>
                  <m:oMath xmlns:m="http://schemas.openxmlformats.org/officeDocument/2006/math">
                    <m:sSub>
                      <m:sSubPr>
                        <m:ctrlPr>
                          <a:rPr lang="en-US" sz="1600" b="0" i="1" noProof="0" smtClean="0">
                            <a:solidFill>
                              <a:schemeClr val="tx1"/>
                            </a:solidFill>
                            <a:latin typeface="Cambria Math" panose="02040503050406030204" pitchFamily="18" charset="0"/>
                          </a:rPr>
                        </m:ctrlPr>
                      </m:sSubPr>
                      <m:e>
                        <m:r>
                          <m:rPr>
                            <m:sty m:val="p"/>
                          </m:rPr>
                          <a:rPr lang="en-US" sz="1600" b="0" i="1" noProof="0" smtClean="0">
                            <a:solidFill>
                              <a:schemeClr val="tx1"/>
                            </a:solidFill>
                            <a:latin typeface="Cambria Math" panose="02040503050406030204" pitchFamily="18" charset="0"/>
                          </a:rPr>
                          <m:t>z</m:t>
                        </m:r>
                      </m:e>
                      <m:sub>
                        <m:r>
                          <a:rPr lang="en-US" sz="1600" b="0" i="1" noProof="0" smtClean="0">
                            <a:solidFill>
                              <a:schemeClr val="tx1"/>
                            </a:solidFill>
                            <a:latin typeface="Cambria Math" panose="02040503050406030204" pitchFamily="18" charset="0"/>
                          </a:rPr>
                          <m:t>𝐶</m:t>
                        </m:r>
                        <m:sSub>
                          <m:sSubPr>
                            <m:ctrlPr>
                              <a:rPr lang="en-US" sz="1600" b="0" i="1" noProof="0" smtClean="0">
                                <a:solidFill>
                                  <a:schemeClr val="tx1"/>
                                </a:solidFill>
                                <a:latin typeface="Cambria Math" panose="02040503050406030204" pitchFamily="18" charset="0"/>
                              </a:rPr>
                            </m:ctrlPr>
                          </m:sSubPr>
                          <m:e>
                            <m:r>
                              <a:rPr lang="en-US" sz="1600" b="0" i="1" noProof="0" smtClean="0">
                                <a:solidFill>
                                  <a:schemeClr val="tx1"/>
                                </a:solidFill>
                                <a:latin typeface="Cambria Math" panose="02040503050406030204" pitchFamily="18" charset="0"/>
                              </a:rPr>
                              <m:t>𝑂</m:t>
                            </m:r>
                          </m:e>
                          <m:sub>
                            <m:r>
                              <a:rPr lang="en-US" sz="1600" b="0" i="1" noProof="0" smtClean="0">
                                <a:solidFill>
                                  <a:schemeClr val="tx1"/>
                                </a:solidFill>
                                <a:latin typeface="Cambria Math" panose="02040503050406030204" pitchFamily="18" charset="0"/>
                              </a:rPr>
                              <m:t>2</m:t>
                            </m:r>
                          </m:sub>
                        </m:sSub>
                      </m:sub>
                    </m:sSub>
                  </m:oMath>
                </a14:m>
                <a:endParaRPr lang="en-US" sz="1600" noProof="0" dirty="0">
                  <a:solidFill>
                    <a:schemeClr val="tx1"/>
                  </a:solidFill>
                  <a:latin typeface="Aptos" panose="020B0004020202020204" pitchFamily="34" charset="0"/>
                </a:endParaRPr>
              </a:p>
              <a:p>
                <a:endParaRPr lang="en-US" sz="1600" noProof="0" dirty="0">
                  <a:solidFill>
                    <a:schemeClr val="tx1"/>
                  </a:solidFill>
                </a:endParaRPr>
              </a:p>
            </p:txBody>
          </p:sp>
        </mc:Choice>
        <mc:Fallback xmlns="">
          <p:sp>
            <p:nvSpPr>
              <p:cNvPr id="10" name="Rounded Rectangle 2">
                <a:extLst>
                  <a:ext uri="{FF2B5EF4-FFF2-40B4-BE49-F238E27FC236}">
                    <a16:creationId xmlns:a16="http://schemas.microsoft.com/office/drawing/2014/main" id="{881D8063-0129-64DF-81E5-C0B4B773171F}"/>
                  </a:ext>
                </a:extLst>
              </p:cNvPr>
              <p:cNvSpPr>
                <a:spLocks noRot="1" noChangeAspect="1" noMove="1" noResize="1" noEditPoints="1" noAdjustHandles="1" noChangeArrowheads="1" noChangeShapeType="1" noTextEdit="1"/>
              </p:cNvSpPr>
              <p:nvPr/>
            </p:nvSpPr>
            <p:spPr>
              <a:xfrm>
                <a:off x="86610" y="1413505"/>
                <a:ext cx="3873856" cy="2934318"/>
              </a:xfrm>
              <a:prstGeom prst="roundRect">
                <a:avLst/>
              </a:prstGeom>
              <a:blipFill>
                <a:blip r:embed="rId4"/>
                <a:stretch>
                  <a:fillRect/>
                </a:stretch>
              </a:blipFill>
              <a:ln>
                <a:solidFill>
                  <a:srgbClr val="000000"/>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B8A9C57C-3659-867F-2BAC-EB146BC83CBC}"/>
              </a:ext>
            </a:extLst>
          </p:cNvPr>
          <p:cNvSpPr txBox="1"/>
          <p:nvPr/>
        </p:nvSpPr>
        <p:spPr>
          <a:xfrm>
            <a:off x="4060058" y="4654323"/>
            <a:ext cx="4071884" cy="369332"/>
          </a:xfrm>
          <a:prstGeom prst="rect">
            <a:avLst/>
          </a:prstGeom>
          <a:noFill/>
        </p:spPr>
        <p:txBody>
          <a:bodyPr wrap="none" rtlCol="0">
            <a:spAutoFit/>
          </a:bodyPr>
          <a:lstStyle/>
          <a:p>
            <a:r>
              <a:rPr lang="en-US" b="1" noProof="0" dirty="0">
                <a:latin typeface="Aptos" panose="020B0004020202020204" pitchFamily="34" charset="0"/>
              </a:rPr>
              <a:t>Mass Conservation: PDE Strong Form</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B7C8CB6-2AE8-D451-7AF1-7A8CE507C799}"/>
                  </a:ext>
                </a:extLst>
              </p:cNvPr>
              <p:cNvSpPr txBox="1"/>
              <p:nvPr/>
            </p:nvSpPr>
            <p:spPr>
              <a:xfrm>
                <a:off x="2058806" y="5101559"/>
                <a:ext cx="6574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noProof="0" smtClean="0">
                          <a:latin typeface="Cambria Math" panose="02040503050406030204" pitchFamily="18" charset="0"/>
                        </a:rPr>
                        <m:t>𝐶</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𝑂</m:t>
                          </m:r>
                        </m:e>
                        <m:sub>
                          <m:r>
                            <a:rPr lang="en-US" b="0" i="1" noProof="0" smtClean="0">
                              <a:latin typeface="Cambria Math" panose="02040503050406030204" pitchFamily="18" charset="0"/>
                            </a:rPr>
                            <m:t>2</m:t>
                          </m:r>
                        </m:sub>
                      </m:sSub>
                    </m:oMath>
                  </m:oMathPara>
                </a14:m>
                <a:endParaRPr lang="en-US" noProof="0" dirty="0"/>
              </a:p>
            </p:txBody>
          </p:sp>
        </mc:Choice>
        <mc:Fallback xmlns="">
          <p:sp>
            <p:nvSpPr>
              <p:cNvPr id="16" name="TextBox 15">
                <a:extLst>
                  <a:ext uri="{FF2B5EF4-FFF2-40B4-BE49-F238E27FC236}">
                    <a16:creationId xmlns:a16="http://schemas.microsoft.com/office/drawing/2014/main" id="{8B7C8CB6-2AE8-D451-7AF1-7A8CE507C799}"/>
                  </a:ext>
                </a:extLst>
              </p:cNvPr>
              <p:cNvSpPr txBox="1">
                <a:spLocks noRot="1" noChangeAspect="1" noMove="1" noResize="1" noEditPoints="1" noAdjustHandles="1" noChangeArrowheads="1" noChangeShapeType="1" noTextEdit="1"/>
              </p:cNvSpPr>
              <p:nvPr/>
            </p:nvSpPr>
            <p:spPr>
              <a:xfrm>
                <a:off x="2058806" y="5101559"/>
                <a:ext cx="657488" cy="369332"/>
              </a:xfrm>
              <a:prstGeom prst="rect">
                <a:avLst/>
              </a:prstGeom>
              <a:blipFill>
                <a:blip r:embed="rId5"/>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CF678A2-F109-265A-A3E5-4B6C0227957B}"/>
                  </a:ext>
                </a:extLst>
              </p:cNvPr>
              <p:cNvSpPr txBox="1"/>
              <p:nvPr/>
            </p:nvSpPr>
            <p:spPr>
              <a:xfrm>
                <a:off x="2019197" y="5727457"/>
                <a:ext cx="680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𝐻</m:t>
                          </m:r>
                        </m:e>
                        <m:sub>
                          <m:r>
                            <a:rPr lang="en-US" b="0" i="1" noProof="0" smtClean="0">
                              <a:latin typeface="Cambria Math" panose="02040503050406030204" pitchFamily="18" charset="0"/>
                            </a:rPr>
                            <m:t>2</m:t>
                          </m:r>
                        </m:sub>
                      </m:sSub>
                      <m:r>
                        <a:rPr lang="en-US" b="0" i="1" noProof="0" smtClean="0">
                          <a:latin typeface="Cambria Math" panose="02040503050406030204" pitchFamily="18" charset="0"/>
                        </a:rPr>
                        <m:t>𝑂</m:t>
                      </m:r>
                    </m:oMath>
                  </m:oMathPara>
                </a14:m>
                <a:endParaRPr lang="en-US" noProof="0" dirty="0"/>
              </a:p>
            </p:txBody>
          </p:sp>
        </mc:Choice>
        <mc:Fallback xmlns="">
          <p:sp>
            <p:nvSpPr>
              <p:cNvPr id="17" name="TextBox 16">
                <a:extLst>
                  <a:ext uri="{FF2B5EF4-FFF2-40B4-BE49-F238E27FC236}">
                    <a16:creationId xmlns:a16="http://schemas.microsoft.com/office/drawing/2014/main" id="{CCF678A2-F109-265A-A3E5-4B6C0227957B}"/>
                  </a:ext>
                </a:extLst>
              </p:cNvPr>
              <p:cNvSpPr txBox="1">
                <a:spLocks noRot="1" noChangeAspect="1" noMove="1" noResize="1" noEditPoints="1" noAdjustHandles="1" noChangeArrowheads="1" noChangeShapeType="1" noTextEdit="1"/>
              </p:cNvSpPr>
              <p:nvPr/>
            </p:nvSpPr>
            <p:spPr>
              <a:xfrm>
                <a:off x="2019197" y="5727457"/>
                <a:ext cx="680058" cy="369332"/>
              </a:xfrm>
              <a:prstGeom prst="rect">
                <a:avLst/>
              </a:prstGeom>
              <a:blipFill>
                <a:blip r:embed="rId6"/>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881DBF0-C59E-AD7B-0366-EDA7E36F7349}"/>
                  </a:ext>
                </a:extLst>
              </p:cNvPr>
              <p:cNvSpPr txBox="1"/>
              <p:nvPr/>
            </p:nvSpPr>
            <p:spPr>
              <a:xfrm>
                <a:off x="2814976" y="5023655"/>
                <a:ext cx="6329040"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noProof="0" smtClean="0">
                              <a:latin typeface="Cambria Math" panose="02040503050406030204" pitchFamily="18" charset="0"/>
                            </a:rPr>
                          </m:ctrlPr>
                        </m:fPr>
                        <m:num>
                          <m:r>
                            <a:rPr lang="en-US" i="1" noProof="0">
                              <a:latin typeface="Cambria Math" panose="02040503050406030204" pitchFamily="18" charset="0"/>
                            </a:rPr>
                            <m:t>𝜕</m:t>
                          </m:r>
                        </m:num>
                        <m:den>
                          <m:r>
                            <a:rPr lang="en-US" i="1" noProof="0">
                              <a:latin typeface="Cambria Math" panose="02040503050406030204" pitchFamily="18" charset="0"/>
                            </a:rPr>
                            <m:t>𝜕</m:t>
                          </m:r>
                          <m:r>
                            <a:rPr lang="en-US" i="1" noProof="0">
                              <a:latin typeface="Cambria Math" panose="02040503050406030204" pitchFamily="18" charset="0"/>
                            </a:rPr>
                            <m:t>𝑡</m:t>
                          </m:r>
                        </m:den>
                      </m:f>
                      <m:d>
                        <m:dPr>
                          <m:begChr m:val="["/>
                          <m:endChr m:val="]"/>
                          <m:ctrlPr>
                            <a:rPr lang="en-US" i="1" noProof="0">
                              <a:latin typeface="Cambria Math" panose="02040503050406030204" pitchFamily="18" charset="0"/>
                            </a:rPr>
                          </m:ctrlPr>
                        </m:dPr>
                        <m:e>
                          <m:r>
                            <a:rPr lang="en-US" i="1" noProof="0">
                              <a:latin typeface="Cambria Math" panose="02040503050406030204" pitchFamily="18" charset="0"/>
                            </a:rPr>
                            <m:t>𝜙</m:t>
                          </m:r>
                          <m:d>
                            <m:dPr>
                              <m:ctrlPr>
                                <a:rPr lang="en-US" i="1" noProof="0">
                                  <a:latin typeface="Cambria Math" panose="02040503050406030204" pitchFamily="18" charset="0"/>
                                </a:rPr>
                              </m:ctrlPr>
                            </m:dPr>
                            <m:e>
                              <m:sSub>
                                <m:sSubPr>
                                  <m:ctrlPr>
                                    <a:rPr lang="en-US" i="1" noProof="0">
                                      <a:latin typeface="Cambria Math" panose="02040503050406030204" pitchFamily="18" charset="0"/>
                                    </a:rPr>
                                  </m:ctrlPr>
                                </m:sSubPr>
                                <m:e>
                                  <m:r>
                                    <a:rPr lang="en-US" i="1" noProof="0">
                                      <a:latin typeface="Cambria Math" panose="02040503050406030204" pitchFamily="18" charset="0"/>
                                    </a:rPr>
                                    <m:t>𝑧</m:t>
                                  </m:r>
                                </m:e>
                                <m:sub>
                                  <m:r>
                                    <a:rPr lang="en-US" i="1" noProof="0">
                                      <a:latin typeface="Cambria Math" panose="02040503050406030204" pitchFamily="18" charset="0"/>
                                    </a:rPr>
                                    <m:t>𝐶</m:t>
                                  </m:r>
                                  <m:sSub>
                                    <m:sSubPr>
                                      <m:ctrlPr>
                                        <a:rPr lang="en-US" i="1" noProof="0">
                                          <a:latin typeface="Cambria Math" panose="02040503050406030204" pitchFamily="18" charset="0"/>
                                        </a:rPr>
                                      </m:ctrlPr>
                                    </m:sSubPr>
                                    <m:e>
                                      <m:r>
                                        <a:rPr lang="en-US" i="1" noProof="0">
                                          <a:latin typeface="Cambria Math" panose="02040503050406030204" pitchFamily="18" charset="0"/>
                                        </a:rPr>
                                        <m:t>𝑂</m:t>
                                      </m:r>
                                    </m:e>
                                    <m:sub>
                                      <m:r>
                                        <a:rPr lang="en-US" i="0" noProof="0">
                                          <a:latin typeface="Cambria Math" panose="02040503050406030204" pitchFamily="18" charset="0"/>
                                        </a:rPr>
                                        <m:t>2</m:t>
                                      </m:r>
                                    </m:sub>
                                  </m:sSub>
                                </m:sub>
                              </m:sSub>
                              <m:sSub>
                                <m:sSubPr>
                                  <m:ctrlPr>
                                    <a:rPr lang="en-US" i="1" noProof="0">
                                      <a:latin typeface="Cambria Math" panose="02040503050406030204" pitchFamily="18" charset="0"/>
                                    </a:rPr>
                                  </m:ctrlPr>
                                </m:sSubPr>
                                <m:e>
                                  <m:r>
                                    <a:rPr lang="en-US" i="1" noProof="0">
                                      <a:latin typeface="Cambria Math" panose="02040503050406030204" pitchFamily="18" charset="0"/>
                                    </a:rPr>
                                    <m:t>𝜌</m:t>
                                  </m:r>
                                </m:e>
                                <m:sub>
                                  <m:r>
                                    <a:rPr lang="en-US" i="1" noProof="0">
                                      <a:latin typeface="Cambria Math" panose="02040503050406030204" pitchFamily="18" charset="0"/>
                                    </a:rPr>
                                    <m:t>𝑇</m:t>
                                  </m:r>
                                  <m:r>
                                    <a:rPr lang="en-US" i="0" noProof="0">
                                      <a:latin typeface="Cambria Math" panose="02040503050406030204" pitchFamily="18" charset="0"/>
                                    </a:rPr>
                                    <m:t>,</m:t>
                                  </m:r>
                                  <m:r>
                                    <a:rPr lang="en-US" i="1" noProof="0">
                                      <a:latin typeface="Cambria Math" panose="02040503050406030204" pitchFamily="18" charset="0"/>
                                    </a:rPr>
                                    <m:t>𝑚𝑜𝑙</m:t>
                                  </m:r>
                                </m:sub>
                              </m:sSub>
                            </m:e>
                          </m:d>
                        </m:e>
                      </m:d>
                      <m:r>
                        <a:rPr lang="en-US" i="0" noProof="0">
                          <a:latin typeface="Cambria Math" panose="02040503050406030204" pitchFamily="18" charset="0"/>
                        </a:rPr>
                        <m:t>+</m:t>
                      </m:r>
                      <m:r>
                        <m:rPr>
                          <m:sty m:val="p"/>
                        </m:rPr>
                        <a:rPr lang="en-US" i="0" noProof="0">
                          <a:latin typeface="Cambria Math" panose="02040503050406030204" pitchFamily="18" charset="0"/>
                        </a:rPr>
                        <m:t>∇</m:t>
                      </m:r>
                      <m:r>
                        <a:rPr lang="en-US" i="0" noProof="0">
                          <a:latin typeface="Cambria Math" panose="02040503050406030204" pitchFamily="18" charset="0"/>
                        </a:rPr>
                        <m:t>⋅</m:t>
                      </m:r>
                      <m:d>
                        <m:dPr>
                          <m:ctrlPr>
                            <a:rPr lang="en-US" i="1" noProof="0">
                              <a:latin typeface="Cambria Math" panose="02040503050406030204" pitchFamily="18" charset="0"/>
                            </a:rPr>
                          </m:ctrlPr>
                        </m:dPr>
                        <m:e>
                          <m:sSub>
                            <m:sSubPr>
                              <m:ctrlPr>
                                <a:rPr lang="en-US" i="1" noProof="0">
                                  <a:latin typeface="Cambria Math" panose="02040503050406030204" pitchFamily="18" charset="0"/>
                                </a:rPr>
                              </m:ctrlPr>
                            </m:sSubPr>
                            <m:e>
                              <m:r>
                                <a:rPr lang="en-US" i="1" noProof="0">
                                  <a:latin typeface="Cambria Math" panose="02040503050406030204" pitchFamily="18" charset="0"/>
                                </a:rPr>
                                <m:t>𝑥</m:t>
                              </m:r>
                            </m:e>
                            <m:sub>
                              <m:r>
                                <a:rPr lang="en-US" i="1" noProof="0">
                                  <a:latin typeface="Cambria Math" panose="02040503050406030204" pitchFamily="18" charset="0"/>
                                </a:rPr>
                                <m:t>𝐶</m:t>
                              </m:r>
                              <m:sSub>
                                <m:sSubPr>
                                  <m:ctrlPr>
                                    <a:rPr lang="en-US" i="1" noProof="0">
                                      <a:latin typeface="Cambria Math" panose="02040503050406030204" pitchFamily="18" charset="0"/>
                                    </a:rPr>
                                  </m:ctrlPr>
                                </m:sSubPr>
                                <m:e>
                                  <m:r>
                                    <a:rPr lang="en-US" i="1" noProof="0">
                                      <a:latin typeface="Cambria Math" panose="02040503050406030204" pitchFamily="18" charset="0"/>
                                    </a:rPr>
                                    <m:t>𝑂</m:t>
                                  </m:r>
                                </m:e>
                                <m:sub>
                                  <m:r>
                                    <a:rPr lang="en-US" i="0" noProof="0">
                                      <a:latin typeface="Cambria Math" panose="02040503050406030204" pitchFamily="18" charset="0"/>
                                    </a:rPr>
                                    <m:t>2</m:t>
                                  </m:r>
                                </m:sub>
                              </m:sSub>
                              <m:r>
                                <a:rPr lang="en-US" i="0" noProof="0">
                                  <a:latin typeface="Cambria Math" panose="02040503050406030204" pitchFamily="18" charset="0"/>
                                </a:rPr>
                                <m:t>,</m:t>
                              </m:r>
                              <m:r>
                                <a:rPr lang="en-US" i="1" noProof="0">
                                  <a:latin typeface="Cambria Math" panose="02040503050406030204" pitchFamily="18" charset="0"/>
                                </a:rPr>
                                <m:t>𝑔</m:t>
                              </m:r>
                            </m:sub>
                          </m:sSub>
                          <m:sSub>
                            <m:sSubPr>
                              <m:ctrlPr>
                                <a:rPr lang="en-US" i="1" noProof="0">
                                  <a:latin typeface="Cambria Math" panose="02040503050406030204" pitchFamily="18" charset="0"/>
                                </a:rPr>
                              </m:ctrlPr>
                            </m:sSubPr>
                            <m:e>
                              <m:r>
                                <a:rPr lang="en-US" i="1" noProof="0">
                                  <a:latin typeface="Cambria Math" panose="02040503050406030204" pitchFamily="18" charset="0"/>
                                </a:rPr>
                                <m:t>𝜌</m:t>
                              </m:r>
                            </m:e>
                            <m:sub>
                              <m:r>
                                <a:rPr lang="en-US" i="1" noProof="0">
                                  <a:latin typeface="Cambria Math" panose="02040503050406030204" pitchFamily="18" charset="0"/>
                                </a:rPr>
                                <m:t>𝑔</m:t>
                              </m:r>
                              <m:r>
                                <a:rPr lang="en-US" i="0" noProof="0">
                                  <a:latin typeface="Cambria Math" panose="02040503050406030204" pitchFamily="18" charset="0"/>
                                </a:rPr>
                                <m:t>,</m:t>
                              </m:r>
                              <m:r>
                                <a:rPr lang="en-US" i="1" noProof="0">
                                  <a:latin typeface="Cambria Math" panose="02040503050406030204" pitchFamily="18" charset="0"/>
                                </a:rPr>
                                <m:t>𝑚𝑜𝑙</m:t>
                              </m:r>
                            </m:sub>
                          </m:sSub>
                          <m:sSub>
                            <m:sSubPr>
                              <m:ctrlPr>
                                <a:rPr lang="en-US" i="1" noProof="0">
                                  <a:latin typeface="Cambria Math" panose="02040503050406030204" pitchFamily="18" charset="0"/>
                                </a:rPr>
                              </m:ctrlPr>
                            </m:sSubPr>
                            <m:e>
                              <m:r>
                                <a:rPr lang="en-US" b="1" i="0" noProof="0">
                                  <a:latin typeface="Cambria Math" panose="02040503050406030204" pitchFamily="18" charset="0"/>
                                </a:rPr>
                                <m:t>𝐮</m:t>
                              </m:r>
                            </m:e>
                            <m:sub>
                              <m:r>
                                <a:rPr lang="en-US" b="0" i="1" noProof="0">
                                  <a:latin typeface="Cambria Math" panose="02040503050406030204" pitchFamily="18" charset="0"/>
                                </a:rPr>
                                <m:t>𝑔</m:t>
                              </m:r>
                            </m:sub>
                          </m:sSub>
                          <m:r>
                            <a:rPr lang="en-US" b="0" i="0" noProof="0">
                              <a:latin typeface="Cambria Math" panose="02040503050406030204" pitchFamily="18" charset="0"/>
                            </a:rPr>
                            <m:t>+</m:t>
                          </m:r>
                          <m:sSub>
                            <m:sSubPr>
                              <m:ctrlPr>
                                <a:rPr lang="en-US" b="0" i="1" noProof="0">
                                  <a:latin typeface="Cambria Math" panose="02040503050406030204" pitchFamily="18" charset="0"/>
                                </a:rPr>
                              </m:ctrlPr>
                            </m:sSubPr>
                            <m:e>
                              <m:r>
                                <a:rPr lang="en-US" b="0" i="1" noProof="0">
                                  <a:latin typeface="Cambria Math" panose="02040503050406030204" pitchFamily="18" charset="0"/>
                                </a:rPr>
                                <m:t>𝑥</m:t>
                              </m:r>
                            </m:e>
                            <m:sub>
                              <m:r>
                                <a:rPr lang="en-US" b="0" i="1" noProof="0">
                                  <a:latin typeface="Cambria Math" panose="02040503050406030204" pitchFamily="18" charset="0"/>
                                </a:rPr>
                                <m:t>𝐶</m:t>
                              </m:r>
                              <m:sSub>
                                <m:sSubPr>
                                  <m:ctrlPr>
                                    <a:rPr lang="en-US" b="0" i="1" noProof="0">
                                      <a:latin typeface="Cambria Math" panose="02040503050406030204" pitchFamily="18" charset="0"/>
                                    </a:rPr>
                                  </m:ctrlPr>
                                </m:sSubPr>
                                <m:e>
                                  <m:r>
                                    <a:rPr lang="en-US" b="0" i="1" noProof="0">
                                      <a:latin typeface="Cambria Math" panose="02040503050406030204" pitchFamily="18" charset="0"/>
                                    </a:rPr>
                                    <m:t>𝑂</m:t>
                                  </m:r>
                                </m:e>
                                <m:sub>
                                  <m:r>
                                    <a:rPr lang="en-US" b="0" i="0" noProof="0">
                                      <a:latin typeface="Cambria Math" panose="02040503050406030204" pitchFamily="18" charset="0"/>
                                    </a:rPr>
                                    <m:t>2</m:t>
                                  </m:r>
                                </m:sub>
                              </m:sSub>
                              <m:r>
                                <a:rPr lang="en-US" b="0" i="0" noProof="0">
                                  <a:latin typeface="Cambria Math" panose="02040503050406030204" pitchFamily="18" charset="0"/>
                                </a:rPr>
                                <m:t>,</m:t>
                              </m:r>
                              <m:r>
                                <a:rPr lang="en-US" b="0" i="1" noProof="0">
                                  <a:latin typeface="Cambria Math" panose="02040503050406030204" pitchFamily="18" charset="0"/>
                                </a:rPr>
                                <m:t>𝑙</m:t>
                              </m:r>
                            </m:sub>
                          </m:sSub>
                          <m:sSub>
                            <m:sSubPr>
                              <m:ctrlPr>
                                <a:rPr lang="en-US" b="0" i="1" noProof="0">
                                  <a:latin typeface="Cambria Math" panose="02040503050406030204" pitchFamily="18" charset="0"/>
                                </a:rPr>
                              </m:ctrlPr>
                            </m:sSubPr>
                            <m:e>
                              <m:r>
                                <a:rPr lang="en-US" b="0" i="1" noProof="0">
                                  <a:latin typeface="Cambria Math" panose="02040503050406030204" pitchFamily="18" charset="0"/>
                                </a:rPr>
                                <m:t>𝜌</m:t>
                              </m:r>
                            </m:e>
                            <m:sub>
                              <m:r>
                                <a:rPr lang="en-US" b="0" i="1" noProof="0">
                                  <a:latin typeface="Cambria Math" panose="02040503050406030204" pitchFamily="18" charset="0"/>
                                </a:rPr>
                                <m:t>𝑙</m:t>
                              </m:r>
                              <m:r>
                                <a:rPr lang="en-US" b="0" i="0" noProof="0">
                                  <a:latin typeface="Cambria Math" panose="02040503050406030204" pitchFamily="18" charset="0"/>
                                </a:rPr>
                                <m:t>,</m:t>
                              </m:r>
                              <m:r>
                                <a:rPr lang="en-US" b="0" i="1" noProof="0">
                                  <a:latin typeface="Cambria Math" panose="02040503050406030204" pitchFamily="18" charset="0"/>
                                </a:rPr>
                                <m:t>𝑚𝑜𝑙</m:t>
                              </m:r>
                            </m:sub>
                          </m:sSub>
                          <m:sSub>
                            <m:sSubPr>
                              <m:ctrlPr>
                                <a:rPr lang="en-US" b="0" i="1" noProof="0">
                                  <a:latin typeface="Cambria Math" panose="02040503050406030204" pitchFamily="18" charset="0"/>
                                </a:rPr>
                              </m:ctrlPr>
                            </m:sSubPr>
                            <m:e>
                              <m:r>
                                <a:rPr lang="en-US" b="1" i="0" noProof="0">
                                  <a:latin typeface="Cambria Math" panose="02040503050406030204" pitchFamily="18" charset="0"/>
                                </a:rPr>
                                <m:t>𝐮</m:t>
                              </m:r>
                            </m:e>
                            <m:sub>
                              <m:r>
                                <a:rPr lang="en-US" b="0" i="1" noProof="0">
                                  <a:latin typeface="Cambria Math" panose="02040503050406030204" pitchFamily="18" charset="0"/>
                                </a:rPr>
                                <m:t>𝑙</m:t>
                              </m:r>
                            </m:sub>
                          </m:sSub>
                        </m:e>
                      </m:d>
                      <m:r>
                        <a:rPr lang="en-US" b="0" i="0" noProof="0">
                          <a:latin typeface="Cambria Math" panose="02040503050406030204" pitchFamily="18" charset="0"/>
                        </a:rPr>
                        <m:t>=0</m:t>
                      </m:r>
                    </m:oMath>
                  </m:oMathPara>
                </a14:m>
                <a:endParaRPr lang="en-US" noProof="0" dirty="0"/>
              </a:p>
            </p:txBody>
          </p:sp>
        </mc:Choice>
        <mc:Fallback xmlns="">
          <p:sp>
            <p:nvSpPr>
              <p:cNvPr id="3" name="TextBox 2">
                <a:extLst>
                  <a:ext uri="{FF2B5EF4-FFF2-40B4-BE49-F238E27FC236}">
                    <a16:creationId xmlns:a16="http://schemas.microsoft.com/office/drawing/2014/main" id="{6881DBF0-C59E-AD7B-0366-EDA7E36F7349}"/>
                  </a:ext>
                </a:extLst>
              </p:cNvPr>
              <p:cNvSpPr txBox="1">
                <a:spLocks noRot="1" noChangeAspect="1" noMove="1" noResize="1" noEditPoints="1" noAdjustHandles="1" noChangeArrowheads="1" noChangeShapeType="1" noTextEdit="1"/>
              </p:cNvSpPr>
              <p:nvPr/>
            </p:nvSpPr>
            <p:spPr>
              <a:xfrm>
                <a:off x="2814976" y="5023655"/>
                <a:ext cx="6329040" cy="61901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7E1A951-6D2C-B2EF-1EDE-501AA1FDA4EC}"/>
                  </a:ext>
                </a:extLst>
              </p:cNvPr>
              <p:cNvSpPr txBox="1"/>
              <p:nvPr/>
            </p:nvSpPr>
            <p:spPr>
              <a:xfrm>
                <a:off x="2814976" y="5642671"/>
                <a:ext cx="6427722"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noProof="0" smtClean="0">
                              <a:latin typeface="Cambria Math" panose="02040503050406030204" pitchFamily="18" charset="0"/>
                            </a:rPr>
                          </m:ctrlPr>
                        </m:fPr>
                        <m:num>
                          <m:r>
                            <a:rPr lang="en-US" i="1" noProof="0">
                              <a:latin typeface="Cambria Math" panose="02040503050406030204" pitchFamily="18" charset="0"/>
                            </a:rPr>
                            <m:t>𝜕</m:t>
                          </m:r>
                        </m:num>
                        <m:den>
                          <m:r>
                            <a:rPr lang="en-US" i="1" noProof="0">
                              <a:latin typeface="Cambria Math" panose="02040503050406030204" pitchFamily="18" charset="0"/>
                            </a:rPr>
                            <m:t>𝜕</m:t>
                          </m:r>
                          <m:r>
                            <a:rPr lang="en-US" i="1" noProof="0">
                              <a:latin typeface="Cambria Math" panose="02040503050406030204" pitchFamily="18" charset="0"/>
                            </a:rPr>
                            <m:t>𝑡</m:t>
                          </m:r>
                        </m:den>
                      </m:f>
                      <m:d>
                        <m:dPr>
                          <m:begChr m:val="["/>
                          <m:endChr m:val="]"/>
                          <m:ctrlPr>
                            <a:rPr lang="en-US" i="1" noProof="0">
                              <a:latin typeface="Cambria Math" panose="02040503050406030204" pitchFamily="18" charset="0"/>
                            </a:rPr>
                          </m:ctrlPr>
                        </m:dPr>
                        <m:e>
                          <m:r>
                            <a:rPr lang="en-US" i="1" noProof="0">
                              <a:latin typeface="Cambria Math" panose="02040503050406030204" pitchFamily="18" charset="0"/>
                            </a:rPr>
                            <m:t>𝜙</m:t>
                          </m:r>
                          <m:d>
                            <m:dPr>
                              <m:ctrlPr>
                                <a:rPr lang="en-US" i="1" noProof="0">
                                  <a:latin typeface="Cambria Math" panose="02040503050406030204" pitchFamily="18" charset="0"/>
                                </a:rPr>
                              </m:ctrlPr>
                            </m:dPr>
                            <m:e>
                              <m:sSub>
                                <m:sSubPr>
                                  <m:ctrlPr>
                                    <a:rPr lang="en-US" i="1" noProof="0">
                                      <a:latin typeface="Cambria Math" panose="02040503050406030204" pitchFamily="18" charset="0"/>
                                    </a:rPr>
                                  </m:ctrlPr>
                                </m:sSubPr>
                                <m:e>
                                  <m:r>
                                    <a:rPr lang="en-US" i="1" noProof="0">
                                      <a:latin typeface="Cambria Math" panose="02040503050406030204" pitchFamily="18" charset="0"/>
                                    </a:rPr>
                                    <m:t>𝑧</m:t>
                                  </m:r>
                                </m:e>
                                <m:sub>
                                  <m:sSub>
                                    <m:sSubPr>
                                      <m:ctrlPr>
                                        <a:rPr lang="en-US" i="1" noProof="0">
                                          <a:latin typeface="Cambria Math" panose="02040503050406030204" pitchFamily="18" charset="0"/>
                                        </a:rPr>
                                      </m:ctrlPr>
                                    </m:sSubPr>
                                    <m:e>
                                      <m:r>
                                        <m:rPr>
                                          <m:sty m:val="p"/>
                                        </m:rPr>
                                        <a:rPr lang="en-US" i="0" noProof="0">
                                          <a:latin typeface="Cambria Math" panose="02040503050406030204" pitchFamily="18" charset="0"/>
                                        </a:rPr>
                                        <m:t>H</m:t>
                                      </m:r>
                                    </m:e>
                                    <m:sub>
                                      <m:r>
                                        <a:rPr lang="en-US" i="0" noProof="0">
                                          <a:latin typeface="Cambria Math" panose="02040503050406030204" pitchFamily="18" charset="0"/>
                                        </a:rPr>
                                        <m:t>2</m:t>
                                      </m:r>
                                    </m:sub>
                                  </m:sSub>
                                  <m:r>
                                    <m:rPr>
                                      <m:sty m:val="p"/>
                                    </m:rPr>
                                    <a:rPr lang="en-US" i="0" noProof="0">
                                      <a:latin typeface="Cambria Math" panose="02040503050406030204" pitchFamily="18" charset="0"/>
                                    </a:rPr>
                                    <m:t>O</m:t>
                                  </m:r>
                                </m:sub>
                              </m:sSub>
                              <m:sSub>
                                <m:sSubPr>
                                  <m:ctrlPr>
                                    <a:rPr lang="en-US" i="1" noProof="0">
                                      <a:latin typeface="Cambria Math" panose="02040503050406030204" pitchFamily="18" charset="0"/>
                                    </a:rPr>
                                  </m:ctrlPr>
                                </m:sSubPr>
                                <m:e>
                                  <m:r>
                                    <a:rPr lang="en-US" i="1" noProof="0">
                                      <a:latin typeface="Cambria Math" panose="02040503050406030204" pitchFamily="18" charset="0"/>
                                    </a:rPr>
                                    <m:t>𝜌</m:t>
                                  </m:r>
                                </m:e>
                                <m:sub>
                                  <m:r>
                                    <a:rPr lang="en-US" i="1" noProof="0">
                                      <a:latin typeface="Cambria Math" panose="02040503050406030204" pitchFamily="18" charset="0"/>
                                    </a:rPr>
                                    <m:t>𝑇</m:t>
                                  </m:r>
                                  <m:r>
                                    <a:rPr lang="en-US" i="0" noProof="0">
                                      <a:latin typeface="Cambria Math" panose="02040503050406030204" pitchFamily="18" charset="0"/>
                                    </a:rPr>
                                    <m:t>,</m:t>
                                  </m:r>
                                  <m:r>
                                    <a:rPr lang="en-US" i="1" noProof="0">
                                      <a:latin typeface="Cambria Math" panose="02040503050406030204" pitchFamily="18" charset="0"/>
                                    </a:rPr>
                                    <m:t>𝑚𝑜𝑙</m:t>
                                  </m:r>
                                </m:sub>
                              </m:sSub>
                            </m:e>
                          </m:d>
                        </m:e>
                      </m:d>
                      <m:r>
                        <a:rPr lang="en-US" i="0" noProof="0">
                          <a:latin typeface="Cambria Math" panose="02040503050406030204" pitchFamily="18" charset="0"/>
                        </a:rPr>
                        <m:t>+</m:t>
                      </m:r>
                      <m:r>
                        <m:rPr>
                          <m:sty m:val="p"/>
                        </m:rPr>
                        <a:rPr lang="en-US" i="0" noProof="0">
                          <a:latin typeface="Cambria Math" panose="02040503050406030204" pitchFamily="18" charset="0"/>
                        </a:rPr>
                        <m:t>∇</m:t>
                      </m:r>
                      <m:r>
                        <a:rPr lang="en-US" i="0" noProof="0">
                          <a:latin typeface="Cambria Math" panose="02040503050406030204" pitchFamily="18" charset="0"/>
                        </a:rPr>
                        <m:t>⋅</m:t>
                      </m:r>
                      <m:d>
                        <m:dPr>
                          <m:ctrlPr>
                            <a:rPr lang="en-US" i="1" noProof="0">
                              <a:latin typeface="Cambria Math" panose="02040503050406030204" pitchFamily="18" charset="0"/>
                            </a:rPr>
                          </m:ctrlPr>
                        </m:dPr>
                        <m:e>
                          <m:sSub>
                            <m:sSubPr>
                              <m:ctrlPr>
                                <a:rPr lang="en-US" i="1" noProof="0">
                                  <a:latin typeface="Cambria Math" panose="02040503050406030204" pitchFamily="18" charset="0"/>
                                </a:rPr>
                              </m:ctrlPr>
                            </m:sSubPr>
                            <m:e>
                              <m:r>
                                <a:rPr lang="en-US" i="1" noProof="0">
                                  <a:latin typeface="Cambria Math" panose="02040503050406030204" pitchFamily="18" charset="0"/>
                                </a:rPr>
                                <m:t>𝑥</m:t>
                              </m:r>
                            </m:e>
                            <m:sub>
                              <m:sSub>
                                <m:sSubPr>
                                  <m:ctrlPr>
                                    <a:rPr lang="en-US" i="1" noProof="0">
                                      <a:latin typeface="Cambria Math" panose="02040503050406030204" pitchFamily="18" charset="0"/>
                                    </a:rPr>
                                  </m:ctrlPr>
                                </m:sSubPr>
                                <m:e>
                                  <m:r>
                                    <m:rPr>
                                      <m:sty m:val="p"/>
                                    </m:rPr>
                                    <a:rPr lang="en-US" i="0" noProof="0">
                                      <a:latin typeface="Cambria Math" panose="02040503050406030204" pitchFamily="18" charset="0"/>
                                    </a:rPr>
                                    <m:t>H</m:t>
                                  </m:r>
                                </m:e>
                                <m:sub>
                                  <m:r>
                                    <a:rPr lang="en-US" i="0" noProof="0">
                                      <a:latin typeface="Cambria Math" panose="02040503050406030204" pitchFamily="18" charset="0"/>
                                    </a:rPr>
                                    <m:t>2</m:t>
                                  </m:r>
                                </m:sub>
                              </m:sSub>
                              <m:r>
                                <m:rPr>
                                  <m:sty m:val="p"/>
                                </m:rPr>
                                <a:rPr lang="en-US" i="0" noProof="0">
                                  <a:latin typeface="Cambria Math" panose="02040503050406030204" pitchFamily="18" charset="0"/>
                                </a:rPr>
                                <m:t>O</m:t>
                              </m:r>
                              <m:r>
                                <a:rPr lang="en-US" i="0" noProof="0">
                                  <a:latin typeface="Cambria Math" panose="02040503050406030204" pitchFamily="18" charset="0"/>
                                </a:rPr>
                                <m:t>,</m:t>
                              </m:r>
                              <m:r>
                                <a:rPr lang="en-US" i="1" noProof="0">
                                  <a:latin typeface="Cambria Math" panose="02040503050406030204" pitchFamily="18" charset="0"/>
                                </a:rPr>
                                <m:t>𝑔</m:t>
                              </m:r>
                            </m:sub>
                          </m:sSub>
                          <m:sSub>
                            <m:sSubPr>
                              <m:ctrlPr>
                                <a:rPr lang="en-US" i="1" noProof="0">
                                  <a:latin typeface="Cambria Math" panose="02040503050406030204" pitchFamily="18" charset="0"/>
                                </a:rPr>
                              </m:ctrlPr>
                            </m:sSubPr>
                            <m:e>
                              <m:r>
                                <a:rPr lang="en-US" i="1" noProof="0">
                                  <a:latin typeface="Cambria Math" panose="02040503050406030204" pitchFamily="18" charset="0"/>
                                </a:rPr>
                                <m:t>𝜌</m:t>
                              </m:r>
                            </m:e>
                            <m:sub>
                              <m:r>
                                <a:rPr lang="en-US" i="1" noProof="0">
                                  <a:latin typeface="Cambria Math" panose="02040503050406030204" pitchFamily="18" charset="0"/>
                                </a:rPr>
                                <m:t>𝑔</m:t>
                              </m:r>
                              <m:r>
                                <a:rPr lang="en-US" i="0" noProof="0">
                                  <a:latin typeface="Cambria Math" panose="02040503050406030204" pitchFamily="18" charset="0"/>
                                </a:rPr>
                                <m:t>,</m:t>
                              </m:r>
                              <m:r>
                                <a:rPr lang="en-US" i="1" noProof="0">
                                  <a:latin typeface="Cambria Math" panose="02040503050406030204" pitchFamily="18" charset="0"/>
                                </a:rPr>
                                <m:t>𝑚𝑜𝑙</m:t>
                              </m:r>
                            </m:sub>
                          </m:sSub>
                          <m:sSub>
                            <m:sSubPr>
                              <m:ctrlPr>
                                <a:rPr lang="en-US" i="1" noProof="0">
                                  <a:latin typeface="Cambria Math" panose="02040503050406030204" pitchFamily="18" charset="0"/>
                                </a:rPr>
                              </m:ctrlPr>
                            </m:sSubPr>
                            <m:e>
                              <m:r>
                                <a:rPr lang="en-US" b="1" i="0" noProof="0">
                                  <a:latin typeface="Cambria Math" panose="02040503050406030204" pitchFamily="18" charset="0"/>
                                </a:rPr>
                                <m:t>𝐮</m:t>
                              </m:r>
                            </m:e>
                            <m:sub>
                              <m:r>
                                <a:rPr lang="en-US" b="0" i="1" noProof="0">
                                  <a:latin typeface="Cambria Math" panose="02040503050406030204" pitchFamily="18" charset="0"/>
                                </a:rPr>
                                <m:t>𝑔</m:t>
                              </m:r>
                            </m:sub>
                          </m:sSub>
                          <m:r>
                            <a:rPr lang="en-US" b="0" i="0" noProof="0">
                              <a:latin typeface="Cambria Math" panose="02040503050406030204" pitchFamily="18" charset="0"/>
                            </a:rPr>
                            <m:t>+</m:t>
                          </m:r>
                          <m:sSub>
                            <m:sSubPr>
                              <m:ctrlPr>
                                <a:rPr lang="en-US" b="0" i="1" noProof="0">
                                  <a:latin typeface="Cambria Math" panose="02040503050406030204" pitchFamily="18" charset="0"/>
                                </a:rPr>
                              </m:ctrlPr>
                            </m:sSubPr>
                            <m:e>
                              <m:r>
                                <a:rPr lang="en-US" b="0" i="1" noProof="0">
                                  <a:latin typeface="Cambria Math" panose="02040503050406030204" pitchFamily="18" charset="0"/>
                                </a:rPr>
                                <m:t>𝑥</m:t>
                              </m:r>
                            </m:e>
                            <m:sub>
                              <m:sSub>
                                <m:sSubPr>
                                  <m:ctrlPr>
                                    <a:rPr lang="en-US" b="0" i="1" noProof="0">
                                      <a:latin typeface="Cambria Math" panose="02040503050406030204" pitchFamily="18" charset="0"/>
                                    </a:rPr>
                                  </m:ctrlPr>
                                </m:sSubPr>
                                <m:e>
                                  <m:r>
                                    <m:rPr>
                                      <m:sty m:val="p"/>
                                    </m:rPr>
                                    <a:rPr lang="en-US" b="0" i="0" noProof="0">
                                      <a:latin typeface="Cambria Math" panose="02040503050406030204" pitchFamily="18" charset="0"/>
                                    </a:rPr>
                                    <m:t>H</m:t>
                                  </m:r>
                                </m:e>
                                <m:sub>
                                  <m:r>
                                    <a:rPr lang="en-US" b="0" i="0" noProof="0">
                                      <a:latin typeface="Cambria Math" panose="02040503050406030204" pitchFamily="18" charset="0"/>
                                    </a:rPr>
                                    <m:t>2</m:t>
                                  </m:r>
                                </m:sub>
                              </m:sSub>
                              <m:r>
                                <m:rPr>
                                  <m:sty m:val="p"/>
                                </m:rPr>
                                <a:rPr lang="en-US" b="0" i="0" noProof="0">
                                  <a:latin typeface="Cambria Math" panose="02040503050406030204" pitchFamily="18" charset="0"/>
                                </a:rPr>
                                <m:t>O</m:t>
                              </m:r>
                              <m:r>
                                <a:rPr lang="en-US" b="0" i="0" noProof="0">
                                  <a:latin typeface="Cambria Math" panose="02040503050406030204" pitchFamily="18" charset="0"/>
                                </a:rPr>
                                <m:t>,</m:t>
                              </m:r>
                              <m:r>
                                <a:rPr lang="en-US" b="0" i="1" noProof="0">
                                  <a:latin typeface="Cambria Math" panose="02040503050406030204" pitchFamily="18" charset="0"/>
                                </a:rPr>
                                <m:t>𝑙</m:t>
                              </m:r>
                            </m:sub>
                          </m:sSub>
                          <m:sSub>
                            <m:sSubPr>
                              <m:ctrlPr>
                                <a:rPr lang="en-US" b="0" i="1" noProof="0">
                                  <a:latin typeface="Cambria Math" panose="02040503050406030204" pitchFamily="18" charset="0"/>
                                </a:rPr>
                              </m:ctrlPr>
                            </m:sSubPr>
                            <m:e>
                              <m:r>
                                <a:rPr lang="en-US" b="0" i="1" noProof="0">
                                  <a:latin typeface="Cambria Math" panose="02040503050406030204" pitchFamily="18" charset="0"/>
                                </a:rPr>
                                <m:t>𝜌</m:t>
                              </m:r>
                            </m:e>
                            <m:sub>
                              <m:r>
                                <a:rPr lang="en-US" b="0" i="1" noProof="0">
                                  <a:latin typeface="Cambria Math" panose="02040503050406030204" pitchFamily="18" charset="0"/>
                                </a:rPr>
                                <m:t>𝑙</m:t>
                              </m:r>
                              <m:r>
                                <a:rPr lang="en-US" b="0" i="0" noProof="0">
                                  <a:latin typeface="Cambria Math" panose="02040503050406030204" pitchFamily="18" charset="0"/>
                                </a:rPr>
                                <m:t>,</m:t>
                              </m:r>
                              <m:r>
                                <a:rPr lang="en-US" b="0" i="1" noProof="0">
                                  <a:latin typeface="Cambria Math" panose="02040503050406030204" pitchFamily="18" charset="0"/>
                                </a:rPr>
                                <m:t>𝑚𝑜𝑙</m:t>
                              </m:r>
                            </m:sub>
                          </m:sSub>
                          <m:sSub>
                            <m:sSubPr>
                              <m:ctrlPr>
                                <a:rPr lang="en-US" b="0" i="1" noProof="0">
                                  <a:latin typeface="Cambria Math" panose="02040503050406030204" pitchFamily="18" charset="0"/>
                                </a:rPr>
                              </m:ctrlPr>
                            </m:sSubPr>
                            <m:e>
                              <m:r>
                                <a:rPr lang="en-US" b="1" i="0" noProof="0">
                                  <a:latin typeface="Cambria Math" panose="02040503050406030204" pitchFamily="18" charset="0"/>
                                </a:rPr>
                                <m:t>𝐮</m:t>
                              </m:r>
                            </m:e>
                            <m:sub>
                              <m:r>
                                <a:rPr lang="en-US" b="0" i="1" noProof="0">
                                  <a:latin typeface="Cambria Math" panose="02040503050406030204" pitchFamily="18" charset="0"/>
                                </a:rPr>
                                <m:t>𝑙</m:t>
                              </m:r>
                            </m:sub>
                          </m:sSub>
                        </m:e>
                      </m:d>
                      <m:r>
                        <a:rPr lang="en-US" b="0" i="0" noProof="0">
                          <a:latin typeface="Cambria Math" panose="02040503050406030204" pitchFamily="18" charset="0"/>
                        </a:rPr>
                        <m:t>=0</m:t>
                      </m:r>
                    </m:oMath>
                  </m:oMathPara>
                </a14:m>
                <a:endParaRPr lang="en-US" noProof="0" dirty="0"/>
              </a:p>
            </p:txBody>
          </p:sp>
        </mc:Choice>
        <mc:Fallback xmlns="">
          <p:sp>
            <p:nvSpPr>
              <p:cNvPr id="5" name="TextBox 4">
                <a:extLst>
                  <a:ext uri="{FF2B5EF4-FFF2-40B4-BE49-F238E27FC236}">
                    <a16:creationId xmlns:a16="http://schemas.microsoft.com/office/drawing/2014/main" id="{37E1A951-6D2C-B2EF-1EDE-501AA1FDA4EC}"/>
                  </a:ext>
                </a:extLst>
              </p:cNvPr>
              <p:cNvSpPr txBox="1">
                <a:spLocks noRot="1" noChangeAspect="1" noMove="1" noResize="1" noEditPoints="1" noAdjustHandles="1" noChangeArrowheads="1" noChangeShapeType="1" noTextEdit="1"/>
              </p:cNvSpPr>
              <p:nvPr/>
            </p:nvSpPr>
            <p:spPr>
              <a:xfrm>
                <a:off x="2814976" y="5642671"/>
                <a:ext cx="6427722" cy="61901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1553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FC7CE-D200-3981-B90C-40A634C37A4B}"/>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30708C9D-0070-334A-709D-82E9AFF1006F}"/>
              </a:ext>
            </a:extLst>
          </p:cNvPr>
          <p:cNvSpPr/>
          <p:nvPr/>
        </p:nvSpPr>
        <p:spPr bwMode="auto">
          <a:xfrm>
            <a:off x="6559958" y="5262586"/>
            <a:ext cx="5594252" cy="1149047"/>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sp>
        <p:nvSpPr>
          <p:cNvPr id="12" name="Rectangle 11">
            <a:extLst>
              <a:ext uri="{FF2B5EF4-FFF2-40B4-BE49-F238E27FC236}">
                <a16:creationId xmlns:a16="http://schemas.microsoft.com/office/drawing/2014/main" id="{1B3334B6-680C-B53F-C116-1A7320823A24}"/>
              </a:ext>
            </a:extLst>
          </p:cNvPr>
          <p:cNvSpPr/>
          <p:nvPr/>
        </p:nvSpPr>
        <p:spPr bwMode="auto">
          <a:xfrm>
            <a:off x="5380269" y="4777560"/>
            <a:ext cx="478479" cy="290372"/>
          </a:xfrm>
          <a:prstGeom prst="rect">
            <a:avLst/>
          </a:prstGeom>
          <a:gradFill>
            <a:gsLst>
              <a:gs pos="0">
                <a:srgbClr val="FF0000"/>
              </a:gs>
              <a:gs pos="0">
                <a:srgbClr val="FF0000">
                  <a:alpha val="10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id="{E9B35A25-AA4E-DDB9-2762-9B0DEF8A79B4}"/>
                  </a:ext>
                </a:extLst>
              </p:cNvPr>
              <p:cNvSpPr/>
              <p:nvPr/>
            </p:nvSpPr>
            <p:spPr bwMode="auto">
              <a:xfrm>
                <a:off x="6670370" y="5604472"/>
                <a:ext cx="2618329" cy="757919"/>
              </a:xfrm>
              <a:prstGeom prst="roundRect">
                <a:avLst/>
              </a:prstGeom>
              <a:gradFill>
                <a:gsLst>
                  <a:gs pos="0">
                    <a:srgbClr val="FF0000"/>
                  </a:gs>
                  <a:gs pos="0">
                    <a:srgbClr val="FF0000">
                      <a:alpha val="10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200" fontAlgn="base">
                  <a:lnSpc>
                    <a:spcPct val="93000"/>
                  </a:lnSpc>
                  <a:spcBef>
                    <a:spcPct val="0"/>
                  </a:spcBef>
                  <a:spcAft>
                    <a:spcPct val="0"/>
                  </a:spcAft>
                  <a:buClr>
                    <a:srgbClr val="000000"/>
                  </a:buClr>
                  <a:buSzPct val="100000"/>
                </a:pPr>
                <a:r>
                  <a:rPr lang="en-US" sz="1300" noProof="0" dirty="0">
                    <a:solidFill>
                      <a:schemeClr val="tx1"/>
                    </a:solidFill>
                    <a:latin typeface="Arial" charset="0"/>
                    <a:ea typeface="ＭＳ Ｐゴシック" charset="0"/>
                    <a:cs typeface="Arial" charset="0"/>
                  </a:rPr>
                  <a:t>Gas JT Pressure Storage Coeff.</a:t>
                </a:r>
              </a:p>
              <a:p>
                <a:pPr defTabSz="457200" fontAlgn="base">
                  <a:lnSpc>
                    <a:spcPct val="93000"/>
                  </a:lnSpc>
                  <a:spcBef>
                    <a:spcPct val="0"/>
                  </a:spcBef>
                  <a:spcAft>
                    <a:spcPct val="0"/>
                  </a:spcAft>
                  <a:buClr>
                    <a:srgbClr val="000000"/>
                  </a:buClr>
                  <a:buSzPct val="100000"/>
                </a:pPr>
                <a14:m>
                  <m:oMathPara xmlns:m="http://schemas.openxmlformats.org/officeDocument/2006/math">
                    <m:oMathParaPr>
                      <m:jc m:val="centerGroup"/>
                    </m:oMathParaPr>
                    <m:oMath xmlns:m="http://schemas.openxmlformats.org/officeDocument/2006/math">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𝐶</m:t>
                          </m:r>
                        </m:e>
                        <m:sub>
                          <m:r>
                            <a:rPr lang="en-US" sz="1400" noProof="0" smtClean="0">
                              <a:solidFill>
                                <a:schemeClr val="tx1"/>
                              </a:solidFill>
                              <a:latin typeface="Cambria Math" panose="02040503050406030204" pitchFamily="18" charset="0"/>
                            </a:rPr>
                            <m:t>𝐽𝑇</m:t>
                          </m:r>
                          <m:r>
                            <a:rPr lang="en-US" sz="1400" noProof="0" smtClean="0">
                              <a:solidFill>
                                <a:schemeClr val="tx1"/>
                              </a:solidFill>
                              <a:latin typeface="Cambria Math" panose="02040503050406030204" pitchFamily="18" charset="0"/>
                            </a:rPr>
                            <m:t>,</m:t>
                          </m:r>
                          <m:r>
                            <a:rPr lang="en-US" sz="1400" noProof="0" smtClean="0">
                              <a:solidFill>
                                <a:schemeClr val="tx1"/>
                              </a:solidFill>
                              <a:latin typeface="Cambria Math" panose="02040503050406030204" pitchFamily="18" charset="0"/>
                            </a:rPr>
                            <m:t>𝑔</m:t>
                          </m:r>
                        </m:sub>
                      </m:sSub>
                      <m:r>
                        <a:rPr lang="en-US" sz="1400" noProof="0" smtClean="0">
                          <a:solidFill>
                            <a:schemeClr val="tx1"/>
                          </a:solidFill>
                          <a:latin typeface="Cambria Math" panose="02040503050406030204" pitchFamily="18" charset="0"/>
                        </a:rPr>
                        <m:t>=</m:t>
                      </m:r>
                      <m:r>
                        <a:rPr lang="en-US" sz="1400" noProof="0" smtClean="0">
                          <a:solidFill>
                            <a:schemeClr val="tx1"/>
                          </a:solidFill>
                          <a:latin typeface="Cambria Math" panose="02040503050406030204" pitchFamily="18" charset="0"/>
                        </a:rPr>
                        <m:t>𝜙</m:t>
                      </m:r>
                      <m:d>
                        <m:dPr>
                          <m:ctrlPr>
                            <a:rPr lang="en-US" sz="1400" i="1" noProof="0" smtClean="0">
                              <a:solidFill>
                                <a:schemeClr val="tx1"/>
                              </a:solidFill>
                              <a:latin typeface="Cambria Math" panose="02040503050406030204" pitchFamily="18" charset="0"/>
                            </a:rPr>
                          </m:ctrlPr>
                        </m:dPr>
                        <m:e>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𝑆</m:t>
                              </m:r>
                            </m:e>
                            <m:sub>
                              <m:r>
                                <a:rPr lang="en-US" sz="1400" noProof="0" smtClean="0">
                                  <a:solidFill>
                                    <a:schemeClr val="tx1"/>
                                  </a:solidFill>
                                  <a:latin typeface="Cambria Math" panose="02040503050406030204" pitchFamily="18" charset="0"/>
                                </a:rPr>
                                <m:t>𝑔</m:t>
                              </m:r>
                            </m:sub>
                          </m:sSub>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𝜌</m:t>
                              </m:r>
                            </m:e>
                            <m:sub>
                              <m:r>
                                <a:rPr lang="en-US" sz="1400" noProof="0" smtClean="0">
                                  <a:solidFill>
                                    <a:schemeClr val="tx1"/>
                                  </a:solidFill>
                                  <a:latin typeface="Cambria Math" panose="02040503050406030204" pitchFamily="18" charset="0"/>
                                </a:rPr>
                                <m:t>𝑔</m:t>
                              </m:r>
                            </m:sub>
                          </m:sSub>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𝐶</m:t>
                              </m:r>
                            </m:e>
                            <m:sub>
                              <m:r>
                                <a:rPr lang="en-US" sz="1400" noProof="0" smtClean="0">
                                  <a:solidFill>
                                    <a:schemeClr val="tx1"/>
                                  </a:solidFill>
                                  <a:latin typeface="Cambria Math" panose="02040503050406030204" pitchFamily="18" charset="0"/>
                                </a:rPr>
                                <m:t>𝑝</m:t>
                              </m:r>
                              <m:r>
                                <a:rPr lang="en-US" sz="1400" noProof="0" smtClean="0">
                                  <a:solidFill>
                                    <a:schemeClr val="tx1"/>
                                  </a:solidFill>
                                  <a:latin typeface="Cambria Math" panose="02040503050406030204" pitchFamily="18" charset="0"/>
                                </a:rPr>
                                <m:t>,</m:t>
                              </m:r>
                              <m:r>
                                <a:rPr lang="en-US" sz="1400" noProof="0" smtClean="0">
                                  <a:solidFill>
                                    <a:schemeClr val="tx1"/>
                                  </a:solidFill>
                                  <a:latin typeface="Cambria Math" panose="02040503050406030204" pitchFamily="18" charset="0"/>
                                </a:rPr>
                                <m:t>𝑔</m:t>
                              </m:r>
                            </m:sub>
                          </m:sSub>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𝜇</m:t>
                              </m:r>
                            </m:e>
                            <m:sub>
                              <m:r>
                                <a:rPr lang="en-US" sz="1400" noProof="0" smtClean="0">
                                  <a:solidFill>
                                    <a:schemeClr val="tx1"/>
                                  </a:solidFill>
                                  <a:latin typeface="Cambria Math" panose="02040503050406030204" pitchFamily="18" charset="0"/>
                                </a:rPr>
                                <m:t>𝐽𝑇</m:t>
                              </m:r>
                              <m:r>
                                <a:rPr lang="en-US" sz="1400" noProof="0" smtClean="0">
                                  <a:solidFill>
                                    <a:schemeClr val="tx1"/>
                                  </a:solidFill>
                                  <a:latin typeface="Cambria Math" panose="02040503050406030204" pitchFamily="18" charset="0"/>
                                </a:rPr>
                                <m:t>,</m:t>
                              </m:r>
                              <m:r>
                                <a:rPr lang="en-US" sz="1400" noProof="0" smtClean="0">
                                  <a:solidFill>
                                    <a:schemeClr val="tx1"/>
                                  </a:solidFill>
                                  <a:latin typeface="Cambria Math" panose="02040503050406030204" pitchFamily="18" charset="0"/>
                                </a:rPr>
                                <m:t>𝑔</m:t>
                              </m:r>
                            </m:sub>
                          </m:sSub>
                          <m:r>
                            <a:rPr lang="en-US" sz="1400" noProof="0" smtClean="0">
                              <a:solidFill>
                                <a:schemeClr val="tx1"/>
                              </a:solidFill>
                              <a:latin typeface="Cambria Math" panose="02040503050406030204" pitchFamily="18" charset="0"/>
                            </a:rPr>
                            <m:t>+</m:t>
                          </m:r>
                          <m:r>
                            <a:rPr lang="en-US" sz="1400" noProof="0" smtClean="0">
                              <a:solidFill>
                                <a:schemeClr val="tx1"/>
                              </a:solidFill>
                              <a:latin typeface="Cambria Math" panose="02040503050406030204" pitchFamily="18" charset="0"/>
                            </a:rPr>
                            <m:t>1</m:t>
                          </m:r>
                        </m:e>
                      </m:d>
                    </m:oMath>
                  </m:oMathPara>
                </a14:m>
                <a:endParaRPr lang="en-US" sz="1400" noProof="0" dirty="0">
                  <a:solidFill>
                    <a:schemeClr val="tx1"/>
                  </a:solidFill>
                  <a:latin typeface="Arial" charset="0"/>
                  <a:ea typeface="ＭＳ Ｐゴシック" charset="0"/>
                  <a:cs typeface="Arial" charset="0"/>
                </a:endParaRPr>
              </a:p>
            </p:txBody>
          </p:sp>
        </mc:Choice>
        <mc:Fallback xmlns="">
          <p:sp>
            <p:nvSpPr>
              <p:cNvPr id="24" name="Rectangle: Rounded Corners 23">
                <a:extLst>
                  <a:ext uri="{FF2B5EF4-FFF2-40B4-BE49-F238E27FC236}">
                    <a16:creationId xmlns:a16="http://schemas.microsoft.com/office/drawing/2014/main" id="{E9B35A25-AA4E-DDB9-2762-9B0DEF8A79B4}"/>
                  </a:ext>
                </a:extLst>
              </p:cNvPr>
              <p:cNvSpPr>
                <a:spLocks noRot="1" noChangeAspect="1" noMove="1" noResize="1" noEditPoints="1" noAdjustHandles="1" noChangeArrowheads="1" noChangeShapeType="1" noTextEdit="1"/>
              </p:cNvSpPr>
              <p:nvPr/>
            </p:nvSpPr>
            <p:spPr bwMode="auto">
              <a:xfrm>
                <a:off x="6670370" y="5604472"/>
                <a:ext cx="2618329" cy="757919"/>
              </a:xfrm>
              <a:prstGeom prst="roundRect">
                <a:avLst/>
              </a:prstGeom>
              <a:blipFill>
                <a:blip r:embed="rId3"/>
                <a:stretch>
                  <a:fillRect/>
                </a:stretch>
              </a:blip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14" name="Rectangle 13">
            <a:extLst>
              <a:ext uri="{FF2B5EF4-FFF2-40B4-BE49-F238E27FC236}">
                <a16:creationId xmlns:a16="http://schemas.microsoft.com/office/drawing/2014/main" id="{3FB2EBE5-7F98-55EC-8EAF-82A145A502C5}"/>
              </a:ext>
            </a:extLst>
          </p:cNvPr>
          <p:cNvSpPr/>
          <p:nvPr/>
        </p:nvSpPr>
        <p:spPr bwMode="auto">
          <a:xfrm>
            <a:off x="6404487" y="4777560"/>
            <a:ext cx="539931" cy="290372"/>
          </a:xfrm>
          <a:prstGeom prst="rect">
            <a:avLst/>
          </a:prstGeom>
          <a:gradFill>
            <a:gsLst>
              <a:gs pos="100000">
                <a:srgbClr val="FFFF00">
                  <a:alpha val="15000"/>
                </a:srgbClr>
              </a:gs>
              <a:gs pos="100000">
                <a:srgbClr val="00B0F0">
                  <a:alpha val="21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sp>
        <p:nvSpPr>
          <p:cNvPr id="8" name="Rectangle 7">
            <a:extLst>
              <a:ext uri="{FF2B5EF4-FFF2-40B4-BE49-F238E27FC236}">
                <a16:creationId xmlns:a16="http://schemas.microsoft.com/office/drawing/2014/main" id="{CD4F8B87-B3D7-A3E0-ADCA-CCAC4B3BF028}"/>
              </a:ext>
            </a:extLst>
          </p:cNvPr>
          <p:cNvSpPr/>
          <p:nvPr/>
        </p:nvSpPr>
        <p:spPr bwMode="auto">
          <a:xfrm>
            <a:off x="4383810" y="4763851"/>
            <a:ext cx="339922" cy="290372"/>
          </a:xfrm>
          <a:prstGeom prst="rect">
            <a:avLst/>
          </a:prstGeom>
          <a:gradFill>
            <a:gsLst>
              <a:gs pos="100000">
                <a:srgbClr val="00B050">
                  <a:alpha val="10000"/>
                </a:srgbClr>
              </a:gs>
              <a:gs pos="100000">
                <a:srgbClr val="00B0F0">
                  <a:alpha val="21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p:sp>
        <p:nvSpPr>
          <p:cNvPr id="3" name="Rectangle 2">
            <a:extLst>
              <a:ext uri="{FF2B5EF4-FFF2-40B4-BE49-F238E27FC236}">
                <a16:creationId xmlns:a16="http://schemas.microsoft.com/office/drawing/2014/main" id="{30F98806-AE77-B66C-2F5D-F4107179605A}"/>
              </a:ext>
            </a:extLst>
          </p:cNvPr>
          <p:cNvSpPr/>
          <p:nvPr/>
        </p:nvSpPr>
        <p:spPr bwMode="auto">
          <a:xfrm>
            <a:off x="3576058" y="4760290"/>
            <a:ext cx="262013" cy="290372"/>
          </a:xfrm>
          <a:prstGeom prst="rect">
            <a:avLst/>
          </a:prstGeom>
          <a:gradFill>
            <a:gsLst>
              <a:gs pos="0">
                <a:srgbClr val="00B0F0">
                  <a:alpha val="0"/>
                </a:srgbClr>
              </a:gs>
              <a:gs pos="0">
                <a:srgbClr val="00B0F0">
                  <a:alpha val="10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noProof="0" dirty="0">
              <a:ln>
                <a:noFill/>
              </a:ln>
              <a:solidFill>
                <a:schemeClr val="bg1"/>
              </a:solidFill>
              <a:effectLst/>
              <a:latin typeface="Arial" charset="0"/>
              <a:ea typeface="ＭＳ Ｐゴシック" charset="0"/>
              <a:cs typeface="Arial"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BDB738-6798-FB11-B0F3-52D7D1B4431F}"/>
                  </a:ext>
                </a:extLst>
              </p:cNvPr>
              <p:cNvSpPr txBox="1"/>
              <p:nvPr/>
            </p:nvSpPr>
            <p:spPr>
              <a:xfrm>
                <a:off x="3429548" y="4553414"/>
                <a:ext cx="5441939"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𝐶</m:t>
                          </m:r>
                        </m:e>
                        <m:sub>
                          <m:r>
                            <a:rPr lang="en-US" b="0" i="1" noProof="0" smtClean="0">
                              <a:latin typeface="Cambria Math" panose="02040503050406030204" pitchFamily="18" charset="0"/>
                            </a:rPr>
                            <m:t>𝑇</m:t>
                          </m:r>
                        </m:sub>
                      </m:sSub>
                      <m:f>
                        <m:fPr>
                          <m:ctrlPr>
                            <a:rPr lang="en-US" b="0" i="1" noProof="0" smtClean="0">
                              <a:latin typeface="Cambria Math" panose="02040503050406030204" pitchFamily="18" charset="0"/>
                            </a:rPr>
                          </m:ctrlPr>
                        </m:fPr>
                        <m:num>
                          <m:r>
                            <a:rPr lang="en-US" b="0" i="1" noProof="0" smtClean="0">
                              <a:latin typeface="Cambria Math" panose="02040503050406030204" pitchFamily="18" charset="0"/>
                            </a:rPr>
                            <m:t>𝜕</m:t>
                          </m:r>
                          <m:r>
                            <a:rPr lang="en-US" b="0" i="1" noProof="0" smtClean="0">
                              <a:latin typeface="Cambria Math" panose="02040503050406030204" pitchFamily="18" charset="0"/>
                            </a:rPr>
                            <m:t>𝑇</m:t>
                          </m:r>
                        </m:num>
                        <m:den>
                          <m:r>
                            <a:rPr lang="en-US" b="0" i="1" noProof="0" smtClean="0">
                              <a:latin typeface="Cambria Math" panose="02040503050406030204" pitchFamily="18" charset="0"/>
                            </a:rPr>
                            <m:t>𝜕</m:t>
                          </m:r>
                          <m:r>
                            <a:rPr lang="en-US" b="0" i="1" noProof="0" smtClean="0">
                              <a:latin typeface="Cambria Math" panose="02040503050406030204" pitchFamily="18" charset="0"/>
                            </a:rPr>
                            <m:t>𝑡</m:t>
                          </m:r>
                        </m:den>
                      </m:f>
                      <m:r>
                        <a:rPr lang="en-US" b="0" i="0" noProof="0" smtClean="0">
                          <a:latin typeface="Cambria Math" panose="02040503050406030204" pitchFamily="18" charset="0"/>
                        </a:rPr>
                        <m:t>+</m:t>
                      </m:r>
                      <m:sSub>
                        <m:sSubPr>
                          <m:ctrlPr>
                            <a:rPr lang="en-US" b="0" i="1" noProof="0" smtClean="0">
                              <a:latin typeface="Cambria Math" panose="02040503050406030204" pitchFamily="18" charset="0"/>
                            </a:rPr>
                          </m:ctrlPr>
                        </m:sSubPr>
                        <m:e>
                          <m:r>
                            <a:rPr lang="en-US" b="1" i="0" noProof="0" smtClean="0">
                              <a:latin typeface="Cambria Math" panose="02040503050406030204" pitchFamily="18" charset="0"/>
                            </a:rPr>
                            <m:t>𝐪</m:t>
                          </m:r>
                        </m:e>
                        <m:sub>
                          <m:r>
                            <m:rPr>
                              <m:sty m:val="p"/>
                            </m:rPr>
                            <a:rPr lang="en-US" b="0" i="0" noProof="0" smtClean="0">
                              <a:latin typeface="Cambria Math" panose="02040503050406030204" pitchFamily="18" charset="0"/>
                            </a:rPr>
                            <m:t>T</m:t>
                          </m:r>
                        </m:sub>
                      </m:sSub>
                      <m:r>
                        <a:rPr lang="en-US" b="0" i="1" noProof="0" smtClean="0">
                          <a:latin typeface="Cambria Math" panose="02040503050406030204" pitchFamily="18" charset="0"/>
                        </a:rPr>
                        <m:t>⋅</m:t>
                      </m:r>
                      <m:r>
                        <m:rPr>
                          <m:sty m:val="p"/>
                        </m:rPr>
                        <a:rPr lang="en-US" b="0" i="0" noProof="0" smtClean="0">
                          <a:latin typeface="Cambria Math" panose="02040503050406030204" pitchFamily="18" charset="0"/>
                        </a:rPr>
                        <m:t>∇</m:t>
                      </m:r>
                      <m:r>
                        <a:rPr lang="en-US" b="0" i="1" noProof="0" smtClean="0">
                          <a:latin typeface="Cambria Math" panose="02040503050406030204" pitchFamily="18" charset="0"/>
                        </a:rPr>
                        <m:t>𝑇</m:t>
                      </m:r>
                      <m:r>
                        <a:rPr lang="en-US" b="0" i="1" noProof="0" smtClean="0">
                          <a:latin typeface="Cambria Math" panose="02040503050406030204" pitchFamily="18" charset="0"/>
                        </a:rPr>
                        <m:t>−</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𝐶</m:t>
                          </m:r>
                        </m:e>
                        <m:sub>
                          <m:r>
                            <a:rPr lang="en-US" b="0" i="1" noProof="0" smtClean="0">
                              <a:latin typeface="Cambria Math" panose="02040503050406030204" pitchFamily="18" charset="0"/>
                            </a:rPr>
                            <m:t>𝐽𝑇</m:t>
                          </m:r>
                          <m:r>
                            <a:rPr lang="en-US" b="0" i="1" noProof="0" smtClean="0">
                              <a:latin typeface="Cambria Math" panose="02040503050406030204" pitchFamily="18" charset="0"/>
                            </a:rPr>
                            <m:t>,</m:t>
                          </m:r>
                          <m:r>
                            <a:rPr lang="en-US" b="0" i="1" noProof="0" smtClean="0">
                              <a:latin typeface="Cambria Math" panose="02040503050406030204" pitchFamily="18" charset="0"/>
                            </a:rPr>
                            <m:t>𝑔</m:t>
                          </m:r>
                        </m:sub>
                      </m:sSub>
                      <m:f>
                        <m:fPr>
                          <m:ctrlPr>
                            <a:rPr lang="en-US" b="0" i="1" noProof="0" smtClean="0">
                              <a:latin typeface="Cambria Math" panose="02040503050406030204" pitchFamily="18" charset="0"/>
                            </a:rPr>
                          </m:ctrlPr>
                        </m:fPr>
                        <m:num>
                          <m:r>
                            <a:rPr lang="en-US" b="0" i="1" noProof="0" smtClean="0">
                              <a:latin typeface="Cambria Math" panose="02040503050406030204" pitchFamily="18" charset="0"/>
                            </a:rPr>
                            <m:t>𝜕</m:t>
                          </m:r>
                          <m:r>
                            <a:rPr lang="en-US" b="0" i="1" noProof="0" smtClean="0">
                              <a:latin typeface="Cambria Math" panose="02040503050406030204" pitchFamily="18" charset="0"/>
                            </a:rPr>
                            <m:t>𝑝</m:t>
                          </m:r>
                        </m:num>
                        <m:den>
                          <m:r>
                            <a:rPr lang="en-US" b="0" i="1" noProof="0" smtClean="0">
                              <a:latin typeface="Cambria Math" panose="02040503050406030204" pitchFamily="18" charset="0"/>
                            </a:rPr>
                            <m:t>𝜕</m:t>
                          </m:r>
                          <m:r>
                            <a:rPr lang="en-US" b="0" i="1" noProof="0" smtClean="0">
                              <a:latin typeface="Cambria Math" panose="02040503050406030204" pitchFamily="18" charset="0"/>
                            </a:rPr>
                            <m:t>𝑡</m:t>
                          </m:r>
                        </m:den>
                      </m:f>
                      <m:r>
                        <a:rPr lang="en-US" b="0" i="1" noProof="0" smtClean="0">
                          <a:latin typeface="Cambria Math" panose="02040503050406030204" pitchFamily="18" charset="0"/>
                        </a:rPr>
                        <m:t>−</m:t>
                      </m:r>
                      <m:sSub>
                        <m:sSubPr>
                          <m:ctrlPr>
                            <a:rPr lang="en-US" b="0" i="1" noProof="0" smtClean="0">
                              <a:latin typeface="Cambria Math" panose="02040503050406030204" pitchFamily="18" charset="0"/>
                            </a:rPr>
                          </m:ctrlPr>
                        </m:sSubPr>
                        <m:e>
                          <m:r>
                            <a:rPr lang="en-US" b="1" i="1" noProof="0" smtClean="0">
                              <a:latin typeface="Cambria Math" panose="02040503050406030204" pitchFamily="18" charset="0"/>
                            </a:rPr>
                            <m:t>𝒒</m:t>
                          </m:r>
                        </m:e>
                        <m:sub>
                          <m:r>
                            <a:rPr lang="en-US" b="0" i="1" noProof="0" smtClean="0">
                              <a:latin typeface="Cambria Math" panose="02040503050406030204" pitchFamily="18" charset="0"/>
                            </a:rPr>
                            <m:t>𝐽𝑇</m:t>
                          </m:r>
                          <m:r>
                            <a:rPr lang="en-US" b="0" i="1" noProof="0" smtClean="0">
                              <a:latin typeface="Cambria Math" panose="02040503050406030204" pitchFamily="18" charset="0"/>
                            </a:rPr>
                            <m:t>,</m:t>
                          </m:r>
                          <m:r>
                            <a:rPr lang="en-US" b="0" i="1" noProof="0" smtClean="0">
                              <a:latin typeface="Cambria Math" panose="02040503050406030204" pitchFamily="18" charset="0"/>
                            </a:rPr>
                            <m:t>𝑔</m:t>
                          </m:r>
                        </m:sub>
                      </m:sSub>
                      <m:r>
                        <a:rPr lang="en-US" b="0" i="1" noProof="0" smtClean="0">
                          <a:latin typeface="Cambria Math" panose="02040503050406030204" pitchFamily="18" charset="0"/>
                        </a:rPr>
                        <m:t>⋅</m:t>
                      </m:r>
                      <m:r>
                        <m:rPr>
                          <m:sty m:val="p"/>
                        </m:rPr>
                        <a:rPr lang="en-US" b="0" i="0" noProof="0" smtClean="0">
                          <a:latin typeface="Cambria Math" panose="02040503050406030204" pitchFamily="18" charset="0"/>
                        </a:rPr>
                        <m:t>∇p</m:t>
                      </m:r>
                      <m:r>
                        <a:rPr lang="en-US" b="0" i="0" noProof="0" smtClean="0">
                          <a:latin typeface="Cambria Math" panose="02040503050406030204" pitchFamily="18" charset="0"/>
                        </a:rPr>
                        <m:t>=</m:t>
                      </m:r>
                      <m:r>
                        <m:rPr>
                          <m:sty m:val="p"/>
                        </m:rPr>
                        <a:rPr lang="en-US" b="0" i="0" noProof="0" smtClean="0">
                          <a:latin typeface="Cambria Math" panose="02040503050406030204" pitchFamily="18" charset="0"/>
                        </a:rPr>
                        <m:t>∇</m:t>
                      </m:r>
                      <m:r>
                        <a:rPr lang="en-US" b="0" i="1" noProof="0" smtClean="0">
                          <a:latin typeface="Cambria Math" panose="02040503050406030204" pitchFamily="18" charset="0"/>
                        </a:rPr>
                        <m:t>⋅</m:t>
                      </m:r>
                      <m:d>
                        <m:dPr>
                          <m:ctrlPr>
                            <a:rPr lang="en-US" b="0" i="1" noProof="0" smtClean="0">
                              <a:latin typeface="Cambria Math" panose="02040503050406030204" pitchFamily="18" charset="0"/>
                            </a:rPr>
                          </m:ctrlPr>
                        </m:dPr>
                        <m:e>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𝑘</m:t>
                              </m:r>
                            </m:e>
                            <m:sub>
                              <m:r>
                                <a:rPr lang="en-US" b="0" i="1" noProof="0" smtClean="0">
                                  <a:latin typeface="Cambria Math" panose="02040503050406030204" pitchFamily="18" charset="0"/>
                                </a:rPr>
                                <m:t>𝑇𝑡</m:t>
                              </m:r>
                            </m:sub>
                          </m:sSub>
                          <m:r>
                            <m:rPr>
                              <m:sty m:val="p"/>
                            </m:rPr>
                            <a:rPr lang="en-US" b="0" i="0" noProof="0" smtClean="0">
                              <a:latin typeface="Cambria Math" panose="02040503050406030204" pitchFamily="18" charset="0"/>
                            </a:rPr>
                            <m:t>∇</m:t>
                          </m:r>
                          <m:r>
                            <a:rPr lang="en-US" b="0" i="1" noProof="0" smtClean="0">
                              <a:latin typeface="Cambria Math" panose="02040503050406030204" pitchFamily="18" charset="0"/>
                            </a:rPr>
                            <m:t>𝑇</m:t>
                          </m:r>
                        </m:e>
                      </m:d>
                    </m:oMath>
                  </m:oMathPara>
                </a14:m>
                <a:endParaRPr lang="en-US" noProof="0" dirty="0"/>
              </a:p>
            </p:txBody>
          </p:sp>
        </mc:Choice>
        <mc:Fallback xmlns="">
          <p:sp>
            <p:nvSpPr>
              <p:cNvPr id="5" name="TextBox 4">
                <a:extLst>
                  <a:ext uri="{FF2B5EF4-FFF2-40B4-BE49-F238E27FC236}">
                    <a16:creationId xmlns:a16="http://schemas.microsoft.com/office/drawing/2014/main" id="{B7BDB738-6798-FB11-B0F3-52D7D1B4431F}"/>
                  </a:ext>
                </a:extLst>
              </p:cNvPr>
              <p:cNvSpPr txBox="1">
                <a:spLocks noRot="1" noChangeAspect="1" noMove="1" noResize="1" noEditPoints="1" noAdjustHandles="1" noChangeArrowheads="1" noChangeShapeType="1" noTextEdit="1"/>
              </p:cNvSpPr>
              <p:nvPr/>
            </p:nvSpPr>
            <p:spPr>
              <a:xfrm>
                <a:off x="3429548" y="4553414"/>
                <a:ext cx="5441939" cy="61901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75C34047-1458-3D74-EC0D-03C8C1E2F5D0}"/>
                  </a:ext>
                </a:extLst>
              </p:cNvPr>
              <p:cNvSpPr/>
              <p:nvPr/>
            </p:nvSpPr>
            <p:spPr bwMode="auto">
              <a:xfrm>
                <a:off x="3814331" y="5604473"/>
                <a:ext cx="2714043" cy="757919"/>
              </a:xfrm>
              <a:prstGeom prst="roundRect">
                <a:avLst/>
              </a:prstGeom>
              <a:gradFill>
                <a:gsLst>
                  <a:gs pos="100000">
                    <a:srgbClr val="00B050">
                      <a:alpha val="10000"/>
                    </a:srgbClr>
                  </a:gs>
                  <a:gs pos="100000">
                    <a:srgbClr val="00B0F0">
                      <a:alpha val="21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200" fontAlgn="base">
                  <a:lnSpc>
                    <a:spcPct val="93000"/>
                  </a:lnSpc>
                  <a:spcBef>
                    <a:spcPct val="0"/>
                  </a:spcBef>
                  <a:spcAft>
                    <a:spcPct val="0"/>
                  </a:spcAft>
                  <a:buClr>
                    <a:srgbClr val="000000"/>
                  </a:buClr>
                  <a:buSzPct val="100000"/>
                </a:pPr>
                <a:r>
                  <a:rPr lang="en-US" sz="1300" noProof="0" dirty="0">
                    <a:latin typeface="Arial" charset="0"/>
                    <a:ea typeface="ＭＳ Ｐゴシック" charset="0"/>
                    <a:cs typeface="Arial" charset="0"/>
                  </a:rPr>
                  <a:t>Advective Heat Transport Coeff.</a:t>
                </a:r>
              </a:p>
              <a:p>
                <a:pPr algn="ctr" defTabSz="457200" fontAlgn="base">
                  <a:lnSpc>
                    <a:spcPct val="93000"/>
                  </a:lnSpc>
                  <a:spcBef>
                    <a:spcPct val="0"/>
                  </a:spcBef>
                  <a:spcAft>
                    <a:spcPct val="0"/>
                  </a:spcAft>
                  <a:buClr>
                    <a:srgbClr val="000000"/>
                  </a:buClr>
                  <a:buSzPct val="100000"/>
                </a:pPr>
                <a14:m>
                  <m:oMathPara xmlns:m="http://schemas.openxmlformats.org/officeDocument/2006/math">
                    <m:oMathParaPr>
                      <m:jc m:val="centerGroup"/>
                    </m:oMathParaPr>
                    <m:oMath xmlns:m="http://schemas.openxmlformats.org/officeDocument/2006/math">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𝑞</m:t>
                          </m:r>
                        </m:e>
                        <m:sub>
                          <m:r>
                            <a:rPr lang="en-US" sz="1400" b="0" i="1" noProof="0" smtClean="0">
                              <a:latin typeface="Cambria Math" panose="02040503050406030204" pitchFamily="18" charset="0"/>
                              <a:ea typeface="ＭＳ Ｐゴシック" charset="0"/>
                              <a:cs typeface="Arial" charset="0"/>
                            </a:rPr>
                            <m:t>𝑇</m:t>
                          </m:r>
                        </m:sub>
                      </m:sSub>
                      <m:r>
                        <a:rPr lang="en-US" sz="1400" b="0" i="1" noProof="0" smtClean="0">
                          <a:latin typeface="Cambria Math" panose="02040503050406030204" pitchFamily="18" charset="0"/>
                          <a:ea typeface="ＭＳ Ｐゴシック" charset="0"/>
                          <a:cs typeface="Arial" charset="0"/>
                        </a:rPr>
                        <m:t>=</m:t>
                      </m:r>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𝜌</m:t>
                          </m:r>
                        </m:e>
                        <m:sub>
                          <m:r>
                            <a:rPr lang="en-US" sz="1400" b="0" i="1" noProof="0" smtClean="0">
                              <a:latin typeface="Cambria Math" panose="02040503050406030204" pitchFamily="18" charset="0"/>
                              <a:ea typeface="ＭＳ Ｐゴシック" charset="0"/>
                              <a:cs typeface="Arial" charset="0"/>
                            </a:rPr>
                            <m:t>𝑔</m:t>
                          </m:r>
                        </m:sub>
                      </m:sSub>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𝐶</m:t>
                          </m:r>
                        </m:e>
                        <m:sub>
                          <m:r>
                            <a:rPr lang="en-US" sz="1400" b="0" i="1" noProof="0" smtClean="0">
                              <a:latin typeface="Cambria Math" panose="02040503050406030204" pitchFamily="18" charset="0"/>
                              <a:ea typeface="ＭＳ Ｐゴシック" charset="0"/>
                              <a:cs typeface="Arial" charset="0"/>
                            </a:rPr>
                            <m:t>𝑝</m:t>
                          </m:r>
                          <m:r>
                            <a:rPr lang="en-US" sz="1400" b="0" i="1" noProof="0" smtClean="0">
                              <a:latin typeface="Cambria Math" panose="02040503050406030204" pitchFamily="18" charset="0"/>
                              <a:ea typeface="ＭＳ Ｐゴシック" charset="0"/>
                              <a:cs typeface="Arial" charset="0"/>
                            </a:rPr>
                            <m:t>,</m:t>
                          </m:r>
                          <m:r>
                            <a:rPr lang="en-US" sz="1400" b="0" i="1" noProof="0" smtClean="0">
                              <a:latin typeface="Cambria Math" panose="02040503050406030204" pitchFamily="18" charset="0"/>
                              <a:ea typeface="ＭＳ Ｐゴシック" charset="0"/>
                              <a:cs typeface="Arial" charset="0"/>
                            </a:rPr>
                            <m:t>𝑔</m:t>
                          </m:r>
                        </m:sub>
                      </m:sSub>
                      <m:sSub>
                        <m:sSubPr>
                          <m:ctrlPr>
                            <a:rPr lang="en-US" sz="1400" b="0" i="1" noProof="0" smtClean="0">
                              <a:latin typeface="Cambria Math" panose="02040503050406030204" pitchFamily="18" charset="0"/>
                              <a:ea typeface="ＭＳ Ｐゴシック" charset="0"/>
                              <a:cs typeface="Arial" charset="0"/>
                            </a:rPr>
                          </m:ctrlPr>
                        </m:sSubPr>
                        <m:e>
                          <m:r>
                            <a:rPr lang="en-US" sz="1400" b="1" i="1" noProof="0" smtClean="0">
                              <a:latin typeface="Cambria Math" panose="02040503050406030204" pitchFamily="18" charset="0"/>
                              <a:ea typeface="ＭＳ Ｐゴシック" charset="0"/>
                              <a:cs typeface="Arial" charset="0"/>
                            </a:rPr>
                            <m:t>𝒖</m:t>
                          </m:r>
                        </m:e>
                        <m:sub>
                          <m:r>
                            <a:rPr lang="en-US" sz="1400" b="0" i="1" noProof="0" smtClean="0">
                              <a:latin typeface="Cambria Math" panose="02040503050406030204" pitchFamily="18" charset="0"/>
                              <a:ea typeface="ＭＳ Ｐゴシック" charset="0"/>
                              <a:cs typeface="Arial" charset="0"/>
                            </a:rPr>
                            <m:t>𝑔</m:t>
                          </m:r>
                        </m:sub>
                      </m:sSub>
                      <m:r>
                        <a:rPr lang="en-US" sz="1400" b="0" i="1" noProof="0" smtClean="0">
                          <a:latin typeface="Cambria Math" panose="02040503050406030204" pitchFamily="18" charset="0"/>
                          <a:ea typeface="ＭＳ Ｐゴシック" charset="0"/>
                          <a:cs typeface="Arial" charset="0"/>
                        </a:rPr>
                        <m:t>+</m:t>
                      </m:r>
                      <m:sSub>
                        <m:sSubPr>
                          <m:ctrlPr>
                            <a:rPr lang="en-US" sz="1400" i="1" noProof="0" smtClean="0">
                              <a:latin typeface="Cambria Math" panose="02040503050406030204" pitchFamily="18" charset="0"/>
                              <a:ea typeface="ＭＳ Ｐゴシック" charset="0"/>
                              <a:cs typeface="Arial" charset="0"/>
                            </a:rPr>
                          </m:ctrlPr>
                        </m:sSubPr>
                        <m:e>
                          <m:r>
                            <a:rPr lang="en-US" sz="1400" i="1" noProof="0" smtClean="0">
                              <a:latin typeface="Cambria Math" panose="02040503050406030204" pitchFamily="18" charset="0"/>
                              <a:ea typeface="ＭＳ Ｐゴシック" charset="0"/>
                              <a:cs typeface="Arial" charset="0"/>
                            </a:rPr>
                            <m:t>𝜌</m:t>
                          </m:r>
                        </m:e>
                        <m:sub>
                          <m:r>
                            <a:rPr lang="en-US" sz="1400" b="0" i="1" noProof="0" smtClean="0">
                              <a:latin typeface="Cambria Math" panose="02040503050406030204" pitchFamily="18" charset="0"/>
                              <a:ea typeface="ＭＳ Ｐゴシック" charset="0"/>
                              <a:cs typeface="Arial" charset="0"/>
                            </a:rPr>
                            <m:t>𝑤</m:t>
                          </m:r>
                        </m:sub>
                      </m:sSub>
                      <m:sSub>
                        <m:sSubPr>
                          <m:ctrlPr>
                            <a:rPr lang="en-US" sz="1400" i="1" noProof="0" smtClean="0">
                              <a:latin typeface="Cambria Math" panose="02040503050406030204" pitchFamily="18" charset="0"/>
                              <a:ea typeface="ＭＳ Ｐゴシック" charset="0"/>
                              <a:cs typeface="Arial" charset="0"/>
                            </a:rPr>
                          </m:ctrlPr>
                        </m:sSubPr>
                        <m:e>
                          <m:r>
                            <a:rPr lang="en-US" sz="1400" i="1" noProof="0" smtClean="0">
                              <a:latin typeface="Cambria Math" panose="02040503050406030204" pitchFamily="18" charset="0"/>
                              <a:ea typeface="ＭＳ Ｐゴシック" charset="0"/>
                              <a:cs typeface="Arial" charset="0"/>
                            </a:rPr>
                            <m:t>𝐶</m:t>
                          </m:r>
                        </m:e>
                        <m:sub>
                          <m:r>
                            <a:rPr lang="en-US" sz="1400" i="1" noProof="0" smtClean="0">
                              <a:latin typeface="Cambria Math" panose="02040503050406030204" pitchFamily="18" charset="0"/>
                              <a:ea typeface="ＭＳ Ｐゴシック" charset="0"/>
                              <a:cs typeface="Arial" charset="0"/>
                            </a:rPr>
                            <m:t>𝑝</m:t>
                          </m:r>
                          <m:r>
                            <a:rPr lang="en-US" sz="1400" i="1" noProof="0" smtClean="0">
                              <a:latin typeface="Cambria Math" panose="02040503050406030204" pitchFamily="18" charset="0"/>
                              <a:ea typeface="ＭＳ Ｐゴシック" charset="0"/>
                              <a:cs typeface="Arial" charset="0"/>
                            </a:rPr>
                            <m:t>,</m:t>
                          </m:r>
                          <m:r>
                            <a:rPr lang="en-US" sz="1400" b="0" i="1" noProof="0" smtClean="0">
                              <a:latin typeface="Cambria Math" panose="02040503050406030204" pitchFamily="18" charset="0"/>
                              <a:ea typeface="ＭＳ Ｐゴシック" charset="0"/>
                              <a:cs typeface="Arial" charset="0"/>
                            </a:rPr>
                            <m:t>𝑤</m:t>
                          </m:r>
                        </m:sub>
                      </m:sSub>
                      <m:sSub>
                        <m:sSubPr>
                          <m:ctrlPr>
                            <a:rPr lang="en-US" sz="1400" i="1" noProof="0" smtClean="0">
                              <a:latin typeface="Cambria Math" panose="02040503050406030204" pitchFamily="18" charset="0"/>
                              <a:ea typeface="ＭＳ Ｐゴシック" charset="0"/>
                              <a:cs typeface="Arial" charset="0"/>
                            </a:rPr>
                          </m:ctrlPr>
                        </m:sSubPr>
                        <m:e>
                          <m:r>
                            <a:rPr lang="en-US" sz="1400" b="1" i="1" noProof="0" smtClean="0">
                              <a:latin typeface="Cambria Math" panose="02040503050406030204" pitchFamily="18" charset="0"/>
                              <a:ea typeface="ＭＳ Ｐゴシック" charset="0"/>
                              <a:cs typeface="Arial" charset="0"/>
                            </a:rPr>
                            <m:t>𝒖</m:t>
                          </m:r>
                        </m:e>
                        <m:sub>
                          <m:r>
                            <a:rPr lang="en-US" sz="1400" b="0" i="1" noProof="0" smtClean="0">
                              <a:latin typeface="Cambria Math" panose="02040503050406030204" pitchFamily="18" charset="0"/>
                              <a:ea typeface="ＭＳ Ｐゴシック" charset="0"/>
                              <a:cs typeface="Arial" charset="0"/>
                            </a:rPr>
                            <m:t>𝑤</m:t>
                          </m:r>
                        </m:sub>
                      </m:sSub>
                    </m:oMath>
                  </m:oMathPara>
                </a14:m>
                <a:endParaRPr lang="en-US" sz="1400" noProof="0" dirty="0">
                  <a:latin typeface="Arial" charset="0"/>
                  <a:ea typeface="ＭＳ Ｐゴシック" charset="0"/>
                  <a:cs typeface="Arial" charset="0"/>
                </a:endParaRPr>
              </a:p>
            </p:txBody>
          </p:sp>
        </mc:Choice>
        <mc:Fallback xmlns="">
          <p:sp>
            <p:nvSpPr>
              <p:cNvPr id="19" name="Rectangle: Rounded Corners 18">
                <a:extLst>
                  <a:ext uri="{FF2B5EF4-FFF2-40B4-BE49-F238E27FC236}">
                    <a16:creationId xmlns:a16="http://schemas.microsoft.com/office/drawing/2014/main" id="{75C34047-1458-3D74-EC0D-03C8C1E2F5D0}"/>
                  </a:ext>
                </a:extLst>
              </p:cNvPr>
              <p:cNvSpPr>
                <a:spLocks noRot="1" noChangeAspect="1" noMove="1" noResize="1" noEditPoints="1" noAdjustHandles="1" noChangeArrowheads="1" noChangeShapeType="1" noTextEdit="1"/>
              </p:cNvSpPr>
              <p:nvPr/>
            </p:nvSpPr>
            <p:spPr bwMode="auto">
              <a:xfrm>
                <a:off x="3814331" y="5604473"/>
                <a:ext cx="2714043" cy="757919"/>
              </a:xfrm>
              <a:prstGeom prst="roundRect">
                <a:avLst/>
              </a:prstGeom>
              <a:blipFill>
                <a:blip r:embed="rId5"/>
                <a:stretch>
                  <a:fillRect/>
                </a:stretch>
              </a:blip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id="{9641125B-991A-3C13-2614-75FFCFF60BFB}"/>
                  </a:ext>
                </a:extLst>
              </p:cNvPr>
              <p:cNvSpPr/>
              <p:nvPr/>
            </p:nvSpPr>
            <p:spPr bwMode="auto">
              <a:xfrm>
                <a:off x="54601" y="5604472"/>
                <a:ext cx="3755317" cy="757919"/>
              </a:xfrm>
              <a:prstGeom prst="roundRect">
                <a:avLst/>
              </a:prstGeom>
              <a:gradFill>
                <a:gsLst>
                  <a:gs pos="0">
                    <a:srgbClr val="00B0F0"/>
                  </a:gs>
                  <a:gs pos="0">
                    <a:schemeClr val="accent1">
                      <a:lumMod val="45000"/>
                      <a:lumOff val="55000"/>
                    </a:schemeClr>
                  </a:gs>
                  <a:gs pos="0">
                    <a:srgbClr val="00B0F0">
                      <a:alpha val="10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457200" fontAlgn="base">
                  <a:lnSpc>
                    <a:spcPct val="93000"/>
                  </a:lnSpc>
                  <a:spcBef>
                    <a:spcPct val="0"/>
                  </a:spcBef>
                  <a:spcAft>
                    <a:spcPct val="0"/>
                  </a:spcAft>
                  <a:buClr>
                    <a:srgbClr val="000000"/>
                  </a:buClr>
                  <a:buSzPct val="100000"/>
                </a:pPr>
                <a:r>
                  <a:rPr lang="en-US" sz="1300" noProof="0" dirty="0">
                    <a:latin typeface="Arial" charset="0"/>
                    <a:ea typeface="ＭＳ Ｐゴシック" charset="0"/>
                    <a:cs typeface="Arial" charset="0"/>
                  </a:rPr>
                  <a:t>Mixture Heat Storage Coefficient</a:t>
                </a:r>
              </a:p>
              <a:p>
                <a:pPr algn="ctr" defTabSz="457200" fontAlgn="base">
                  <a:lnSpc>
                    <a:spcPct val="93000"/>
                  </a:lnSpc>
                  <a:spcBef>
                    <a:spcPct val="0"/>
                  </a:spcBef>
                  <a:spcAft>
                    <a:spcPct val="0"/>
                  </a:spcAft>
                  <a:buClr>
                    <a:srgbClr val="000000"/>
                  </a:buClr>
                  <a:buSzPct val="100000"/>
                </a:pPr>
                <a14:m>
                  <m:oMathPara xmlns:m="http://schemas.openxmlformats.org/officeDocument/2006/math">
                    <m:oMathParaPr>
                      <m:jc m:val="centerGroup"/>
                    </m:oMathParaPr>
                    <m:oMath xmlns:m="http://schemas.openxmlformats.org/officeDocument/2006/math">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𝐶</m:t>
                          </m:r>
                        </m:e>
                        <m:sub>
                          <m:r>
                            <a:rPr lang="en-US" sz="1400" b="0" i="1" noProof="0" smtClean="0">
                              <a:latin typeface="Cambria Math" panose="02040503050406030204" pitchFamily="18" charset="0"/>
                              <a:ea typeface="ＭＳ Ｐゴシック" charset="0"/>
                              <a:cs typeface="Arial" charset="0"/>
                            </a:rPr>
                            <m:t>𝑇</m:t>
                          </m:r>
                        </m:sub>
                      </m:sSub>
                      <m:r>
                        <a:rPr lang="en-US" sz="1400" b="0" i="1" noProof="0" smtClean="0">
                          <a:latin typeface="Cambria Math" panose="02040503050406030204" pitchFamily="18" charset="0"/>
                          <a:ea typeface="ＭＳ Ｐゴシック" charset="0"/>
                          <a:cs typeface="Arial" charset="0"/>
                        </a:rPr>
                        <m:t>=</m:t>
                      </m:r>
                      <m:r>
                        <a:rPr lang="en-US" sz="1400" b="0" i="1" noProof="0" smtClean="0">
                          <a:latin typeface="Cambria Math" panose="02040503050406030204" pitchFamily="18" charset="0"/>
                          <a:ea typeface="ＭＳ Ｐゴシック" charset="0"/>
                          <a:cs typeface="Arial" charset="0"/>
                        </a:rPr>
                        <m:t>𝜙</m:t>
                      </m:r>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𝑆</m:t>
                          </m:r>
                        </m:e>
                        <m:sub>
                          <m:r>
                            <a:rPr lang="en-US" sz="1400" b="0" i="1" noProof="0" smtClean="0">
                              <a:latin typeface="Cambria Math" panose="02040503050406030204" pitchFamily="18" charset="0"/>
                              <a:ea typeface="ＭＳ Ｐゴシック" charset="0"/>
                              <a:cs typeface="Arial" charset="0"/>
                            </a:rPr>
                            <m:t>𝑔</m:t>
                          </m:r>
                        </m:sub>
                      </m:sSub>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𝜌</m:t>
                          </m:r>
                        </m:e>
                        <m:sub>
                          <m:r>
                            <a:rPr lang="en-US" sz="1400" b="0" i="1" noProof="0" smtClean="0">
                              <a:latin typeface="Cambria Math" panose="02040503050406030204" pitchFamily="18" charset="0"/>
                              <a:ea typeface="ＭＳ Ｐゴシック" charset="0"/>
                              <a:cs typeface="Arial" charset="0"/>
                            </a:rPr>
                            <m:t>𝑔</m:t>
                          </m:r>
                        </m:sub>
                      </m:sSub>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𝐶</m:t>
                          </m:r>
                        </m:e>
                        <m:sub>
                          <m:r>
                            <a:rPr lang="en-US" sz="1400" b="0" i="1" noProof="0" smtClean="0">
                              <a:latin typeface="Cambria Math" panose="02040503050406030204" pitchFamily="18" charset="0"/>
                              <a:ea typeface="ＭＳ Ｐゴシック" charset="0"/>
                              <a:cs typeface="Arial" charset="0"/>
                            </a:rPr>
                            <m:t>𝑝</m:t>
                          </m:r>
                          <m:r>
                            <a:rPr lang="en-US" sz="1400" b="0" i="1" noProof="0" smtClean="0">
                              <a:latin typeface="Cambria Math" panose="02040503050406030204" pitchFamily="18" charset="0"/>
                              <a:ea typeface="ＭＳ Ｐゴシック" charset="0"/>
                              <a:cs typeface="Arial" charset="0"/>
                            </a:rPr>
                            <m:t>,</m:t>
                          </m:r>
                          <m:r>
                            <a:rPr lang="en-US" sz="1400" b="0" i="1" noProof="0" smtClean="0">
                              <a:latin typeface="Cambria Math" panose="02040503050406030204" pitchFamily="18" charset="0"/>
                              <a:ea typeface="ＭＳ Ｐゴシック" charset="0"/>
                              <a:cs typeface="Arial" charset="0"/>
                            </a:rPr>
                            <m:t>𝑔</m:t>
                          </m:r>
                        </m:sub>
                      </m:sSub>
                      <m:r>
                        <a:rPr lang="en-US" sz="1400" b="0" i="1" noProof="0" smtClean="0">
                          <a:latin typeface="Cambria Math" panose="02040503050406030204" pitchFamily="18" charset="0"/>
                          <a:ea typeface="ＭＳ Ｐゴシック" charset="0"/>
                          <a:cs typeface="Arial" charset="0"/>
                        </a:rPr>
                        <m:t>+</m:t>
                      </m:r>
                      <m:r>
                        <a:rPr lang="en-US" sz="1400" b="0" i="1" noProof="0" smtClean="0">
                          <a:latin typeface="Cambria Math" panose="02040503050406030204" pitchFamily="18" charset="0"/>
                          <a:ea typeface="ＭＳ Ｐゴシック" charset="0"/>
                          <a:cs typeface="Arial" charset="0"/>
                        </a:rPr>
                        <m:t>𝜙</m:t>
                      </m:r>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𝑆</m:t>
                          </m:r>
                        </m:e>
                        <m:sub>
                          <m:r>
                            <a:rPr lang="en-US" sz="1400" b="0" i="1" noProof="0" smtClean="0">
                              <a:latin typeface="Cambria Math" panose="02040503050406030204" pitchFamily="18" charset="0"/>
                              <a:ea typeface="ＭＳ Ｐゴシック" charset="0"/>
                              <a:cs typeface="Arial" charset="0"/>
                            </a:rPr>
                            <m:t>𝑤</m:t>
                          </m:r>
                        </m:sub>
                      </m:sSub>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𝜌</m:t>
                          </m:r>
                        </m:e>
                        <m:sub>
                          <m:r>
                            <a:rPr lang="en-US" sz="1400" b="0" i="1" noProof="0" smtClean="0">
                              <a:latin typeface="Cambria Math" panose="02040503050406030204" pitchFamily="18" charset="0"/>
                              <a:ea typeface="ＭＳ Ｐゴシック" charset="0"/>
                              <a:cs typeface="Arial" charset="0"/>
                            </a:rPr>
                            <m:t>𝑤</m:t>
                          </m:r>
                        </m:sub>
                      </m:sSub>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𝐶</m:t>
                          </m:r>
                        </m:e>
                        <m:sub>
                          <m:r>
                            <a:rPr lang="en-US" sz="1400" b="0" i="1" noProof="0" smtClean="0">
                              <a:latin typeface="Cambria Math" panose="02040503050406030204" pitchFamily="18" charset="0"/>
                              <a:ea typeface="ＭＳ Ｐゴシック" charset="0"/>
                              <a:cs typeface="Arial" charset="0"/>
                            </a:rPr>
                            <m:t>𝑝</m:t>
                          </m:r>
                          <m:r>
                            <a:rPr lang="en-US" sz="1400" b="0" i="1" noProof="0" smtClean="0">
                              <a:latin typeface="Cambria Math" panose="02040503050406030204" pitchFamily="18" charset="0"/>
                              <a:ea typeface="ＭＳ Ｐゴシック" charset="0"/>
                              <a:cs typeface="Arial" charset="0"/>
                            </a:rPr>
                            <m:t>,</m:t>
                          </m:r>
                          <m:r>
                            <a:rPr lang="en-US" sz="1400" b="0" i="1" noProof="0" smtClean="0">
                              <a:latin typeface="Cambria Math" panose="02040503050406030204" pitchFamily="18" charset="0"/>
                              <a:ea typeface="ＭＳ Ｐゴシック" charset="0"/>
                              <a:cs typeface="Arial" charset="0"/>
                            </a:rPr>
                            <m:t>𝑤</m:t>
                          </m:r>
                        </m:sub>
                      </m:sSub>
                      <m:r>
                        <a:rPr lang="en-US" sz="1400" b="0" i="1" noProof="0" smtClean="0">
                          <a:latin typeface="Cambria Math" panose="02040503050406030204" pitchFamily="18" charset="0"/>
                          <a:ea typeface="ＭＳ Ｐゴシック" charset="0"/>
                          <a:cs typeface="Arial" charset="0"/>
                        </a:rPr>
                        <m:t>+</m:t>
                      </m:r>
                      <m:d>
                        <m:dPr>
                          <m:ctrlPr>
                            <a:rPr lang="en-US" sz="1400" b="0" i="1" noProof="0" smtClean="0">
                              <a:latin typeface="Cambria Math" panose="02040503050406030204" pitchFamily="18" charset="0"/>
                              <a:ea typeface="ＭＳ Ｐゴシック" charset="0"/>
                              <a:cs typeface="Arial" charset="0"/>
                            </a:rPr>
                          </m:ctrlPr>
                        </m:dPr>
                        <m:e>
                          <m:r>
                            <a:rPr lang="en-US" sz="1400" b="0" i="1" noProof="0" smtClean="0">
                              <a:latin typeface="Cambria Math" panose="02040503050406030204" pitchFamily="18" charset="0"/>
                              <a:ea typeface="ＭＳ Ｐゴシック" charset="0"/>
                              <a:cs typeface="Arial" charset="0"/>
                            </a:rPr>
                            <m:t>1</m:t>
                          </m:r>
                          <m:r>
                            <a:rPr lang="en-US" sz="1400" b="0" i="1" noProof="0" smtClean="0">
                              <a:latin typeface="Cambria Math" panose="02040503050406030204" pitchFamily="18" charset="0"/>
                              <a:ea typeface="ＭＳ Ｐゴシック" charset="0"/>
                              <a:cs typeface="Arial" charset="0"/>
                            </a:rPr>
                            <m:t>−</m:t>
                          </m:r>
                          <m:r>
                            <a:rPr lang="en-US" sz="1400" b="0" i="1" noProof="0" smtClean="0">
                              <a:latin typeface="Cambria Math" panose="02040503050406030204" pitchFamily="18" charset="0"/>
                              <a:ea typeface="ＭＳ Ｐゴシック" charset="0"/>
                              <a:cs typeface="Arial" charset="0"/>
                            </a:rPr>
                            <m:t>𝜙</m:t>
                          </m:r>
                        </m:e>
                      </m:d>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𝜌</m:t>
                          </m:r>
                        </m:e>
                        <m:sub>
                          <m:r>
                            <a:rPr lang="en-US" sz="1400" b="0" i="1" noProof="0" smtClean="0">
                              <a:latin typeface="Cambria Math" panose="02040503050406030204" pitchFamily="18" charset="0"/>
                              <a:ea typeface="ＭＳ Ｐゴシック" charset="0"/>
                              <a:cs typeface="Arial" charset="0"/>
                            </a:rPr>
                            <m:t>𝑠</m:t>
                          </m:r>
                        </m:sub>
                      </m:sSub>
                      <m:sSub>
                        <m:sSubPr>
                          <m:ctrlPr>
                            <a:rPr lang="en-US" sz="1400" b="0" i="1" noProof="0" smtClean="0">
                              <a:latin typeface="Cambria Math" panose="02040503050406030204" pitchFamily="18" charset="0"/>
                              <a:ea typeface="ＭＳ Ｐゴシック" charset="0"/>
                              <a:cs typeface="Arial" charset="0"/>
                            </a:rPr>
                          </m:ctrlPr>
                        </m:sSubPr>
                        <m:e>
                          <m:r>
                            <a:rPr lang="en-US" sz="1400" b="0" i="1" noProof="0" smtClean="0">
                              <a:latin typeface="Cambria Math" panose="02040503050406030204" pitchFamily="18" charset="0"/>
                              <a:ea typeface="ＭＳ Ｐゴシック" charset="0"/>
                              <a:cs typeface="Arial" charset="0"/>
                            </a:rPr>
                            <m:t>𝐶</m:t>
                          </m:r>
                        </m:e>
                        <m:sub>
                          <m:r>
                            <a:rPr lang="en-US" sz="1400" b="0" i="1" noProof="0" smtClean="0">
                              <a:latin typeface="Cambria Math" panose="02040503050406030204" pitchFamily="18" charset="0"/>
                              <a:ea typeface="ＭＳ Ｐゴシック" charset="0"/>
                              <a:cs typeface="Arial" charset="0"/>
                            </a:rPr>
                            <m:t>𝑝</m:t>
                          </m:r>
                          <m:r>
                            <a:rPr lang="en-US" sz="1400" b="0" i="1" noProof="0" smtClean="0">
                              <a:latin typeface="Cambria Math" panose="02040503050406030204" pitchFamily="18" charset="0"/>
                              <a:ea typeface="ＭＳ Ｐゴシック" charset="0"/>
                              <a:cs typeface="Arial" charset="0"/>
                            </a:rPr>
                            <m:t>,</m:t>
                          </m:r>
                          <m:r>
                            <a:rPr lang="en-US" sz="1400" b="0" i="1" noProof="0" smtClean="0">
                              <a:latin typeface="Cambria Math" panose="02040503050406030204" pitchFamily="18" charset="0"/>
                              <a:ea typeface="ＭＳ Ｐゴシック" charset="0"/>
                              <a:cs typeface="Arial" charset="0"/>
                            </a:rPr>
                            <m:t>𝑠</m:t>
                          </m:r>
                        </m:sub>
                      </m:sSub>
                    </m:oMath>
                  </m:oMathPara>
                </a14:m>
                <a:endParaRPr lang="en-US" sz="1400" noProof="0" dirty="0">
                  <a:latin typeface="Arial" charset="0"/>
                  <a:ea typeface="ＭＳ Ｐゴシック" charset="0"/>
                  <a:cs typeface="Arial" charset="0"/>
                </a:endParaRPr>
              </a:p>
            </p:txBody>
          </p:sp>
        </mc:Choice>
        <mc:Fallback xmlns="">
          <p:sp>
            <p:nvSpPr>
              <p:cNvPr id="18" name="Rectangle: Rounded Corners 17">
                <a:extLst>
                  <a:ext uri="{FF2B5EF4-FFF2-40B4-BE49-F238E27FC236}">
                    <a16:creationId xmlns:a16="http://schemas.microsoft.com/office/drawing/2014/main" id="{9641125B-991A-3C13-2614-75FFCFF60BFB}"/>
                  </a:ext>
                </a:extLst>
              </p:cNvPr>
              <p:cNvSpPr>
                <a:spLocks noRot="1" noChangeAspect="1" noMove="1" noResize="1" noEditPoints="1" noAdjustHandles="1" noChangeArrowheads="1" noChangeShapeType="1" noTextEdit="1"/>
              </p:cNvSpPr>
              <p:nvPr/>
            </p:nvSpPr>
            <p:spPr bwMode="auto">
              <a:xfrm>
                <a:off x="54601" y="5604472"/>
                <a:ext cx="3755317" cy="757919"/>
              </a:xfrm>
              <a:prstGeom prst="roundRect">
                <a:avLst/>
              </a:prstGeom>
              <a:blipFill>
                <a:blip r:embed="rId6"/>
                <a:stretch>
                  <a:fillRect/>
                </a:stretch>
              </a:blip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2" name="Title 1">
            <a:extLst>
              <a:ext uri="{FF2B5EF4-FFF2-40B4-BE49-F238E27FC236}">
                <a16:creationId xmlns:a16="http://schemas.microsoft.com/office/drawing/2014/main" id="{40458DA6-A13D-622E-8A09-92E010EEAB80}"/>
              </a:ext>
            </a:extLst>
          </p:cNvPr>
          <p:cNvSpPr>
            <a:spLocks noGrp="1"/>
          </p:cNvSpPr>
          <p:nvPr>
            <p:ph type="title"/>
          </p:nvPr>
        </p:nvSpPr>
        <p:spPr/>
        <p:txBody>
          <a:bodyPr/>
          <a:lstStyle/>
          <a:p>
            <a:r>
              <a:rPr lang="en-US" noProof="0" dirty="0">
                <a:latin typeface="Arial" panose="020B0604020202020204" pitchFamily="34" charset="0"/>
                <a:cs typeface="Arial" panose="020B0604020202020204" pitchFamily="34" charset="0"/>
              </a:rPr>
              <a:t>Methods</a:t>
            </a:r>
            <a:r>
              <a:rPr lang="en-US" noProof="0" dirty="0">
                <a:latin typeface="Aptos" panose="020B0004020202020204" pitchFamily="34" charset="0"/>
              </a:rPr>
              <a:t>: Thermal Model and JT Coupling</a:t>
            </a:r>
            <a:endParaRPr lang="en-US"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5B23E1C-F478-B8E8-6039-011FAD80AAAC}"/>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6</a:t>
            </a:fld>
            <a:endParaRPr lang="en-US" sz="1800" b="1" noProof="0" dirty="0">
              <a:solidFill>
                <a:srgbClr val="000000"/>
              </a:solidFill>
              <a:latin typeface="Tahoma"/>
            </a:endParaRPr>
          </a:p>
        </p:txBody>
      </p:sp>
      <mc:AlternateContent xmlns:mc="http://schemas.openxmlformats.org/markup-compatibility/2006" xmlns:a14="http://schemas.microsoft.com/office/drawing/2010/main">
        <mc:Choice Requires="a14">
          <p:sp>
            <p:nvSpPr>
              <p:cNvPr id="9" name="Rounded Rectangle 2">
                <a:extLst>
                  <a:ext uri="{FF2B5EF4-FFF2-40B4-BE49-F238E27FC236}">
                    <a16:creationId xmlns:a16="http://schemas.microsoft.com/office/drawing/2014/main" id="{281D3129-4CAA-7854-E5A8-D20E30118254}"/>
                  </a:ext>
                </a:extLst>
              </p:cNvPr>
              <p:cNvSpPr/>
              <p:nvPr/>
            </p:nvSpPr>
            <p:spPr>
              <a:xfrm>
                <a:off x="229399" y="1413508"/>
                <a:ext cx="3793107" cy="2664348"/>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b="1" noProof="0" dirty="0">
                    <a:solidFill>
                      <a:schemeClr val="tx1"/>
                    </a:solidFill>
                    <a:latin typeface="Aptos" panose="020B0004020202020204" pitchFamily="34" charset="0"/>
                  </a:rPr>
                  <a:t>Current assumptions</a:t>
                </a:r>
              </a:p>
              <a:p>
                <a:pPr algn="ctr"/>
                <a:endParaRPr lang="en-US" sz="1050"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 Compositional assumptions + </a:t>
                </a:r>
              </a:p>
              <a:p>
                <a:r>
                  <a:rPr lang="en-US" sz="1600" noProof="0" dirty="0">
                    <a:solidFill>
                      <a:schemeClr val="tx1"/>
                    </a:solidFill>
                    <a:latin typeface="Aptos" panose="020B0004020202020204" pitchFamily="34" charset="0"/>
                  </a:rPr>
                  <a:t>• Local thermal equilibrium</a:t>
                </a:r>
              </a:p>
              <a:p>
                <a:r>
                  <a:rPr lang="en-US" sz="1600" noProof="0" dirty="0">
                    <a:solidFill>
                      <a:schemeClr val="tx1"/>
                    </a:solidFill>
                    <a:latin typeface="Aptos" panose="020B0004020202020204" pitchFamily="34" charset="0"/>
                  </a:rPr>
                  <a:t>• Constant: heat capacities, thermal conductivity and JT coefficient </a:t>
                </a:r>
              </a:p>
              <a:p>
                <a:r>
                  <a:rPr lang="en-US" sz="1600" noProof="0" dirty="0">
                    <a:solidFill>
                      <a:schemeClr val="tx1"/>
                    </a:solidFill>
                    <a:latin typeface="Aptos" panose="020B0004020202020204" pitchFamily="34" charset="0"/>
                  </a:rPr>
                  <a:t>• Joule–Thomson effect </a:t>
                </a:r>
                <a14:m>
                  <m:oMath xmlns:m="http://schemas.openxmlformats.org/officeDocument/2006/math">
                    <m:r>
                      <a:rPr lang="en-US" sz="1600" b="0" i="1" noProof="0" smtClean="0">
                        <a:solidFill>
                          <a:schemeClr val="tx1"/>
                        </a:solidFill>
                        <a:latin typeface="Cambria Math" panose="02040503050406030204" pitchFamily="18" charset="0"/>
                      </a:rPr>
                      <m:t>→</m:t>
                    </m:r>
                  </m:oMath>
                </a14:m>
                <a:r>
                  <a:rPr lang="en-US" sz="1600" noProof="0" dirty="0">
                    <a:solidFill>
                      <a:schemeClr val="tx1"/>
                    </a:solidFill>
                    <a:latin typeface="Aptos" panose="020B0004020202020204" pitchFamily="34" charset="0"/>
                  </a:rPr>
                  <a:t> Gas only</a:t>
                </a:r>
              </a:p>
              <a:p>
                <a:endParaRPr lang="en-US" sz="1600"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Primary unknown: </a:t>
                </a:r>
                <a14:m>
                  <m:oMath xmlns:m="http://schemas.openxmlformats.org/officeDocument/2006/math">
                    <m:r>
                      <a:rPr lang="en-US" sz="1600" b="0" i="1" noProof="0" smtClean="0">
                        <a:solidFill>
                          <a:schemeClr val="tx1"/>
                        </a:solidFill>
                        <a:latin typeface="Cambria Math" panose="02040503050406030204" pitchFamily="18" charset="0"/>
                      </a:rPr>
                      <m:t>𝑇</m:t>
                    </m:r>
                  </m:oMath>
                </a14:m>
                <a:endParaRPr lang="en-US" sz="1600" noProof="0" dirty="0">
                  <a:solidFill>
                    <a:schemeClr val="tx1"/>
                  </a:solidFill>
                  <a:latin typeface="Aptos" panose="020B0004020202020204" pitchFamily="34" charset="0"/>
                </a:endParaRPr>
              </a:p>
              <a:p>
                <a:endParaRPr lang="en-US" sz="1600" noProof="0" dirty="0">
                  <a:solidFill>
                    <a:schemeClr val="tx1"/>
                  </a:solidFill>
                </a:endParaRPr>
              </a:p>
            </p:txBody>
          </p:sp>
        </mc:Choice>
        <mc:Fallback xmlns="">
          <p:sp>
            <p:nvSpPr>
              <p:cNvPr id="9" name="Rounded Rectangle 2">
                <a:extLst>
                  <a:ext uri="{FF2B5EF4-FFF2-40B4-BE49-F238E27FC236}">
                    <a16:creationId xmlns:a16="http://schemas.microsoft.com/office/drawing/2014/main" id="{281D3129-4CAA-7854-E5A8-D20E30118254}"/>
                  </a:ext>
                </a:extLst>
              </p:cNvPr>
              <p:cNvSpPr>
                <a:spLocks noRot="1" noChangeAspect="1" noMove="1" noResize="1" noEditPoints="1" noAdjustHandles="1" noChangeArrowheads="1" noChangeShapeType="1" noTextEdit="1"/>
              </p:cNvSpPr>
              <p:nvPr/>
            </p:nvSpPr>
            <p:spPr>
              <a:xfrm>
                <a:off x="229399" y="1413508"/>
                <a:ext cx="3793107" cy="2664348"/>
              </a:xfrm>
              <a:prstGeom prst="roundRect">
                <a:avLst/>
              </a:prstGeom>
              <a:blipFill>
                <a:blip r:embed="rId7"/>
                <a:stretch>
                  <a:fillRect/>
                </a:stretch>
              </a:blipFill>
              <a:ln>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2">
                <a:extLst>
                  <a:ext uri="{FF2B5EF4-FFF2-40B4-BE49-F238E27FC236}">
                    <a16:creationId xmlns:a16="http://schemas.microsoft.com/office/drawing/2014/main" id="{2BFD5294-2F22-5316-49CA-D18BBDF5AE5A}"/>
                  </a:ext>
                </a:extLst>
              </p:cNvPr>
              <p:cNvSpPr/>
              <p:nvPr/>
            </p:nvSpPr>
            <p:spPr>
              <a:xfrm>
                <a:off x="4199446" y="1410346"/>
                <a:ext cx="3793107" cy="2662415"/>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b="1" noProof="0" dirty="0">
                    <a:solidFill>
                      <a:schemeClr val="tx1"/>
                    </a:solidFill>
                    <a:latin typeface="Aptos" panose="020B0004020202020204" pitchFamily="34" charset="0"/>
                  </a:rPr>
                  <a:t>FEM Implementation</a:t>
                </a:r>
              </a:p>
              <a:p>
                <a:pPr algn="ctr"/>
                <a:endParaRPr lang="en-US" sz="1050" noProof="0" dirty="0">
                  <a:solidFill>
                    <a:schemeClr val="tx1"/>
                  </a:solidFill>
                  <a:latin typeface="Aptos" panose="020B0004020202020204" pitchFamily="34" charset="0"/>
                </a:endParaRPr>
              </a:p>
              <a:p>
                <a:r>
                  <a:rPr lang="en-US" sz="1600" noProof="0" dirty="0">
                    <a:solidFill>
                      <a:schemeClr val="tx1"/>
                    </a:solidFill>
                    <a:latin typeface="Aptos" panose="020B0004020202020204" pitchFamily="34" charset="0"/>
                  </a:rPr>
                  <a:t>• Temperature: CG </a:t>
                </a:r>
                <a14:m>
                  <m:oMath xmlns:m="http://schemas.openxmlformats.org/officeDocument/2006/math">
                    <m:r>
                      <a:rPr lang="en-US" sz="1600" b="0" i="1" noProof="0" smtClean="0">
                        <a:solidFill>
                          <a:schemeClr val="tx1"/>
                        </a:solidFill>
                        <a:latin typeface="Cambria Math" panose="02040503050406030204" pitchFamily="18" charset="0"/>
                      </a:rPr>
                      <m:t>→</m:t>
                    </m:r>
                  </m:oMath>
                </a14:m>
                <a:r>
                  <a:rPr lang="en-US" sz="1600" noProof="0" dirty="0">
                    <a:solidFill>
                      <a:schemeClr val="tx1"/>
                    </a:solidFill>
                    <a:latin typeface="Aptos" panose="020B0004020202020204" pitchFamily="34" charset="0"/>
                  </a:rPr>
                  <a:t> Implicit</a:t>
                </a:r>
              </a:p>
              <a:p>
                <a:r>
                  <a:rPr lang="en-US" sz="1600" noProof="0" dirty="0">
                    <a:solidFill>
                      <a:schemeClr val="tx1"/>
                    </a:solidFill>
                    <a:latin typeface="Aptos" panose="020B0004020202020204" pitchFamily="34" charset="0"/>
                  </a:rPr>
                  <a:t>• Stabilization: Artificial Diffusion</a:t>
                </a:r>
              </a:p>
              <a:p>
                <a:r>
                  <a:rPr lang="en-US" sz="1600" noProof="0" dirty="0">
                    <a:solidFill>
                      <a:schemeClr val="tx1"/>
                    </a:solidFill>
                    <a:latin typeface="Aptos" panose="020B0004020202020204" pitchFamily="34" charset="0"/>
                  </a:rPr>
                  <a:t>• Dirichlet-Dirichlet BC</a:t>
                </a:r>
              </a:p>
            </p:txBody>
          </p:sp>
        </mc:Choice>
        <mc:Fallback xmlns="">
          <p:sp>
            <p:nvSpPr>
              <p:cNvPr id="11" name="Rounded Rectangle 2">
                <a:extLst>
                  <a:ext uri="{FF2B5EF4-FFF2-40B4-BE49-F238E27FC236}">
                    <a16:creationId xmlns:a16="http://schemas.microsoft.com/office/drawing/2014/main" id="{2BFD5294-2F22-5316-49CA-D18BBDF5AE5A}"/>
                  </a:ext>
                </a:extLst>
              </p:cNvPr>
              <p:cNvSpPr>
                <a:spLocks noRot="1" noChangeAspect="1" noMove="1" noResize="1" noEditPoints="1" noAdjustHandles="1" noChangeArrowheads="1" noChangeShapeType="1" noTextEdit="1"/>
              </p:cNvSpPr>
              <p:nvPr/>
            </p:nvSpPr>
            <p:spPr>
              <a:xfrm>
                <a:off x="4199446" y="1410346"/>
                <a:ext cx="3793107" cy="2662415"/>
              </a:xfrm>
              <a:prstGeom prst="roundRect">
                <a:avLst/>
              </a:prstGeom>
              <a:blipFill>
                <a:blip r:embed="rId8"/>
                <a:stretch>
                  <a:fillRect/>
                </a:stretch>
              </a:blipFill>
              <a:ln>
                <a:solidFill>
                  <a:srgbClr val="000000"/>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D4D113FF-3033-E28A-952C-880B4957897C}"/>
              </a:ext>
            </a:extLst>
          </p:cNvPr>
          <p:cNvSpPr txBox="1"/>
          <p:nvPr/>
        </p:nvSpPr>
        <p:spPr>
          <a:xfrm>
            <a:off x="3985486" y="4259925"/>
            <a:ext cx="4230645" cy="369332"/>
          </a:xfrm>
          <a:prstGeom prst="rect">
            <a:avLst/>
          </a:prstGeom>
          <a:noFill/>
        </p:spPr>
        <p:txBody>
          <a:bodyPr wrap="none" rtlCol="0">
            <a:spAutoFit/>
          </a:bodyPr>
          <a:lstStyle/>
          <a:p>
            <a:r>
              <a:rPr lang="en-US" b="1" noProof="0" dirty="0">
                <a:latin typeface="Aptos" panose="020B0004020202020204" pitchFamily="34" charset="0"/>
              </a:rPr>
              <a:t>Energy Conservation: PDE Strong Form</a:t>
            </a:r>
          </a:p>
        </p:txBody>
      </p:sp>
      <mc:AlternateContent xmlns:mc="http://schemas.openxmlformats.org/markup-compatibility/2006" xmlns:a14="http://schemas.microsoft.com/office/drawing/2010/main">
        <mc:Choice Requires="a14">
          <p:sp>
            <p:nvSpPr>
              <p:cNvPr id="25" name="Rounded Rectangle 2">
                <a:extLst>
                  <a:ext uri="{FF2B5EF4-FFF2-40B4-BE49-F238E27FC236}">
                    <a16:creationId xmlns:a16="http://schemas.microsoft.com/office/drawing/2014/main" id="{1D0946E9-C0E8-0AA6-5A1E-37AFFB822EAA}"/>
                  </a:ext>
                </a:extLst>
              </p:cNvPr>
              <p:cNvSpPr/>
              <p:nvPr/>
            </p:nvSpPr>
            <p:spPr>
              <a:xfrm>
                <a:off x="8124856" y="1410346"/>
                <a:ext cx="3793107" cy="2662416"/>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b="1" noProof="0" dirty="0">
                    <a:solidFill>
                      <a:schemeClr val="tx1"/>
                    </a:solidFill>
                    <a:latin typeface="Aptos" panose="020B0004020202020204" pitchFamily="34" charset="0"/>
                  </a:rPr>
                  <a:t>Hydro-Thermal Coupling</a:t>
                </a:r>
              </a:p>
              <a:p>
                <a:pPr algn="ctr"/>
                <a:endParaRPr lang="en-US" sz="1050" b="1" noProof="0" dirty="0">
                  <a:solidFill>
                    <a:schemeClr val="tx1"/>
                  </a:solidFill>
                  <a:latin typeface="Aptos" panose="020B0004020202020204" pitchFamily="34" charset="0"/>
                </a:endParaRPr>
              </a:p>
              <a:p>
                <a:pPr algn="ctr"/>
                <a:endParaRPr lang="en-US" sz="1600" b="1" noProof="0" dirty="0">
                  <a:solidFill>
                    <a:schemeClr val="tx1"/>
                  </a:solidFill>
                  <a:latin typeface="Aptos" panose="020B0004020202020204" pitchFamily="34" charset="0"/>
                </a:endParaRPr>
              </a:p>
              <a:p>
                <a:pPr algn="ctr"/>
                <a:r>
                  <a:rPr lang="en-US" sz="1600" noProof="0" dirty="0">
                    <a:solidFill>
                      <a:schemeClr val="tx1"/>
                    </a:solidFill>
                    <a:latin typeface="Aptos" panose="020B0004020202020204" pitchFamily="34" charset="0"/>
                  </a:rPr>
                  <a:t>Compositional Flow Solver</a:t>
                </a:r>
              </a:p>
              <a:p>
                <a:pPr algn="ctr"/>
                <a14:m>
                  <m:oMathPara xmlns:m="http://schemas.openxmlformats.org/officeDocument/2006/math">
                    <m:oMathParaPr>
                      <m:jc m:val="centerGroup"/>
                    </m:oMathParaPr>
                    <m:oMath xmlns:m="http://schemas.openxmlformats.org/officeDocument/2006/math">
                      <m:r>
                        <a:rPr lang="en-US" sz="1600" b="1" i="1" noProof="0" smtClean="0">
                          <a:solidFill>
                            <a:schemeClr val="tx1"/>
                          </a:solidFill>
                          <a:latin typeface="Cambria Math" panose="02040503050406030204" pitchFamily="18" charset="0"/>
                          <a:ea typeface="Cambria Math" panose="02040503050406030204" pitchFamily="18" charset="0"/>
                        </a:rPr>
                        <m:t>↓</m:t>
                      </m:r>
                    </m:oMath>
                  </m:oMathPara>
                </a14:m>
                <a:endParaRPr lang="en-US" sz="1600" b="1" noProof="0" dirty="0">
                  <a:solidFill>
                    <a:schemeClr val="tx1"/>
                  </a:solidFill>
                  <a:latin typeface="Aptos" panose="020B0004020202020204" pitchFamily="34" charset="0"/>
                </a:endParaRPr>
              </a:p>
              <a:p>
                <a:pPr algn="ct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ＭＳ Ｐゴシック"/>
                    <a:cs typeface="Arial"/>
                  </a:rPr>
                  <a:t>{</a:t>
                </a:r>
                <a14:m>
                  <m:oMath xmlns:m="http://schemas.openxmlformats.org/officeDocument/2006/math">
                    <m:sSub>
                      <m:sSub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𝑆</m:t>
                        </m:r>
                      </m:e>
                      <m: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𝑔</m:t>
                        </m:r>
                      </m:sub>
                    </m:sSub>
                  </m:oMath>
                </a14:m>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ＭＳ Ｐゴシック"/>
                    <a:cs typeface="Arial"/>
                  </a:rPr>
                  <a:t>, </a:t>
                </a:r>
                <a14:m>
                  <m:oMath xmlns:m="http://schemas.openxmlformats.org/officeDocument/2006/math">
                    <m:sSub>
                      <m:sSub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𝑆</m:t>
                        </m:r>
                      </m:e>
                      <m: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𝑤</m:t>
                        </m:r>
                      </m:sub>
                    </m:sSub>
                  </m:oMath>
                </a14:m>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ＭＳ Ｐゴシック"/>
                    <a:cs typeface="Arial"/>
                  </a:rPr>
                  <a:t>, </a:t>
                </a:r>
                <a14:m>
                  <m:oMath xmlns:m="http://schemas.openxmlformats.org/officeDocument/2006/math">
                    <m:sSub>
                      <m:sSub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𝑢</m:t>
                        </m:r>
                      </m:e>
                      <m: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𝑔</m:t>
                        </m:r>
                      </m:sub>
                    </m:sSub>
                  </m:oMath>
                </a14:m>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ＭＳ Ｐゴシック"/>
                    <a:cs typeface="Arial"/>
                  </a:rPr>
                  <a:t>, </a:t>
                </a:r>
                <a14:m>
                  <m:oMath xmlns:m="http://schemas.openxmlformats.org/officeDocument/2006/math">
                    <m:sSub>
                      <m:sSub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𝑢</m:t>
                        </m:r>
                      </m:e>
                      <m: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𝑤</m:t>
                        </m:r>
                      </m:sub>
                    </m:sSub>
                  </m:oMath>
                </a14:m>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ＭＳ Ｐゴシック"/>
                    <a:cs typeface="Arial"/>
                  </a:rPr>
                  <a:t>, </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𝑝</m:t>
                    </m:r>
                  </m:oMath>
                </a14:m>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ＭＳ Ｐゴシック"/>
                    <a:cs typeface="Arial"/>
                  </a:rPr>
                  <a:t>, </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rPr>
                      <m:t>𝑑𝑝</m:t>
                    </m:r>
                  </m:oMath>
                </a14:m>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ＭＳ Ｐゴシック"/>
                    <a:cs typeface="Arial"/>
                  </a:rPr>
                  <a:t>}</a:t>
                </a:r>
              </a:p>
              <a:p>
                <a:pPr algn="ctr"/>
                <a14:m>
                  <m:oMathPara xmlns:m="http://schemas.openxmlformats.org/officeDocument/2006/math">
                    <m:oMathParaPr>
                      <m:jc m:val="centerGroup"/>
                    </m:oMathParaPr>
                    <m:oMath xmlns:m="http://schemas.openxmlformats.org/officeDocument/2006/math">
                      <m:r>
                        <a:rPr lang="en-US" sz="1600" b="1" i="1" noProof="0" smtClean="0">
                          <a:solidFill>
                            <a:schemeClr val="tx1"/>
                          </a:solidFill>
                          <a:latin typeface="Cambria Math" panose="02040503050406030204" pitchFamily="18" charset="0"/>
                          <a:ea typeface="Cambria Math" panose="02040503050406030204" pitchFamily="18" charset="0"/>
                        </a:rPr>
                        <m:t>↓</m:t>
                      </m:r>
                    </m:oMath>
                  </m:oMathPara>
                </a14:m>
                <a:endParaRPr lang="en-US" sz="1600" noProof="0" dirty="0">
                  <a:solidFill>
                    <a:srgbClr val="000000"/>
                  </a:solidFill>
                  <a:latin typeface="Aptos" panose="020B0004020202020204" pitchFamily="34" charset="0"/>
                  <a:ea typeface="ＭＳ Ｐゴシック"/>
                  <a:cs typeface="Arial"/>
                </a:endParaRPr>
              </a:p>
              <a:p>
                <a:pPr algn="ct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ＭＳ Ｐゴシック"/>
                    <a:cs typeface="Arial"/>
                  </a:rPr>
                  <a:t>Thermal Solver</a:t>
                </a:r>
                <a:endParaRPr lang="en-US" sz="1600" b="1" noProof="0" dirty="0">
                  <a:solidFill>
                    <a:schemeClr val="tx1"/>
                  </a:solidFill>
                  <a:latin typeface="Aptos" panose="020B0004020202020204" pitchFamily="34" charset="0"/>
                </a:endParaRPr>
              </a:p>
            </p:txBody>
          </p:sp>
        </mc:Choice>
        <mc:Fallback xmlns="">
          <p:sp>
            <p:nvSpPr>
              <p:cNvPr id="25" name="Rounded Rectangle 2">
                <a:extLst>
                  <a:ext uri="{FF2B5EF4-FFF2-40B4-BE49-F238E27FC236}">
                    <a16:creationId xmlns:a16="http://schemas.microsoft.com/office/drawing/2014/main" id="{1D0946E9-C0E8-0AA6-5A1E-37AFFB822EAA}"/>
                  </a:ext>
                </a:extLst>
              </p:cNvPr>
              <p:cNvSpPr>
                <a:spLocks noRot="1" noChangeAspect="1" noMove="1" noResize="1" noEditPoints="1" noAdjustHandles="1" noChangeArrowheads="1" noChangeShapeType="1" noTextEdit="1"/>
              </p:cNvSpPr>
              <p:nvPr/>
            </p:nvSpPr>
            <p:spPr>
              <a:xfrm>
                <a:off x="8124856" y="1410346"/>
                <a:ext cx="3793107" cy="2662416"/>
              </a:xfrm>
              <a:prstGeom prst="roundRect">
                <a:avLst/>
              </a:prstGeom>
              <a:blipFill>
                <a:blip r:embed="rId9"/>
                <a:stretch>
                  <a:fillRect/>
                </a:stretch>
              </a:blipFill>
              <a:ln>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27BEDA3-5076-5B8C-4ADF-50C1E4D47924}"/>
                  </a:ext>
                </a:extLst>
              </p:cNvPr>
              <p:cNvSpPr txBox="1"/>
              <p:nvPr/>
            </p:nvSpPr>
            <p:spPr>
              <a:xfrm>
                <a:off x="7187712" y="5247013"/>
                <a:ext cx="4265142" cy="325282"/>
              </a:xfrm>
              <a:prstGeom prst="rect">
                <a:avLst/>
              </a:prstGeom>
              <a:noFill/>
            </p:spPr>
            <p:txBody>
              <a:bodyPr wrap="none" rtlCol="0">
                <a:spAutoFit/>
              </a:bodyPr>
              <a:lstStyle/>
              <a:p>
                <a:r>
                  <a:rPr lang="en-US" sz="1400" noProof="0" dirty="0"/>
                  <a:t>JT Terms Modeled With the Gas JT Coefficient </a:t>
                </a:r>
                <a14:m>
                  <m:oMath xmlns:m="http://schemas.openxmlformats.org/officeDocument/2006/math">
                    <m:sSub>
                      <m:sSubPr>
                        <m:ctrlPr>
                          <a:rPr lang="en-US" sz="1400" i="1" noProof="0">
                            <a:latin typeface="Cambria Math" panose="02040503050406030204" pitchFamily="18" charset="0"/>
                          </a:rPr>
                        </m:ctrlPr>
                      </m:sSubPr>
                      <m:e>
                        <m:r>
                          <a:rPr lang="en-US" sz="1400" i="1" noProof="0">
                            <a:latin typeface="Cambria Math" panose="02040503050406030204" pitchFamily="18" charset="0"/>
                          </a:rPr>
                          <m:t>𝜇</m:t>
                        </m:r>
                      </m:e>
                      <m:sub>
                        <m:r>
                          <a:rPr lang="en-US" sz="1400" i="1" noProof="0">
                            <a:latin typeface="Cambria Math" panose="02040503050406030204" pitchFamily="18" charset="0"/>
                          </a:rPr>
                          <m:t>𝐽𝑇</m:t>
                        </m:r>
                        <m:r>
                          <a:rPr lang="en-US" sz="1400" i="1" noProof="0">
                            <a:latin typeface="Cambria Math" panose="02040503050406030204" pitchFamily="18" charset="0"/>
                          </a:rPr>
                          <m:t>,</m:t>
                        </m:r>
                        <m:r>
                          <a:rPr lang="en-US" sz="1400" i="1" noProof="0">
                            <a:latin typeface="Cambria Math" panose="02040503050406030204" pitchFamily="18" charset="0"/>
                          </a:rPr>
                          <m:t>𝑔</m:t>
                        </m:r>
                      </m:sub>
                    </m:sSub>
                  </m:oMath>
                </a14:m>
                <a:endParaRPr lang="en-US" sz="1400" noProof="0" dirty="0"/>
              </a:p>
            </p:txBody>
          </p:sp>
        </mc:Choice>
        <mc:Fallback xmlns="">
          <p:sp>
            <p:nvSpPr>
              <p:cNvPr id="26" name="TextBox 25">
                <a:extLst>
                  <a:ext uri="{FF2B5EF4-FFF2-40B4-BE49-F238E27FC236}">
                    <a16:creationId xmlns:a16="http://schemas.microsoft.com/office/drawing/2014/main" id="{C27BEDA3-5076-5B8C-4ADF-50C1E4D47924}"/>
                  </a:ext>
                </a:extLst>
              </p:cNvPr>
              <p:cNvSpPr txBox="1">
                <a:spLocks noRot="1" noChangeAspect="1" noMove="1" noResize="1" noEditPoints="1" noAdjustHandles="1" noChangeArrowheads="1" noChangeShapeType="1" noTextEdit="1"/>
              </p:cNvSpPr>
              <p:nvPr/>
            </p:nvSpPr>
            <p:spPr>
              <a:xfrm>
                <a:off x="7187712" y="5247013"/>
                <a:ext cx="4265142" cy="325282"/>
              </a:xfrm>
              <a:prstGeom prst="rect">
                <a:avLst/>
              </a:prstGeom>
              <a:blipFill>
                <a:blip r:embed="rId10"/>
                <a:stretch>
                  <a:fillRect l="-429" t="-5660"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Rounded Corners 26">
                <a:extLst>
                  <a:ext uri="{FF2B5EF4-FFF2-40B4-BE49-F238E27FC236}">
                    <a16:creationId xmlns:a16="http://schemas.microsoft.com/office/drawing/2014/main" id="{A115BF5E-151D-C6BB-E701-644F91C15491}"/>
                  </a:ext>
                </a:extLst>
              </p:cNvPr>
              <p:cNvSpPr/>
              <p:nvPr/>
            </p:nvSpPr>
            <p:spPr bwMode="auto">
              <a:xfrm>
                <a:off x="9292574" y="5604472"/>
                <a:ext cx="2774530" cy="757919"/>
              </a:xfrm>
              <a:prstGeom prst="roundRect">
                <a:avLst/>
              </a:prstGeom>
              <a:gradFill>
                <a:gsLst>
                  <a:gs pos="100000">
                    <a:srgbClr val="FFFF00">
                      <a:alpha val="15000"/>
                    </a:srgbClr>
                  </a:gs>
                  <a:gs pos="100000">
                    <a:srgbClr val="00B0F0">
                      <a:alpha val="21000"/>
                    </a:srgbClr>
                  </a:gs>
                </a:gsLst>
                <a:lin ang="5400000" scaled="1"/>
              </a:gradFill>
              <a:ln w="9525" cap="flat" cmpd="sng" algn="ctr">
                <a:solidFill>
                  <a:schemeClr val="bg1"/>
                </a:solidFill>
                <a:prstDash val="solid"/>
                <a:round/>
                <a:headEnd type="none" w="med" len="med"/>
                <a:tailEnd type="none" w="med" len="me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200" fontAlgn="base">
                  <a:lnSpc>
                    <a:spcPct val="93000"/>
                  </a:lnSpc>
                  <a:spcBef>
                    <a:spcPct val="0"/>
                  </a:spcBef>
                  <a:spcAft>
                    <a:spcPct val="0"/>
                  </a:spcAft>
                  <a:buClr>
                    <a:srgbClr val="000000"/>
                  </a:buClr>
                  <a:buSzPct val="100000"/>
                </a:pPr>
                <a:r>
                  <a:rPr lang="en-US" sz="1300" noProof="0" dirty="0">
                    <a:solidFill>
                      <a:schemeClr val="tx1"/>
                    </a:solidFill>
                    <a:latin typeface="Arial" charset="0"/>
                    <a:ea typeface="ＭＳ Ｐゴシック" charset="0"/>
                    <a:cs typeface="Arial" charset="0"/>
                  </a:rPr>
                  <a:t>Gas JT Advective Transport Coeff.</a:t>
                </a:r>
              </a:p>
              <a:p>
                <a:pPr defTabSz="457200" fontAlgn="base">
                  <a:lnSpc>
                    <a:spcPct val="93000"/>
                  </a:lnSpc>
                  <a:spcBef>
                    <a:spcPct val="0"/>
                  </a:spcBef>
                  <a:spcAft>
                    <a:spcPct val="0"/>
                  </a:spcAft>
                  <a:buClr>
                    <a:srgbClr val="000000"/>
                  </a:buClr>
                  <a:buSzPct val="100000"/>
                </a:pPr>
                <a14:m>
                  <m:oMathPara xmlns:m="http://schemas.openxmlformats.org/officeDocument/2006/math">
                    <m:oMathParaPr>
                      <m:jc m:val="centerGroup"/>
                    </m:oMathParaPr>
                    <m:oMath xmlns:m="http://schemas.openxmlformats.org/officeDocument/2006/math">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𝒒</m:t>
                          </m:r>
                        </m:e>
                        <m:sub>
                          <m:r>
                            <a:rPr lang="en-US" sz="1400" noProof="0" smtClean="0">
                              <a:solidFill>
                                <a:schemeClr val="tx1"/>
                              </a:solidFill>
                              <a:latin typeface="Cambria Math" panose="02040503050406030204" pitchFamily="18" charset="0"/>
                            </a:rPr>
                            <m:t>𝐽𝑇</m:t>
                          </m:r>
                          <m:r>
                            <a:rPr lang="en-US" sz="1400" noProof="0" smtClean="0">
                              <a:solidFill>
                                <a:schemeClr val="tx1"/>
                              </a:solidFill>
                              <a:latin typeface="Cambria Math" panose="02040503050406030204" pitchFamily="18" charset="0"/>
                            </a:rPr>
                            <m:t>,</m:t>
                          </m:r>
                          <m:r>
                            <a:rPr lang="en-US" sz="1400" noProof="0" smtClean="0">
                              <a:solidFill>
                                <a:schemeClr val="tx1"/>
                              </a:solidFill>
                              <a:latin typeface="Cambria Math" panose="02040503050406030204" pitchFamily="18" charset="0"/>
                            </a:rPr>
                            <m:t>𝑔</m:t>
                          </m:r>
                        </m:sub>
                      </m:sSub>
                      <m:r>
                        <a:rPr lang="en-US" sz="1400" noProof="0" smtClean="0">
                          <a:solidFill>
                            <a:schemeClr val="tx1"/>
                          </a:solidFill>
                          <a:latin typeface="Cambria Math" panose="02040503050406030204" pitchFamily="18" charset="0"/>
                        </a:rPr>
                        <m:t>=</m:t>
                      </m:r>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𝜌</m:t>
                          </m:r>
                        </m:e>
                        <m:sub>
                          <m:r>
                            <a:rPr lang="en-US" sz="1400" noProof="0" smtClean="0">
                              <a:solidFill>
                                <a:schemeClr val="tx1"/>
                              </a:solidFill>
                              <a:latin typeface="Cambria Math" panose="02040503050406030204" pitchFamily="18" charset="0"/>
                            </a:rPr>
                            <m:t>𝑔</m:t>
                          </m:r>
                        </m:sub>
                      </m:sSub>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𝐶</m:t>
                          </m:r>
                        </m:e>
                        <m:sub>
                          <m:r>
                            <a:rPr lang="en-US" sz="1400" noProof="0" smtClean="0">
                              <a:solidFill>
                                <a:schemeClr val="tx1"/>
                              </a:solidFill>
                              <a:latin typeface="Cambria Math" panose="02040503050406030204" pitchFamily="18" charset="0"/>
                            </a:rPr>
                            <m:t>𝑝</m:t>
                          </m:r>
                          <m:r>
                            <a:rPr lang="en-US" sz="1400" noProof="0" smtClean="0">
                              <a:solidFill>
                                <a:schemeClr val="tx1"/>
                              </a:solidFill>
                              <a:latin typeface="Cambria Math" panose="02040503050406030204" pitchFamily="18" charset="0"/>
                            </a:rPr>
                            <m:t>,</m:t>
                          </m:r>
                          <m:r>
                            <a:rPr lang="en-US" sz="1400" noProof="0" smtClean="0">
                              <a:solidFill>
                                <a:schemeClr val="tx1"/>
                              </a:solidFill>
                              <a:latin typeface="Cambria Math" panose="02040503050406030204" pitchFamily="18" charset="0"/>
                            </a:rPr>
                            <m:t>𝑔</m:t>
                          </m:r>
                        </m:sub>
                      </m:sSub>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𝜇</m:t>
                          </m:r>
                        </m:e>
                        <m:sub>
                          <m:r>
                            <a:rPr lang="en-US" sz="1400" noProof="0" smtClean="0">
                              <a:solidFill>
                                <a:schemeClr val="tx1"/>
                              </a:solidFill>
                              <a:latin typeface="Cambria Math" panose="02040503050406030204" pitchFamily="18" charset="0"/>
                            </a:rPr>
                            <m:t>𝐽𝑇</m:t>
                          </m:r>
                          <m:r>
                            <a:rPr lang="en-US" sz="1400" noProof="0" smtClean="0">
                              <a:solidFill>
                                <a:schemeClr val="tx1"/>
                              </a:solidFill>
                              <a:latin typeface="Cambria Math" panose="02040503050406030204" pitchFamily="18" charset="0"/>
                            </a:rPr>
                            <m:t>,</m:t>
                          </m:r>
                          <m:r>
                            <a:rPr lang="en-US" sz="1400" noProof="0" smtClean="0">
                              <a:solidFill>
                                <a:schemeClr val="tx1"/>
                              </a:solidFill>
                              <a:latin typeface="Cambria Math" panose="02040503050406030204" pitchFamily="18" charset="0"/>
                            </a:rPr>
                            <m:t>𝑔</m:t>
                          </m:r>
                        </m:sub>
                      </m:sSub>
                      <m:sSub>
                        <m:sSubPr>
                          <m:ctrlPr>
                            <a:rPr lang="en-US" sz="1400" i="1" noProof="0" smtClean="0">
                              <a:solidFill>
                                <a:schemeClr val="tx1"/>
                              </a:solidFill>
                              <a:latin typeface="Cambria Math" panose="02040503050406030204" pitchFamily="18" charset="0"/>
                            </a:rPr>
                          </m:ctrlPr>
                        </m:sSubPr>
                        <m:e>
                          <m:r>
                            <a:rPr lang="en-US" sz="1400" noProof="0" smtClean="0">
                              <a:solidFill>
                                <a:schemeClr val="tx1"/>
                              </a:solidFill>
                              <a:latin typeface="Cambria Math" panose="02040503050406030204" pitchFamily="18" charset="0"/>
                            </a:rPr>
                            <m:t>𝒖</m:t>
                          </m:r>
                        </m:e>
                        <m:sub>
                          <m:r>
                            <a:rPr lang="en-US" sz="1400" noProof="0" smtClean="0">
                              <a:solidFill>
                                <a:schemeClr val="tx1"/>
                              </a:solidFill>
                              <a:latin typeface="Cambria Math" panose="02040503050406030204" pitchFamily="18" charset="0"/>
                            </a:rPr>
                            <m:t>𝑔</m:t>
                          </m:r>
                        </m:sub>
                      </m:sSub>
                    </m:oMath>
                  </m:oMathPara>
                </a14:m>
                <a:endParaRPr lang="en-US" sz="1400" noProof="0" dirty="0">
                  <a:solidFill>
                    <a:schemeClr val="tx1"/>
                  </a:solidFill>
                  <a:latin typeface="Arial" charset="0"/>
                  <a:ea typeface="ＭＳ Ｐゴシック" charset="0"/>
                  <a:cs typeface="Arial" charset="0"/>
                </a:endParaRPr>
              </a:p>
            </p:txBody>
          </p:sp>
        </mc:Choice>
        <mc:Fallback xmlns="">
          <p:sp>
            <p:nvSpPr>
              <p:cNvPr id="27" name="Rectangle: Rounded Corners 26">
                <a:extLst>
                  <a:ext uri="{FF2B5EF4-FFF2-40B4-BE49-F238E27FC236}">
                    <a16:creationId xmlns:a16="http://schemas.microsoft.com/office/drawing/2014/main" id="{A115BF5E-151D-C6BB-E701-644F91C15491}"/>
                  </a:ext>
                </a:extLst>
              </p:cNvPr>
              <p:cNvSpPr>
                <a:spLocks noRot="1" noChangeAspect="1" noMove="1" noResize="1" noEditPoints="1" noAdjustHandles="1" noChangeArrowheads="1" noChangeShapeType="1" noTextEdit="1"/>
              </p:cNvSpPr>
              <p:nvPr/>
            </p:nvSpPr>
            <p:spPr bwMode="auto">
              <a:xfrm>
                <a:off x="9292574" y="5604472"/>
                <a:ext cx="2774530" cy="757919"/>
              </a:xfrm>
              <a:prstGeom prst="roundRect">
                <a:avLst/>
              </a:prstGeom>
              <a:blipFill>
                <a:blip r:embed="rId11"/>
                <a:stretch>
                  <a:fillRect/>
                </a:stretch>
              </a:blip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73347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5"/>
                                        </p:tgtEl>
                                      </p:cBhvr>
                                    </p:animEffect>
                                    <p:animScale>
                                      <p:cBhvr>
                                        <p:cTn id="17" dur="250" autoRev="1" fill="hold"/>
                                        <p:tgtEl>
                                          <p:spTgt spid="2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7" presetClass="emph" presetSubtype="0" fill="remove" grpId="0" nodeType="clickEffect">
                                  <p:stCondLst>
                                    <p:cond delay="0"/>
                                  </p:stCondLst>
                                  <p:childTnLst>
                                    <p:animClr clrSpc="rgb" dir="cw">
                                      <p:cBhvr override="childStyle">
                                        <p:cTn id="21" dur="1500" autoRev="1" fill="remove"/>
                                        <p:tgtEl>
                                          <p:spTgt spid="3"/>
                                        </p:tgtEl>
                                        <p:attrNameLst>
                                          <p:attrName>style.color</p:attrName>
                                        </p:attrNameLst>
                                      </p:cBhvr>
                                      <p:to>
                                        <a:schemeClr val="bg1"/>
                                      </p:to>
                                    </p:animClr>
                                    <p:animClr clrSpc="rgb" dir="cw">
                                      <p:cBhvr>
                                        <p:cTn id="22" dur="1500" autoRev="1" fill="remove"/>
                                        <p:tgtEl>
                                          <p:spTgt spid="3"/>
                                        </p:tgtEl>
                                        <p:attrNameLst>
                                          <p:attrName>fillcolor</p:attrName>
                                        </p:attrNameLst>
                                      </p:cBhvr>
                                      <p:to>
                                        <a:schemeClr val="bg1"/>
                                      </p:to>
                                    </p:animClr>
                                    <p:set>
                                      <p:cBhvr>
                                        <p:cTn id="23" dur="1500" autoRev="1" fill="remove"/>
                                        <p:tgtEl>
                                          <p:spTgt spid="3"/>
                                        </p:tgtEl>
                                        <p:attrNameLst>
                                          <p:attrName>fill.type</p:attrName>
                                        </p:attrNameLst>
                                      </p:cBhvr>
                                      <p:to>
                                        <p:strVal val="solid"/>
                                      </p:to>
                                    </p:set>
                                    <p:set>
                                      <p:cBhvr>
                                        <p:cTn id="24" dur="1500" autoRev="1" fill="remove"/>
                                        <p:tgtEl>
                                          <p:spTgt spid="3"/>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1500" autoRev="1" fill="remove"/>
                                        <p:tgtEl>
                                          <p:spTgt spid="8"/>
                                        </p:tgtEl>
                                        <p:attrNameLst>
                                          <p:attrName>style.color</p:attrName>
                                        </p:attrNameLst>
                                      </p:cBhvr>
                                      <p:to>
                                        <a:schemeClr val="bg1"/>
                                      </p:to>
                                    </p:animClr>
                                    <p:animClr clrSpc="rgb" dir="cw">
                                      <p:cBhvr>
                                        <p:cTn id="27" dur="1500" autoRev="1" fill="remove"/>
                                        <p:tgtEl>
                                          <p:spTgt spid="8"/>
                                        </p:tgtEl>
                                        <p:attrNameLst>
                                          <p:attrName>fillcolor</p:attrName>
                                        </p:attrNameLst>
                                      </p:cBhvr>
                                      <p:to>
                                        <a:schemeClr val="bg1"/>
                                      </p:to>
                                    </p:animClr>
                                    <p:set>
                                      <p:cBhvr>
                                        <p:cTn id="28" dur="1500" autoRev="1" fill="remove"/>
                                        <p:tgtEl>
                                          <p:spTgt spid="8"/>
                                        </p:tgtEl>
                                        <p:attrNameLst>
                                          <p:attrName>fill.type</p:attrName>
                                        </p:attrNameLst>
                                      </p:cBhvr>
                                      <p:to>
                                        <p:strVal val="solid"/>
                                      </p:to>
                                    </p:set>
                                    <p:set>
                                      <p:cBhvr>
                                        <p:cTn id="29" dur="1500" autoRev="1" fill="remove"/>
                                        <p:tgtEl>
                                          <p:spTgt spid="8"/>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1500" autoRev="1" fill="remove"/>
                                        <p:tgtEl>
                                          <p:spTgt spid="12"/>
                                        </p:tgtEl>
                                        <p:attrNameLst>
                                          <p:attrName>style.color</p:attrName>
                                        </p:attrNameLst>
                                      </p:cBhvr>
                                      <p:to>
                                        <a:schemeClr val="bg1"/>
                                      </p:to>
                                    </p:animClr>
                                    <p:animClr clrSpc="rgb" dir="cw">
                                      <p:cBhvr>
                                        <p:cTn id="32" dur="1500" autoRev="1" fill="remove"/>
                                        <p:tgtEl>
                                          <p:spTgt spid="12"/>
                                        </p:tgtEl>
                                        <p:attrNameLst>
                                          <p:attrName>fillcolor</p:attrName>
                                        </p:attrNameLst>
                                      </p:cBhvr>
                                      <p:to>
                                        <a:schemeClr val="bg1"/>
                                      </p:to>
                                    </p:animClr>
                                    <p:set>
                                      <p:cBhvr>
                                        <p:cTn id="33" dur="1500" autoRev="1" fill="remove"/>
                                        <p:tgtEl>
                                          <p:spTgt spid="12"/>
                                        </p:tgtEl>
                                        <p:attrNameLst>
                                          <p:attrName>fill.type</p:attrName>
                                        </p:attrNameLst>
                                      </p:cBhvr>
                                      <p:to>
                                        <p:strVal val="solid"/>
                                      </p:to>
                                    </p:set>
                                    <p:set>
                                      <p:cBhvr>
                                        <p:cTn id="34" dur="1500" autoRev="1" fill="remove"/>
                                        <p:tgtEl>
                                          <p:spTgt spid="12"/>
                                        </p:tgtEl>
                                        <p:attrNameLst>
                                          <p:attrName>fill.on</p:attrName>
                                        </p:attrNameLst>
                                      </p:cBhvr>
                                      <p:to>
                                        <p:strVal val="true"/>
                                      </p:to>
                                    </p:set>
                                  </p:childTnLst>
                                </p:cTn>
                              </p:par>
                              <p:par>
                                <p:cTn id="35" presetID="27" presetClass="emph" presetSubtype="0" fill="remove" grpId="0" nodeType="withEffect">
                                  <p:stCondLst>
                                    <p:cond delay="0"/>
                                  </p:stCondLst>
                                  <p:childTnLst>
                                    <p:animClr clrSpc="rgb" dir="cw">
                                      <p:cBhvr override="childStyle">
                                        <p:cTn id="36" dur="1500" autoRev="1" fill="remove"/>
                                        <p:tgtEl>
                                          <p:spTgt spid="14"/>
                                        </p:tgtEl>
                                        <p:attrNameLst>
                                          <p:attrName>style.color</p:attrName>
                                        </p:attrNameLst>
                                      </p:cBhvr>
                                      <p:to>
                                        <a:schemeClr val="bg1"/>
                                      </p:to>
                                    </p:animClr>
                                    <p:animClr clrSpc="rgb" dir="cw">
                                      <p:cBhvr>
                                        <p:cTn id="37" dur="1500" autoRev="1" fill="remove"/>
                                        <p:tgtEl>
                                          <p:spTgt spid="14"/>
                                        </p:tgtEl>
                                        <p:attrNameLst>
                                          <p:attrName>fillcolor</p:attrName>
                                        </p:attrNameLst>
                                      </p:cBhvr>
                                      <p:to>
                                        <a:schemeClr val="bg1"/>
                                      </p:to>
                                    </p:animClr>
                                    <p:set>
                                      <p:cBhvr>
                                        <p:cTn id="38" dur="1500" autoRev="1" fill="remove"/>
                                        <p:tgtEl>
                                          <p:spTgt spid="14"/>
                                        </p:tgtEl>
                                        <p:attrNameLst>
                                          <p:attrName>fill.type</p:attrName>
                                        </p:attrNameLst>
                                      </p:cBhvr>
                                      <p:to>
                                        <p:strVal val="solid"/>
                                      </p:to>
                                    </p:set>
                                    <p:set>
                                      <p:cBhvr>
                                        <p:cTn id="39" dur="1500" autoRev="1" fill="remove"/>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8" grpId="0" animBg="1"/>
      <p:bldP spid="3" grpId="0" animBg="1"/>
      <p:bldP spid="9" grpId="0" animBg="1"/>
      <p:bldP spid="11"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7E7E-87F8-7AD6-1E90-E7966FA76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99A40-4F33-459E-19AB-5C3DEED979E0}"/>
              </a:ext>
            </a:extLst>
          </p:cNvPr>
          <p:cNvSpPr>
            <a:spLocks noGrp="1"/>
          </p:cNvSpPr>
          <p:nvPr>
            <p:ph type="title"/>
          </p:nvPr>
        </p:nvSpPr>
        <p:spPr>
          <a:xfrm>
            <a:off x="1219199" y="304800"/>
            <a:ext cx="10557889" cy="617539"/>
          </a:xfrm>
        </p:spPr>
        <p:txBody>
          <a:bodyPr/>
          <a:lstStyle/>
          <a:p>
            <a:r>
              <a:rPr lang="en-US" noProof="0" dirty="0">
                <a:latin typeface="Arial" panose="020B0604020202020204" pitchFamily="34" charset="0"/>
                <a:cs typeface="Arial" panose="020B0604020202020204" pitchFamily="34" charset="0"/>
              </a:rPr>
              <a:t>Results: </a:t>
            </a:r>
            <a:r>
              <a:rPr lang="en-US" noProof="0" dirty="0">
                <a:latin typeface="Aptos" panose="020B0004020202020204" pitchFamily="34" charset="0"/>
              </a:rPr>
              <a:t>Model Verification and Mesh Convergence</a:t>
            </a:r>
            <a:endParaRPr lang="en-US"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04537E1-2554-584B-9191-AFAEB5BDDE61}"/>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7</a:t>
            </a:fld>
            <a:endParaRPr lang="en-US" sz="1800" b="1" noProof="0" dirty="0">
              <a:solidFill>
                <a:srgbClr val="000000"/>
              </a:solidFill>
              <a:latin typeface="Tahoma"/>
            </a:endParaRPr>
          </a:p>
        </p:txBody>
      </p:sp>
      <p:pic>
        <p:nvPicPr>
          <p:cNvPr id="8" name="Espaço Reservado para Conteúdo 7">
            <a:extLst>
              <a:ext uri="{FF2B5EF4-FFF2-40B4-BE49-F238E27FC236}">
                <a16:creationId xmlns:a16="http://schemas.microsoft.com/office/drawing/2014/main" id="{AC336F2E-20D6-D24A-9278-6C6158809A5D}"/>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2492"/>
          <a:stretch>
            <a:fillRect/>
          </a:stretch>
        </p:blipFill>
        <p:spPr bwMode="auto">
          <a:xfrm>
            <a:off x="179802" y="1720334"/>
            <a:ext cx="3600000" cy="21939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Imagem 9">
            <a:extLst>
              <a:ext uri="{FF2B5EF4-FFF2-40B4-BE49-F238E27FC236}">
                <a16:creationId xmlns:a16="http://schemas.microsoft.com/office/drawing/2014/main" id="{884E29A6-624E-DA85-6290-295062DEBB31}"/>
              </a:ext>
            </a:extLst>
          </p:cNvPr>
          <p:cNvPicPr>
            <a:picLocks noChangeAspect="1"/>
          </p:cNvPicPr>
          <p:nvPr/>
        </p:nvPicPr>
        <p:blipFill>
          <a:blip r:embed="rId6">
            <a:extLst>
              <a:ext uri="{28A0092B-C50C-407E-A947-70E740481C1C}">
                <a14:useLocalDpi xmlns:a14="http://schemas.microsoft.com/office/drawing/2010/main" val="0"/>
              </a:ext>
            </a:extLst>
          </a:blip>
          <a:srcRect l="1169" t="26466" r="1241" b="14123"/>
          <a:stretch>
            <a:fillRect/>
          </a:stretch>
        </p:blipFill>
        <p:spPr>
          <a:xfrm>
            <a:off x="3794678" y="2357549"/>
            <a:ext cx="3368121" cy="679853"/>
          </a:xfrm>
          <a:prstGeom prst="rect">
            <a:avLst/>
          </a:prstGeom>
        </p:spPr>
      </p:pic>
      <p:cxnSp>
        <p:nvCxnSpPr>
          <p:cNvPr id="12" name="Conector reto 11">
            <a:extLst>
              <a:ext uri="{FF2B5EF4-FFF2-40B4-BE49-F238E27FC236}">
                <a16:creationId xmlns:a16="http://schemas.microsoft.com/office/drawing/2014/main" id="{DCEA8914-40BF-763C-8A5D-58551DF9B92F}"/>
              </a:ext>
            </a:extLst>
          </p:cNvPr>
          <p:cNvCxnSpPr>
            <a:cxnSpLocks/>
          </p:cNvCxnSpPr>
          <p:nvPr/>
        </p:nvCxnSpPr>
        <p:spPr bwMode="auto">
          <a:xfrm>
            <a:off x="7299432" y="1486248"/>
            <a:ext cx="0" cy="5100507"/>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Conector reto 14">
            <a:extLst>
              <a:ext uri="{FF2B5EF4-FFF2-40B4-BE49-F238E27FC236}">
                <a16:creationId xmlns:a16="http://schemas.microsoft.com/office/drawing/2014/main" id="{8B86C01C-3C20-70CC-CB67-6250D7E70CBD}"/>
              </a:ext>
            </a:extLst>
          </p:cNvPr>
          <p:cNvCxnSpPr>
            <a:cxnSpLocks/>
          </p:cNvCxnSpPr>
          <p:nvPr/>
        </p:nvCxnSpPr>
        <p:spPr bwMode="auto">
          <a:xfrm flipV="1">
            <a:off x="39919" y="4036501"/>
            <a:ext cx="7259513" cy="1"/>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3" name="solubility">
            <a:hlinkClick r:id="" action="ppaction://media"/>
            <a:extLst>
              <a:ext uri="{FF2B5EF4-FFF2-40B4-BE49-F238E27FC236}">
                <a16:creationId xmlns:a16="http://schemas.microsoft.com/office/drawing/2014/main" id="{69D42FF4-E548-FC26-FCAD-C1199C05C2E9}"/>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16551" r="16218"/>
          <a:stretch>
            <a:fillRect/>
          </a:stretch>
        </p:blipFill>
        <p:spPr>
          <a:xfrm>
            <a:off x="7500387" y="2078414"/>
            <a:ext cx="4511811" cy="3774886"/>
          </a:xfrm>
          <a:prstGeom prst="rect">
            <a:avLst/>
          </a:prstGeom>
        </p:spPr>
      </p:pic>
      <p:pic>
        <p:nvPicPr>
          <p:cNvPr id="6" name="Picture 5">
            <a:extLst>
              <a:ext uri="{FF2B5EF4-FFF2-40B4-BE49-F238E27FC236}">
                <a16:creationId xmlns:a16="http://schemas.microsoft.com/office/drawing/2014/main" id="{DF0AEEAA-9349-BC4E-7781-F167D655AC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98" y="4444374"/>
            <a:ext cx="3739882" cy="2337426"/>
          </a:xfrm>
          <a:prstGeom prst="rect">
            <a:avLst/>
          </a:prstGeom>
        </p:spPr>
      </p:pic>
      <p:pic>
        <p:nvPicPr>
          <p:cNvPr id="11" name="Picture 10">
            <a:extLst>
              <a:ext uri="{FF2B5EF4-FFF2-40B4-BE49-F238E27FC236}">
                <a16:creationId xmlns:a16="http://schemas.microsoft.com/office/drawing/2014/main" id="{8385AD7B-BB0C-C942-A89D-2D0D9351DBAF}"/>
              </a:ext>
            </a:extLst>
          </p:cNvPr>
          <p:cNvPicPr>
            <a:picLocks noChangeAspect="1"/>
          </p:cNvPicPr>
          <p:nvPr/>
        </p:nvPicPr>
        <p:blipFill>
          <a:blip r:embed="rId9">
            <a:extLst>
              <a:ext uri="{28A0092B-C50C-407E-A947-70E740481C1C}">
                <a14:useLocalDpi xmlns:a14="http://schemas.microsoft.com/office/drawing/2010/main" val="0"/>
              </a:ext>
            </a:extLst>
          </a:blip>
          <a:srcRect l="1051" t="22577" r="531" b="10810"/>
          <a:stretch>
            <a:fillRect/>
          </a:stretch>
        </p:blipFill>
        <p:spPr>
          <a:xfrm>
            <a:off x="3793880" y="5035602"/>
            <a:ext cx="3368918" cy="811842"/>
          </a:xfrm>
          <a:prstGeom prst="rect">
            <a:avLst/>
          </a:prstGeom>
        </p:spPr>
      </p:pic>
    </p:spTree>
    <p:extLst>
      <p:ext uri="{BB962C8B-B14F-4D97-AF65-F5344CB8AC3E}">
        <p14:creationId xmlns:p14="http://schemas.microsoft.com/office/powerpoint/2010/main" val="19987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7E7E-87F8-7AD6-1E90-E7966FA76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99A40-4F33-459E-19AB-5C3DEED979E0}"/>
              </a:ext>
            </a:extLst>
          </p:cNvPr>
          <p:cNvSpPr>
            <a:spLocks noGrp="1"/>
          </p:cNvSpPr>
          <p:nvPr>
            <p:ph type="title"/>
          </p:nvPr>
        </p:nvSpPr>
        <p:spPr>
          <a:xfrm>
            <a:off x="1219200" y="304800"/>
            <a:ext cx="10562676" cy="617539"/>
          </a:xfrm>
        </p:spPr>
        <p:txBody>
          <a:bodyPr/>
          <a:lstStyle/>
          <a:p>
            <a:r>
              <a:rPr lang="en-US" noProof="0" dirty="0">
                <a:latin typeface="Arial" panose="020B0604020202020204" pitchFamily="34" charset="0"/>
                <a:cs typeface="Arial" panose="020B0604020202020204" pitchFamily="34" charset="0"/>
              </a:rPr>
              <a:t>Results: </a:t>
            </a:r>
            <a:r>
              <a:rPr lang="en-US" noProof="0" dirty="0">
                <a:latin typeface="Aptos" panose="020B0004020202020204" pitchFamily="34" charset="0"/>
              </a:rPr>
              <a:t>Model Verification and Mesh Convergence</a:t>
            </a:r>
            <a:endParaRPr lang="en-US"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04537E1-2554-584B-9191-AFAEB5BDDE61}"/>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8</a:t>
            </a:fld>
            <a:endParaRPr lang="en-US" sz="1800" b="1" noProof="0" dirty="0">
              <a:solidFill>
                <a:srgbClr val="000000"/>
              </a:solidFill>
              <a:latin typeface="Tahoma"/>
            </a:endParaRPr>
          </a:p>
        </p:txBody>
      </p:sp>
      <p:pic>
        <p:nvPicPr>
          <p:cNvPr id="5" name="Picture 4">
            <a:extLst>
              <a:ext uri="{FF2B5EF4-FFF2-40B4-BE49-F238E27FC236}">
                <a16:creationId xmlns:a16="http://schemas.microsoft.com/office/drawing/2014/main" id="{15770E25-1404-88F0-4FAC-00A5CE767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957" y="1301115"/>
            <a:ext cx="3960000" cy="2475000"/>
          </a:xfrm>
          <a:prstGeom prst="rect">
            <a:avLst/>
          </a:prstGeom>
        </p:spPr>
      </p:pic>
      <p:pic>
        <p:nvPicPr>
          <p:cNvPr id="7" name="Picture 6">
            <a:extLst>
              <a:ext uri="{FF2B5EF4-FFF2-40B4-BE49-F238E27FC236}">
                <a16:creationId xmlns:a16="http://schemas.microsoft.com/office/drawing/2014/main" id="{289B27F2-0E8E-2C5A-DFFF-CE8354D1EC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1870" y="1361197"/>
            <a:ext cx="3960000" cy="2475000"/>
          </a:xfrm>
          <a:prstGeom prst="rect">
            <a:avLst/>
          </a:prstGeom>
        </p:spPr>
      </p:pic>
      <p:pic>
        <p:nvPicPr>
          <p:cNvPr id="12" name="Picture 11">
            <a:extLst>
              <a:ext uri="{FF2B5EF4-FFF2-40B4-BE49-F238E27FC236}">
                <a16:creationId xmlns:a16="http://schemas.microsoft.com/office/drawing/2014/main" id="{F582DAD3-1A02-48F9-016C-110F3268B9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957" y="4154891"/>
            <a:ext cx="3960000" cy="2475000"/>
          </a:xfrm>
          <a:prstGeom prst="rect">
            <a:avLst/>
          </a:prstGeom>
        </p:spPr>
      </p:pic>
      <p:pic>
        <p:nvPicPr>
          <p:cNvPr id="24" name="Picture 23">
            <a:extLst>
              <a:ext uri="{FF2B5EF4-FFF2-40B4-BE49-F238E27FC236}">
                <a16:creationId xmlns:a16="http://schemas.microsoft.com/office/drawing/2014/main" id="{ED1B5028-7979-B9AD-CB41-74DBD8AF78F8}"/>
              </a:ext>
            </a:extLst>
          </p:cNvPr>
          <p:cNvPicPr>
            <a:picLocks noChangeAspect="1"/>
          </p:cNvPicPr>
          <p:nvPr/>
        </p:nvPicPr>
        <p:blipFill>
          <a:blip r:embed="rId8">
            <a:extLst>
              <a:ext uri="{28A0092B-C50C-407E-A947-70E740481C1C}">
                <a14:useLocalDpi xmlns:a14="http://schemas.microsoft.com/office/drawing/2010/main" val="0"/>
              </a:ext>
            </a:extLst>
          </a:blip>
          <a:srcRect l="242" t="27355" b="15073"/>
          <a:stretch>
            <a:fillRect/>
          </a:stretch>
        </p:blipFill>
        <p:spPr>
          <a:xfrm>
            <a:off x="6977869" y="6114342"/>
            <a:ext cx="4068000" cy="667458"/>
          </a:xfrm>
          <a:prstGeom prst="rect">
            <a:avLst/>
          </a:prstGeom>
        </p:spPr>
      </p:pic>
      <p:pic>
        <p:nvPicPr>
          <p:cNvPr id="25" name="temperature">
            <a:hlinkClick r:id="" action="ppaction://media"/>
            <a:extLst>
              <a:ext uri="{FF2B5EF4-FFF2-40B4-BE49-F238E27FC236}">
                <a16:creationId xmlns:a16="http://schemas.microsoft.com/office/drawing/2014/main" id="{397A383B-F671-E1D0-3C5D-6931273EFF00}"/>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t="22308" b="22612"/>
          <a:stretch>
            <a:fillRect/>
          </a:stretch>
        </p:blipFill>
        <p:spPr>
          <a:xfrm>
            <a:off x="6096000" y="4154891"/>
            <a:ext cx="5764300" cy="1785904"/>
          </a:xfrm>
          <a:prstGeom prst="rect">
            <a:avLst/>
          </a:prstGeom>
        </p:spPr>
      </p:pic>
    </p:spTree>
    <p:extLst>
      <p:ext uri="{BB962C8B-B14F-4D97-AF65-F5344CB8AC3E}">
        <p14:creationId xmlns:p14="http://schemas.microsoft.com/office/powerpoint/2010/main" val="422280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36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2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7E7E-87F8-7AD6-1E90-E7966FA76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99A40-4F33-459E-19AB-5C3DEED979E0}"/>
              </a:ext>
            </a:extLst>
          </p:cNvPr>
          <p:cNvSpPr>
            <a:spLocks noGrp="1"/>
          </p:cNvSpPr>
          <p:nvPr>
            <p:ph type="title"/>
          </p:nvPr>
        </p:nvSpPr>
        <p:spPr/>
        <p:txBody>
          <a:bodyPr/>
          <a:lstStyle/>
          <a:p>
            <a:r>
              <a:rPr lang="en-US" noProof="0" dirty="0">
                <a:latin typeface="Aptos" panose="020B0004020202020204" pitchFamily="34" charset="0"/>
              </a:rPr>
              <a:t>Results: Joule–Thomson Investigation</a:t>
            </a:r>
          </a:p>
        </p:txBody>
      </p:sp>
      <p:sp>
        <p:nvSpPr>
          <p:cNvPr id="4" name="Slide Number Placeholder 3">
            <a:extLst>
              <a:ext uri="{FF2B5EF4-FFF2-40B4-BE49-F238E27FC236}">
                <a16:creationId xmlns:a16="http://schemas.microsoft.com/office/drawing/2014/main" id="{904537E1-2554-584B-9191-AFAEB5BDDE61}"/>
              </a:ext>
            </a:extLst>
          </p:cNvPr>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pPr defTabSz="1219170" fontAlgn="base">
              <a:spcBef>
                <a:spcPct val="0"/>
              </a:spcBef>
              <a:spcAft>
                <a:spcPct val="0"/>
              </a:spcAft>
            </a:pPr>
            <a:fld id="{C05AE9CC-693A-9544-8FFE-886AE5395FF8}" type="slidenum">
              <a:rPr lang="en-US" sz="1800" b="1" noProof="0" smtClean="0">
                <a:solidFill>
                  <a:srgbClr val="000000"/>
                </a:solidFill>
                <a:latin typeface="Tahoma"/>
              </a:rPr>
              <a:pPr defTabSz="1219170" fontAlgn="base">
                <a:spcBef>
                  <a:spcPct val="0"/>
                </a:spcBef>
                <a:spcAft>
                  <a:spcPct val="0"/>
                </a:spcAft>
              </a:pPr>
              <a:t>9</a:t>
            </a:fld>
            <a:endParaRPr lang="en-US" sz="1800" b="1" noProof="0" dirty="0">
              <a:solidFill>
                <a:srgbClr val="000000"/>
              </a:solidFill>
              <a:latin typeface="Tahoma"/>
            </a:endParaRPr>
          </a:p>
        </p:txBody>
      </p:sp>
      <p:pic>
        <p:nvPicPr>
          <p:cNvPr id="8" name="jt_normal">
            <a:hlinkClick r:id="" action="ppaction://media"/>
            <a:extLst>
              <a:ext uri="{FF2B5EF4-FFF2-40B4-BE49-F238E27FC236}">
                <a16:creationId xmlns:a16="http://schemas.microsoft.com/office/drawing/2014/main" id="{199448B8-0A1A-35C1-DE2C-092BED905C8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8542" y="1936953"/>
            <a:ext cx="5025618" cy="2826910"/>
          </a:xfrm>
          <a:prstGeom prst="rect">
            <a:avLst/>
          </a:prstGeom>
        </p:spPr>
      </p:pic>
      <p:pic>
        <p:nvPicPr>
          <p:cNvPr id="9" name="jt_stress">
            <a:hlinkClick r:id="" action="ppaction://media"/>
            <a:extLst>
              <a:ext uri="{FF2B5EF4-FFF2-40B4-BE49-F238E27FC236}">
                <a16:creationId xmlns:a16="http://schemas.microsoft.com/office/drawing/2014/main" id="{510F7BE9-06DD-F471-17CC-EE947157ECC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465744" y="1936953"/>
            <a:ext cx="5025618" cy="2826910"/>
          </a:xfrm>
          <a:prstGeom prst="rect">
            <a:avLst/>
          </a:prstGeom>
        </p:spPr>
      </p:pic>
      <p:sp>
        <p:nvSpPr>
          <p:cNvPr id="5" name="Rectangle: Rounded Corners 4">
            <a:extLst>
              <a:ext uri="{FF2B5EF4-FFF2-40B4-BE49-F238E27FC236}">
                <a16:creationId xmlns:a16="http://schemas.microsoft.com/office/drawing/2014/main" id="{04417510-39E0-A6A2-7185-76BBA7C19C01}"/>
              </a:ext>
            </a:extLst>
          </p:cNvPr>
          <p:cNvSpPr/>
          <p:nvPr/>
        </p:nvSpPr>
        <p:spPr bwMode="auto">
          <a:xfrm>
            <a:off x="5367600" y="4976176"/>
            <a:ext cx="1456799" cy="314037"/>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kumimoji="0" lang="en-US" sz="1600" b="0" i="0" u="none" strike="noStrike" cap="none" normalizeH="0" baseline="0" noProof="0" dirty="0">
                <a:ln>
                  <a:noFill/>
                </a:ln>
                <a:effectLst/>
                <a:latin typeface="Aptos" panose="020B0004020202020204" pitchFamily="34" charset="0"/>
                <a:ea typeface="ＭＳ Ｐゴシック" charset="0"/>
                <a:cs typeface="Arial" charset="0"/>
              </a:rPr>
              <a:t>Causal Chain</a:t>
            </a:r>
          </a:p>
        </p:txBody>
      </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32937D8A-BBC9-F63C-7AFF-FCDBFEF25561}"/>
                  </a:ext>
                </a:extLst>
              </p:cNvPr>
              <p:cNvSpPr/>
              <p:nvPr/>
            </p:nvSpPr>
            <p:spPr bwMode="auto">
              <a:xfrm>
                <a:off x="4380612" y="5335015"/>
                <a:ext cx="3430774" cy="1410854"/>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200" fontAlgn="base">
                  <a:lnSpc>
                    <a:spcPct val="93000"/>
                  </a:lnSpc>
                  <a:spcBef>
                    <a:spcPct val="0"/>
                  </a:spcBef>
                  <a:spcAft>
                    <a:spcPct val="0"/>
                  </a:spcAft>
                  <a:buClr>
                    <a:srgbClr val="000000"/>
                  </a:buClr>
                  <a:buSzPct val="100000"/>
                </a:pPr>
                <a14:m>
                  <m:oMath xmlns:m="http://schemas.openxmlformats.org/officeDocument/2006/math">
                    <m:r>
                      <a:rPr kumimoji="0" lang="en-US" sz="1400" b="0" i="1" u="none" strike="noStrike" cap="none" normalizeH="0" baseline="0" noProof="0" smtClean="0">
                        <a:ln>
                          <a:noFill/>
                        </a:ln>
                        <a:effectLst/>
                        <a:latin typeface="Cambria Math" panose="02040503050406030204" pitchFamily="18" charset="0"/>
                        <a:ea typeface="ＭＳ Ｐゴシック" charset="0"/>
                        <a:cs typeface="Arial" charset="0"/>
                      </a:rPr>
                      <m:t>↑</m:t>
                    </m:r>
                  </m:oMath>
                </a14:m>
                <a:r>
                  <a:rPr kumimoji="0" lang="en-US" sz="1400" b="0" i="0" u="none" strike="noStrike" cap="none" normalizeH="0" baseline="0" noProof="0" dirty="0">
                    <a:ln>
                      <a:noFill/>
                    </a:ln>
                    <a:effectLst/>
                    <a:latin typeface="Aptos" panose="020B0004020202020204" pitchFamily="34" charset="0"/>
                    <a:ea typeface="ＭＳ Ｐゴシック" charset="0"/>
                    <a:cs typeface="Arial" charset="0"/>
                  </a:rPr>
                  <a:t>   Higher injection velocity </a:t>
                </a:r>
                <a:r>
                  <a:rPr lang="en-US" sz="1400" dirty="0">
                    <a:latin typeface="Aptos" panose="020B0004020202020204" pitchFamily="34" charset="0"/>
                    <a:ea typeface="ＭＳ Ｐゴシック" charset="0"/>
                    <a:cs typeface="Arial" charset="0"/>
                  </a:rPr>
                  <a:t>(</a:t>
                </a:r>
                <a:r>
                  <a:rPr lang="en-US" sz="1400" dirty="0" err="1">
                    <a:latin typeface="Aptos" panose="020B0004020202020204" pitchFamily="34" charset="0"/>
                    <a:ea typeface="ＭＳ Ｐゴシック" charset="0"/>
                    <a:cs typeface="Arial" charset="0"/>
                  </a:rPr>
                  <a:t>Izgec</a:t>
                </a:r>
                <a:r>
                  <a:rPr lang="en-US" sz="1400" dirty="0">
                    <a:latin typeface="Aptos" panose="020B0004020202020204" pitchFamily="34" charset="0"/>
                    <a:ea typeface="ＭＳ Ｐゴシック" charset="0"/>
                    <a:cs typeface="Arial" charset="0"/>
                  </a:rPr>
                  <a:t>, 2005)</a:t>
                </a:r>
              </a:p>
              <a:p>
                <a:pPr defTabSz="457200" fontAlgn="base">
                  <a:lnSpc>
                    <a:spcPct val="93000"/>
                  </a:lnSpc>
                  <a:spcBef>
                    <a:spcPct val="0"/>
                  </a:spcBef>
                  <a:spcAft>
                    <a:spcPct val="0"/>
                  </a:spcAft>
                  <a:buClr>
                    <a:srgbClr val="000000"/>
                  </a:buClr>
                  <a:buSzPct val="100000"/>
                </a:pPr>
                <a14:m>
                  <m:oMath xmlns:m="http://schemas.openxmlformats.org/officeDocument/2006/math">
                    <m:r>
                      <a:rPr kumimoji="0" lang="en-US" sz="1400" b="0" i="1" u="none" strike="noStrike" cap="none" normalizeH="0" baseline="0" noProof="0" smtClean="0">
                        <a:ln>
                          <a:noFill/>
                        </a:ln>
                        <a:effectLst/>
                        <a:latin typeface="Cambria Math" panose="02040503050406030204" pitchFamily="18" charset="0"/>
                        <a:ea typeface="ＭＳ Ｐゴシック" charset="0"/>
                        <a:cs typeface="Arial" charset="0"/>
                      </a:rPr>
                      <m:t>↓</m:t>
                    </m:r>
                  </m:oMath>
                </a14:m>
                <a:r>
                  <a:rPr kumimoji="0" lang="en-US" sz="1400" b="0" i="0" u="none" strike="noStrike" cap="none" normalizeH="0" baseline="0" noProof="0" dirty="0">
                    <a:ln>
                      <a:noFill/>
                    </a:ln>
                    <a:effectLst/>
                    <a:latin typeface="Aptos" panose="020B0004020202020204" pitchFamily="34" charset="0"/>
                    <a:ea typeface="ＭＳ Ｐゴシック" charset="0"/>
                    <a:cs typeface="Arial" charset="0"/>
                  </a:rPr>
                  <a:t>   Lower </a:t>
                </a:r>
                <a:r>
                  <a:rPr lang="en-US" sz="1400" noProof="0" dirty="0">
                    <a:latin typeface="Aptos" panose="020B0004020202020204" pitchFamily="34" charset="0"/>
                    <a:ea typeface="ＭＳ Ｐゴシック" charset="0"/>
                    <a:cs typeface="Arial" charset="0"/>
                  </a:rPr>
                  <a:t>permeability </a:t>
                </a:r>
                <a:r>
                  <a:rPr lang="en-US" sz="1400" dirty="0">
                    <a:latin typeface="Aptos" panose="020B0004020202020204" pitchFamily="34" charset="0"/>
                    <a:ea typeface="ＭＳ Ｐゴシック" charset="0"/>
                    <a:cs typeface="Arial" charset="0"/>
                  </a:rPr>
                  <a:t>(Yusof, 2022)</a:t>
                </a:r>
              </a:p>
              <a:p>
                <a:pPr marL="0" marR="0" indent="0" defTabSz="457200" rtl="0" eaLnBrk="1" fontAlgn="base" latinLnBrk="0" hangingPunct="1">
                  <a:lnSpc>
                    <a:spcPct val="93000"/>
                  </a:lnSpc>
                  <a:spcBef>
                    <a:spcPct val="0"/>
                  </a:spcBef>
                  <a:spcAft>
                    <a:spcPct val="0"/>
                  </a:spcAft>
                  <a:buClr>
                    <a:srgbClr val="000000"/>
                  </a:buClr>
                  <a:buSzPct val="100000"/>
                  <a:buFont typeface="Arial" charset="0"/>
                  <a:buNone/>
                  <a:tabLst/>
                </a:pPr>
                <a14:m>
                  <m:oMath xmlns:m="http://schemas.openxmlformats.org/officeDocument/2006/math">
                    <m:r>
                      <a:rPr kumimoji="0" lang="en-US" sz="1400" b="0" i="1" u="none" strike="noStrike" cap="none" normalizeH="0" baseline="0" noProof="0" smtClean="0">
                        <a:ln>
                          <a:noFill/>
                        </a:ln>
                        <a:effectLst/>
                        <a:latin typeface="Cambria Math" panose="02040503050406030204" pitchFamily="18" charset="0"/>
                        <a:ea typeface="ＭＳ Ｐゴシック" charset="0"/>
                        <a:cs typeface="Arial" charset="0"/>
                      </a:rPr>
                      <m:t>↑</m:t>
                    </m:r>
                  </m:oMath>
                </a14:m>
                <a:r>
                  <a:rPr kumimoji="0" lang="en-US" sz="1400" b="0" i="0" u="none" strike="noStrike" cap="none" normalizeH="0" baseline="0" noProof="0" dirty="0">
                    <a:ln>
                      <a:noFill/>
                    </a:ln>
                    <a:effectLst/>
                    <a:latin typeface="Aptos" panose="020B0004020202020204" pitchFamily="34" charset="0"/>
                    <a:ea typeface="ＭＳ Ｐゴシック" charset="0"/>
                    <a:cs typeface="Arial" charset="0"/>
                  </a:rPr>
                  <a:t>   Larger</a:t>
                </a:r>
                <a:r>
                  <a:rPr kumimoji="0" lang="en-US" sz="1400" b="0" i="0" u="none" strike="noStrike" cap="none" normalizeH="0" noProof="0" dirty="0">
                    <a:ln>
                      <a:noFill/>
                    </a:ln>
                    <a:effectLst/>
                    <a:latin typeface="Aptos" panose="020B0004020202020204" pitchFamily="34" charset="0"/>
                    <a:ea typeface="ＭＳ Ｐゴシック" charset="0"/>
                    <a:cs typeface="Arial" charset="0"/>
                  </a:rPr>
                  <a:t> JT coefficient </a:t>
                </a:r>
                <a14:m>
                  <m:oMath xmlns:m="http://schemas.openxmlformats.org/officeDocument/2006/math">
                    <m:sSub>
                      <m:sSubPr>
                        <m:ctrlPr>
                          <a:rPr kumimoji="0" lang="en-US" sz="1400" b="0" i="1" u="none" strike="noStrike" cap="none" normalizeH="0" noProof="0" smtClean="0">
                            <a:ln>
                              <a:noFill/>
                            </a:ln>
                            <a:effectLst/>
                            <a:latin typeface="Cambria Math" panose="02040503050406030204" pitchFamily="18" charset="0"/>
                            <a:ea typeface="ＭＳ Ｐゴシック" charset="0"/>
                            <a:cs typeface="Arial" charset="0"/>
                          </a:rPr>
                        </m:ctrlPr>
                      </m:sSubPr>
                      <m:e>
                        <m:r>
                          <a:rPr kumimoji="0" lang="en-US" sz="1400" b="0" i="1" u="none" strike="noStrike" cap="none" normalizeH="0" noProof="0" smtClean="0">
                            <a:ln>
                              <a:noFill/>
                            </a:ln>
                            <a:effectLst/>
                            <a:latin typeface="Cambria Math" panose="02040503050406030204" pitchFamily="18" charset="0"/>
                            <a:ea typeface="ＭＳ Ｐゴシック" charset="0"/>
                            <a:cs typeface="Arial" charset="0"/>
                          </a:rPr>
                          <m:t>𝜇</m:t>
                        </m:r>
                      </m:e>
                      <m:sub>
                        <m:r>
                          <a:rPr kumimoji="0" lang="en-US" sz="1400" b="0" i="1" u="none" strike="noStrike" cap="none" normalizeH="0" noProof="0" smtClean="0">
                            <a:ln>
                              <a:noFill/>
                            </a:ln>
                            <a:effectLst/>
                            <a:latin typeface="Cambria Math" panose="02040503050406030204" pitchFamily="18" charset="0"/>
                            <a:ea typeface="ＭＳ Ｐゴシック" charset="0"/>
                            <a:cs typeface="Arial" charset="0"/>
                          </a:rPr>
                          <m:t>𝐽𝑇</m:t>
                        </m:r>
                        <m:r>
                          <a:rPr kumimoji="0" lang="en-US" sz="1400" b="0" i="1" u="none" strike="noStrike" cap="none" normalizeH="0" noProof="0" smtClean="0">
                            <a:ln>
                              <a:noFill/>
                            </a:ln>
                            <a:effectLst/>
                            <a:latin typeface="Cambria Math" panose="02040503050406030204" pitchFamily="18" charset="0"/>
                            <a:ea typeface="ＭＳ Ｐゴシック" charset="0"/>
                            <a:cs typeface="Arial" charset="0"/>
                          </a:rPr>
                          <m:t>,</m:t>
                        </m:r>
                        <m:r>
                          <a:rPr kumimoji="0" lang="en-US" sz="1400" b="0" i="1" u="none" strike="noStrike" cap="none" normalizeH="0" noProof="0" smtClean="0">
                            <a:ln>
                              <a:noFill/>
                            </a:ln>
                            <a:effectLst/>
                            <a:latin typeface="Cambria Math" panose="02040503050406030204" pitchFamily="18" charset="0"/>
                            <a:ea typeface="ＭＳ Ｐゴシック" charset="0"/>
                            <a:cs typeface="Arial" charset="0"/>
                          </a:rPr>
                          <m:t>𝑔</m:t>
                        </m:r>
                      </m:sub>
                    </m:sSub>
                  </m:oMath>
                </a14:m>
                <a:r>
                  <a:rPr kumimoji="0" lang="en-US" sz="1400" b="0" i="0" u="none" strike="noStrike" cap="none" normalizeH="0" noProof="0" dirty="0">
                    <a:ln>
                      <a:noFill/>
                    </a:ln>
                    <a:effectLst/>
                    <a:latin typeface="Aptos" panose="020B0004020202020204" pitchFamily="34" charset="0"/>
                    <a:ea typeface="ＭＳ Ｐゴシック" charset="0"/>
                    <a:cs typeface="Arial" charset="0"/>
                  </a:rPr>
                  <a:t> (NIST, 2026)</a:t>
                </a:r>
              </a:p>
              <a:p>
                <a:pPr marL="0" marR="0" indent="0" defTabSz="457200" rtl="0" eaLnBrk="1" fontAlgn="base" latinLnBrk="0" hangingPunct="1">
                  <a:lnSpc>
                    <a:spcPct val="93000"/>
                  </a:lnSpc>
                  <a:spcBef>
                    <a:spcPct val="0"/>
                  </a:spcBef>
                  <a:spcAft>
                    <a:spcPct val="0"/>
                  </a:spcAft>
                  <a:buClr>
                    <a:srgbClr val="000000"/>
                  </a:buClr>
                  <a:buSzPct val="100000"/>
                  <a:buFont typeface="Arial" charset="0"/>
                  <a:buNone/>
                  <a:tabLst/>
                </a:pPr>
                <a14:m>
                  <m:oMathPara xmlns:m="http://schemas.openxmlformats.org/officeDocument/2006/math">
                    <m:oMathParaPr>
                      <m:jc m:val="centerGroup"/>
                    </m:oMathParaPr>
                    <m:oMath xmlns:m="http://schemas.openxmlformats.org/officeDocument/2006/math">
                      <m:r>
                        <a:rPr kumimoji="0" lang="en-US" sz="2800" b="0" i="1" u="none" strike="noStrike" cap="none" normalizeH="0" baseline="0" noProof="0" smtClean="0">
                          <a:ln>
                            <a:noFill/>
                          </a:ln>
                          <a:effectLst/>
                          <a:latin typeface="Cambria Math" panose="02040503050406030204" pitchFamily="18" charset="0"/>
                          <a:ea typeface="ＭＳ Ｐゴシック" charset="0"/>
                          <a:cs typeface="Arial" charset="0"/>
                        </a:rPr>
                        <m:t>↓</m:t>
                      </m:r>
                    </m:oMath>
                  </m:oMathPara>
                </a14:m>
                <a:endParaRPr kumimoji="0" lang="en-US" sz="2800" b="0" i="0" u="none" strike="noStrike" cap="none" normalizeH="0" baseline="0" noProof="0" dirty="0">
                  <a:ln>
                    <a:noFill/>
                  </a:ln>
                  <a:effectLst/>
                  <a:latin typeface="Arial" charset="0"/>
                  <a:ea typeface="ＭＳ Ｐゴシック" charset="0"/>
                  <a:cs typeface="Arial" charset="0"/>
                </a:endParaRPr>
              </a:p>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lang="en-US" sz="1400" noProof="0" dirty="0">
                    <a:latin typeface="Aptos" panose="020B0004020202020204" pitchFamily="34" charset="0"/>
                    <a:ea typeface="ＭＳ Ｐゴシック" charset="0"/>
                    <a:cs typeface="Arial" charset="0"/>
                  </a:rPr>
                  <a:t>Stronger JT Cooling</a:t>
                </a:r>
                <a:endParaRPr kumimoji="0" lang="en-US" sz="1400" b="0" i="0" u="none" strike="noStrike" cap="none" normalizeH="0" baseline="0" noProof="0" dirty="0">
                  <a:ln>
                    <a:noFill/>
                  </a:ln>
                  <a:effectLst/>
                  <a:latin typeface="Aptos" panose="020B0004020202020204" pitchFamily="34" charset="0"/>
                  <a:ea typeface="ＭＳ Ｐゴシック" charset="0"/>
                  <a:cs typeface="Arial" charset="0"/>
                </a:endParaRPr>
              </a:p>
            </p:txBody>
          </p:sp>
        </mc:Choice>
        <mc:Fallback xmlns="">
          <p:sp>
            <p:nvSpPr>
              <p:cNvPr id="6" name="Rectangle: Rounded Corners 5">
                <a:extLst>
                  <a:ext uri="{FF2B5EF4-FFF2-40B4-BE49-F238E27FC236}">
                    <a16:creationId xmlns:a16="http://schemas.microsoft.com/office/drawing/2014/main" id="{32937D8A-BBC9-F63C-7AFF-FCDBFEF25561}"/>
                  </a:ext>
                </a:extLst>
              </p:cNvPr>
              <p:cNvSpPr>
                <a:spLocks noRot="1" noChangeAspect="1" noMove="1" noResize="1" noEditPoints="1" noAdjustHandles="1" noChangeArrowheads="1" noChangeShapeType="1" noTextEdit="1"/>
              </p:cNvSpPr>
              <p:nvPr/>
            </p:nvSpPr>
            <p:spPr bwMode="auto">
              <a:xfrm>
                <a:off x="4380612" y="5335015"/>
                <a:ext cx="3430774" cy="1410854"/>
              </a:xfrm>
              <a:prstGeom prst="roundRect">
                <a:avLst/>
              </a:prstGeom>
              <a:blipFill>
                <a:blip r:embed="rId9"/>
                <a:stretch>
                  <a:fillRect b="-855"/>
                </a:stretch>
              </a:blip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A322861-48C7-BA66-4A06-0CEB3F5FE4D7}"/>
              </a:ext>
            </a:extLst>
          </p:cNvPr>
          <p:cNvPicPr>
            <a:picLocks noChangeAspect="1"/>
          </p:cNvPicPr>
          <p:nvPr/>
        </p:nvPicPr>
        <p:blipFill>
          <a:blip r:embed="rId10"/>
          <a:srcRect l="76051" t="79368" r="20706" b="4279"/>
          <a:stretch>
            <a:fillRect/>
          </a:stretch>
        </p:blipFill>
        <p:spPr>
          <a:xfrm>
            <a:off x="5036606" y="6414654"/>
            <a:ext cx="277091" cy="277091"/>
          </a:xfrm>
          <a:prstGeom prst="rect">
            <a:avLst/>
          </a:prstGeom>
        </p:spPr>
      </p:pic>
      <p:sp>
        <p:nvSpPr>
          <p:cNvPr id="7" name="TextBox 6">
            <a:extLst>
              <a:ext uri="{FF2B5EF4-FFF2-40B4-BE49-F238E27FC236}">
                <a16:creationId xmlns:a16="http://schemas.microsoft.com/office/drawing/2014/main" id="{627536B7-1838-5200-F333-709B80940FA4}"/>
              </a:ext>
            </a:extLst>
          </p:cNvPr>
          <p:cNvSpPr txBox="1"/>
          <p:nvPr/>
        </p:nvSpPr>
        <p:spPr>
          <a:xfrm>
            <a:off x="1360247" y="1567621"/>
            <a:ext cx="3142207" cy="369332"/>
          </a:xfrm>
          <a:prstGeom prst="rect">
            <a:avLst/>
          </a:prstGeom>
          <a:noFill/>
        </p:spPr>
        <p:txBody>
          <a:bodyPr wrap="none" rtlCol="0">
            <a:spAutoFit/>
          </a:bodyPr>
          <a:lstStyle/>
          <a:p>
            <a:r>
              <a:rPr lang="en-US" noProof="0" dirty="0">
                <a:latin typeface="Aptos" panose="020B0004020202020204" pitchFamily="34" charset="0"/>
              </a:rPr>
              <a:t>Baseline Case (Pruess, 2005)</a:t>
            </a:r>
          </a:p>
        </p:txBody>
      </p:sp>
      <p:sp>
        <p:nvSpPr>
          <p:cNvPr id="10" name="TextBox 9">
            <a:extLst>
              <a:ext uri="{FF2B5EF4-FFF2-40B4-BE49-F238E27FC236}">
                <a16:creationId xmlns:a16="http://schemas.microsoft.com/office/drawing/2014/main" id="{32F3C21F-7585-2947-9FD0-1476CF5FEB95}"/>
              </a:ext>
            </a:extLst>
          </p:cNvPr>
          <p:cNvSpPr txBox="1"/>
          <p:nvPr/>
        </p:nvSpPr>
        <p:spPr>
          <a:xfrm>
            <a:off x="8336710" y="1567621"/>
            <a:ext cx="1283685" cy="369332"/>
          </a:xfrm>
          <a:prstGeom prst="rect">
            <a:avLst/>
          </a:prstGeom>
          <a:noFill/>
        </p:spPr>
        <p:txBody>
          <a:bodyPr wrap="none" rtlCol="0">
            <a:spAutoFit/>
          </a:bodyPr>
          <a:lstStyle/>
          <a:p>
            <a:r>
              <a:rPr lang="en-US" noProof="0" dirty="0">
                <a:latin typeface="Aptos" panose="020B0004020202020204" pitchFamily="34" charset="0"/>
              </a:rPr>
              <a:t>Stress Test</a:t>
            </a:r>
          </a:p>
        </p:txBody>
      </p:sp>
    </p:spTree>
    <p:extLst>
      <p:ext uri="{BB962C8B-B14F-4D97-AF65-F5344CB8AC3E}">
        <p14:creationId xmlns:p14="http://schemas.microsoft.com/office/powerpoint/2010/main" val="24013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endCondLst>
                    <p:cond evt="onNext" delay="0">
                      <p:tgtEl>
                        <p:sldTgt/>
                      </p:tgtEl>
                    </p:cond>
                  </p:endCondLst>
                </p:cTn>
                <p:tgtEl>
                  <p:spTgt spid="8"/>
                </p:tgtEl>
              </p:cMediaNode>
            </p:video>
            <p:video>
              <p:cMediaNode vol="80000">
                <p:cTn id="12" repeatCount="indefinite" fill="hold" display="0">
                  <p:stCondLst>
                    <p:cond delay="indefinite"/>
                  </p:stCondLst>
                </p:cTn>
                <p:tgtEl>
                  <p:spTgt spid="9"/>
                </p:tgtEl>
              </p:cMediaNode>
            </p:video>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025_Exxon_Project">
  <a:themeElements>
    <a:clrScheme name="2008_Cornell_Duart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008_Cornell_Duar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2008_Cornell_Duar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008_Cornell_Duart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008_Cornell_Duart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2008_Cornell_Duart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008_Cornell_Duar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008_Cornell_Duar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2008_Cornell_Duart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3182</TotalTime>
  <Words>2256</Words>
  <Application>Microsoft Office PowerPoint</Application>
  <PresentationFormat>Widescreen</PresentationFormat>
  <Paragraphs>290</Paragraphs>
  <Slides>12</Slides>
  <Notes>12</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Aptos</vt:lpstr>
      <vt:lpstr>Aptos Display</vt:lpstr>
      <vt:lpstr>Arial</vt:lpstr>
      <vt:lpstr>Calibri</vt:lpstr>
      <vt:lpstr>Cambria Math</vt:lpstr>
      <vt:lpstr>Intergraph ANSI</vt:lpstr>
      <vt:lpstr>Tahoma</vt:lpstr>
      <vt:lpstr>Wingdings</vt:lpstr>
      <vt:lpstr>Tema do Office</vt:lpstr>
      <vt:lpstr>2025_Exxon_Project</vt:lpstr>
      <vt:lpstr>Finite Element Modeling of CO₂–Brine Flow with Thermal Effects in Saline Aquifers</vt:lpstr>
      <vt:lpstr>Introduction: Motivation and Project Context</vt:lpstr>
      <vt:lpstr>Introduction : Evolution of the Numerical Framework</vt:lpstr>
      <vt:lpstr>Introduction : FEM → Python/Firedrake</vt:lpstr>
      <vt:lpstr>Methods: Compositional Flow Model</vt:lpstr>
      <vt:lpstr>Methods: Thermal Model and JT Coupling</vt:lpstr>
      <vt:lpstr>Results: Model Verification and Mesh Convergence</vt:lpstr>
      <vt:lpstr>Results: Model Verification and Mesh Convergence</vt:lpstr>
      <vt:lpstr>Results: Joule–Thomson Investigation</vt:lpstr>
      <vt:lpstr>Conclusions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Henrique Nunes Peixoto</dc:creator>
  <cp:lastModifiedBy>Daniel Henrique Nunes Peixoto</cp:lastModifiedBy>
  <cp:revision>3</cp:revision>
  <dcterms:created xsi:type="dcterms:W3CDTF">2026-05-04T14:46:37Z</dcterms:created>
  <dcterms:modified xsi:type="dcterms:W3CDTF">2026-05-15T02:35:15Z</dcterms:modified>
</cp:coreProperties>
</file>