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531" r:id="rId2"/>
    <p:sldId id="532" r:id="rId3"/>
    <p:sldId id="533" r:id="rId4"/>
    <p:sldId id="530" r:id="rId5"/>
    <p:sldId id="539" r:id="rId6"/>
    <p:sldId id="524" r:id="rId7"/>
    <p:sldId id="536" r:id="rId8"/>
    <p:sldId id="544" r:id="rId9"/>
    <p:sldId id="526" r:id="rId10"/>
    <p:sldId id="305" r:id="rId11"/>
    <p:sldId id="395" r:id="rId12"/>
    <p:sldId id="540" r:id="rId13"/>
    <p:sldId id="256" r:id="rId14"/>
    <p:sldId id="537" r:id="rId15"/>
    <p:sldId id="525" r:id="rId16"/>
    <p:sldId id="543" r:id="rId17"/>
    <p:sldId id="514" r:id="rId18"/>
    <p:sldId id="520" r:id="rId19"/>
    <p:sldId id="522" r:id="rId20"/>
    <p:sldId id="541" r:id="rId21"/>
    <p:sldId id="542" r:id="rId22"/>
    <p:sldId id="399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FF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102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16T05:59:26.155"/>
    </inkml:context>
    <inkml:brush xml:id="br0">
      <inkml:brushProperty name="width" value="0.1" units="cm"/>
      <inkml:brushProperty name="height" value="0.1" units="cm"/>
      <inkml:brushProperty name="color" value="#FFFF00"/>
    </inkml:brush>
  </inkml:definitions>
  <inkml:trace contextRef="#ctx0" brushRef="#br0">0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F44AA8-E8DE-4D6F-AA77-1C63297BC4DF}" type="datetimeFigureOut">
              <a:rPr lang="en-IN" smtClean="0"/>
              <a:t>22-05-2026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070600-2454-4644-95F4-8DC7A447B48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651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CE3C85-F211-1C65-BE97-31BE920A2B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B35A13-905E-9997-E149-38F3DE9072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FAB9CC-0593-258E-78F2-19CDFE5DBF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07FACC-96EF-940D-1ACD-948F7B4663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95B543-0236-4AEE-9F15-C7CF1150485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6412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1FB9D9-429E-40B8-B86A-569D4F6FAFB3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49666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6FF221-549A-4160-B3D1-7D6B9EE1BD8F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762706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1D4594-F3C5-474A-88E8-8F62A0EC70FC}" type="slidenum">
              <a:rPr lang="en-IN" smtClean="0"/>
              <a:t>18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599139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070600-2454-4644-95F4-8DC7A447B48A}" type="slidenum">
              <a:rPr lang="en-IN" smtClean="0"/>
              <a:t>19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132535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1FB87A-12E4-4EEA-0469-9A22C9D890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FCECA9-5D4E-8774-66D8-F91E52B782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2DECDD-430A-9647-CFB1-79DA0BB2BA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4BE99F-6F64-341E-381F-FC2DEDBA50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95B543-0236-4AEE-9F15-C7CF1150485F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522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4D58C-9F84-0245-0D35-037C7754CC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6C692A-7FF3-F8A4-71A5-E9C57C6B60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660A6-A7B1-60D0-66A2-A2E1841C6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2592B-64A3-4287-949D-8F030BC75611}" type="datetimeFigureOut">
              <a:rPr lang="en-IN" smtClean="0"/>
              <a:t>22-05-2026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98A56F-4D2E-AC1B-BF4B-68D8BF289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738B8-1690-16FC-20F8-775D77602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E5B-9AD3-4B15-B571-AC60F218A8F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2929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3CE43-7F0C-0839-34C3-DBA202C8F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06AF-0DE8-666B-A456-E21827ADDA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F1203B-A134-C2E5-7B7C-E4E791C38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2592B-64A3-4287-949D-8F030BC75611}" type="datetimeFigureOut">
              <a:rPr lang="en-IN" smtClean="0"/>
              <a:t>22-05-2026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117D13-C8AB-A415-3628-02BE54800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D7FC-6EAF-F142-148E-8B664B5B3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E5B-9AD3-4B15-B571-AC60F218A8F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2004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E7995-8F10-2DD3-AAED-6DCBAC850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4DA98D-2D4B-3E21-71AE-9D62DBB04A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3F34C9-8B51-4F88-2BC5-C527E40EE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2592B-64A3-4287-949D-8F030BC75611}" type="datetimeFigureOut">
              <a:rPr lang="en-IN" smtClean="0"/>
              <a:t>22-05-2026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C63DF-FBCA-5227-3E0C-932A40ECA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611FED-A91C-FD76-944E-F42ECB7CE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E5B-9AD3-4B15-B571-AC60F218A8F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25121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5DF2F-71D3-060F-200A-033B043D0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FBEC5-7C86-77B5-0D9C-8AD6ADB11E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3E5AC-61DF-51B7-FE46-58C48E3F91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FD52E8-2821-378C-095C-5FE07B5C0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2592B-64A3-4287-949D-8F030BC75611}" type="datetimeFigureOut">
              <a:rPr lang="en-IN" smtClean="0"/>
              <a:t>22-05-2026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7EC6E8-5650-3640-9565-45ADBF5EB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63B9D6-4303-B0FD-CAD9-277DA431B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E5B-9AD3-4B15-B571-AC60F218A8F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2585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3B0C2-3D1D-6E79-2889-CB4BB465E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0F7EE4-5AFE-7673-B9AA-1F3D95BA95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055173-5E20-145C-09C0-3D398E93E7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AE8B61-2AB7-2742-D726-F29A9F1F7E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FBA5AB-B17F-A3C6-B3F7-95DBC81EEC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B4EBDA-435C-2D12-040A-08CB6CF4B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2592B-64A3-4287-949D-8F030BC75611}" type="datetimeFigureOut">
              <a:rPr lang="en-IN" smtClean="0"/>
              <a:t>22-05-2026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FB61B9-DE51-B0CD-24B2-DA7B93D2C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A61EF4-829F-7341-4EA8-4463A9A24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E5B-9AD3-4B15-B571-AC60F218A8F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91686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D2C27-A904-CAA8-AB0C-48E559857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C3A8A2-6E0C-4994-12C3-956550897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2592B-64A3-4287-949D-8F030BC75611}" type="datetimeFigureOut">
              <a:rPr lang="en-IN" smtClean="0"/>
              <a:t>22-05-2026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E43DEF-7F84-9F49-0377-6E7139B2B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7F50BB-3D61-CEE5-ED92-202245690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E5B-9AD3-4B15-B571-AC60F218A8F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9473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61CABC-BBAE-0862-C79C-833AB51BB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2592B-64A3-4287-949D-8F030BC75611}" type="datetimeFigureOut">
              <a:rPr lang="en-IN" smtClean="0"/>
              <a:t>22-05-2026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8B81EC-A805-4061-C6FD-B396D4504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834B3F-465E-3EA4-97A4-CEA20B539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E5B-9AD3-4B15-B571-AC60F218A8F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522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26D63-B1FC-596B-859D-B9BBC19C5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69FA5-ED7A-2FE3-9E26-D6953AA4BC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0A75F9-3846-3131-5FEC-A712DC96DF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13297C-7362-426D-6E72-1B00AA467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2592B-64A3-4287-949D-8F030BC75611}" type="datetimeFigureOut">
              <a:rPr lang="en-IN" smtClean="0"/>
              <a:t>22-05-2026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D0B5F1-4834-5773-0E66-C42671A0B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E621F5-D392-0FE9-7098-662DEA0B1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E5B-9AD3-4B15-B571-AC60F218A8F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39898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36AE8-7C8C-1193-7903-233F9D648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BFA3EE-3982-59B7-EE16-F00BCB9A10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FD22D6-211A-5AD8-E28E-04FF7228BC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C7886-7E56-ED93-287B-F6F1C9C10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2592B-64A3-4287-949D-8F030BC75611}" type="datetimeFigureOut">
              <a:rPr lang="en-IN" smtClean="0"/>
              <a:t>22-05-2026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9D937B-A04C-1083-9D20-052B92053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056041-4602-87D1-56EE-487251A02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E5B-9AD3-4B15-B571-AC60F218A8F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41216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73E9B-FCC9-7E4A-E72A-F6A51241C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BF1590-4930-A096-B5E9-9EF9245DBA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A86A10-7738-BB4F-43FB-4473C07ED6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2592B-64A3-4287-949D-8F030BC75611}" type="datetimeFigureOut">
              <a:rPr lang="en-IN" smtClean="0"/>
              <a:t>22-05-2026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30BD0-BD3E-E24F-6DDC-CDDA652EE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D6C2D5-49A9-6107-72B3-F540887FC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E5B-9AD3-4B15-B571-AC60F218A8F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26350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C2B878-7852-D6D9-B3BF-225DE38757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970C8B-4521-E690-B403-EAAA0EA6CA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E876A6-5F0A-4FA5-3D1E-B6CFF4BA63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2592B-64A3-4287-949D-8F030BC75611}" type="datetimeFigureOut">
              <a:rPr lang="en-IN" smtClean="0"/>
              <a:t>22-05-2026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89184F-68C8-6527-6245-05F8EB234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1F2FE-45A1-8C9F-CA05-4EBB29396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5E5B-9AD3-4B15-B571-AC60F218A8F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42257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E510EE-9865-4208-E6E7-440A70294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F77B4-D0B5-AAFA-184F-7635B2D318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DB7E4-DB0A-A2E3-347D-5459B3FF7E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2592B-64A3-4287-949D-8F030BC75611}" type="datetimeFigureOut">
              <a:rPr lang="en-IN" smtClean="0"/>
              <a:t>22-05-2026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AB8932-0812-A446-7997-FE7C2474A6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C3F9B3-1C27-9358-F64D-5E7B50B794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7F5E5B-9AD3-4B15-B571-AC60F218A8F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17213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gif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12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g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e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em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4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3.png"/><Relationship Id="rId5" Type="http://schemas.openxmlformats.org/officeDocument/2006/relationships/image" Target="../media/image32.jpeg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iff"/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13" Type="http://schemas.openxmlformats.org/officeDocument/2006/relationships/image" Target="../media/image53.jpeg"/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12" Type="http://schemas.openxmlformats.org/officeDocument/2006/relationships/image" Target="../media/image52.jpeg"/><Relationship Id="rId2" Type="http://schemas.openxmlformats.org/officeDocument/2006/relationships/image" Target="../media/image42.jpeg"/><Relationship Id="rId16" Type="http://schemas.openxmlformats.org/officeDocument/2006/relationships/image" Target="../media/image5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11" Type="http://schemas.openxmlformats.org/officeDocument/2006/relationships/image" Target="../media/image51.jpeg"/><Relationship Id="rId5" Type="http://schemas.openxmlformats.org/officeDocument/2006/relationships/image" Target="../media/image45.jpeg"/><Relationship Id="rId15" Type="http://schemas.openxmlformats.org/officeDocument/2006/relationships/image" Target="../media/image55.jpeg"/><Relationship Id="rId10" Type="http://schemas.openxmlformats.org/officeDocument/2006/relationships/image" Target="../media/image50.png"/><Relationship Id="rId4" Type="http://schemas.openxmlformats.org/officeDocument/2006/relationships/image" Target="../media/image44.jpeg"/><Relationship Id="rId9" Type="http://schemas.openxmlformats.org/officeDocument/2006/relationships/image" Target="../media/image49.jpeg"/><Relationship Id="rId14" Type="http://schemas.openxmlformats.org/officeDocument/2006/relationships/image" Target="../media/image5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tiff"/><Relationship Id="rId2" Type="http://schemas.openxmlformats.org/officeDocument/2006/relationships/image" Target="../media/image57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eg"/><Relationship Id="rId3" Type="http://schemas.openxmlformats.org/officeDocument/2006/relationships/image" Target="../media/image60.jpeg"/><Relationship Id="rId7" Type="http://schemas.openxmlformats.org/officeDocument/2006/relationships/image" Target="../media/image6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62.png"/><Relationship Id="rId10" Type="http://schemas.openxmlformats.org/officeDocument/2006/relationships/image" Target="../media/image66.png"/><Relationship Id="rId4" Type="http://schemas.openxmlformats.org/officeDocument/2006/relationships/image" Target="../media/image61.jpeg"/><Relationship Id="rId9" Type="http://schemas.openxmlformats.org/officeDocument/2006/relationships/image" Target="../media/image6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10" Type="http://schemas.openxmlformats.org/officeDocument/2006/relationships/image" Target="../media/image79.png"/><Relationship Id="rId4" Type="http://schemas.openxmlformats.org/officeDocument/2006/relationships/image" Target="../media/image73.png"/><Relationship Id="rId9" Type="http://schemas.openxmlformats.org/officeDocument/2006/relationships/image" Target="../media/image7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jpg"/><Relationship Id="rId13" Type="http://schemas.openxmlformats.org/officeDocument/2006/relationships/image" Target="../media/image91.jpg"/><Relationship Id="rId3" Type="http://schemas.openxmlformats.org/officeDocument/2006/relationships/image" Target="../media/image81.jpg"/><Relationship Id="rId7" Type="http://schemas.openxmlformats.org/officeDocument/2006/relationships/image" Target="../media/image85.jpeg"/><Relationship Id="rId12" Type="http://schemas.openxmlformats.org/officeDocument/2006/relationships/image" Target="../media/image90.jp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jpg"/><Relationship Id="rId11" Type="http://schemas.openxmlformats.org/officeDocument/2006/relationships/image" Target="../media/image89.jpeg"/><Relationship Id="rId5" Type="http://schemas.openxmlformats.org/officeDocument/2006/relationships/image" Target="../media/image83.jpg"/><Relationship Id="rId15" Type="http://schemas.openxmlformats.org/officeDocument/2006/relationships/image" Target="../media/image93.jpg"/><Relationship Id="rId10" Type="http://schemas.openxmlformats.org/officeDocument/2006/relationships/image" Target="../media/image88.jpg"/><Relationship Id="rId4" Type="http://schemas.openxmlformats.org/officeDocument/2006/relationships/image" Target="../media/image82.jpeg"/><Relationship Id="rId9" Type="http://schemas.openxmlformats.org/officeDocument/2006/relationships/image" Target="../media/image87.jpeg"/><Relationship Id="rId14" Type="http://schemas.openxmlformats.org/officeDocument/2006/relationships/image" Target="../media/image9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6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7" Type="http://schemas.openxmlformats.org/officeDocument/2006/relationships/image" Target="../media/image102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1.png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jpg"/><Relationship Id="rId13" Type="http://schemas.openxmlformats.org/officeDocument/2006/relationships/image" Target="../media/image114.jpeg"/><Relationship Id="rId3" Type="http://schemas.openxmlformats.org/officeDocument/2006/relationships/image" Target="../media/image104.png"/><Relationship Id="rId7" Type="http://schemas.openxmlformats.org/officeDocument/2006/relationships/image" Target="../media/image108.jpg"/><Relationship Id="rId12" Type="http://schemas.openxmlformats.org/officeDocument/2006/relationships/image" Target="../media/image113.jpeg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7.jpg"/><Relationship Id="rId11" Type="http://schemas.openxmlformats.org/officeDocument/2006/relationships/image" Target="../media/image112.jpg"/><Relationship Id="rId5" Type="http://schemas.openxmlformats.org/officeDocument/2006/relationships/image" Target="../media/image106.jpg"/><Relationship Id="rId10" Type="http://schemas.openxmlformats.org/officeDocument/2006/relationships/image" Target="../media/image111.jpg"/><Relationship Id="rId4" Type="http://schemas.openxmlformats.org/officeDocument/2006/relationships/image" Target="../media/image105.tiff"/><Relationship Id="rId9" Type="http://schemas.openxmlformats.org/officeDocument/2006/relationships/image" Target="../media/image110.jpg"/><Relationship Id="rId14" Type="http://schemas.openxmlformats.org/officeDocument/2006/relationships/image" Target="../media/image11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7.png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6" Type="http://schemas.openxmlformats.org/officeDocument/2006/relationships/image" Target="../media/image116.png"/><Relationship Id="rId5" Type="http://schemas.openxmlformats.org/officeDocument/2006/relationships/image" Target="../media/image3.gif"/><Relationship Id="rId4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6567A5-FB08-E8DC-3E80-5C9C1195B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>
            <a:extLst>
              <a:ext uri="{FF2B5EF4-FFF2-40B4-BE49-F238E27FC236}">
                <a16:creationId xmlns:a16="http://schemas.microsoft.com/office/drawing/2014/main" id="{86A06694-F8E2-679C-39EF-87A59636D044}"/>
              </a:ext>
            </a:extLst>
          </p:cNvPr>
          <p:cNvSpPr txBox="1"/>
          <p:nvPr/>
        </p:nvSpPr>
        <p:spPr>
          <a:xfrm>
            <a:off x="524893" y="203622"/>
            <a:ext cx="2459867" cy="324017"/>
          </a:xfrm>
          <a:prstGeom prst="rect">
            <a:avLst/>
          </a:prstGeom>
        </p:spPr>
        <p:txBody>
          <a:bodyPr vert="horz" wrap="square" lIns="0" tIns="8145" rIns="0" bIns="0" rtlCol="0">
            <a:spAutoFit/>
          </a:bodyPr>
          <a:lstStyle/>
          <a:p>
            <a:pPr marL="8145">
              <a:spcBef>
                <a:spcPts val="64"/>
              </a:spcBef>
            </a:pPr>
            <a:r>
              <a:rPr lang="en-US" sz="2052" spc="-6" dirty="0">
                <a:solidFill>
                  <a:srgbClr val="FFFFFF"/>
                </a:solidFill>
                <a:cs typeface="Source Sans Pro Light"/>
              </a:rPr>
              <a:t>Duration: 95</a:t>
            </a:r>
            <a:r>
              <a:rPr lang="en-US" sz="2052" spc="-32" dirty="0">
                <a:solidFill>
                  <a:srgbClr val="FFFFFF"/>
                </a:solidFill>
                <a:cs typeface="Source Sans Pro Light"/>
              </a:rPr>
              <a:t> </a:t>
            </a:r>
            <a:r>
              <a:rPr lang="en-US" sz="2052" dirty="0">
                <a:solidFill>
                  <a:srgbClr val="FFFFFF"/>
                </a:solidFill>
                <a:cs typeface="Source Sans Pro Light"/>
              </a:rPr>
              <a:t>min</a:t>
            </a:r>
            <a:endParaRPr lang="en-US" sz="2052" dirty="0">
              <a:cs typeface="Source Sans Pro Light"/>
            </a:endParaRPr>
          </a:p>
        </p:txBody>
      </p:sp>
      <p:sp>
        <p:nvSpPr>
          <p:cNvPr id="7" name="object 7">
            <a:extLst>
              <a:ext uri="{FF2B5EF4-FFF2-40B4-BE49-F238E27FC236}">
                <a16:creationId xmlns:a16="http://schemas.microsoft.com/office/drawing/2014/main" id="{BB4FF404-A9A7-5A85-12B4-7171C679E2E0}"/>
              </a:ext>
            </a:extLst>
          </p:cNvPr>
          <p:cNvSpPr txBox="1"/>
          <p:nvPr/>
        </p:nvSpPr>
        <p:spPr>
          <a:xfrm>
            <a:off x="10005549" y="203625"/>
            <a:ext cx="1786142" cy="324017"/>
          </a:xfrm>
          <a:prstGeom prst="rect">
            <a:avLst/>
          </a:prstGeom>
        </p:spPr>
        <p:txBody>
          <a:bodyPr vert="horz" wrap="square" lIns="0" tIns="8145" rIns="0" bIns="0" rtlCol="0">
            <a:spAutoFit/>
          </a:bodyPr>
          <a:lstStyle/>
          <a:p>
            <a:pPr marL="8145">
              <a:spcBef>
                <a:spcPts val="64"/>
              </a:spcBef>
            </a:pPr>
            <a:r>
              <a:rPr lang="en-US" sz="2052" spc="-10" dirty="0">
                <a:solidFill>
                  <a:srgbClr val="FFFFFF"/>
                </a:solidFill>
                <a:cs typeface="Source Sans Pro Light"/>
              </a:rPr>
              <a:t>CCSS,</a:t>
            </a:r>
            <a:r>
              <a:rPr lang="en-US" sz="2052" spc="-35" dirty="0">
                <a:solidFill>
                  <a:srgbClr val="FFFFFF"/>
                </a:solidFill>
                <a:cs typeface="Source Sans Pro Light"/>
              </a:rPr>
              <a:t> </a:t>
            </a:r>
            <a:r>
              <a:rPr lang="en-US" sz="2052" spc="3" dirty="0">
                <a:solidFill>
                  <a:srgbClr val="FFFFFF"/>
                </a:solidFill>
                <a:cs typeface="Source Sans Pro Light"/>
              </a:rPr>
              <a:t>NGSS</a:t>
            </a:r>
            <a:endParaRPr lang="en-US" sz="2052" dirty="0">
              <a:cs typeface="Source Sans Pro Light"/>
            </a:endParaRPr>
          </a:p>
        </p:txBody>
      </p:sp>
      <p:sp>
        <p:nvSpPr>
          <p:cNvPr id="9" name="Google Shape;160;p1">
            <a:extLst>
              <a:ext uri="{FF2B5EF4-FFF2-40B4-BE49-F238E27FC236}">
                <a16:creationId xmlns:a16="http://schemas.microsoft.com/office/drawing/2014/main" id="{01526445-1D9F-7418-3AEE-54A68E4EB7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7555" y="1947129"/>
            <a:ext cx="9916885" cy="1609680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lIns="58634" tIns="29309" rIns="58634" bIns="29309">
            <a:spAutoFit/>
          </a:bodyPr>
          <a:lstStyle>
            <a:lvl1pPr eaLnBrk="0" hangingPunct="0"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 eaLnBrk="0" hangingPunct="0"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 eaLnBrk="0" hangingPunct="0"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 eaLnBrk="0" hangingPunct="0"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 eaLnBrk="0" hangingPunct="0"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 algn="ctr">
              <a:lnSpc>
                <a:spcPct val="107000"/>
              </a:lnSpc>
              <a:spcAft>
                <a:spcPts val="513"/>
              </a:spcAft>
              <a:defRPr/>
            </a:pPr>
            <a:r>
              <a:rPr lang="en-US" sz="3200" b="1" dirty="0">
                <a:solidFill>
                  <a:srgbClr val="00206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Montserrat" panose="00000500000000000000" pitchFamily="2" charset="0"/>
              </a:rPr>
              <a:t>From Molecular Design to Pore-Scale Flow: A Chemo-Selective Guar Biopolymer Blend for Sustainable Enhanced Oil Recovery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E09D85-5826-B4D0-FFA7-D1F2D7A34255}"/>
              </a:ext>
            </a:extLst>
          </p:cNvPr>
          <p:cNvSpPr txBox="1"/>
          <p:nvPr/>
        </p:nvSpPr>
        <p:spPr>
          <a:xfrm>
            <a:off x="2169449" y="4170235"/>
            <a:ext cx="7853099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Abhishek Tyagi</a:t>
            </a:r>
          </a:p>
          <a:p>
            <a:pPr algn="ctr"/>
            <a:r>
              <a:rPr lang="en-IN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Advisor: Dr. Akhil Agrawal</a:t>
            </a:r>
          </a:p>
          <a:p>
            <a:pPr algn="ctr"/>
            <a:r>
              <a:rPr lang="en-IN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Microbiology</a:t>
            </a:r>
          </a:p>
          <a:p>
            <a:pPr algn="ctr"/>
            <a:r>
              <a:rPr lang="en-IN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Central University of Rajasthan, India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FD0C1F15-A426-FBF1-C7A8-C31B154FA34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326" y="203622"/>
            <a:ext cx="1371831" cy="137545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E77F3F1-CA9E-CC43-D119-8E30D036C3F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5352" y="383353"/>
            <a:ext cx="1699439" cy="108169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11C557C2-E419-22CF-BD75-179AD27E2E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698" y="203622"/>
            <a:ext cx="1371831" cy="1519141"/>
          </a:xfrm>
          <a:prstGeom prst="rect">
            <a:avLst/>
          </a:prstGeom>
        </p:spPr>
      </p:pic>
      <p:pic>
        <p:nvPicPr>
          <p:cNvPr id="2050" name="Picture 2" descr="Hon'ble Union Minister @DrJitendraSingh and Principal ...">
            <a:extLst>
              <a:ext uri="{FF2B5EF4-FFF2-40B4-BE49-F238E27FC236}">
                <a16:creationId xmlns:a16="http://schemas.microsoft.com/office/drawing/2014/main" id="{AE20407E-9A13-23DA-C1C4-A1FE7AA91A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535" y="449023"/>
            <a:ext cx="1966241" cy="95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0E101AFB-E466-F798-986B-133C8CA182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479" y="481141"/>
            <a:ext cx="3190507" cy="886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57673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02EE89-177A-DA62-225A-74E98CA965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ject 22">
            <a:extLst>
              <a:ext uri="{FF2B5EF4-FFF2-40B4-BE49-F238E27FC236}">
                <a16:creationId xmlns:a16="http://schemas.microsoft.com/office/drawing/2014/main" id="{5AEB9D4D-246B-90A2-0EAF-64BDD6196131}"/>
              </a:ext>
            </a:extLst>
          </p:cNvPr>
          <p:cNvSpPr txBox="1"/>
          <p:nvPr/>
        </p:nvSpPr>
        <p:spPr>
          <a:xfrm>
            <a:off x="427154" y="2597744"/>
            <a:ext cx="2205278" cy="284582"/>
          </a:xfrm>
          <a:prstGeom prst="rect">
            <a:avLst/>
          </a:prstGeom>
        </p:spPr>
        <p:txBody>
          <a:bodyPr vert="horz" wrap="square" lIns="0" tIns="8145" rIns="0" bIns="0" rtlCol="0">
            <a:spAutoFit/>
          </a:bodyPr>
          <a:lstStyle/>
          <a:p>
            <a:pPr marL="8145">
              <a:spcBef>
                <a:spcPts val="64"/>
              </a:spcBef>
            </a:pPr>
            <a:r>
              <a:rPr lang="en-US" sz="1796" spc="-6" dirty="0">
                <a:solidFill>
                  <a:srgbClr val="FFFFFF"/>
                </a:solidFill>
                <a:cs typeface="Source Sans Pro Light"/>
              </a:rPr>
              <a:t>Learning</a:t>
            </a:r>
            <a:r>
              <a:rPr lang="en-US" sz="1796" spc="-22" dirty="0">
                <a:solidFill>
                  <a:srgbClr val="FFFFFF"/>
                </a:solidFill>
                <a:cs typeface="Source Sans Pro Light"/>
              </a:rPr>
              <a:t> </a:t>
            </a:r>
            <a:r>
              <a:rPr lang="en-US" sz="1796" spc="-3" dirty="0">
                <a:solidFill>
                  <a:srgbClr val="FFFFFF"/>
                </a:solidFill>
                <a:cs typeface="Source Sans Pro Light"/>
              </a:rPr>
              <a:t>objectives</a:t>
            </a:r>
            <a:endParaRPr lang="en-US" sz="1796" dirty="0">
              <a:cs typeface="Source Sans Pro Light"/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FBFC25A6-AE37-9343-88BB-79F4CE4B6027}"/>
              </a:ext>
            </a:extLst>
          </p:cNvPr>
          <p:cNvGrpSpPr/>
          <p:nvPr/>
        </p:nvGrpSpPr>
        <p:grpSpPr>
          <a:xfrm>
            <a:off x="20054" y="49807"/>
            <a:ext cx="3078770" cy="531027"/>
            <a:chOff x="0" y="8642689"/>
            <a:chExt cx="4336348" cy="439429"/>
          </a:xfrm>
        </p:grpSpPr>
        <p:sp>
          <p:nvSpPr>
            <p:cNvPr id="53" name="object 4">
              <a:extLst>
                <a:ext uri="{FF2B5EF4-FFF2-40B4-BE49-F238E27FC236}">
                  <a16:creationId xmlns:a16="http://schemas.microsoft.com/office/drawing/2014/main" id="{84372506-CC20-8653-0328-56E4D7E046B3}"/>
                </a:ext>
              </a:extLst>
            </p:cNvPr>
            <p:cNvSpPr/>
            <p:nvPr/>
          </p:nvSpPr>
          <p:spPr>
            <a:xfrm>
              <a:off x="0" y="8642698"/>
              <a:ext cx="3923362" cy="439420"/>
            </a:xfrm>
            <a:custGeom>
              <a:avLst/>
              <a:gdLst/>
              <a:ahLst/>
              <a:cxnLst/>
              <a:rect l="l" t="t" r="r" b="b"/>
              <a:pathLst>
                <a:path w="3844925" h="439420">
                  <a:moveTo>
                    <a:pt x="0" y="439204"/>
                  </a:moveTo>
                  <a:lnTo>
                    <a:pt x="3844798" y="439204"/>
                  </a:lnTo>
                  <a:lnTo>
                    <a:pt x="3844798" y="0"/>
                  </a:lnTo>
                  <a:lnTo>
                    <a:pt x="0" y="0"/>
                  </a:lnTo>
                  <a:lnTo>
                    <a:pt x="0" y="439204"/>
                  </a:lnTo>
                  <a:close/>
                </a:path>
              </a:pathLst>
            </a:custGeom>
            <a:solidFill>
              <a:srgbClr val="00A0EF"/>
            </a:solidFill>
          </p:spPr>
          <p:txBody>
            <a:bodyPr wrap="square" lIns="0" tIns="0" rIns="0" bIns="0" rtlCol="0"/>
            <a:lstStyle/>
            <a:p>
              <a:endParaRPr lang="en-US" sz="1154" dirty="0"/>
            </a:p>
          </p:txBody>
        </p:sp>
        <p:sp>
          <p:nvSpPr>
            <p:cNvPr id="54" name="object 5">
              <a:extLst>
                <a:ext uri="{FF2B5EF4-FFF2-40B4-BE49-F238E27FC236}">
                  <a16:creationId xmlns:a16="http://schemas.microsoft.com/office/drawing/2014/main" id="{787FC429-5A58-7F26-E62B-C0DD943D8E7A}"/>
                </a:ext>
              </a:extLst>
            </p:cNvPr>
            <p:cNvSpPr/>
            <p:nvPr/>
          </p:nvSpPr>
          <p:spPr>
            <a:xfrm>
              <a:off x="3621605" y="8642689"/>
              <a:ext cx="714743" cy="439420"/>
            </a:xfrm>
            <a:custGeom>
              <a:avLst/>
              <a:gdLst/>
              <a:ahLst/>
              <a:cxnLst/>
              <a:rect l="l" t="t" r="r" b="b"/>
              <a:pathLst>
                <a:path w="439420" h="439420">
                  <a:moveTo>
                    <a:pt x="219595" y="0"/>
                  </a:moveTo>
                  <a:lnTo>
                    <a:pt x="175337" y="4461"/>
                  </a:lnTo>
                  <a:lnTo>
                    <a:pt x="134116" y="17257"/>
                  </a:lnTo>
                  <a:lnTo>
                    <a:pt x="96815" y="37505"/>
                  </a:lnTo>
                  <a:lnTo>
                    <a:pt x="64315" y="64320"/>
                  </a:lnTo>
                  <a:lnTo>
                    <a:pt x="37502" y="96820"/>
                  </a:lnTo>
                  <a:lnTo>
                    <a:pt x="17256" y="134122"/>
                  </a:lnTo>
                  <a:lnTo>
                    <a:pt x="4461" y="175341"/>
                  </a:lnTo>
                  <a:lnTo>
                    <a:pt x="0" y="219595"/>
                  </a:lnTo>
                  <a:lnTo>
                    <a:pt x="4461" y="263854"/>
                  </a:lnTo>
                  <a:lnTo>
                    <a:pt x="17256" y="305076"/>
                  </a:lnTo>
                  <a:lnTo>
                    <a:pt x="37502" y="342380"/>
                  </a:lnTo>
                  <a:lnTo>
                    <a:pt x="64315" y="374881"/>
                  </a:lnTo>
                  <a:lnTo>
                    <a:pt x="96815" y="401698"/>
                  </a:lnTo>
                  <a:lnTo>
                    <a:pt x="134116" y="421945"/>
                  </a:lnTo>
                  <a:lnTo>
                    <a:pt x="175337" y="434742"/>
                  </a:lnTo>
                  <a:lnTo>
                    <a:pt x="219595" y="439204"/>
                  </a:lnTo>
                  <a:lnTo>
                    <a:pt x="263854" y="434742"/>
                  </a:lnTo>
                  <a:lnTo>
                    <a:pt x="305076" y="421945"/>
                  </a:lnTo>
                  <a:lnTo>
                    <a:pt x="342380" y="401698"/>
                  </a:lnTo>
                  <a:lnTo>
                    <a:pt x="374881" y="374881"/>
                  </a:lnTo>
                  <a:lnTo>
                    <a:pt x="401698" y="342380"/>
                  </a:lnTo>
                  <a:lnTo>
                    <a:pt x="421945" y="305076"/>
                  </a:lnTo>
                  <a:lnTo>
                    <a:pt x="434742" y="263854"/>
                  </a:lnTo>
                  <a:lnTo>
                    <a:pt x="439204" y="219595"/>
                  </a:lnTo>
                  <a:lnTo>
                    <a:pt x="434742" y="175341"/>
                  </a:lnTo>
                  <a:lnTo>
                    <a:pt x="421945" y="134122"/>
                  </a:lnTo>
                  <a:lnTo>
                    <a:pt x="401698" y="96820"/>
                  </a:lnTo>
                  <a:lnTo>
                    <a:pt x="374881" y="64320"/>
                  </a:lnTo>
                  <a:lnTo>
                    <a:pt x="342380" y="37505"/>
                  </a:lnTo>
                  <a:lnTo>
                    <a:pt x="305076" y="17257"/>
                  </a:lnTo>
                  <a:lnTo>
                    <a:pt x="263854" y="4461"/>
                  </a:lnTo>
                  <a:lnTo>
                    <a:pt x="219595" y="0"/>
                  </a:lnTo>
                  <a:close/>
                </a:path>
              </a:pathLst>
            </a:custGeom>
            <a:solidFill>
              <a:srgbClr val="00A0EF"/>
            </a:solidFill>
          </p:spPr>
          <p:txBody>
            <a:bodyPr wrap="square" lIns="0" tIns="0" rIns="0" bIns="0" rtlCol="0"/>
            <a:lstStyle/>
            <a:p>
              <a:endParaRPr lang="en-US" sz="1154" dirty="0"/>
            </a:p>
          </p:txBody>
        </p:sp>
      </p:grpSp>
      <p:sp>
        <p:nvSpPr>
          <p:cNvPr id="55" name="object 9">
            <a:extLst>
              <a:ext uri="{FF2B5EF4-FFF2-40B4-BE49-F238E27FC236}">
                <a16:creationId xmlns:a16="http://schemas.microsoft.com/office/drawing/2014/main" id="{80FD3B65-1C29-B708-6719-F10498882365}"/>
              </a:ext>
            </a:extLst>
          </p:cNvPr>
          <p:cNvSpPr txBox="1"/>
          <p:nvPr/>
        </p:nvSpPr>
        <p:spPr>
          <a:xfrm>
            <a:off x="137017" y="112516"/>
            <a:ext cx="2785553" cy="402948"/>
          </a:xfrm>
          <a:prstGeom prst="rect">
            <a:avLst/>
          </a:prstGeom>
        </p:spPr>
        <p:txBody>
          <a:bodyPr vert="horz" wrap="square" lIns="0" tIns="8145" rIns="0" bIns="0" rtlCol="0">
            <a:spAutoFit/>
          </a:bodyPr>
          <a:lstStyle/>
          <a:p>
            <a:pPr marL="8145">
              <a:spcBef>
                <a:spcPts val="64"/>
              </a:spcBef>
            </a:pPr>
            <a:r>
              <a:rPr lang="en-US" sz="2565" b="1" spc="-3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sz="2565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503F6D-B669-5537-27B6-318335FD900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5262" y="5691864"/>
            <a:ext cx="1012801" cy="1015480"/>
          </a:xfrm>
          <a:prstGeom prst="rect">
            <a:avLst/>
          </a:prstGeom>
        </p:spPr>
      </p:pic>
      <p:sp>
        <p:nvSpPr>
          <p:cNvPr id="11" name="Rectangle 7">
            <a:extLst>
              <a:ext uri="{FF2B5EF4-FFF2-40B4-BE49-F238E27FC236}">
                <a16:creationId xmlns:a16="http://schemas.microsoft.com/office/drawing/2014/main" id="{A211D736-5336-8AC6-3122-1894B9997A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702" y="511080"/>
            <a:ext cx="8709386" cy="3256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58643" tIns="29322" rIns="58643" bIns="29322" numCol="1" anchor="ctr" anchorCtr="0" compatLnSpc="1">
            <a:prstTxWarp prst="textNoShape">
              <a:avLst/>
            </a:prstTxWarp>
            <a:spAutoFit/>
          </a:bodyPr>
          <a:lstStyle/>
          <a:p>
            <a:pPr marL="293202" indent="-293202" defTabSz="586405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6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energy demand is increasing rapidly due to population growth.</a:t>
            </a:r>
          </a:p>
          <a:p>
            <a:pPr marL="293202" indent="-293202" defTabSz="586405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6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Crude oil is expected to contribute ~30% of the global energy supply by 2050 (IEA, 2020).</a:t>
            </a:r>
          </a:p>
          <a:p>
            <a:pPr marL="293202" indent="-293202" defTabSz="586405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6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Conventional recovery methods only extract 30-40% of crude oil.</a:t>
            </a:r>
          </a:p>
          <a:p>
            <a:pPr marL="293202" indent="-293202" defTabSz="586405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6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remaining oil (~60%) remains trapped and unrecovered in reservoirs.</a:t>
            </a:r>
          </a:p>
          <a:p>
            <a:pPr marL="293202" indent="-293202" defTabSz="586405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6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Enhanced Oil Recovery methods (e.g., polymer flooding) are used to extract this residual oil.</a:t>
            </a:r>
          </a:p>
          <a:p>
            <a:pPr marL="293202" indent="-293202" defTabSz="586405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6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Polymers aid in recovery by increasing the viscosity of the driving fluid, reducing interfacial tension, and altering the wettability.</a:t>
            </a:r>
          </a:p>
          <a:p>
            <a:pPr marL="293202" indent="-293202" defTabSz="586405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6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Stable, effective polymers are crucial under harsh reservoir conditions (temperature, salinity).</a:t>
            </a:r>
          </a:p>
          <a:p>
            <a:pPr defTabSz="586405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154" dirty="0">
              <a:latin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D7A3EF5-432F-6DED-2C21-E604A2F08D81}"/>
              </a:ext>
            </a:extLst>
          </p:cNvPr>
          <p:cNvGrpSpPr/>
          <p:nvPr/>
        </p:nvGrpSpPr>
        <p:grpSpPr>
          <a:xfrm>
            <a:off x="22081" y="3874220"/>
            <a:ext cx="4827034" cy="2543458"/>
            <a:chOff x="1123112" y="1544437"/>
            <a:chExt cx="7046466" cy="3362231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4E8030F-A0BA-724A-FA06-AA9EF12BD774}"/>
                </a:ext>
              </a:extLst>
            </p:cNvPr>
            <p:cNvSpPr txBox="1"/>
            <p:nvPr/>
          </p:nvSpPr>
          <p:spPr>
            <a:xfrm>
              <a:off x="6439097" y="2447440"/>
              <a:ext cx="1730481" cy="53942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altLang="ko-KR" sz="1026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Nanocomposite functionalization</a:t>
              </a:r>
              <a:endParaRPr lang="ko-KR" altLang="en-US" sz="1026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DF3B8E17-8FFB-DB68-16E1-F8C01A387C73}"/>
                </a:ext>
              </a:extLst>
            </p:cNvPr>
            <p:cNvSpPr txBox="1"/>
            <p:nvPr/>
          </p:nvSpPr>
          <p:spPr>
            <a:xfrm>
              <a:off x="1410517" y="3538139"/>
              <a:ext cx="1509394" cy="5394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en-US" altLang="ko-KR" sz="1026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Hydrophobic modification</a:t>
              </a:r>
              <a:endParaRPr lang="ko-KR" altLang="en-US" sz="1026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941A172-8714-162E-35E1-6F8B4D7112D2}"/>
                </a:ext>
              </a:extLst>
            </p:cNvPr>
            <p:cNvSpPr txBox="1"/>
            <p:nvPr/>
          </p:nvSpPr>
          <p:spPr>
            <a:xfrm>
              <a:off x="5771335" y="1564663"/>
              <a:ext cx="1730481" cy="53942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altLang="ko-KR" sz="1026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Graft Co-polymerization</a:t>
              </a:r>
              <a:endParaRPr lang="ko-KR" altLang="en-US" sz="1026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992A0DA-CDEE-A97E-B41F-B9ECBEFB7CB7}"/>
                </a:ext>
              </a:extLst>
            </p:cNvPr>
            <p:cNvSpPr txBox="1"/>
            <p:nvPr/>
          </p:nvSpPr>
          <p:spPr>
            <a:xfrm>
              <a:off x="5771335" y="4261007"/>
              <a:ext cx="1387024" cy="53942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altLang="ko-KR" sz="1026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Polymer blend</a:t>
              </a:r>
              <a:endParaRPr lang="ko-KR" altLang="en-US" sz="1026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05BA1028-74E8-B6A3-6B00-164CEA6856CC}"/>
                </a:ext>
              </a:extLst>
            </p:cNvPr>
            <p:cNvSpPr txBox="1"/>
            <p:nvPr/>
          </p:nvSpPr>
          <p:spPr>
            <a:xfrm>
              <a:off x="1678069" y="1544437"/>
              <a:ext cx="2138114" cy="74810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ko-KR" sz="1026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Modification by surface clay nanoparticles</a:t>
              </a:r>
              <a:endParaRPr lang="ko-KR" altLang="en-US" sz="1026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62721CD-3258-45B6-C899-27A1709208BF}"/>
                </a:ext>
              </a:extLst>
            </p:cNvPr>
            <p:cNvSpPr txBox="1"/>
            <p:nvPr/>
          </p:nvSpPr>
          <p:spPr>
            <a:xfrm>
              <a:off x="1912079" y="4332640"/>
              <a:ext cx="1935192" cy="53942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ko-KR" sz="1026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Crosslinking reaction</a:t>
              </a:r>
              <a:endParaRPr lang="ko-KR" altLang="en-US" sz="1026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9" name="Oval 54">
              <a:extLst>
                <a:ext uri="{FF2B5EF4-FFF2-40B4-BE49-F238E27FC236}">
                  <a16:creationId xmlns:a16="http://schemas.microsoft.com/office/drawing/2014/main" id="{75920EDD-FB88-9E8F-3992-93F1D0CAC289}"/>
                </a:ext>
              </a:extLst>
            </p:cNvPr>
            <p:cNvSpPr/>
            <p:nvPr/>
          </p:nvSpPr>
          <p:spPr>
            <a:xfrm>
              <a:off x="4768794" y="1697151"/>
              <a:ext cx="900216" cy="846411"/>
            </a:xfrm>
            <a:prstGeom prst="ellipse">
              <a:avLst/>
            </a:prstGeom>
            <a:solidFill>
              <a:schemeClr val="accent4"/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796"/>
            </a:p>
          </p:txBody>
        </p:sp>
        <p:sp>
          <p:nvSpPr>
            <p:cNvPr id="20" name="Oval 55">
              <a:extLst>
                <a:ext uri="{FF2B5EF4-FFF2-40B4-BE49-F238E27FC236}">
                  <a16:creationId xmlns:a16="http://schemas.microsoft.com/office/drawing/2014/main" id="{5ABA3113-9DBA-2139-D038-6A98062BD7CC}"/>
                </a:ext>
              </a:extLst>
            </p:cNvPr>
            <p:cNvSpPr/>
            <p:nvPr/>
          </p:nvSpPr>
          <p:spPr>
            <a:xfrm>
              <a:off x="5503891" y="3331221"/>
              <a:ext cx="900216" cy="846411"/>
            </a:xfrm>
            <a:prstGeom prst="ellipse">
              <a:avLst/>
            </a:prstGeom>
            <a:solidFill>
              <a:schemeClr val="accent3"/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796"/>
            </a:p>
          </p:txBody>
        </p:sp>
        <p:sp>
          <p:nvSpPr>
            <p:cNvPr id="21" name="Oval 56">
              <a:extLst>
                <a:ext uri="{FF2B5EF4-FFF2-40B4-BE49-F238E27FC236}">
                  <a16:creationId xmlns:a16="http://schemas.microsoft.com/office/drawing/2014/main" id="{747558CF-2937-E728-C76B-F6EED83B41C0}"/>
                </a:ext>
              </a:extLst>
            </p:cNvPr>
            <p:cNvSpPr/>
            <p:nvPr/>
          </p:nvSpPr>
          <p:spPr>
            <a:xfrm>
              <a:off x="4768794" y="4008244"/>
              <a:ext cx="900216" cy="846411"/>
            </a:xfrm>
            <a:prstGeom prst="ellipse">
              <a:avLst/>
            </a:prstGeom>
            <a:solidFill>
              <a:schemeClr val="accent2"/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796" dirty="0"/>
            </a:p>
          </p:txBody>
        </p:sp>
        <p:sp>
          <p:nvSpPr>
            <p:cNvPr id="23" name="Oval 57">
              <a:extLst>
                <a:ext uri="{FF2B5EF4-FFF2-40B4-BE49-F238E27FC236}">
                  <a16:creationId xmlns:a16="http://schemas.microsoft.com/office/drawing/2014/main" id="{5381B273-01A1-AD9D-9334-18ACA58DB836}"/>
                </a:ext>
              </a:extLst>
            </p:cNvPr>
            <p:cNvSpPr/>
            <p:nvPr/>
          </p:nvSpPr>
          <p:spPr>
            <a:xfrm>
              <a:off x="3743946" y="4008244"/>
              <a:ext cx="900216" cy="846411"/>
            </a:xfrm>
            <a:prstGeom prst="ellipse">
              <a:avLst/>
            </a:prstGeom>
            <a:solidFill>
              <a:schemeClr val="accent4"/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796" dirty="0"/>
            </a:p>
          </p:txBody>
        </p:sp>
        <p:sp>
          <p:nvSpPr>
            <p:cNvPr id="24" name="Oval 58">
              <a:extLst>
                <a:ext uri="{FF2B5EF4-FFF2-40B4-BE49-F238E27FC236}">
                  <a16:creationId xmlns:a16="http://schemas.microsoft.com/office/drawing/2014/main" id="{8284153F-85CF-6EF2-B481-48760090026F}"/>
                </a:ext>
              </a:extLst>
            </p:cNvPr>
            <p:cNvSpPr/>
            <p:nvPr/>
          </p:nvSpPr>
          <p:spPr>
            <a:xfrm>
              <a:off x="3007097" y="2434922"/>
              <a:ext cx="900216" cy="846411"/>
            </a:xfrm>
            <a:prstGeom prst="ellipse">
              <a:avLst/>
            </a:prstGeom>
            <a:solidFill>
              <a:schemeClr val="accent3"/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796" dirty="0"/>
            </a:p>
          </p:txBody>
        </p:sp>
        <p:sp>
          <p:nvSpPr>
            <p:cNvPr id="25" name="Oval 59">
              <a:extLst>
                <a:ext uri="{FF2B5EF4-FFF2-40B4-BE49-F238E27FC236}">
                  <a16:creationId xmlns:a16="http://schemas.microsoft.com/office/drawing/2014/main" id="{1DF85F60-E9EC-D049-26F8-A79208583F0B}"/>
                </a:ext>
              </a:extLst>
            </p:cNvPr>
            <p:cNvSpPr/>
            <p:nvPr/>
          </p:nvSpPr>
          <p:spPr>
            <a:xfrm>
              <a:off x="3743946" y="1697151"/>
              <a:ext cx="900216" cy="846411"/>
            </a:xfrm>
            <a:prstGeom prst="ellipse">
              <a:avLst/>
            </a:prstGeom>
            <a:solidFill>
              <a:schemeClr val="accent2"/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796" dirty="0"/>
            </a:p>
          </p:txBody>
        </p:sp>
        <p:sp>
          <p:nvSpPr>
            <p:cNvPr id="26" name="Oval 56">
              <a:extLst>
                <a:ext uri="{FF2B5EF4-FFF2-40B4-BE49-F238E27FC236}">
                  <a16:creationId xmlns:a16="http://schemas.microsoft.com/office/drawing/2014/main" id="{747C5999-0A37-6B65-E658-E8D8166FAFDE}"/>
                </a:ext>
              </a:extLst>
            </p:cNvPr>
            <p:cNvSpPr/>
            <p:nvPr/>
          </p:nvSpPr>
          <p:spPr>
            <a:xfrm>
              <a:off x="5503891" y="2434922"/>
              <a:ext cx="900216" cy="846411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796" dirty="0"/>
            </a:p>
          </p:txBody>
        </p:sp>
        <p:sp>
          <p:nvSpPr>
            <p:cNvPr id="27" name="Oval 59">
              <a:extLst>
                <a:ext uri="{FF2B5EF4-FFF2-40B4-BE49-F238E27FC236}">
                  <a16:creationId xmlns:a16="http://schemas.microsoft.com/office/drawing/2014/main" id="{DDD39D55-B8B7-C5BC-2E1D-AB62DB4ABB81}"/>
                </a:ext>
              </a:extLst>
            </p:cNvPr>
            <p:cNvSpPr/>
            <p:nvPr/>
          </p:nvSpPr>
          <p:spPr>
            <a:xfrm>
              <a:off x="3007097" y="3331221"/>
              <a:ext cx="900216" cy="846411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796" dirty="0"/>
            </a:p>
          </p:txBody>
        </p:sp>
        <p:sp>
          <p:nvSpPr>
            <p:cNvPr id="28" name="Oval 61">
              <a:extLst>
                <a:ext uri="{FF2B5EF4-FFF2-40B4-BE49-F238E27FC236}">
                  <a16:creationId xmlns:a16="http://schemas.microsoft.com/office/drawing/2014/main" id="{1F7200F6-F80C-A4A5-3D03-CF5DEAD469B4}"/>
                </a:ext>
              </a:extLst>
            </p:cNvPr>
            <p:cNvSpPr/>
            <p:nvPr/>
          </p:nvSpPr>
          <p:spPr>
            <a:xfrm>
              <a:off x="3785517" y="2411459"/>
              <a:ext cx="1863556" cy="1752173"/>
            </a:xfrm>
            <a:prstGeom prst="ellipse">
              <a:avLst/>
            </a:prstGeom>
            <a:solidFill>
              <a:schemeClr val="bg1"/>
            </a:solidFill>
            <a:ln w="114300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796" dirty="0"/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45E461F5-D5EE-F719-0D87-C6E259318B4B}"/>
                </a:ext>
              </a:extLst>
            </p:cNvPr>
            <p:cNvSpPr txBox="1"/>
            <p:nvPr/>
          </p:nvSpPr>
          <p:spPr>
            <a:xfrm>
              <a:off x="6450325" y="3391025"/>
              <a:ext cx="1164564" cy="53942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altLang="ko-KR" sz="1026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Hydrogel formation</a:t>
              </a:r>
              <a:endParaRPr lang="ko-KR" altLang="en-US" sz="1026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8FD836A8-D9D5-657F-C15D-66136FD312DB}"/>
                </a:ext>
              </a:extLst>
            </p:cNvPr>
            <p:cNvSpPr txBox="1"/>
            <p:nvPr/>
          </p:nvSpPr>
          <p:spPr>
            <a:xfrm>
              <a:off x="1123112" y="2564038"/>
              <a:ext cx="1935192" cy="5394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ko-KR" sz="1026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Modification by </a:t>
              </a:r>
              <a:r>
                <a:rPr lang="en-US" altLang="ko-KR" sz="1026" b="1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acrylation</a:t>
              </a:r>
              <a:r>
                <a:rPr lang="en-US" altLang="ko-KR" sz="1026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, acylation</a:t>
              </a:r>
              <a:endParaRPr lang="ko-KR" altLang="en-US" sz="1026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BD531210-F745-DA5A-5B6E-55F76A5E33B3}"/>
                </a:ext>
              </a:extLst>
            </p:cNvPr>
            <p:cNvSpPr txBox="1"/>
            <p:nvPr/>
          </p:nvSpPr>
          <p:spPr>
            <a:xfrm>
              <a:off x="3922465" y="3422357"/>
              <a:ext cx="1587068" cy="5655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09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Chemical Modifications</a:t>
              </a:r>
              <a:endParaRPr lang="ko-KR" altLang="en-US" sz="109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26BF2E6C-5AE6-2D84-8D51-280D7D13A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861222" y="2951500"/>
              <a:ext cx="536894" cy="460427"/>
            </a:xfrm>
            <a:prstGeom prst="rect">
              <a:avLst/>
            </a:prstGeom>
          </p:spPr>
        </p:pic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4ADCCAF3-EB45-CA5A-287C-8F5E207A68D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76461" y="2564244"/>
              <a:ext cx="1018939" cy="503353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F0CB15ED-8E1D-59FA-95EA-411B3B4F110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935881" y="2859345"/>
              <a:ext cx="548073" cy="585398"/>
            </a:xfrm>
            <a:prstGeom prst="rect">
              <a:avLst/>
            </a:prstGeom>
          </p:spPr>
        </p:pic>
        <p:cxnSp>
          <p:nvCxnSpPr>
            <p:cNvPr id="35" name="Connector: Curved 34">
              <a:extLst>
                <a:ext uri="{FF2B5EF4-FFF2-40B4-BE49-F238E27FC236}">
                  <a16:creationId xmlns:a16="http://schemas.microsoft.com/office/drawing/2014/main" id="{7BA9CDD9-C0DD-35C9-0F21-ABDDFF5A19AF}"/>
                </a:ext>
              </a:extLst>
            </p:cNvPr>
            <p:cNvCxnSpPr/>
            <p:nvPr/>
          </p:nvCxnSpPr>
          <p:spPr>
            <a:xfrm flipV="1">
              <a:off x="4148606" y="2698745"/>
              <a:ext cx="296471" cy="234349"/>
            </a:xfrm>
            <a:prstGeom prst="curvedConnector3">
              <a:avLst/>
            </a:prstGeom>
            <a:ln w="38100">
              <a:solidFill>
                <a:schemeClr val="accent5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Connector: Curved 35">
              <a:extLst>
                <a:ext uri="{FF2B5EF4-FFF2-40B4-BE49-F238E27FC236}">
                  <a16:creationId xmlns:a16="http://schemas.microsoft.com/office/drawing/2014/main" id="{4F3390A3-59A3-B33E-46C9-D6AA4009B690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4862634" y="2652614"/>
              <a:ext cx="253761" cy="245160"/>
            </a:xfrm>
            <a:prstGeom prst="curvedConnector3">
              <a:avLst>
                <a:gd name="adj1" fmla="val 50000"/>
              </a:avLst>
            </a:prstGeom>
            <a:ln w="38100">
              <a:solidFill>
                <a:schemeClr val="accent5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83852C2A-C1C6-4C08-6ECB-7693371570C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45006" y="1850032"/>
              <a:ext cx="788646" cy="571463"/>
            </a:xfrm>
            <a:prstGeom prst="rect">
              <a:avLst/>
            </a:prstGeom>
          </p:spPr>
        </p:pic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1B5953B2-E5BD-DFD0-268D-80B0DE594F82}"/>
                </a:ext>
              </a:extLst>
            </p:cNvPr>
            <p:cNvGrpSpPr/>
            <p:nvPr/>
          </p:nvGrpSpPr>
          <p:grpSpPr>
            <a:xfrm>
              <a:off x="5669010" y="3444274"/>
              <a:ext cx="661660" cy="620303"/>
              <a:chOff x="10680467" y="4918005"/>
              <a:chExt cx="790335" cy="788036"/>
            </a:xfrm>
          </p:grpSpPr>
          <p:sp>
            <p:nvSpPr>
              <p:cNvPr id="254" name="Freeform: Shape 253">
                <a:extLst>
                  <a:ext uri="{FF2B5EF4-FFF2-40B4-BE49-F238E27FC236}">
                    <a16:creationId xmlns:a16="http://schemas.microsoft.com/office/drawing/2014/main" id="{5553491B-BD79-E203-FB89-EE182377EBF0}"/>
                  </a:ext>
                </a:extLst>
              </p:cNvPr>
              <p:cNvSpPr/>
              <p:nvPr/>
            </p:nvSpPr>
            <p:spPr>
              <a:xfrm>
                <a:off x="10685062" y="5024161"/>
                <a:ext cx="712221" cy="64445"/>
              </a:xfrm>
              <a:custGeom>
                <a:avLst/>
                <a:gdLst>
                  <a:gd name="connsiteX0" fmla="*/ 0 w 712221"/>
                  <a:gd name="connsiteY0" fmla="*/ 64445 h 64445"/>
                  <a:gd name="connsiteX1" fmla="*/ 4595 w 712221"/>
                  <a:gd name="connsiteY1" fmla="*/ 41470 h 64445"/>
                  <a:gd name="connsiteX2" fmla="*/ 32164 w 712221"/>
                  <a:gd name="connsiteY2" fmla="*/ 32280 h 64445"/>
                  <a:gd name="connsiteX3" fmla="*/ 82709 w 712221"/>
                  <a:gd name="connsiteY3" fmla="*/ 13900 h 64445"/>
                  <a:gd name="connsiteX4" fmla="*/ 147039 w 712221"/>
                  <a:gd name="connsiteY4" fmla="*/ 18495 h 64445"/>
                  <a:gd name="connsiteX5" fmla="*/ 170014 w 712221"/>
                  <a:gd name="connsiteY5" fmla="*/ 23090 h 64445"/>
                  <a:gd name="connsiteX6" fmla="*/ 197583 w 712221"/>
                  <a:gd name="connsiteY6" fmla="*/ 27685 h 64445"/>
                  <a:gd name="connsiteX7" fmla="*/ 238938 w 712221"/>
                  <a:gd name="connsiteY7" fmla="*/ 32280 h 64445"/>
                  <a:gd name="connsiteX8" fmla="*/ 367598 w 712221"/>
                  <a:gd name="connsiteY8" fmla="*/ 18495 h 64445"/>
                  <a:gd name="connsiteX9" fmla="*/ 422737 w 712221"/>
                  <a:gd name="connsiteY9" fmla="*/ 9305 h 64445"/>
                  <a:gd name="connsiteX10" fmla="*/ 445712 w 712221"/>
                  <a:gd name="connsiteY10" fmla="*/ 115 h 64445"/>
                  <a:gd name="connsiteX11" fmla="*/ 578966 w 712221"/>
                  <a:gd name="connsiteY11" fmla="*/ 9305 h 64445"/>
                  <a:gd name="connsiteX12" fmla="*/ 634106 w 712221"/>
                  <a:gd name="connsiteY12" fmla="*/ 23090 h 64445"/>
                  <a:gd name="connsiteX13" fmla="*/ 647891 w 712221"/>
                  <a:gd name="connsiteY13" fmla="*/ 36875 h 64445"/>
                  <a:gd name="connsiteX14" fmla="*/ 698436 w 712221"/>
                  <a:gd name="connsiteY14" fmla="*/ 36875 h 64445"/>
                  <a:gd name="connsiteX15" fmla="*/ 712221 w 712221"/>
                  <a:gd name="connsiteY15" fmla="*/ 27685 h 644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12221" h="64445">
                    <a:moveTo>
                      <a:pt x="0" y="64445"/>
                    </a:moveTo>
                    <a:cubicBezTo>
                      <a:pt x="1532" y="56787"/>
                      <a:pt x="-927" y="46993"/>
                      <a:pt x="4595" y="41470"/>
                    </a:cubicBezTo>
                    <a:cubicBezTo>
                      <a:pt x="11444" y="34620"/>
                      <a:pt x="24104" y="37653"/>
                      <a:pt x="32164" y="32280"/>
                    </a:cubicBezTo>
                    <a:cubicBezTo>
                      <a:pt x="56458" y="16084"/>
                      <a:pt x="40591" y="24429"/>
                      <a:pt x="82709" y="13900"/>
                    </a:cubicBezTo>
                    <a:cubicBezTo>
                      <a:pt x="104152" y="15432"/>
                      <a:pt x="125659" y="16244"/>
                      <a:pt x="147039" y="18495"/>
                    </a:cubicBezTo>
                    <a:cubicBezTo>
                      <a:pt x="154806" y="19313"/>
                      <a:pt x="162330" y="21693"/>
                      <a:pt x="170014" y="23090"/>
                    </a:cubicBezTo>
                    <a:cubicBezTo>
                      <a:pt x="179180" y="24757"/>
                      <a:pt x="188348" y="26454"/>
                      <a:pt x="197583" y="27685"/>
                    </a:cubicBezTo>
                    <a:cubicBezTo>
                      <a:pt x="211331" y="29518"/>
                      <a:pt x="225153" y="30748"/>
                      <a:pt x="238938" y="32280"/>
                    </a:cubicBezTo>
                    <a:lnTo>
                      <a:pt x="367598" y="18495"/>
                    </a:lnTo>
                    <a:cubicBezTo>
                      <a:pt x="386087" y="16184"/>
                      <a:pt x="422737" y="9305"/>
                      <a:pt x="422737" y="9305"/>
                    </a:cubicBezTo>
                    <a:cubicBezTo>
                      <a:pt x="430395" y="6242"/>
                      <a:pt x="437469" y="420"/>
                      <a:pt x="445712" y="115"/>
                    </a:cubicBezTo>
                    <a:cubicBezTo>
                      <a:pt x="464523" y="-582"/>
                      <a:pt x="543301" y="1796"/>
                      <a:pt x="578966" y="9305"/>
                    </a:cubicBezTo>
                    <a:cubicBezTo>
                      <a:pt x="597505" y="13208"/>
                      <a:pt x="634106" y="23090"/>
                      <a:pt x="634106" y="23090"/>
                    </a:cubicBezTo>
                    <a:cubicBezTo>
                      <a:pt x="638701" y="27685"/>
                      <a:pt x="642249" y="33651"/>
                      <a:pt x="647891" y="36875"/>
                    </a:cubicBezTo>
                    <a:cubicBezTo>
                      <a:pt x="663779" y="45954"/>
                      <a:pt x="682313" y="39178"/>
                      <a:pt x="698436" y="36875"/>
                    </a:cubicBezTo>
                    <a:lnTo>
                      <a:pt x="712221" y="27685"/>
                    </a:lnTo>
                  </a:path>
                </a:pathLst>
              </a:custGeom>
              <a:noFill/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255" name="Freeform: Shape 254">
                <a:extLst>
                  <a:ext uri="{FF2B5EF4-FFF2-40B4-BE49-F238E27FC236}">
                    <a16:creationId xmlns:a16="http://schemas.microsoft.com/office/drawing/2014/main" id="{7490D6F6-3B44-92C2-F155-804F7D97499C}"/>
                  </a:ext>
                </a:extLst>
              </p:cNvPr>
              <p:cNvSpPr/>
              <p:nvPr/>
            </p:nvSpPr>
            <p:spPr>
              <a:xfrm>
                <a:off x="10680467" y="5166720"/>
                <a:ext cx="739791" cy="50545"/>
              </a:xfrm>
              <a:custGeom>
                <a:avLst/>
                <a:gdLst>
                  <a:gd name="connsiteX0" fmla="*/ 0 w 739791"/>
                  <a:gd name="connsiteY0" fmla="*/ 50545 h 50545"/>
                  <a:gd name="connsiteX1" fmla="*/ 4595 w 739791"/>
                  <a:gd name="connsiteY1" fmla="*/ 27570 h 50545"/>
                  <a:gd name="connsiteX2" fmla="*/ 41354 w 739791"/>
                  <a:gd name="connsiteY2" fmla="*/ 4595 h 50545"/>
                  <a:gd name="connsiteX3" fmla="*/ 68924 w 739791"/>
                  <a:gd name="connsiteY3" fmla="*/ 9190 h 50545"/>
                  <a:gd name="connsiteX4" fmla="*/ 91899 w 739791"/>
                  <a:gd name="connsiteY4" fmla="*/ 18380 h 50545"/>
                  <a:gd name="connsiteX5" fmla="*/ 137849 w 739791"/>
                  <a:gd name="connsiteY5" fmla="*/ 32165 h 50545"/>
                  <a:gd name="connsiteX6" fmla="*/ 225153 w 739791"/>
                  <a:gd name="connsiteY6" fmla="*/ 27570 h 50545"/>
                  <a:gd name="connsiteX7" fmla="*/ 238938 w 739791"/>
                  <a:gd name="connsiteY7" fmla="*/ 18380 h 50545"/>
                  <a:gd name="connsiteX8" fmla="*/ 257318 w 739791"/>
                  <a:gd name="connsiteY8" fmla="*/ 22975 h 50545"/>
                  <a:gd name="connsiteX9" fmla="*/ 275698 w 739791"/>
                  <a:gd name="connsiteY9" fmla="*/ 32165 h 50545"/>
                  <a:gd name="connsiteX10" fmla="*/ 289483 w 739791"/>
                  <a:gd name="connsiteY10" fmla="*/ 36760 h 50545"/>
                  <a:gd name="connsiteX11" fmla="*/ 358408 w 739791"/>
                  <a:gd name="connsiteY11" fmla="*/ 22975 h 50545"/>
                  <a:gd name="connsiteX12" fmla="*/ 385977 w 739791"/>
                  <a:gd name="connsiteY12" fmla="*/ 9190 h 50545"/>
                  <a:gd name="connsiteX13" fmla="*/ 408952 w 739791"/>
                  <a:gd name="connsiteY13" fmla="*/ 0 h 50545"/>
                  <a:gd name="connsiteX14" fmla="*/ 487067 w 739791"/>
                  <a:gd name="connsiteY14" fmla="*/ 4595 h 50545"/>
                  <a:gd name="connsiteX15" fmla="*/ 505447 w 739791"/>
                  <a:gd name="connsiteY15" fmla="*/ 9190 h 50545"/>
                  <a:gd name="connsiteX16" fmla="*/ 551397 w 739791"/>
                  <a:gd name="connsiteY16" fmla="*/ 18380 h 50545"/>
                  <a:gd name="connsiteX17" fmla="*/ 611131 w 739791"/>
                  <a:gd name="connsiteY17" fmla="*/ 32165 h 50545"/>
                  <a:gd name="connsiteX18" fmla="*/ 624916 w 739791"/>
                  <a:gd name="connsiteY18" fmla="*/ 36760 h 50545"/>
                  <a:gd name="connsiteX19" fmla="*/ 739791 w 739791"/>
                  <a:gd name="connsiteY19" fmla="*/ 27570 h 505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39791" h="50545">
                    <a:moveTo>
                      <a:pt x="0" y="50545"/>
                    </a:moveTo>
                    <a:cubicBezTo>
                      <a:pt x="1532" y="42887"/>
                      <a:pt x="263" y="34068"/>
                      <a:pt x="4595" y="27570"/>
                    </a:cubicBezTo>
                    <a:cubicBezTo>
                      <a:pt x="15298" y="11515"/>
                      <a:pt x="26193" y="9649"/>
                      <a:pt x="41354" y="4595"/>
                    </a:cubicBezTo>
                    <a:cubicBezTo>
                      <a:pt x="50544" y="6127"/>
                      <a:pt x="59936" y="6739"/>
                      <a:pt x="68924" y="9190"/>
                    </a:cubicBezTo>
                    <a:cubicBezTo>
                      <a:pt x="76882" y="11360"/>
                      <a:pt x="84147" y="15561"/>
                      <a:pt x="91899" y="18380"/>
                    </a:cubicBezTo>
                    <a:cubicBezTo>
                      <a:pt x="116511" y="27330"/>
                      <a:pt x="115906" y="26679"/>
                      <a:pt x="137849" y="32165"/>
                    </a:cubicBezTo>
                    <a:cubicBezTo>
                      <a:pt x="166950" y="30633"/>
                      <a:pt x="196279" y="31507"/>
                      <a:pt x="225153" y="27570"/>
                    </a:cubicBezTo>
                    <a:cubicBezTo>
                      <a:pt x="230625" y="26824"/>
                      <a:pt x="233471" y="19161"/>
                      <a:pt x="238938" y="18380"/>
                    </a:cubicBezTo>
                    <a:cubicBezTo>
                      <a:pt x="245190" y="17487"/>
                      <a:pt x="251405" y="20758"/>
                      <a:pt x="257318" y="22975"/>
                    </a:cubicBezTo>
                    <a:cubicBezTo>
                      <a:pt x="263732" y="25380"/>
                      <a:pt x="269402" y="29467"/>
                      <a:pt x="275698" y="32165"/>
                    </a:cubicBezTo>
                    <a:cubicBezTo>
                      <a:pt x="280150" y="34073"/>
                      <a:pt x="284888" y="35228"/>
                      <a:pt x="289483" y="36760"/>
                    </a:cubicBezTo>
                    <a:cubicBezTo>
                      <a:pt x="312458" y="32165"/>
                      <a:pt x="335536" y="28058"/>
                      <a:pt x="358408" y="22975"/>
                    </a:cubicBezTo>
                    <a:cubicBezTo>
                      <a:pt x="379199" y="18355"/>
                      <a:pt x="366148" y="19105"/>
                      <a:pt x="385977" y="9190"/>
                    </a:cubicBezTo>
                    <a:cubicBezTo>
                      <a:pt x="393354" y="5501"/>
                      <a:pt x="401294" y="3063"/>
                      <a:pt x="408952" y="0"/>
                    </a:cubicBezTo>
                    <a:cubicBezTo>
                      <a:pt x="434990" y="1532"/>
                      <a:pt x="461101" y="2122"/>
                      <a:pt x="487067" y="4595"/>
                    </a:cubicBezTo>
                    <a:cubicBezTo>
                      <a:pt x="493354" y="5194"/>
                      <a:pt x="499272" y="7867"/>
                      <a:pt x="505447" y="9190"/>
                    </a:cubicBezTo>
                    <a:cubicBezTo>
                      <a:pt x="520720" y="12463"/>
                      <a:pt x="536149" y="14991"/>
                      <a:pt x="551397" y="18380"/>
                    </a:cubicBezTo>
                    <a:cubicBezTo>
                      <a:pt x="558564" y="19973"/>
                      <a:pt x="597098" y="28156"/>
                      <a:pt x="611131" y="32165"/>
                    </a:cubicBezTo>
                    <a:cubicBezTo>
                      <a:pt x="615788" y="33496"/>
                      <a:pt x="620321" y="35228"/>
                      <a:pt x="624916" y="36760"/>
                    </a:cubicBezTo>
                    <a:cubicBezTo>
                      <a:pt x="699697" y="24297"/>
                      <a:pt x="661422" y="27570"/>
                      <a:pt x="739791" y="27570"/>
                    </a:cubicBezTo>
                  </a:path>
                </a:pathLst>
              </a:custGeom>
              <a:noFill/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56" name="Freeform: Shape 255">
                <a:extLst>
                  <a:ext uri="{FF2B5EF4-FFF2-40B4-BE49-F238E27FC236}">
                    <a16:creationId xmlns:a16="http://schemas.microsoft.com/office/drawing/2014/main" id="{9905367C-AF32-6354-8225-67888D0F17D9}"/>
                  </a:ext>
                </a:extLst>
              </p:cNvPr>
              <p:cNvSpPr/>
              <p:nvPr/>
            </p:nvSpPr>
            <p:spPr>
              <a:xfrm>
                <a:off x="10694252" y="5267810"/>
                <a:ext cx="762765" cy="64329"/>
              </a:xfrm>
              <a:custGeom>
                <a:avLst/>
                <a:gdLst>
                  <a:gd name="connsiteX0" fmla="*/ 0 w 762765"/>
                  <a:gd name="connsiteY0" fmla="*/ 64329 h 64329"/>
                  <a:gd name="connsiteX1" fmla="*/ 179204 w 762765"/>
                  <a:gd name="connsiteY1" fmla="*/ 50544 h 64329"/>
                  <a:gd name="connsiteX2" fmla="*/ 220558 w 762765"/>
                  <a:gd name="connsiteY2" fmla="*/ 36759 h 64329"/>
                  <a:gd name="connsiteX3" fmla="*/ 238938 w 762765"/>
                  <a:gd name="connsiteY3" fmla="*/ 22974 h 64329"/>
                  <a:gd name="connsiteX4" fmla="*/ 385977 w 762765"/>
                  <a:gd name="connsiteY4" fmla="*/ 18380 h 64329"/>
                  <a:gd name="connsiteX5" fmla="*/ 399762 w 762765"/>
                  <a:gd name="connsiteY5" fmla="*/ 22974 h 64329"/>
                  <a:gd name="connsiteX6" fmla="*/ 418142 w 762765"/>
                  <a:gd name="connsiteY6" fmla="*/ 32164 h 64329"/>
                  <a:gd name="connsiteX7" fmla="*/ 473282 w 762765"/>
                  <a:gd name="connsiteY7" fmla="*/ 22974 h 64329"/>
                  <a:gd name="connsiteX8" fmla="*/ 574371 w 762765"/>
                  <a:gd name="connsiteY8" fmla="*/ 4595 h 64329"/>
                  <a:gd name="connsiteX9" fmla="*/ 588156 w 762765"/>
                  <a:gd name="connsiteY9" fmla="*/ 0 h 64329"/>
                  <a:gd name="connsiteX10" fmla="*/ 643296 w 762765"/>
                  <a:gd name="connsiteY10" fmla="*/ 9190 h 64329"/>
                  <a:gd name="connsiteX11" fmla="*/ 657081 w 762765"/>
                  <a:gd name="connsiteY11" fmla="*/ 18380 h 64329"/>
                  <a:gd name="connsiteX12" fmla="*/ 698436 w 762765"/>
                  <a:gd name="connsiteY12" fmla="*/ 32164 h 64329"/>
                  <a:gd name="connsiteX13" fmla="*/ 762765 w 762765"/>
                  <a:gd name="connsiteY13" fmla="*/ 27569 h 643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762765" h="64329">
                    <a:moveTo>
                      <a:pt x="0" y="64329"/>
                    </a:moveTo>
                    <a:cubicBezTo>
                      <a:pt x="66971" y="61849"/>
                      <a:pt x="117336" y="65275"/>
                      <a:pt x="179204" y="50544"/>
                    </a:cubicBezTo>
                    <a:cubicBezTo>
                      <a:pt x="193339" y="47178"/>
                      <a:pt x="206773" y="41354"/>
                      <a:pt x="220558" y="36759"/>
                    </a:cubicBezTo>
                    <a:cubicBezTo>
                      <a:pt x="226685" y="32164"/>
                      <a:pt x="232706" y="27425"/>
                      <a:pt x="238938" y="22974"/>
                    </a:cubicBezTo>
                    <a:cubicBezTo>
                      <a:pt x="286473" y="-10978"/>
                      <a:pt x="273212" y="14492"/>
                      <a:pt x="385977" y="18380"/>
                    </a:cubicBezTo>
                    <a:cubicBezTo>
                      <a:pt x="390572" y="19911"/>
                      <a:pt x="395310" y="21066"/>
                      <a:pt x="399762" y="22974"/>
                    </a:cubicBezTo>
                    <a:cubicBezTo>
                      <a:pt x="406058" y="25672"/>
                      <a:pt x="411292" y="32164"/>
                      <a:pt x="418142" y="32164"/>
                    </a:cubicBezTo>
                    <a:cubicBezTo>
                      <a:pt x="436776" y="32164"/>
                      <a:pt x="454902" y="26037"/>
                      <a:pt x="473282" y="22974"/>
                    </a:cubicBezTo>
                    <a:cubicBezTo>
                      <a:pt x="501820" y="18218"/>
                      <a:pt x="542523" y="13694"/>
                      <a:pt x="574371" y="4595"/>
                    </a:cubicBezTo>
                    <a:cubicBezTo>
                      <a:pt x="579028" y="3264"/>
                      <a:pt x="583561" y="1532"/>
                      <a:pt x="588156" y="0"/>
                    </a:cubicBezTo>
                    <a:cubicBezTo>
                      <a:pt x="601259" y="1456"/>
                      <a:pt x="627900" y="1492"/>
                      <a:pt x="643296" y="9190"/>
                    </a:cubicBezTo>
                    <a:cubicBezTo>
                      <a:pt x="648235" y="11660"/>
                      <a:pt x="651983" y="16256"/>
                      <a:pt x="657081" y="18380"/>
                    </a:cubicBezTo>
                    <a:cubicBezTo>
                      <a:pt x="670494" y="23968"/>
                      <a:pt x="698436" y="32164"/>
                      <a:pt x="698436" y="32164"/>
                    </a:cubicBezTo>
                    <a:lnTo>
                      <a:pt x="762765" y="27569"/>
                    </a:lnTo>
                  </a:path>
                </a:pathLst>
              </a:custGeom>
              <a:noFill/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57" name="Freeform: Shape 256">
                <a:extLst>
                  <a:ext uri="{FF2B5EF4-FFF2-40B4-BE49-F238E27FC236}">
                    <a16:creationId xmlns:a16="http://schemas.microsoft.com/office/drawing/2014/main" id="{45483E8D-8306-F132-CF63-7BB2589FDC29}"/>
                  </a:ext>
                </a:extLst>
              </p:cNvPr>
              <p:cNvSpPr/>
              <p:nvPr/>
            </p:nvSpPr>
            <p:spPr>
              <a:xfrm>
                <a:off x="10708036" y="5401064"/>
                <a:ext cx="739791" cy="55140"/>
              </a:xfrm>
              <a:custGeom>
                <a:avLst/>
                <a:gdLst>
                  <a:gd name="connsiteX0" fmla="*/ 739791 w 739791"/>
                  <a:gd name="connsiteY0" fmla="*/ 27570 h 55140"/>
                  <a:gd name="connsiteX1" fmla="*/ 487068 w 739791"/>
                  <a:gd name="connsiteY1" fmla="*/ 22975 h 55140"/>
                  <a:gd name="connsiteX2" fmla="*/ 436523 w 739791"/>
                  <a:gd name="connsiteY2" fmla="*/ 9190 h 55140"/>
                  <a:gd name="connsiteX3" fmla="*/ 376788 w 739791"/>
                  <a:gd name="connsiteY3" fmla="*/ 0 h 55140"/>
                  <a:gd name="connsiteX4" fmla="*/ 252724 w 739791"/>
                  <a:gd name="connsiteY4" fmla="*/ 13785 h 55140"/>
                  <a:gd name="connsiteX5" fmla="*/ 234344 w 739791"/>
                  <a:gd name="connsiteY5" fmla="*/ 18380 h 55140"/>
                  <a:gd name="connsiteX6" fmla="*/ 206774 w 739791"/>
                  <a:gd name="connsiteY6" fmla="*/ 32165 h 55140"/>
                  <a:gd name="connsiteX7" fmla="*/ 160825 w 739791"/>
                  <a:gd name="connsiteY7" fmla="*/ 41355 h 55140"/>
                  <a:gd name="connsiteX8" fmla="*/ 133255 w 739791"/>
                  <a:gd name="connsiteY8" fmla="*/ 50545 h 55140"/>
                  <a:gd name="connsiteX9" fmla="*/ 119470 w 739791"/>
                  <a:gd name="connsiteY9" fmla="*/ 55140 h 55140"/>
                  <a:gd name="connsiteX10" fmla="*/ 0 w 739791"/>
                  <a:gd name="connsiteY10" fmla="*/ 55140 h 551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739791" h="55140">
                    <a:moveTo>
                      <a:pt x="739791" y="27570"/>
                    </a:moveTo>
                    <a:lnTo>
                      <a:pt x="487068" y="22975"/>
                    </a:lnTo>
                    <a:cubicBezTo>
                      <a:pt x="459344" y="22066"/>
                      <a:pt x="461082" y="17376"/>
                      <a:pt x="436523" y="9190"/>
                    </a:cubicBezTo>
                    <a:cubicBezTo>
                      <a:pt x="416626" y="2558"/>
                      <a:pt x="398200" y="2379"/>
                      <a:pt x="376788" y="0"/>
                    </a:cubicBezTo>
                    <a:cubicBezTo>
                      <a:pt x="336609" y="3827"/>
                      <a:pt x="293252" y="5679"/>
                      <a:pt x="252724" y="13785"/>
                    </a:cubicBezTo>
                    <a:cubicBezTo>
                      <a:pt x="246531" y="15024"/>
                      <a:pt x="240208" y="16035"/>
                      <a:pt x="234344" y="18380"/>
                    </a:cubicBezTo>
                    <a:cubicBezTo>
                      <a:pt x="224804" y="22196"/>
                      <a:pt x="216581" y="29100"/>
                      <a:pt x="206774" y="32165"/>
                    </a:cubicBezTo>
                    <a:cubicBezTo>
                      <a:pt x="191865" y="36824"/>
                      <a:pt x="175643" y="36416"/>
                      <a:pt x="160825" y="41355"/>
                    </a:cubicBezTo>
                    <a:lnTo>
                      <a:pt x="133255" y="50545"/>
                    </a:lnTo>
                    <a:cubicBezTo>
                      <a:pt x="128660" y="52077"/>
                      <a:pt x="124314" y="55140"/>
                      <a:pt x="119470" y="55140"/>
                    </a:cubicBezTo>
                    <a:lnTo>
                      <a:pt x="0" y="55140"/>
                    </a:lnTo>
                  </a:path>
                </a:pathLst>
              </a:custGeom>
              <a:noFill/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58" name="Freeform: Shape 257">
                <a:extLst>
                  <a:ext uri="{FF2B5EF4-FFF2-40B4-BE49-F238E27FC236}">
                    <a16:creationId xmlns:a16="http://schemas.microsoft.com/office/drawing/2014/main" id="{4D606F07-1132-D741-DB40-819BEE4164DF}"/>
                  </a:ext>
                </a:extLst>
              </p:cNvPr>
              <p:cNvSpPr/>
              <p:nvPr/>
            </p:nvSpPr>
            <p:spPr>
              <a:xfrm>
                <a:off x="10721821" y="5543508"/>
                <a:ext cx="748981" cy="41355"/>
              </a:xfrm>
              <a:custGeom>
                <a:avLst/>
                <a:gdLst>
                  <a:gd name="connsiteX0" fmla="*/ 0 w 748981"/>
                  <a:gd name="connsiteY0" fmla="*/ 41355 h 41355"/>
                  <a:gd name="connsiteX1" fmla="*/ 248129 w 748981"/>
                  <a:gd name="connsiteY1" fmla="*/ 32165 h 41355"/>
                  <a:gd name="connsiteX2" fmla="*/ 266509 w 748981"/>
                  <a:gd name="connsiteY2" fmla="*/ 27570 h 41355"/>
                  <a:gd name="connsiteX3" fmla="*/ 294079 w 748981"/>
                  <a:gd name="connsiteY3" fmla="*/ 22975 h 41355"/>
                  <a:gd name="connsiteX4" fmla="*/ 330839 w 748981"/>
                  <a:gd name="connsiteY4" fmla="*/ 9190 h 41355"/>
                  <a:gd name="connsiteX5" fmla="*/ 372193 w 748981"/>
                  <a:gd name="connsiteY5" fmla="*/ 0 h 41355"/>
                  <a:gd name="connsiteX6" fmla="*/ 431928 w 748981"/>
                  <a:gd name="connsiteY6" fmla="*/ 4595 h 41355"/>
                  <a:gd name="connsiteX7" fmla="*/ 454903 w 748981"/>
                  <a:gd name="connsiteY7" fmla="*/ 13785 h 41355"/>
                  <a:gd name="connsiteX8" fmla="*/ 510043 w 748981"/>
                  <a:gd name="connsiteY8" fmla="*/ 18380 h 41355"/>
                  <a:gd name="connsiteX9" fmla="*/ 675462 w 748981"/>
                  <a:gd name="connsiteY9" fmla="*/ 9190 h 41355"/>
                  <a:gd name="connsiteX10" fmla="*/ 730601 w 748981"/>
                  <a:gd name="connsiteY10" fmla="*/ 13785 h 41355"/>
                  <a:gd name="connsiteX11" fmla="*/ 748981 w 748981"/>
                  <a:gd name="connsiteY11" fmla="*/ 13785 h 413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748981" h="41355">
                    <a:moveTo>
                      <a:pt x="0" y="41355"/>
                    </a:moveTo>
                    <a:lnTo>
                      <a:pt x="248129" y="32165"/>
                    </a:lnTo>
                    <a:cubicBezTo>
                      <a:pt x="254436" y="31839"/>
                      <a:pt x="260316" y="28809"/>
                      <a:pt x="266509" y="27570"/>
                    </a:cubicBezTo>
                    <a:cubicBezTo>
                      <a:pt x="275645" y="25743"/>
                      <a:pt x="284889" y="24507"/>
                      <a:pt x="294079" y="22975"/>
                    </a:cubicBezTo>
                    <a:cubicBezTo>
                      <a:pt x="306332" y="18380"/>
                      <a:pt x="318424" y="13328"/>
                      <a:pt x="330839" y="9190"/>
                    </a:cubicBezTo>
                    <a:cubicBezTo>
                      <a:pt x="340575" y="5945"/>
                      <a:pt x="363086" y="1821"/>
                      <a:pt x="372193" y="0"/>
                    </a:cubicBezTo>
                    <a:cubicBezTo>
                      <a:pt x="392105" y="1532"/>
                      <a:pt x="412229" y="1312"/>
                      <a:pt x="431928" y="4595"/>
                    </a:cubicBezTo>
                    <a:cubicBezTo>
                      <a:pt x="440064" y="5951"/>
                      <a:pt x="446780" y="12352"/>
                      <a:pt x="454903" y="13785"/>
                    </a:cubicBezTo>
                    <a:cubicBezTo>
                      <a:pt x="473066" y="16990"/>
                      <a:pt x="491663" y="16848"/>
                      <a:pt x="510043" y="18380"/>
                    </a:cubicBezTo>
                    <a:cubicBezTo>
                      <a:pt x="565183" y="15317"/>
                      <a:pt x="620249" y="10340"/>
                      <a:pt x="675462" y="9190"/>
                    </a:cubicBezTo>
                    <a:cubicBezTo>
                      <a:pt x="693901" y="8806"/>
                      <a:pt x="712194" y="12635"/>
                      <a:pt x="730601" y="13785"/>
                    </a:cubicBezTo>
                    <a:cubicBezTo>
                      <a:pt x="736716" y="14167"/>
                      <a:pt x="742854" y="13785"/>
                      <a:pt x="748981" y="13785"/>
                    </a:cubicBezTo>
                  </a:path>
                </a:pathLst>
              </a:custGeom>
              <a:noFill/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59" name="Freeform: Shape 258">
                <a:extLst>
                  <a:ext uri="{FF2B5EF4-FFF2-40B4-BE49-F238E27FC236}">
                    <a16:creationId xmlns:a16="http://schemas.microsoft.com/office/drawing/2014/main" id="{9090ADA5-0251-1170-06A8-7028F3F4234B}"/>
                  </a:ext>
                </a:extLst>
              </p:cNvPr>
              <p:cNvSpPr/>
              <p:nvPr/>
            </p:nvSpPr>
            <p:spPr>
              <a:xfrm rot="5400000">
                <a:off x="10414358" y="5267166"/>
                <a:ext cx="712221" cy="64445"/>
              </a:xfrm>
              <a:custGeom>
                <a:avLst/>
                <a:gdLst>
                  <a:gd name="connsiteX0" fmla="*/ 0 w 712221"/>
                  <a:gd name="connsiteY0" fmla="*/ 64445 h 64445"/>
                  <a:gd name="connsiteX1" fmla="*/ 4595 w 712221"/>
                  <a:gd name="connsiteY1" fmla="*/ 41470 h 64445"/>
                  <a:gd name="connsiteX2" fmla="*/ 32164 w 712221"/>
                  <a:gd name="connsiteY2" fmla="*/ 32280 h 64445"/>
                  <a:gd name="connsiteX3" fmla="*/ 82709 w 712221"/>
                  <a:gd name="connsiteY3" fmla="*/ 13900 h 64445"/>
                  <a:gd name="connsiteX4" fmla="*/ 147039 w 712221"/>
                  <a:gd name="connsiteY4" fmla="*/ 18495 h 64445"/>
                  <a:gd name="connsiteX5" fmla="*/ 170014 w 712221"/>
                  <a:gd name="connsiteY5" fmla="*/ 23090 h 64445"/>
                  <a:gd name="connsiteX6" fmla="*/ 197583 w 712221"/>
                  <a:gd name="connsiteY6" fmla="*/ 27685 h 64445"/>
                  <a:gd name="connsiteX7" fmla="*/ 238938 w 712221"/>
                  <a:gd name="connsiteY7" fmla="*/ 32280 h 64445"/>
                  <a:gd name="connsiteX8" fmla="*/ 367598 w 712221"/>
                  <a:gd name="connsiteY8" fmla="*/ 18495 h 64445"/>
                  <a:gd name="connsiteX9" fmla="*/ 422737 w 712221"/>
                  <a:gd name="connsiteY9" fmla="*/ 9305 h 64445"/>
                  <a:gd name="connsiteX10" fmla="*/ 445712 w 712221"/>
                  <a:gd name="connsiteY10" fmla="*/ 115 h 64445"/>
                  <a:gd name="connsiteX11" fmla="*/ 578966 w 712221"/>
                  <a:gd name="connsiteY11" fmla="*/ 9305 h 64445"/>
                  <a:gd name="connsiteX12" fmla="*/ 634106 w 712221"/>
                  <a:gd name="connsiteY12" fmla="*/ 23090 h 64445"/>
                  <a:gd name="connsiteX13" fmla="*/ 647891 w 712221"/>
                  <a:gd name="connsiteY13" fmla="*/ 36875 h 64445"/>
                  <a:gd name="connsiteX14" fmla="*/ 698436 w 712221"/>
                  <a:gd name="connsiteY14" fmla="*/ 36875 h 64445"/>
                  <a:gd name="connsiteX15" fmla="*/ 712221 w 712221"/>
                  <a:gd name="connsiteY15" fmla="*/ 27685 h 644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12221" h="64445">
                    <a:moveTo>
                      <a:pt x="0" y="64445"/>
                    </a:moveTo>
                    <a:cubicBezTo>
                      <a:pt x="1532" y="56787"/>
                      <a:pt x="-927" y="46993"/>
                      <a:pt x="4595" y="41470"/>
                    </a:cubicBezTo>
                    <a:cubicBezTo>
                      <a:pt x="11444" y="34620"/>
                      <a:pt x="24104" y="37653"/>
                      <a:pt x="32164" y="32280"/>
                    </a:cubicBezTo>
                    <a:cubicBezTo>
                      <a:pt x="56458" y="16084"/>
                      <a:pt x="40591" y="24429"/>
                      <a:pt x="82709" y="13900"/>
                    </a:cubicBezTo>
                    <a:cubicBezTo>
                      <a:pt x="104152" y="15432"/>
                      <a:pt x="125659" y="16244"/>
                      <a:pt x="147039" y="18495"/>
                    </a:cubicBezTo>
                    <a:cubicBezTo>
                      <a:pt x="154806" y="19313"/>
                      <a:pt x="162330" y="21693"/>
                      <a:pt x="170014" y="23090"/>
                    </a:cubicBezTo>
                    <a:cubicBezTo>
                      <a:pt x="179180" y="24757"/>
                      <a:pt x="188348" y="26454"/>
                      <a:pt x="197583" y="27685"/>
                    </a:cubicBezTo>
                    <a:cubicBezTo>
                      <a:pt x="211331" y="29518"/>
                      <a:pt x="225153" y="30748"/>
                      <a:pt x="238938" y="32280"/>
                    </a:cubicBezTo>
                    <a:lnTo>
                      <a:pt x="367598" y="18495"/>
                    </a:lnTo>
                    <a:cubicBezTo>
                      <a:pt x="386087" y="16184"/>
                      <a:pt x="422737" y="9305"/>
                      <a:pt x="422737" y="9305"/>
                    </a:cubicBezTo>
                    <a:cubicBezTo>
                      <a:pt x="430395" y="6242"/>
                      <a:pt x="437469" y="420"/>
                      <a:pt x="445712" y="115"/>
                    </a:cubicBezTo>
                    <a:cubicBezTo>
                      <a:pt x="464523" y="-582"/>
                      <a:pt x="543301" y="1796"/>
                      <a:pt x="578966" y="9305"/>
                    </a:cubicBezTo>
                    <a:cubicBezTo>
                      <a:pt x="597505" y="13208"/>
                      <a:pt x="634106" y="23090"/>
                      <a:pt x="634106" y="23090"/>
                    </a:cubicBezTo>
                    <a:cubicBezTo>
                      <a:pt x="638701" y="27685"/>
                      <a:pt x="642249" y="33651"/>
                      <a:pt x="647891" y="36875"/>
                    </a:cubicBezTo>
                    <a:cubicBezTo>
                      <a:pt x="663779" y="45954"/>
                      <a:pt x="682313" y="39178"/>
                      <a:pt x="698436" y="36875"/>
                    </a:cubicBezTo>
                    <a:lnTo>
                      <a:pt x="712221" y="27685"/>
                    </a:lnTo>
                  </a:path>
                </a:pathLst>
              </a:custGeom>
              <a:noFill/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260" name="Freeform: Shape 259">
                <a:extLst>
                  <a:ext uri="{FF2B5EF4-FFF2-40B4-BE49-F238E27FC236}">
                    <a16:creationId xmlns:a16="http://schemas.microsoft.com/office/drawing/2014/main" id="{E17BB051-D325-5A5A-E932-9DF63087BE37}"/>
                  </a:ext>
                </a:extLst>
              </p:cNvPr>
              <p:cNvSpPr/>
              <p:nvPr/>
            </p:nvSpPr>
            <p:spPr>
              <a:xfrm rot="5400000">
                <a:off x="10653806" y="5292437"/>
                <a:ext cx="712221" cy="64445"/>
              </a:xfrm>
              <a:custGeom>
                <a:avLst/>
                <a:gdLst>
                  <a:gd name="connsiteX0" fmla="*/ 0 w 712221"/>
                  <a:gd name="connsiteY0" fmla="*/ 64445 h 64445"/>
                  <a:gd name="connsiteX1" fmla="*/ 4595 w 712221"/>
                  <a:gd name="connsiteY1" fmla="*/ 41470 h 64445"/>
                  <a:gd name="connsiteX2" fmla="*/ 32164 w 712221"/>
                  <a:gd name="connsiteY2" fmla="*/ 32280 h 64445"/>
                  <a:gd name="connsiteX3" fmla="*/ 82709 w 712221"/>
                  <a:gd name="connsiteY3" fmla="*/ 13900 h 64445"/>
                  <a:gd name="connsiteX4" fmla="*/ 147039 w 712221"/>
                  <a:gd name="connsiteY4" fmla="*/ 18495 h 64445"/>
                  <a:gd name="connsiteX5" fmla="*/ 170014 w 712221"/>
                  <a:gd name="connsiteY5" fmla="*/ 23090 h 64445"/>
                  <a:gd name="connsiteX6" fmla="*/ 197583 w 712221"/>
                  <a:gd name="connsiteY6" fmla="*/ 27685 h 64445"/>
                  <a:gd name="connsiteX7" fmla="*/ 238938 w 712221"/>
                  <a:gd name="connsiteY7" fmla="*/ 32280 h 64445"/>
                  <a:gd name="connsiteX8" fmla="*/ 367598 w 712221"/>
                  <a:gd name="connsiteY8" fmla="*/ 18495 h 64445"/>
                  <a:gd name="connsiteX9" fmla="*/ 422737 w 712221"/>
                  <a:gd name="connsiteY9" fmla="*/ 9305 h 64445"/>
                  <a:gd name="connsiteX10" fmla="*/ 445712 w 712221"/>
                  <a:gd name="connsiteY10" fmla="*/ 115 h 64445"/>
                  <a:gd name="connsiteX11" fmla="*/ 578966 w 712221"/>
                  <a:gd name="connsiteY11" fmla="*/ 9305 h 64445"/>
                  <a:gd name="connsiteX12" fmla="*/ 634106 w 712221"/>
                  <a:gd name="connsiteY12" fmla="*/ 23090 h 64445"/>
                  <a:gd name="connsiteX13" fmla="*/ 647891 w 712221"/>
                  <a:gd name="connsiteY13" fmla="*/ 36875 h 64445"/>
                  <a:gd name="connsiteX14" fmla="*/ 698436 w 712221"/>
                  <a:gd name="connsiteY14" fmla="*/ 36875 h 64445"/>
                  <a:gd name="connsiteX15" fmla="*/ 712221 w 712221"/>
                  <a:gd name="connsiteY15" fmla="*/ 27685 h 644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12221" h="64445">
                    <a:moveTo>
                      <a:pt x="0" y="64445"/>
                    </a:moveTo>
                    <a:cubicBezTo>
                      <a:pt x="1532" y="56787"/>
                      <a:pt x="-927" y="46993"/>
                      <a:pt x="4595" y="41470"/>
                    </a:cubicBezTo>
                    <a:cubicBezTo>
                      <a:pt x="11444" y="34620"/>
                      <a:pt x="24104" y="37653"/>
                      <a:pt x="32164" y="32280"/>
                    </a:cubicBezTo>
                    <a:cubicBezTo>
                      <a:pt x="56458" y="16084"/>
                      <a:pt x="40591" y="24429"/>
                      <a:pt x="82709" y="13900"/>
                    </a:cubicBezTo>
                    <a:cubicBezTo>
                      <a:pt x="104152" y="15432"/>
                      <a:pt x="125659" y="16244"/>
                      <a:pt x="147039" y="18495"/>
                    </a:cubicBezTo>
                    <a:cubicBezTo>
                      <a:pt x="154806" y="19313"/>
                      <a:pt x="162330" y="21693"/>
                      <a:pt x="170014" y="23090"/>
                    </a:cubicBezTo>
                    <a:cubicBezTo>
                      <a:pt x="179180" y="24757"/>
                      <a:pt x="188348" y="26454"/>
                      <a:pt x="197583" y="27685"/>
                    </a:cubicBezTo>
                    <a:cubicBezTo>
                      <a:pt x="211331" y="29518"/>
                      <a:pt x="225153" y="30748"/>
                      <a:pt x="238938" y="32280"/>
                    </a:cubicBezTo>
                    <a:lnTo>
                      <a:pt x="367598" y="18495"/>
                    </a:lnTo>
                    <a:cubicBezTo>
                      <a:pt x="386087" y="16184"/>
                      <a:pt x="422737" y="9305"/>
                      <a:pt x="422737" y="9305"/>
                    </a:cubicBezTo>
                    <a:cubicBezTo>
                      <a:pt x="430395" y="6242"/>
                      <a:pt x="437469" y="420"/>
                      <a:pt x="445712" y="115"/>
                    </a:cubicBezTo>
                    <a:cubicBezTo>
                      <a:pt x="464523" y="-582"/>
                      <a:pt x="543301" y="1796"/>
                      <a:pt x="578966" y="9305"/>
                    </a:cubicBezTo>
                    <a:cubicBezTo>
                      <a:pt x="597505" y="13208"/>
                      <a:pt x="634106" y="23090"/>
                      <a:pt x="634106" y="23090"/>
                    </a:cubicBezTo>
                    <a:cubicBezTo>
                      <a:pt x="638701" y="27685"/>
                      <a:pt x="642249" y="33651"/>
                      <a:pt x="647891" y="36875"/>
                    </a:cubicBezTo>
                    <a:cubicBezTo>
                      <a:pt x="663779" y="45954"/>
                      <a:pt x="682313" y="39178"/>
                      <a:pt x="698436" y="36875"/>
                    </a:cubicBezTo>
                    <a:lnTo>
                      <a:pt x="712221" y="27685"/>
                    </a:lnTo>
                  </a:path>
                </a:pathLst>
              </a:custGeom>
              <a:noFill/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61" name="Freeform: Shape 260">
                <a:extLst>
                  <a:ext uri="{FF2B5EF4-FFF2-40B4-BE49-F238E27FC236}">
                    <a16:creationId xmlns:a16="http://schemas.microsoft.com/office/drawing/2014/main" id="{FC64E5C5-AE7D-993B-70E1-66543EC41949}"/>
                  </a:ext>
                </a:extLst>
              </p:cNvPr>
              <p:cNvSpPr/>
              <p:nvPr/>
            </p:nvSpPr>
            <p:spPr>
              <a:xfrm rot="5400000">
                <a:off x="10525658" y="5267223"/>
                <a:ext cx="762765" cy="64329"/>
              </a:xfrm>
              <a:custGeom>
                <a:avLst/>
                <a:gdLst>
                  <a:gd name="connsiteX0" fmla="*/ 0 w 762765"/>
                  <a:gd name="connsiteY0" fmla="*/ 64329 h 64329"/>
                  <a:gd name="connsiteX1" fmla="*/ 179204 w 762765"/>
                  <a:gd name="connsiteY1" fmla="*/ 50544 h 64329"/>
                  <a:gd name="connsiteX2" fmla="*/ 220558 w 762765"/>
                  <a:gd name="connsiteY2" fmla="*/ 36759 h 64329"/>
                  <a:gd name="connsiteX3" fmla="*/ 238938 w 762765"/>
                  <a:gd name="connsiteY3" fmla="*/ 22974 h 64329"/>
                  <a:gd name="connsiteX4" fmla="*/ 385977 w 762765"/>
                  <a:gd name="connsiteY4" fmla="*/ 18380 h 64329"/>
                  <a:gd name="connsiteX5" fmla="*/ 399762 w 762765"/>
                  <a:gd name="connsiteY5" fmla="*/ 22974 h 64329"/>
                  <a:gd name="connsiteX6" fmla="*/ 418142 w 762765"/>
                  <a:gd name="connsiteY6" fmla="*/ 32164 h 64329"/>
                  <a:gd name="connsiteX7" fmla="*/ 473282 w 762765"/>
                  <a:gd name="connsiteY7" fmla="*/ 22974 h 64329"/>
                  <a:gd name="connsiteX8" fmla="*/ 574371 w 762765"/>
                  <a:gd name="connsiteY8" fmla="*/ 4595 h 64329"/>
                  <a:gd name="connsiteX9" fmla="*/ 588156 w 762765"/>
                  <a:gd name="connsiteY9" fmla="*/ 0 h 64329"/>
                  <a:gd name="connsiteX10" fmla="*/ 643296 w 762765"/>
                  <a:gd name="connsiteY10" fmla="*/ 9190 h 64329"/>
                  <a:gd name="connsiteX11" fmla="*/ 657081 w 762765"/>
                  <a:gd name="connsiteY11" fmla="*/ 18380 h 64329"/>
                  <a:gd name="connsiteX12" fmla="*/ 698436 w 762765"/>
                  <a:gd name="connsiteY12" fmla="*/ 32164 h 64329"/>
                  <a:gd name="connsiteX13" fmla="*/ 762765 w 762765"/>
                  <a:gd name="connsiteY13" fmla="*/ 27569 h 643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762765" h="64329">
                    <a:moveTo>
                      <a:pt x="0" y="64329"/>
                    </a:moveTo>
                    <a:cubicBezTo>
                      <a:pt x="66971" y="61849"/>
                      <a:pt x="117336" y="65275"/>
                      <a:pt x="179204" y="50544"/>
                    </a:cubicBezTo>
                    <a:cubicBezTo>
                      <a:pt x="193339" y="47178"/>
                      <a:pt x="206773" y="41354"/>
                      <a:pt x="220558" y="36759"/>
                    </a:cubicBezTo>
                    <a:cubicBezTo>
                      <a:pt x="226685" y="32164"/>
                      <a:pt x="232706" y="27425"/>
                      <a:pt x="238938" y="22974"/>
                    </a:cubicBezTo>
                    <a:cubicBezTo>
                      <a:pt x="286473" y="-10978"/>
                      <a:pt x="273212" y="14492"/>
                      <a:pt x="385977" y="18380"/>
                    </a:cubicBezTo>
                    <a:cubicBezTo>
                      <a:pt x="390572" y="19911"/>
                      <a:pt x="395310" y="21066"/>
                      <a:pt x="399762" y="22974"/>
                    </a:cubicBezTo>
                    <a:cubicBezTo>
                      <a:pt x="406058" y="25672"/>
                      <a:pt x="411292" y="32164"/>
                      <a:pt x="418142" y="32164"/>
                    </a:cubicBezTo>
                    <a:cubicBezTo>
                      <a:pt x="436776" y="32164"/>
                      <a:pt x="454902" y="26037"/>
                      <a:pt x="473282" y="22974"/>
                    </a:cubicBezTo>
                    <a:cubicBezTo>
                      <a:pt x="501820" y="18218"/>
                      <a:pt x="542523" y="13694"/>
                      <a:pt x="574371" y="4595"/>
                    </a:cubicBezTo>
                    <a:cubicBezTo>
                      <a:pt x="579028" y="3264"/>
                      <a:pt x="583561" y="1532"/>
                      <a:pt x="588156" y="0"/>
                    </a:cubicBezTo>
                    <a:cubicBezTo>
                      <a:pt x="601259" y="1456"/>
                      <a:pt x="627900" y="1492"/>
                      <a:pt x="643296" y="9190"/>
                    </a:cubicBezTo>
                    <a:cubicBezTo>
                      <a:pt x="648235" y="11660"/>
                      <a:pt x="651983" y="16256"/>
                      <a:pt x="657081" y="18380"/>
                    </a:cubicBezTo>
                    <a:cubicBezTo>
                      <a:pt x="670494" y="23968"/>
                      <a:pt x="698436" y="32164"/>
                      <a:pt x="698436" y="32164"/>
                    </a:cubicBezTo>
                    <a:lnTo>
                      <a:pt x="762765" y="27569"/>
                    </a:lnTo>
                  </a:path>
                </a:pathLst>
              </a:custGeom>
              <a:noFill/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62" name="Freeform: Shape 261">
                <a:extLst>
                  <a:ext uri="{FF2B5EF4-FFF2-40B4-BE49-F238E27FC236}">
                    <a16:creationId xmlns:a16="http://schemas.microsoft.com/office/drawing/2014/main" id="{407C3449-9023-1A54-5AB7-4E345782B147}"/>
                  </a:ext>
                </a:extLst>
              </p:cNvPr>
              <p:cNvSpPr/>
              <p:nvPr/>
            </p:nvSpPr>
            <p:spPr>
              <a:xfrm rot="16398223">
                <a:off x="10769166" y="5292494"/>
                <a:ext cx="762765" cy="64329"/>
              </a:xfrm>
              <a:custGeom>
                <a:avLst/>
                <a:gdLst>
                  <a:gd name="connsiteX0" fmla="*/ 0 w 762765"/>
                  <a:gd name="connsiteY0" fmla="*/ 64329 h 64329"/>
                  <a:gd name="connsiteX1" fmla="*/ 179204 w 762765"/>
                  <a:gd name="connsiteY1" fmla="*/ 50544 h 64329"/>
                  <a:gd name="connsiteX2" fmla="*/ 220558 w 762765"/>
                  <a:gd name="connsiteY2" fmla="*/ 36759 h 64329"/>
                  <a:gd name="connsiteX3" fmla="*/ 238938 w 762765"/>
                  <a:gd name="connsiteY3" fmla="*/ 22974 h 64329"/>
                  <a:gd name="connsiteX4" fmla="*/ 385977 w 762765"/>
                  <a:gd name="connsiteY4" fmla="*/ 18380 h 64329"/>
                  <a:gd name="connsiteX5" fmla="*/ 399762 w 762765"/>
                  <a:gd name="connsiteY5" fmla="*/ 22974 h 64329"/>
                  <a:gd name="connsiteX6" fmla="*/ 418142 w 762765"/>
                  <a:gd name="connsiteY6" fmla="*/ 32164 h 64329"/>
                  <a:gd name="connsiteX7" fmla="*/ 473282 w 762765"/>
                  <a:gd name="connsiteY7" fmla="*/ 22974 h 64329"/>
                  <a:gd name="connsiteX8" fmla="*/ 574371 w 762765"/>
                  <a:gd name="connsiteY8" fmla="*/ 4595 h 64329"/>
                  <a:gd name="connsiteX9" fmla="*/ 588156 w 762765"/>
                  <a:gd name="connsiteY9" fmla="*/ 0 h 64329"/>
                  <a:gd name="connsiteX10" fmla="*/ 643296 w 762765"/>
                  <a:gd name="connsiteY10" fmla="*/ 9190 h 64329"/>
                  <a:gd name="connsiteX11" fmla="*/ 657081 w 762765"/>
                  <a:gd name="connsiteY11" fmla="*/ 18380 h 64329"/>
                  <a:gd name="connsiteX12" fmla="*/ 698436 w 762765"/>
                  <a:gd name="connsiteY12" fmla="*/ 32164 h 64329"/>
                  <a:gd name="connsiteX13" fmla="*/ 762765 w 762765"/>
                  <a:gd name="connsiteY13" fmla="*/ 27569 h 643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762765" h="64329">
                    <a:moveTo>
                      <a:pt x="0" y="64329"/>
                    </a:moveTo>
                    <a:cubicBezTo>
                      <a:pt x="66971" y="61849"/>
                      <a:pt x="117336" y="65275"/>
                      <a:pt x="179204" y="50544"/>
                    </a:cubicBezTo>
                    <a:cubicBezTo>
                      <a:pt x="193339" y="47178"/>
                      <a:pt x="206773" y="41354"/>
                      <a:pt x="220558" y="36759"/>
                    </a:cubicBezTo>
                    <a:cubicBezTo>
                      <a:pt x="226685" y="32164"/>
                      <a:pt x="232706" y="27425"/>
                      <a:pt x="238938" y="22974"/>
                    </a:cubicBezTo>
                    <a:cubicBezTo>
                      <a:pt x="286473" y="-10978"/>
                      <a:pt x="273212" y="14492"/>
                      <a:pt x="385977" y="18380"/>
                    </a:cubicBezTo>
                    <a:cubicBezTo>
                      <a:pt x="390572" y="19911"/>
                      <a:pt x="395310" y="21066"/>
                      <a:pt x="399762" y="22974"/>
                    </a:cubicBezTo>
                    <a:cubicBezTo>
                      <a:pt x="406058" y="25672"/>
                      <a:pt x="411292" y="32164"/>
                      <a:pt x="418142" y="32164"/>
                    </a:cubicBezTo>
                    <a:cubicBezTo>
                      <a:pt x="436776" y="32164"/>
                      <a:pt x="454902" y="26037"/>
                      <a:pt x="473282" y="22974"/>
                    </a:cubicBezTo>
                    <a:cubicBezTo>
                      <a:pt x="501820" y="18218"/>
                      <a:pt x="542523" y="13694"/>
                      <a:pt x="574371" y="4595"/>
                    </a:cubicBezTo>
                    <a:cubicBezTo>
                      <a:pt x="579028" y="3264"/>
                      <a:pt x="583561" y="1532"/>
                      <a:pt x="588156" y="0"/>
                    </a:cubicBezTo>
                    <a:cubicBezTo>
                      <a:pt x="601259" y="1456"/>
                      <a:pt x="627900" y="1492"/>
                      <a:pt x="643296" y="9190"/>
                    </a:cubicBezTo>
                    <a:cubicBezTo>
                      <a:pt x="648235" y="11660"/>
                      <a:pt x="651983" y="16256"/>
                      <a:pt x="657081" y="18380"/>
                    </a:cubicBezTo>
                    <a:cubicBezTo>
                      <a:pt x="670494" y="23968"/>
                      <a:pt x="698436" y="32164"/>
                      <a:pt x="698436" y="32164"/>
                    </a:cubicBezTo>
                    <a:lnTo>
                      <a:pt x="762765" y="27569"/>
                    </a:lnTo>
                  </a:path>
                </a:pathLst>
              </a:custGeom>
              <a:noFill/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63" name="Freeform: Shape 262">
                <a:extLst>
                  <a:ext uri="{FF2B5EF4-FFF2-40B4-BE49-F238E27FC236}">
                    <a16:creationId xmlns:a16="http://schemas.microsoft.com/office/drawing/2014/main" id="{1530F70F-6BFA-CA1E-6649-AB9638F74116}"/>
                  </a:ext>
                </a:extLst>
              </p:cNvPr>
              <p:cNvSpPr/>
              <p:nvPr/>
            </p:nvSpPr>
            <p:spPr>
              <a:xfrm rot="5400000">
                <a:off x="10956338" y="5284085"/>
                <a:ext cx="762765" cy="64329"/>
              </a:xfrm>
              <a:custGeom>
                <a:avLst/>
                <a:gdLst>
                  <a:gd name="connsiteX0" fmla="*/ 0 w 762765"/>
                  <a:gd name="connsiteY0" fmla="*/ 64329 h 64329"/>
                  <a:gd name="connsiteX1" fmla="*/ 179204 w 762765"/>
                  <a:gd name="connsiteY1" fmla="*/ 50544 h 64329"/>
                  <a:gd name="connsiteX2" fmla="*/ 220558 w 762765"/>
                  <a:gd name="connsiteY2" fmla="*/ 36759 h 64329"/>
                  <a:gd name="connsiteX3" fmla="*/ 238938 w 762765"/>
                  <a:gd name="connsiteY3" fmla="*/ 22974 h 64329"/>
                  <a:gd name="connsiteX4" fmla="*/ 385977 w 762765"/>
                  <a:gd name="connsiteY4" fmla="*/ 18380 h 64329"/>
                  <a:gd name="connsiteX5" fmla="*/ 399762 w 762765"/>
                  <a:gd name="connsiteY5" fmla="*/ 22974 h 64329"/>
                  <a:gd name="connsiteX6" fmla="*/ 418142 w 762765"/>
                  <a:gd name="connsiteY6" fmla="*/ 32164 h 64329"/>
                  <a:gd name="connsiteX7" fmla="*/ 473282 w 762765"/>
                  <a:gd name="connsiteY7" fmla="*/ 22974 h 64329"/>
                  <a:gd name="connsiteX8" fmla="*/ 574371 w 762765"/>
                  <a:gd name="connsiteY8" fmla="*/ 4595 h 64329"/>
                  <a:gd name="connsiteX9" fmla="*/ 588156 w 762765"/>
                  <a:gd name="connsiteY9" fmla="*/ 0 h 64329"/>
                  <a:gd name="connsiteX10" fmla="*/ 643296 w 762765"/>
                  <a:gd name="connsiteY10" fmla="*/ 9190 h 64329"/>
                  <a:gd name="connsiteX11" fmla="*/ 657081 w 762765"/>
                  <a:gd name="connsiteY11" fmla="*/ 18380 h 64329"/>
                  <a:gd name="connsiteX12" fmla="*/ 698436 w 762765"/>
                  <a:gd name="connsiteY12" fmla="*/ 32164 h 64329"/>
                  <a:gd name="connsiteX13" fmla="*/ 762765 w 762765"/>
                  <a:gd name="connsiteY13" fmla="*/ 27569 h 643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762765" h="64329">
                    <a:moveTo>
                      <a:pt x="0" y="64329"/>
                    </a:moveTo>
                    <a:cubicBezTo>
                      <a:pt x="66971" y="61849"/>
                      <a:pt x="117336" y="65275"/>
                      <a:pt x="179204" y="50544"/>
                    </a:cubicBezTo>
                    <a:cubicBezTo>
                      <a:pt x="193339" y="47178"/>
                      <a:pt x="206773" y="41354"/>
                      <a:pt x="220558" y="36759"/>
                    </a:cubicBezTo>
                    <a:cubicBezTo>
                      <a:pt x="226685" y="32164"/>
                      <a:pt x="232706" y="27425"/>
                      <a:pt x="238938" y="22974"/>
                    </a:cubicBezTo>
                    <a:cubicBezTo>
                      <a:pt x="286473" y="-10978"/>
                      <a:pt x="273212" y="14492"/>
                      <a:pt x="385977" y="18380"/>
                    </a:cubicBezTo>
                    <a:cubicBezTo>
                      <a:pt x="390572" y="19911"/>
                      <a:pt x="395310" y="21066"/>
                      <a:pt x="399762" y="22974"/>
                    </a:cubicBezTo>
                    <a:cubicBezTo>
                      <a:pt x="406058" y="25672"/>
                      <a:pt x="411292" y="32164"/>
                      <a:pt x="418142" y="32164"/>
                    </a:cubicBezTo>
                    <a:cubicBezTo>
                      <a:pt x="436776" y="32164"/>
                      <a:pt x="454902" y="26037"/>
                      <a:pt x="473282" y="22974"/>
                    </a:cubicBezTo>
                    <a:cubicBezTo>
                      <a:pt x="501820" y="18218"/>
                      <a:pt x="542523" y="13694"/>
                      <a:pt x="574371" y="4595"/>
                    </a:cubicBezTo>
                    <a:cubicBezTo>
                      <a:pt x="579028" y="3264"/>
                      <a:pt x="583561" y="1532"/>
                      <a:pt x="588156" y="0"/>
                    </a:cubicBezTo>
                    <a:cubicBezTo>
                      <a:pt x="601259" y="1456"/>
                      <a:pt x="627900" y="1492"/>
                      <a:pt x="643296" y="9190"/>
                    </a:cubicBezTo>
                    <a:cubicBezTo>
                      <a:pt x="648235" y="11660"/>
                      <a:pt x="651983" y="16256"/>
                      <a:pt x="657081" y="18380"/>
                    </a:cubicBezTo>
                    <a:cubicBezTo>
                      <a:pt x="670494" y="23968"/>
                      <a:pt x="698436" y="32164"/>
                      <a:pt x="698436" y="32164"/>
                    </a:cubicBezTo>
                    <a:lnTo>
                      <a:pt x="762765" y="27569"/>
                    </a:lnTo>
                  </a:path>
                </a:pathLst>
              </a:custGeom>
              <a:noFill/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64" name="Freeform: Shape 263">
                <a:extLst>
                  <a:ext uri="{FF2B5EF4-FFF2-40B4-BE49-F238E27FC236}">
                    <a16:creationId xmlns:a16="http://schemas.microsoft.com/office/drawing/2014/main" id="{F679A0B9-12A1-E712-07EF-B047B6676BC9}"/>
                  </a:ext>
                </a:extLst>
              </p:cNvPr>
              <p:cNvSpPr/>
              <p:nvPr/>
            </p:nvSpPr>
            <p:spPr>
              <a:xfrm rot="5400000">
                <a:off x="10887928" y="5283305"/>
                <a:ext cx="739791" cy="55140"/>
              </a:xfrm>
              <a:custGeom>
                <a:avLst/>
                <a:gdLst>
                  <a:gd name="connsiteX0" fmla="*/ 739791 w 739791"/>
                  <a:gd name="connsiteY0" fmla="*/ 27570 h 55140"/>
                  <a:gd name="connsiteX1" fmla="*/ 487068 w 739791"/>
                  <a:gd name="connsiteY1" fmla="*/ 22975 h 55140"/>
                  <a:gd name="connsiteX2" fmla="*/ 436523 w 739791"/>
                  <a:gd name="connsiteY2" fmla="*/ 9190 h 55140"/>
                  <a:gd name="connsiteX3" fmla="*/ 376788 w 739791"/>
                  <a:gd name="connsiteY3" fmla="*/ 0 h 55140"/>
                  <a:gd name="connsiteX4" fmla="*/ 252724 w 739791"/>
                  <a:gd name="connsiteY4" fmla="*/ 13785 h 55140"/>
                  <a:gd name="connsiteX5" fmla="*/ 234344 w 739791"/>
                  <a:gd name="connsiteY5" fmla="*/ 18380 h 55140"/>
                  <a:gd name="connsiteX6" fmla="*/ 206774 w 739791"/>
                  <a:gd name="connsiteY6" fmla="*/ 32165 h 55140"/>
                  <a:gd name="connsiteX7" fmla="*/ 160825 w 739791"/>
                  <a:gd name="connsiteY7" fmla="*/ 41355 h 55140"/>
                  <a:gd name="connsiteX8" fmla="*/ 133255 w 739791"/>
                  <a:gd name="connsiteY8" fmla="*/ 50545 h 55140"/>
                  <a:gd name="connsiteX9" fmla="*/ 119470 w 739791"/>
                  <a:gd name="connsiteY9" fmla="*/ 55140 h 55140"/>
                  <a:gd name="connsiteX10" fmla="*/ 0 w 739791"/>
                  <a:gd name="connsiteY10" fmla="*/ 55140 h 551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739791" h="55140">
                    <a:moveTo>
                      <a:pt x="739791" y="27570"/>
                    </a:moveTo>
                    <a:lnTo>
                      <a:pt x="487068" y="22975"/>
                    </a:lnTo>
                    <a:cubicBezTo>
                      <a:pt x="459344" y="22066"/>
                      <a:pt x="461082" y="17376"/>
                      <a:pt x="436523" y="9190"/>
                    </a:cubicBezTo>
                    <a:cubicBezTo>
                      <a:pt x="416626" y="2558"/>
                      <a:pt x="398200" y="2379"/>
                      <a:pt x="376788" y="0"/>
                    </a:cubicBezTo>
                    <a:cubicBezTo>
                      <a:pt x="336609" y="3827"/>
                      <a:pt x="293252" y="5679"/>
                      <a:pt x="252724" y="13785"/>
                    </a:cubicBezTo>
                    <a:cubicBezTo>
                      <a:pt x="246531" y="15024"/>
                      <a:pt x="240208" y="16035"/>
                      <a:pt x="234344" y="18380"/>
                    </a:cubicBezTo>
                    <a:cubicBezTo>
                      <a:pt x="224804" y="22196"/>
                      <a:pt x="216581" y="29100"/>
                      <a:pt x="206774" y="32165"/>
                    </a:cubicBezTo>
                    <a:cubicBezTo>
                      <a:pt x="191865" y="36824"/>
                      <a:pt x="175643" y="36416"/>
                      <a:pt x="160825" y="41355"/>
                    </a:cubicBezTo>
                    <a:lnTo>
                      <a:pt x="133255" y="50545"/>
                    </a:lnTo>
                    <a:cubicBezTo>
                      <a:pt x="128660" y="52077"/>
                      <a:pt x="124314" y="55140"/>
                      <a:pt x="119470" y="55140"/>
                    </a:cubicBezTo>
                    <a:lnTo>
                      <a:pt x="0" y="55140"/>
                    </a:lnTo>
                  </a:path>
                </a:pathLst>
              </a:custGeom>
              <a:noFill/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65" name="Oval 264">
                <a:extLst>
                  <a:ext uri="{FF2B5EF4-FFF2-40B4-BE49-F238E27FC236}">
                    <a16:creationId xmlns:a16="http://schemas.microsoft.com/office/drawing/2014/main" id="{A265B393-1FFB-D099-2CF2-EF3E26B58D65}"/>
                  </a:ext>
                </a:extLst>
              </p:cNvPr>
              <p:cNvSpPr/>
              <p:nvPr/>
            </p:nvSpPr>
            <p:spPr>
              <a:xfrm>
                <a:off x="11120196" y="5148571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66" name="Oval 265">
                <a:extLst>
                  <a:ext uri="{FF2B5EF4-FFF2-40B4-BE49-F238E27FC236}">
                    <a16:creationId xmlns:a16="http://schemas.microsoft.com/office/drawing/2014/main" id="{CC82747C-626D-DF9C-2122-DC0963E1831E}"/>
                  </a:ext>
                </a:extLst>
              </p:cNvPr>
              <p:cNvSpPr/>
              <p:nvPr/>
            </p:nvSpPr>
            <p:spPr>
              <a:xfrm>
                <a:off x="10904577" y="5164769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67" name="Oval 266">
                <a:extLst>
                  <a:ext uri="{FF2B5EF4-FFF2-40B4-BE49-F238E27FC236}">
                    <a16:creationId xmlns:a16="http://schemas.microsoft.com/office/drawing/2014/main" id="{C26BDA5B-277D-7CDE-861B-394F660096EC}"/>
                  </a:ext>
                </a:extLst>
              </p:cNvPr>
              <p:cNvSpPr/>
              <p:nvPr/>
            </p:nvSpPr>
            <p:spPr>
              <a:xfrm>
                <a:off x="10764884" y="5426575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68" name="Oval 267">
                <a:extLst>
                  <a:ext uri="{FF2B5EF4-FFF2-40B4-BE49-F238E27FC236}">
                    <a16:creationId xmlns:a16="http://schemas.microsoft.com/office/drawing/2014/main" id="{052794DA-FC28-49B0-604F-9DA38F5B993A}"/>
                  </a:ext>
                </a:extLst>
              </p:cNvPr>
              <p:cNvSpPr/>
              <p:nvPr/>
            </p:nvSpPr>
            <p:spPr>
              <a:xfrm>
                <a:off x="10747608" y="5164466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69" name="Oval 268">
                <a:extLst>
                  <a:ext uri="{FF2B5EF4-FFF2-40B4-BE49-F238E27FC236}">
                    <a16:creationId xmlns:a16="http://schemas.microsoft.com/office/drawing/2014/main" id="{9C04B20F-EFAB-7EAD-31A6-23161EF8E98F}"/>
                  </a:ext>
                </a:extLst>
              </p:cNvPr>
              <p:cNvSpPr/>
              <p:nvPr/>
            </p:nvSpPr>
            <p:spPr>
              <a:xfrm>
                <a:off x="10893868" y="5272156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70" name="Oval 269">
                <a:extLst>
                  <a:ext uri="{FF2B5EF4-FFF2-40B4-BE49-F238E27FC236}">
                    <a16:creationId xmlns:a16="http://schemas.microsoft.com/office/drawing/2014/main" id="{2C39D0CC-999A-E723-A935-833DDB46CEBC}"/>
                  </a:ext>
                </a:extLst>
              </p:cNvPr>
              <p:cNvSpPr/>
              <p:nvPr/>
            </p:nvSpPr>
            <p:spPr>
              <a:xfrm>
                <a:off x="10995656" y="5259723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71" name="Oval 270">
                <a:extLst>
                  <a:ext uri="{FF2B5EF4-FFF2-40B4-BE49-F238E27FC236}">
                    <a16:creationId xmlns:a16="http://schemas.microsoft.com/office/drawing/2014/main" id="{1C62FB4F-A4C3-205A-7445-CB4E4CFEBC8A}"/>
                  </a:ext>
                </a:extLst>
              </p:cNvPr>
              <p:cNvSpPr/>
              <p:nvPr/>
            </p:nvSpPr>
            <p:spPr>
              <a:xfrm>
                <a:off x="10758186" y="5556334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72" name="Oval 271">
                <a:extLst>
                  <a:ext uri="{FF2B5EF4-FFF2-40B4-BE49-F238E27FC236}">
                    <a16:creationId xmlns:a16="http://schemas.microsoft.com/office/drawing/2014/main" id="{D50648AF-5C05-FAD2-50DC-4056CD5860F3}"/>
                  </a:ext>
                </a:extLst>
              </p:cNvPr>
              <p:cNvSpPr/>
              <p:nvPr/>
            </p:nvSpPr>
            <p:spPr>
              <a:xfrm>
                <a:off x="11104829" y="5382915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73" name="Oval 272">
                <a:extLst>
                  <a:ext uri="{FF2B5EF4-FFF2-40B4-BE49-F238E27FC236}">
                    <a16:creationId xmlns:a16="http://schemas.microsoft.com/office/drawing/2014/main" id="{1558CD5C-1392-E967-9B63-E1AB1E130621}"/>
                  </a:ext>
                </a:extLst>
              </p:cNvPr>
              <p:cNvSpPr/>
              <p:nvPr/>
            </p:nvSpPr>
            <p:spPr>
              <a:xfrm>
                <a:off x="11239675" y="5401881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74" name="Oval 273">
                <a:extLst>
                  <a:ext uri="{FF2B5EF4-FFF2-40B4-BE49-F238E27FC236}">
                    <a16:creationId xmlns:a16="http://schemas.microsoft.com/office/drawing/2014/main" id="{0E0FAB72-8ADC-C8DD-CD6F-CECD9580C4F0}"/>
                  </a:ext>
                </a:extLst>
              </p:cNvPr>
              <p:cNvSpPr/>
              <p:nvPr/>
            </p:nvSpPr>
            <p:spPr>
              <a:xfrm>
                <a:off x="11013712" y="5381774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75" name="Oval 274">
                <a:extLst>
                  <a:ext uri="{FF2B5EF4-FFF2-40B4-BE49-F238E27FC236}">
                    <a16:creationId xmlns:a16="http://schemas.microsoft.com/office/drawing/2014/main" id="{69F5281D-AADB-5D11-F93E-2F291A8AFFFC}"/>
                  </a:ext>
                </a:extLst>
              </p:cNvPr>
              <p:cNvSpPr/>
              <p:nvPr/>
            </p:nvSpPr>
            <p:spPr>
              <a:xfrm>
                <a:off x="11249756" y="5171430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76" name="Oval 275">
                <a:extLst>
                  <a:ext uri="{FF2B5EF4-FFF2-40B4-BE49-F238E27FC236}">
                    <a16:creationId xmlns:a16="http://schemas.microsoft.com/office/drawing/2014/main" id="{6B44B47E-41F7-8CDE-1F96-ADD7EF9137A9}"/>
                  </a:ext>
                </a:extLst>
              </p:cNvPr>
              <p:cNvSpPr/>
              <p:nvPr/>
            </p:nvSpPr>
            <p:spPr>
              <a:xfrm>
                <a:off x="11204037" y="5015557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77" name="Oval 276">
                <a:extLst>
                  <a:ext uri="{FF2B5EF4-FFF2-40B4-BE49-F238E27FC236}">
                    <a16:creationId xmlns:a16="http://schemas.microsoft.com/office/drawing/2014/main" id="{949173D4-0645-FA7F-7A32-2BFF3ACFC824}"/>
                  </a:ext>
                </a:extLst>
              </p:cNvPr>
              <p:cNvSpPr/>
              <p:nvPr/>
            </p:nvSpPr>
            <p:spPr>
              <a:xfrm>
                <a:off x="11009326" y="5536442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78" name="Oval 277">
                <a:extLst>
                  <a:ext uri="{FF2B5EF4-FFF2-40B4-BE49-F238E27FC236}">
                    <a16:creationId xmlns:a16="http://schemas.microsoft.com/office/drawing/2014/main" id="{1F576F55-1537-7F1C-8DC1-7DDBFC5A1551}"/>
                  </a:ext>
                </a:extLst>
              </p:cNvPr>
              <p:cNvSpPr/>
              <p:nvPr/>
            </p:nvSpPr>
            <p:spPr>
              <a:xfrm>
                <a:off x="11284649" y="5026172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79" name="Oval 278">
                <a:extLst>
                  <a:ext uri="{FF2B5EF4-FFF2-40B4-BE49-F238E27FC236}">
                    <a16:creationId xmlns:a16="http://schemas.microsoft.com/office/drawing/2014/main" id="{2E4DAA33-BA92-4727-002C-E041EA6369B7}"/>
                  </a:ext>
                </a:extLst>
              </p:cNvPr>
              <p:cNvSpPr/>
              <p:nvPr/>
            </p:nvSpPr>
            <p:spPr>
              <a:xfrm>
                <a:off x="11346093" y="5521718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80" name="Oval 279">
                <a:extLst>
                  <a:ext uri="{FF2B5EF4-FFF2-40B4-BE49-F238E27FC236}">
                    <a16:creationId xmlns:a16="http://schemas.microsoft.com/office/drawing/2014/main" id="{6BA6A6D7-1CE1-9451-E79A-41DC773BAE97}"/>
                  </a:ext>
                </a:extLst>
              </p:cNvPr>
              <p:cNvSpPr/>
              <p:nvPr/>
            </p:nvSpPr>
            <p:spPr>
              <a:xfrm>
                <a:off x="11001065" y="5021462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81" name="Oval 280">
                <a:extLst>
                  <a:ext uri="{FF2B5EF4-FFF2-40B4-BE49-F238E27FC236}">
                    <a16:creationId xmlns:a16="http://schemas.microsoft.com/office/drawing/2014/main" id="{412721DA-28E7-8544-BE7B-6F620257002D}"/>
                  </a:ext>
                </a:extLst>
              </p:cNvPr>
              <p:cNvSpPr/>
              <p:nvPr/>
            </p:nvSpPr>
            <p:spPr>
              <a:xfrm>
                <a:off x="10904577" y="5555540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82" name="Oval 281">
                <a:extLst>
                  <a:ext uri="{FF2B5EF4-FFF2-40B4-BE49-F238E27FC236}">
                    <a16:creationId xmlns:a16="http://schemas.microsoft.com/office/drawing/2014/main" id="{88063F76-6EE1-B0E7-5EAC-6B7DEFCD7272}"/>
                  </a:ext>
                </a:extLst>
              </p:cNvPr>
              <p:cNvSpPr/>
              <p:nvPr/>
            </p:nvSpPr>
            <p:spPr>
              <a:xfrm>
                <a:off x="10759138" y="5015557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83" name="Oval 282">
                <a:extLst>
                  <a:ext uri="{FF2B5EF4-FFF2-40B4-BE49-F238E27FC236}">
                    <a16:creationId xmlns:a16="http://schemas.microsoft.com/office/drawing/2014/main" id="{7833B3C6-8D4B-6F37-DDC6-7246AB0AD628}"/>
                  </a:ext>
                </a:extLst>
              </p:cNvPr>
              <p:cNvSpPr/>
              <p:nvPr/>
            </p:nvSpPr>
            <p:spPr>
              <a:xfrm>
                <a:off x="11234407" y="5541325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84" name="Oval 283">
                <a:extLst>
                  <a:ext uri="{FF2B5EF4-FFF2-40B4-BE49-F238E27FC236}">
                    <a16:creationId xmlns:a16="http://schemas.microsoft.com/office/drawing/2014/main" id="{239D4595-6C1A-DB58-256B-3BCE1DA006F9}"/>
                  </a:ext>
                </a:extLst>
              </p:cNvPr>
              <p:cNvSpPr/>
              <p:nvPr/>
            </p:nvSpPr>
            <p:spPr>
              <a:xfrm>
                <a:off x="11332423" y="5262030"/>
                <a:ext cx="45719" cy="4571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1E7BADD6-6E49-57F4-C379-FE2EF401BCB6}"/>
                </a:ext>
              </a:extLst>
            </p:cNvPr>
            <p:cNvGrpSpPr/>
            <p:nvPr/>
          </p:nvGrpSpPr>
          <p:grpSpPr>
            <a:xfrm>
              <a:off x="5563420" y="2300805"/>
              <a:ext cx="1089441" cy="927069"/>
              <a:chOff x="3118249" y="3158696"/>
              <a:chExt cx="1509331" cy="1448722"/>
            </a:xfrm>
          </p:grpSpPr>
          <p:sp>
            <p:nvSpPr>
              <p:cNvPr id="240" name="Freeform: Shape 239">
                <a:extLst>
                  <a:ext uri="{FF2B5EF4-FFF2-40B4-BE49-F238E27FC236}">
                    <a16:creationId xmlns:a16="http://schemas.microsoft.com/office/drawing/2014/main" id="{ECBA3A1B-6877-AF4B-FDA6-58FEFB98AA11}"/>
                  </a:ext>
                </a:extLst>
              </p:cNvPr>
              <p:cNvSpPr/>
              <p:nvPr/>
            </p:nvSpPr>
            <p:spPr>
              <a:xfrm>
                <a:off x="3264524" y="3812916"/>
                <a:ext cx="846526" cy="794502"/>
              </a:xfrm>
              <a:custGeom>
                <a:avLst/>
                <a:gdLst>
                  <a:gd name="connsiteX0" fmla="*/ 154903 w 1319175"/>
                  <a:gd name="connsiteY0" fmla="*/ 485690 h 1284241"/>
                  <a:gd name="connsiteX1" fmla="*/ 122343 w 1319175"/>
                  <a:gd name="connsiteY1" fmla="*/ 480263 h 1284241"/>
                  <a:gd name="connsiteX2" fmla="*/ 114203 w 1319175"/>
                  <a:gd name="connsiteY2" fmla="*/ 474837 h 1284241"/>
                  <a:gd name="connsiteX3" fmla="*/ 92496 w 1319175"/>
                  <a:gd name="connsiteY3" fmla="*/ 450416 h 1284241"/>
                  <a:gd name="connsiteX4" fmla="*/ 84356 w 1319175"/>
                  <a:gd name="connsiteY4" fmla="*/ 444990 h 1284241"/>
                  <a:gd name="connsiteX5" fmla="*/ 65362 w 1319175"/>
                  <a:gd name="connsiteY5" fmla="*/ 420570 h 1284241"/>
                  <a:gd name="connsiteX6" fmla="*/ 68076 w 1319175"/>
                  <a:gd name="connsiteY6" fmla="*/ 355449 h 1284241"/>
                  <a:gd name="connsiteX7" fmla="*/ 73502 w 1319175"/>
                  <a:gd name="connsiteY7" fmla="*/ 341882 h 1284241"/>
                  <a:gd name="connsiteX8" fmla="*/ 76216 w 1319175"/>
                  <a:gd name="connsiteY8" fmla="*/ 331029 h 1284241"/>
                  <a:gd name="connsiteX9" fmla="*/ 81642 w 1319175"/>
                  <a:gd name="connsiteY9" fmla="*/ 317462 h 1284241"/>
                  <a:gd name="connsiteX10" fmla="*/ 84356 w 1319175"/>
                  <a:gd name="connsiteY10" fmla="*/ 303895 h 1284241"/>
                  <a:gd name="connsiteX11" fmla="*/ 89782 w 1319175"/>
                  <a:gd name="connsiteY11" fmla="*/ 295755 h 1284241"/>
                  <a:gd name="connsiteX12" fmla="*/ 92496 w 1319175"/>
                  <a:gd name="connsiteY12" fmla="*/ 287615 h 1284241"/>
                  <a:gd name="connsiteX13" fmla="*/ 125056 w 1319175"/>
                  <a:gd name="connsiteY13" fmla="*/ 271335 h 1284241"/>
                  <a:gd name="connsiteX14" fmla="*/ 152190 w 1319175"/>
                  <a:gd name="connsiteY14" fmla="*/ 293042 h 1284241"/>
                  <a:gd name="connsiteX15" fmla="*/ 154903 w 1319175"/>
                  <a:gd name="connsiteY15" fmla="*/ 306609 h 1284241"/>
                  <a:gd name="connsiteX16" fmla="*/ 157616 w 1319175"/>
                  <a:gd name="connsiteY16" fmla="*/ 317462 h 1284241"/>
                  <a:gd name="connsiteX17" fmla="*/ 149476 w 1319175"/>
                  <a:gd name="connsiteY17" fmla="*/ 366302 h 1284241"/>
                  <a:gd name="connsiteX18" fmla="*/ 141336 w 1319175"/>
                  <a:gd name="connsiteY18" fmla="*/ 369016 h 1284241"/>
                  <a:gd name="connsiteX19" fmla="*/ 130483 w 1319175"/>
                  <a:gd name="connsiteY19" fmla="*/ 363589 h 1284241"/>
                  <a:gd name="connsiteX20" fmla="*/ 138623 w 1319175"/>
                  <a:gd name="connsiteY20" fmla="*/ 293042 h 1284241"/>
                  <a:gd name="connsiteX21" fmla="*/ 146763 w 1319175"/>
                  <a:gd name="connsiteY21" fmla="*/ 279475 h 1284241"/>
                  <a:gd name="connsiteX22" fmla="*/ 160330 w 1319175"/>
                  <a:gd name="connsiteY22" fmla="*/ 255055 h 1284241"/>
                  <a:gd name="connsiteX23" fmla="*/ 171183 w 1319175"/>
                  <a:gd name="connsiteY23" fmla="*/ 241488 h 1284241"/>
                  <a:gd name="connsiteX24" fmla="*/ 179323 w 1319175"/>
                  <a:gd name="connsiteY24" fmla="*/ 227921 h 1284241"/>
                  <a:gd name="connsiteX25" fmla="*/ 187463 w 1319175"/>
                  <a:gd name="connsiteY25" fmla="*/ 217068 h 1284241"/>
                  <a:gd name="connsiteX26" fmla="*/ 195603 w 1319175"/>
                  <a:gd name="connsiteY26" fmla="*/ 203501 h 1284241"/>
                  <a:gd name="connsiteX27" fmla="*/ 225450 w 1319175"/>
                  <a:gd name="connsiteY27" fmla="*/ 195361 h 1284241"/>
                  <a:gd name="connsiteX28" fmla="*/ 252584 w 1319175"/>
                  <a:gd name="connsiteY28" fmla="*/ 208928 h 1284241"/>
                  <a:gd name="connsiteX29" fmla="*/ 271577 w 1319175"/>
                  <a:gd name="connsiteY29" fmla="*/ 257768 h 1284241"/>
                  <a:gd name="connsiteX30" fmla="*/ 268864 w 1319175"/>
                  <a:gd name="connsiteY30" fmla="*/ 271335 h 1284241"/>
                  <a:gd name="connsiteX31" fmla="*/ 239017 w 1319175"/>
                  <a:gd name="connsiteY31" fmla="*/ 252342 h 1284241"/>
                  <a:gd name="connsiteX32" fmla="*/ 230877 w 1319175"/>
                  <a:gd name="connsiteY32" fmla="*/ 198075 h 1284241"/>
                  <a:gd name="connsiteX33" fmla="*/ 239017 w 1319175"/>
                  <a:gd name="connsiteY33" fmla="*/ 165514 h 1284241"/>
                  <a:gd name="connsiteX34" fmla="*/ 241730 w 1319175"/>
                  <a:gd name="connsiteY34" fmla="*/ 157374 h 1284241"/>
                  <a:gd name="connsiteX35" fmla="*/ 260724 w 1319175"/>
                  <a:gd name="connsiteY35" fmla="*/ 138381 h 1284241"/>
                  <a:gd name="connsiteX36" fmla="*/ 277004 w 1319175"/>
                  <a:gd name="connsiteY36" fmla="*/ 119387 h 1284241"/>
                  <a:gd name="connsiteX37" fmla="*/ 301424 w 1319175"/>
                  <a:gd name="connsiteY37" fmla="*/ 105821 h 1284241"/>
                  <a:gd name="connsiteX38" fmla="*/ 331271 w 1319175"/>
                  <a:gd name="connsiteY38" fmla="*/ 94967 h 1284241"/>
                  <a:gd name="connsiteX39" fmla="*/ 344838 w 1319175"/>
                  <a:gd name="connsiteY39" fmla="*/ 151948 h 1284241"/>
                  <a:gd name="connsiteX40" fmla="*/ 325844 w 1319175"/>
                  <a:gd name="connsiteY40" fmla="*/ 230635 h 1284241"/>
                  <a:gd name="connsiteX41" fmla="*/ 317704 w 1319175"/>
                  <a:gd name="connsiteY41" fmla="*/ 233348 h 1284241"/>
                  <a:gd name="connsiteX42" fmla="*/ 306851 w 1319175"/>
                  <a:gd name="connsiteY42" fmla="*/ 151948 h 1284241"/>
                  <a:gd name="connsiteX43" fmla="*/ 371971 w 1319175"/>
                  <a:gd name="connsiteY43" fmla="*/ 108534 h 1284241"/>
                  <a:gd name="connsiteX44" fmla="*/ 401818 w 1319175"/>
                  <a:gd name="connsiteY44" fmla="*/ 111247 h 1284241"/>
                  <a:gd name="connsiteX45" fmla="*/ 415385 w 1319175"/>
                  <a:gd name="connsiteY45" fmla="*/ 157374 h 1284241"/>
                  <a:gd name="connsiteX46" fmla="*/ 388251 w 1319175"/>
                  <a:gd name="connsiteY46" fmla="*/ 200788 h 1284241"/>
                  <a:gd name="connsiteX47" fmla="*/ 374685 w 1319175"/>
                  <a:gd name="connsiteY47" fmla="*/ 203501 h 1284241"/>
                  <a:gd name="connsiteX48" fmla="*/ 363831 w 1319175"/>
                  <a:gd name="connsiteY48" fmla="*/ 198075 h 1284241"/>
                  <a:gd name="connsiteX49" fmla="*/ 374685 w 1319175"/>
                  <a:gd name="connsiteY49" fmla="*/ 122101 h 1284241"/>
                  <a:gd name="connsiteX50" fmla="*/ 447945 w 1319175"/>
                  <a:gd name="connsiteY50" fmla="*/ 56980 h 1284241"/>
                  <a:gd name="connsiteX51" fmla="*/ 461512 w 1319175"/>
                  <a:gd name="connsiteY51" fmla="*/ 46127 h 1284241"/>
                  <a:gd name="connsiteX52" fmla="*/ 485932 w 1319175"/>
                  <a:gd name="connsiteY52" fmla="*/ 54267 h 1284241"/>
                  <a:gd name="connsiteX53" fmla="*/ 488645 w 1319175"/>
                  <a:gd name="connsiteY53" fmla="*/ 70547 h 1284241"/>
                  <a:gd name="connsiteX54" fmla="*/ 483219 w 1319175"/>
                  <a:gd name="connsiteY54" fmla="*/ 113961 h 1284241"/>
                  <a:gd name="connsiteX55" fmla="*/ 428952 w 1319175"/>
                  <a:gd name="connsiteY55" fmla="*/ 143808 h 1284241"/>
                  <a:gd name="connsiteX56" fmla="*/ 418098 w 1319175"/>
                  <a:gd name="connsiteY56" fmla="*/ 119387 h 1284241"/>
                  <a:gd name="connsiteX57" fmla="*/ 437092 w 1319175"/>
                  <a:gd name="connsiteY57" fmla="*/ 94967 h 1284241"/>
                  <a:gd name="connsiteX58" fmla="*/ 523919 w 1319175"/>
                  <a:gd name="connsiteY58" fmla="*/ 40700 h 1284241"/>
                  <a:gd name="connsiteX59" fmla="*/ 540199 w 1319175"/>
                  <a:gd name="connsiteY59" fmla="*/ 32560 h 1284241"/>
                  <a:gd name="connsiteX60" fmla="*/ 567333 w 1319175"/>
                  <a:gd name="connsiteY60" fmla="*/ 40700 h 1284241"/>
                  <a:gd name="connsiteX61" fmla="*/ 589039 w 1319175"/>
                  <a:gd name="connsiteY61" fmla="*/ 86827 h 1284241"/>
                  <a:gd name="connsiteX62" fmla="*/ 591753 w 1319175"/>
                  <a:gd name="connsiteY62" fmla="*/ 103107 h 1284241"/>
                  <a:gd name="connsiteX63" fmla="*/ 553766 w 1319175"/>
                  <a:gd name="connsiteY63" fmla="*/ 165514 h 1284241"/>
                  <a:gd name="connsiteX64" fmla="*/ 542912 w 1319175"/>
                  <a:gd name="connsiteY64" fmla="*/ 168228 h 1284241"/>
                  <a:gd name="connsiteX65" fmla="*/ 537486 w 1319175"/>
                  <a:gd name="connsiteY65" fmla="*/ 103107 h 1284241"/>
                  <a:gd name="connsiteX66" fmla="*/ 570046 w 1319175"/>
                  <a:gd name="connsiteY66" fmla="*/ 65120 h 1284241"/>
                  <a:gd name="connsiteX67" fmla="*/ 594466 w 1319175"/>
                  <a:gd name="connsiteY67" fmla="*/ 46127 h 1284241"/>
                  <a:gd name="connsiteX68" fmla="*/ 608033 w 1319175"/>
                  <a:gd name="connsiteY68" fmla="*/ 32560 h 1284241"/>
                  <a:gd name="connsiteX69" fmla="*/ 624313 w 1319175"/>
                  <a:gd name="connsiteY69" fmla="*/ 27133 h 1284241"/>
                  <a:gd name="connsiteX70" fmla="*/ 659587 w 1319175"/>
                  <a:gd name="connsiteY70" fmla="*/ 16280 h 1284241"/>
                  <a:gd name="connsiteX71" fmla="*/ 678580 w 1319175"/>
                  <a:gd name="connsiteY71" fmla="*/ 24420 h 1284241"/>
                  <a:gd name="connsiteX72" fmla="*/ 694860 w 1319175"/>
                  <a:gd name="connsiteY72" fmla="*/ 40700 h 1284241"/>
                  <a:gd name="connsiteX73" fmla="*/ 711140 w 1319175"/>
                  <a:gd name="connsiteY73" fmla="*/ 65120 h 1284241"/>
                  <a:gd name="connsiteX74" fmla="*/ 675867 w 1319175"/>
                  <a:gd name="connsiteY74" fmla="*/ 146521 h 1284241"/>
                  <a:gd name="connsiteX75" fmla="*/ 662300 w 1319175"/>
                  <a:gd name="connsiteY75" fmla="*/ 151948 h 1284241"/>
                  <a:gd name="connsiteX76" fmla="*/ 646020 w 1319175"/>
                  <a:gd name="connsiteY76" fmla="*/ 138381 h 1284241"/>
                  <a:gd name="connsiteX77" fmla="*/ 713854 w 1319175"/>
                  <a:gd name="connsiteY77" fmla="*/ 48840 h 1284241"/>
                  <a:gd name="connsiteX78" fmla="*/ 732847 w 1319175"/>
                  <a:gd name="connsiteY78" fmla="*/ 37987 h 1284241"/>
                  <a:gd name="connsiteX79" fmla="*/ 765407 w 1319175"/>
                  <a:gd name="connsiteY79" fmla="*/ 24420 h 1284241"/>
                  <a:gd name="connsiteX80" fmla="*/ 806108 w 1319175"/>
                  <a:gd name="connsiteY80" fmla="*/ 32560 h 1284241"/>
                  <a:gd name="connsiteX81" fmla="*/ 814248 w 1319175"/>
                  <a:gd name="connsiteY81" fmla="*/ 48840 h 1284241"/>
                  <a:gd name="connsiteX82" fmla="*/ 822388 w 1319175"/>
                  <a:gd name="connsiteY82" fmla="*/ 62407 h 1284241"/>
                  <a:gd name="connsiteX83" fmla="*/ 800681 w 1319175"/>
                  <a:gd name="connsiteY83" fmla="*/ 149234 h 1284241"/>
                  <a:gd name="connsiteX84" fmla="*/ 773547 w 1319175"/>
                  <a:gd name="connsiteY84" fmla="*/ 160088 h 1284241"/>
                  <a:gd name="connsiteX85" fmla="*/ 776261 w 1319175"/>
                  <a:gd name="connsiteY85" fmla="*/ 113961 h 1284241"/>
                  <a:gd name="connsiteX86" fmla="*/ 868515 w 1319175"/>
                  <a:gd name="connsiteY86" fmla="*/ 84114 h 1284241"/>
                  <a:gd name="connsiteX87" fmla="*/ 939062 w 1319175"/>
                  <a:gd name="connsiteY87" fmla="*/ 97680 h 1284241"/>
                  <a:gd name="connsiteX88" fmla="*/ 944489 w 1319175"/>
                  <a:gd name="connsiteY88" fmla="*/ 108534 h 1284241"/>
                  <a:gd name="connsiteX89" fmla="*/ 947202 w 1319175"/>
                  <a:gd name="connsiteY89" fmla="*/ 127527 h 1284241"/>
                  <a:gd name="connsiteX90" fmla="*/ 949915 w 1319175"/>
                  <a:gd name="connsiteY90" fmla="*/ 173654 h 1284241"/>
                  <a:gd name="connsiteX91" fmla="*/ 930922 w 1319175"/>
                  <a:gd name="connsiteY91" fmla="*/ 187221 h 1284241"/>
                  <a:gd name="connsiteX92" fmla="*/ 882082 w 1319175"/>
                  <a:gd name="connsiteY92" fmla="*/ 200788 h 1284241"/>
                  <a:gd name="connsiteX93" fmla="*/ 852235 w 1319175"/>
                  <a:gd name="connsiteY93" fmla="*/ 181794 h 1284241"/>
                  <a:gd name="connsiteX94" fmla="*/ 863088 w 1319175"/>
                  <a:gd name="connsiteY94" fmla="*/ 157374 h 1284241"/>
                  <a:gd name="connsiteX95" fmla="*/ 903788 w 1319175"/>
                  <a:gd name="connsiteY95" fmla="*/ 130241 h 1284241"/>
                  <a:gd name="connsiteX96" fmla="*/ 966196 w 1319175"/>
                  <a:gd name="connsiteY96" fmla="*/ 111247 h 1284241"/>
                  <a:gd name="connsiteX97" fmla="*/ 1042169 w 1319175"/>
                  <a:gd name="connsiteY97" fmla="*/ 122101 h 1284241"/>
                  <a:gd name="connsiteX98" fmla="*/ 1047596 w 1319175"/>
                  <a:gd name="connsiteY98" fmla="*/ 132954 h 1284241"/>
                  <a:gd name="connsiteX99" fmla="*/ 1055736 w 1319175"/>
                  <a:gd name="connsiteY99" fmla="*/ 173654 h 1284241"/>
                  <a:gd name="connsiteX100" fmla="*/ 1039456 w 1319175"/>
                  <a:gd name="connsiteY100" fmla="*/ 219781 h 1284241"/>
                  <a:gd name="connsiteX101" fmla="*/ 1009609 w 1319175"/>
                  <a:gd name="connsiteY101" fmla="*/ 241488 h 1284241"/>
                  <a:gd name="connsiteX102" fmla="*/ 958055 w 1319175"/>
                  <a:gd name="connsiteY102" fmla="*/ 257768 h 1284241"/>
                  <a:gd name="connsiteX103" fmla="*/ 925495 w 1319175"/>
                  <a:gd name="connsiteY103" fmla="*/ 252342 h 1284241"/>
                  <a:gd name="connsiteX104" fmla="*/ 925495 w 1319175"/>
                  <a:gd name="connsiteY104" fmla="*/ 225208 h 1284241"/>
                  <a:gd name="connsiteX105" fmla="*/ 966196 w 1319175"/>
                  <a:gd name="connsiteY105" fmla="*/ 208928 h 1284241"/>
                  <a:gd name="connsiteX106" fmla="*/ 1012323 w 1319175"/>
                  <a:gd name="connsiteY106" fmla="*/ 198075 h 1284241"/>
                  <a:gd name="connsiteX107" fmla="*/ 1107290 w 1319175"/>
                  <a:gd name="connsiteY107" fmla="*/ 200788 h 1284241"/>
                  <a:gd name="connsiteX108" fmla="*/ 1115430 w 1319175"/>
                  <a:gd name="connsiteY108" fmla="*/ 211641 h 1284241"/>
                  <a:gd name="connsiteX109" fmla="*/ 1142563 w 1319175"/>
                  <a:gd name="connsiteY109" fmla="*/ 244202 h 1284241"/>
                  <a:gd name="connsiteX110" fmla="*/ 1137137 w 1319175"/>
                  <a:gd name="connsiteY110" fmla="*/ 306609 h 1284241"/>
                  <a:gd name="connsiteX111" fmla="*/ 1104577 w 1319175"/>
                  <a:gd name="connsiteY111" fmla="*/ 322889 h 1284241"/>
                  <a:gd name="connsiteX112" fmla="*/ 1088296 w 1319175"/>
                  <a:gd name="connsiteY112" fmla="*/ 284902 h 1284241"/>
                  <a:gd name="connsiteX113" fmla="*/ 1110003 w 1319175"/>
                  <a:gd name="connsiteY113" fmla="*/ 276762 h 1284241"/>
                  <a:gd name="connsiteX114" fmla="*/ 1150704 w 1319175"/>
                  <a:gd name="connsiteY114" fmla="*/ 268622 h 1284241"/>
                  <a:gd name="connsiteX115" fmla="*/ 1191404 w 1319175"/>
                  <a:gd name="connsiteY115" fmla="*/ 287615 h 1284241"/>
                  <a:gd name="connsiteX116" fmla="*/ 1213111 w 1319175"/>
                  <a:gd name="connsiteY116" fmla="*/ 303895 h 1284241"/>
                  <a:gd name="connsiteX117" fmla="*/ 1218537 w 1319175"/>
                  <a:gd name="connsiteY117" fmla="*/ 314749 h 1284241"/>
                  <a:gd name="connsiteX118" fmla="*/ 1229391 w 1319175"/>
                  <a:gd name="connsiteY118" fmla="*/ 358162 h 1284241"/>
                  <a:gd name="connsiteX119" fmla="*/ 1226677 w 1319175"/>
                  <a:gd name="connsiteY119" fmla="*/ 388009 h 1284241"/>
                  <a:gd name="connsiteX120" fmla="*/ 1207684 w 1319175"/>
                  <a:gd name="connsiteY120" fmla="*/ 404289 h 1284241"/>
                  <a:gd name="connsiteX121" fmla="*/ 1156130 w 1319175"/>
                  <a:gd name="connsiteY121" fmla="*/ 417856 h 1284241"/>
                  <a:gd name="connsiteX122" fmla="*/ 1128997 w 1319175"/>
                  <a:gd name="connsiteY122" fmla="*/ 423283 h 1284241"/>
                  <a:gd name="connsiteX123" fmla="*/ 1110003 w 1319175"/>
                  <a:gd name="connsiteY123" fmla="*/ 415143 h 1284241"/>
                  <a:gd name="connsiteX124" fmla="*/ 1118143 w 1319175"/>
                  <a:gd name="connsiteY124" fmla="*/ 382583 h 1284241"/>
                  <a:gd name="connsiteX125" fmla="*/ 1142563 w 1319175"/>
                  <a:gd name="connsiteY125" fmla="*/ 377156 h 1284241"/>
                  <a:gd name="connsiteX126" fmla="*/ 1202257 w 1319175"/>
                  <a:gd name="connsiteY126" fmla="*/ 382583 h 1284241"/>
                  <a:gd name="connsiteX127" fmla="*/ 1218537 w 1319175"/>
                  <a:gd name="connsiteY127" fmla="*/ 396149 h 1284241"/>
                  <a:gd name="connsiteX128" fmla="*/ 1229391 w 1319175"/>
                  <a:gd name="connsiteY128" fmla="*/ 404289 h 1284241"/>
                  <a:gd name="connsiteX129" fmla="*/ 1245671 w 1319175"/>
                  <a:gd name="connsiteY129" fmla="*/ 428710 h 1284241"/>
                  <a:gd name="connsiteX130" fmla="*/ 1278231 w 1319175"/>
                  <a:gd name="connsiteY130" fmla="*/ 461270 h 1284241"/>
                  <a:gd name="connsiteX131" fmla="*/ 1275518 w 1319175"/>
                  <a:gd name="connsiteY131" fmla="*/ 529104 h 1284241"/>
                  <a:gd name="connsiteX132" fmla="*/ 1267378 w 1319175"/>
                  <a:gd name="connsiteY132" fmla="*/ 545384 h 1284241"/>
                  <a:gd name="connsiteX133" fmla="*/ 1237531 w 1319175"/>
                  <a:gd name="connsiteY133" fmla="*/ 572517 h 1284241"/>
                  <a:gd name="connsiteX134" fmla="*/ 1213111 w 1319175"/>
                  <a:gd name="connsiteY134" fmla="*/ 577944 h 1284241"/>
                  <a:gd name="connsiteX135" fmla="*/ 1169697 w 1319175"/>
                  <a:gd name="connsiteY135" fmla="*/ 556237 h 1284241"/>
                  <a:gd name="connsiteX136" fmla="*/ 1166984 w 1319175"/>
                  <a:gd name="connsiteY136" fmla="*/ 545384 h 1284241"/>
                  <a:gd name="connsiteX137" fmla="*/ 1256524 w 1319175"/>
                  <a:gd name="connsiteY137" fmla="*/ 539957 h 1284241"/>
                  <a:gd name="connsiteX138" fmla="*/ 1278231 w 1319175"/>
                  <a:gd name="connsiteY138" fmla="*/ 561664 h 1284241"/>
                  <a:gd name="connsiteX139" fmla="*/ 1286371 w 1319175"/>
                  <a:gd name="connsiteY139" fmla="*/ 583371 h 1284241"/>
                  <a:gd name="connsiteX140" fmla="*/ 1291798 w 1319175"/>
                  <a:gd name="connsiteY140" fmla="*/ 599651 h 1284241"/>
                  <a:gd name="connsiteX141" fmla="*/ 1308078 w 1319175"/>
                  <a:gd name="connsiteY141" fmla="*/ 634924 h 1284241"/>
                  <a:gd name="connsiteX142" fmla="*/ 1313505 w 1319175"/>
                  <a:gd name="connsiteY142" fmla="*/ 659345 h 1284241"/>
                  <a:gd name="connsiteX143" fmla="*/ 1316218 w 1319175"/>
                  <a:gd name="connsiteY143" fmla="*/ 686478 h 1284241"/>
                  <a:gd name="connsiteX144" fmla="*/ 1318931 w 1319175"/>
                  <a:gd name="connsiteY144" fmla="*/ 702758 h 1284241"/>
                  <a:gd name="connsiteX145" fmla="*/ 1316218 w 1319175"/>
                  <a:gd name="connsiteY145" fmla="*/ 721752 h 1284241"/>
                  <a:gd name="connsiteX146" fmla="*/ 1261951 w 1319175"/>
                  <a:gd name="connsiteY146" fmla="*/ 754312 h 1284241"/>
                  <a:gd name="connsiteX147" fmla="*/ 1199544 w 1319175"/>
                  <a:gd name="connsiteY147" fmla="*/ 735318 h 1284241"/>
                  <a:gd name="connsiteX148" fmla="*/ 1196831 w 1319175"/>
                  <a:gd name="connsiteY148" fmla="*/ 721752 h 1284241"/>
                  <a:gd name="connsiteX149" fmla="*/ 1215824 w 1319175"/>
                  <a:gd name="connsiteY149" fmla="*/ 694618 h 1284241"/>
                  <a:gd name="connsiteX150" fmla="*/ 1253811 w 1319175"/>
                  <a:gd name="connsiteY150" fmla="*/ 697332 h 1284241"/>
                  <a:gd name="connsiteX151" fmla="*/ 1289085 w 1319175"/>
                  <a:gd name="connsiteY151" fmla="*/ 732605 h 1284241"/>
                  <a:gd name="connsiteX152" fmla="*/ 1294511 w 1319175"/>
                  <a:gd name="connsiteY152" fmla="*/ 746172 h 1284241"/>
                  <a:gd name="connsiteX153" fmla="*/ 1283658 w 1319175"/>
                  <a:gd name="connsiteY153" fmla="*/ 824859 h 1284241"/>
                  <a:gd name="connsiteX154" fmla="*/ 1264664 w 1319175"/>
                  <a:gd name="connsiteY154" fmla="*/ 846566 h 1284241"/>
                  <a:gd name="connsiteX155" fmla="*/ 1234817 w 1319175"/>
                  <a:gd name="connsiteY155" fmla="*/ 854706 h 1284241"/>
                  <a:gd name="connsiteX156" fmla="*/ 1131710 w 1319175"/>
                  <a:gd name="connsiteY156" fmla="*/ 841139 h 1284241"/>
                  <a:gd name="connsiteX157" fmla="*/ 1120857 w 1319175"/>
                  <a:gd name="connsiteY157" fmla="*/ 819432 h 1284241"/>
                  <a:gd name="connsiteX158" fmla="*/ 1126283 w 1319175"/>
                  <a:gd name="connsiteY158" fmla="*/ 776019 h 1284241"/>
                  <a:gd name="connsiteX159" fmla="*/ 1150704 w 1319175"/>
                  <a:gd name="connsiteY159" fmla="*/ 767879 h 1284241"/>
                  <a:gd name="connsiteX160" fmla="*/ 1223964 w 1319175"/>
                  <a:gd name="connsiteY160" fmla="*/ 784159 h 1284241"/>
                  <a:gd name="connsiteX161" fmla="*/ 1248384 w 1319175"/>
                  <a:gd name="connsiteY161" fmla="*/ 838426 h 1284241"/>
                  <a:gd name="connsiteX162" fmla="*/ 1251098 w 1319175"/>
                  <a:gd name="connsiteY162" fmla="*/ 865559 h 1284241"/>
                  <a:gd name="connsiteX163" fmla="*/ 1240244 w 1319175"/>
                  <a:gd name="connsiteY163" fmla="*/ 941533 h 1284241"/>
                  <a:gd name="connsiteX164" fmla="*/ 1226677 w 1319175"/>
                  <a:gd name="connsiteY164" fmla="*/ 984947 h 1284241"/>
                  <a:gd name="connsiteX165" fmla="*/ 1180550 w 1319175"/>
                  <a:gd name="connsiteY165" fmla="*/ 1014794 h 1284241"/>
                  <a:gd name="connsiteX166" fmla="*/ 1161557 w 1319175"/>
                  <a:gd name="connsiteY166" fmla="*/ 1020221 h 1284241"/>
                  <a:gd name="connsiteX167" fmla="*/ 1123570 w 1319175"/>
                  <a:gd name="connsiteY167" fmla="*/ 1028361 h 1284241"/>
                  <a:gd name="connsiteX168" fmla="*/ 1099150 w 1319175"/>
                  <a:gd name="connsiteY168" fmla="*/ 1020221 h 1284241"/>
                  <a:gd name="connsiteX169" fmla="*/ 1077443 w 1319175"/>
                  <a:gd name="connsiteY169" fmla="*/ 976807 h 1284241"/>
                  <a:gd name="connsiteX170" fmla="*/ 1112717 w 1319175"/>
                  <a:gd name="connsiteY170" fmla="*/ 919826 h 1284241"/>
                  <a:gd name="connsiteX171" fmla="*/ 1120857 w 1319175"/>
                  <a:gd name="connsiteY171" fmla="*/ 925253 h 1284241"/>
                  <a:gd name="connsiteX172" fmla="*/ 1118143 w 1319175"/>
                  <a:gd name="connsiteY172" fmla="*/ 1044641 h 1284241"/>
                  <a:gd name="connsiteX173" fmla="*/ 1107290 w 1319175"/>
                  <a:gd name="connsiteY173" fmla="*/ 1063634 h 1284241"/>
                  <a:gd name="connsiteX174" fmla="*/ 1077443 w 1319175"/>
                  <a:gd name="connsiteY174" fmla="*/ 1104335 h 1284241"/>
                  <a:gd name="connsiteX175" fmla="*/ 1050309 w 1319175"/>
                  <a:gd name="connsiteY175" fmla="*/ 1131468 h 1284241"/>
                  <a:gd name="connsiteX176" fmla="*/ 1034029 w 1319175"/>
                  <a:gd name="connsiteY176" fmla="*/ 1134181 h 1284241"/>
                  <a:gd name="connsiteX177" fmla="*/ 998756 w 1319175"/>
                  <a:gd name="connsiteY177" fmla="*/ 1104335 h 1284241"/>
                  <a:gd name="connsiteX178" fmla="*/ 996042 w 1319175"/>
                  <a:gd name="connsiteY178" fmla="*/ 1085341 h 1284241"/>
                  <a:gd name="connsiteX179" fmla="*/ 993329 w 1319175"/>
                  <a:gd name="connsiteY179" fmla="*/ 1063634 h 1284241"/>
                  <a:gd name="connsiteX180" fmla="*/ 998756 w 1319175"/>
                  <a:gd name="connsiteY180" fmla="*/ 1041927 h 1284241"/>
                  <a:gd name="connsiteX181" fmla="*/ 1017749 w 1319175"/>
                  <a:gd name="connsiteY181" fmla="*/ 1069061 h 1284241"/>
                  <a:gd name="connsiteX182" fmla="*/ 1012323 w 1319175"/>
                  <a:gd name="connsiteY182" fmla="*/ 1155888 h 1284241"/>
                  <a:gd name="connsiteX183" fmla="*/ 1004182 w 1319175"/>
                  <a:gd name="connsiteY183" fmla="*/ 1172168 h 1284241"/>
                  <a:gd name="connsiteX184" fmla="*/ 982476 w 1319175"/>
                  <a:gd name="connsiteY184" fmla="*/ 1199302 h 1284241"/>
                  <a:gd name="connsiteX185" fmla="*/ 920069 w 1319175"/>
                  <a:gd name="connsiteY185" fmla="*/ 1248142 h 1284241"/>
                  <a:gd name="connsiteX186" fmla="*/ 876655 w 1319175"/>
                  <a:gd name="connsiteY186" fmla="*/ 1253569 h 1284241"/>
                  <a:gd name="connsiteX187" fmla="*/ 806108 w 1319175"/>
                  <a:gd name="connsiteY187" fmla="*/ 1234575 h 1284241"/>
                  <a:gd name="connsiteX188" fmla="*/ 795254 w 1319175"/>
                  <a:gd name="connsiteY188" fmla="*/ 1202015 h 1284241"/>
                  <a:gd name="connsiteX189" fmla="*/ 811534 w 1319175"/>
                  <a:gd name="connsiteY189" fmla="*/ 1147748 h 1284241"/>
                  <a:gd name="connsiteX190" fmla="*/ 876655 w 1319175"/>
                  <a:gd name="connsiteY190" fmla="*/ 1104335 h 1284241"/>
                  <a:gd name="connsiteX191" fmla="*/ 903788 w 1319175"/>
                  <a:gd name="connsiteY191" fmla="*/ 1120615 h 1284241"/>
                  <a:gd name="connsiteX192" fmla="*/ 906502 w 1319175"/>
                  <a:gd name="connsiteY192" fmla="*/ 1153175 h 1284241"/>
                  <a:gd name="connsiteX193" fmla="*/ 871228 w 1319175"/>
                  <a:gd name="connsiteY193" fmla="*/ 1207442 h 1284241"/>
                  <a:gd name="connsiteX194" fmla="*/ 808821 w 1319175"/>
                  <a:gd name="connsiteY194" fmla="*/ 1245429 h 1284241"/>
                  <a:gd name="connsiteX195" fmla="*/ 724707 w 1319175"/>
                  <a:gd name="connsiteY195" fmla="*/ 1275276 h 1284241"/>
                  <a:gd name="connsiteX196" fmla="*/ 678580 w 1319175"/>
                  <a:gd name="connsiteY196" fmla="*/ 1280702 h 1284241"/>
                  <a:gd name="connsiteX197" fmla="*/ 659587 w 1319175"/>
                  <a:gd name="connsiteY197" fmla="*/ 1283416 h 1284241"/>
                  <a:gd name="connsiteX198" fmla="*/ 635166 w 1319175"/>
                  <a:gd name="connsiteY198" fmla="*/ 1280702 h 1284241"/>
                  <a:gd name="connsiteX199" fmla="*/ 616173 w 1319175"/>
                  <a:gd name="connsiteY199" fmla="*/ 1240002 h 1284241"/>
                  <a:gd name="connsiteX200" fmla="*/ 673153 w 1319175"/>
                  <a:gd name="connsiteY200" fmla="*/ 1164028 h 1284241"/>
                  <a:gd name="connsiteX201" fmla="*/ 700287 w 1319175"/>
                  <a:gd name="connsiteY201" fmla="*/ 1172168 h 1284241"/>
                  <a:gd name="connsiteX202" fmla="*/ 703000 w 1319175"/>
                  <a:gd name="connsiteY202" fmla="*/ 1218295 h 1284241"/>
                  <a:gd name="connsiteX203" fmla="*/ 635166 w 1319175"/>
                  <a:gd name="connsiteY203" fmla="*/ 1261709 h 1284241"/>
                  <a:gd name="connsiteX204" fmla="*/ 618886 w 1319175"/>
                  <a:gd name="connsiteY204" fmla="*/ 1269849 h 1284241"/>
                  <a:gd name="connsiteX205" fmla="*/ 594466 w 1319175"/>
                  <a:gd name="connsiteY205" fmla="*/ 1275276 h 1284241"/>
                  <a:gd name="connsiteX206" fmla="*/ 578186 w 1319175"/>
                  <a:gd name="connsiteY206" fmla="*/ 1277989 h 1284241"/>
                  <a:gd name="connsiteX207" fmla="*/ 564619 w 1319175"/>
                  <a:gd name="connsiteY207" fmla="*/ 1280702 h 1284241"/>
                  <a:gd name="connsiteX208" fmla="*/ 485932 w 1319175"/>
                  <a:gd name="connsiteY208" fmla="*/ 1269849 h 1284241"/>
                  <a:gd name="connsiteX209" fmla="*/ 480505 w 1319175"/>
                  <a:gd name="connsiteY209" fmla="*/ 1256282 h 1284241"/>
                  <a:gd name="connsiteX210" fmla="*/ 518492 w 1319175"/>
                  <a:gd name="connsiteY210" fmla="*/ 1164028 h 1284241"/>
                  <a:gd name="connsiteX211" fmla="*/ 529346 w 1319175"/>
                  <a:gd name="connsiteY211" fmla="*/ 1161315 h 1284241"/>
                  <a:gd name="connsiteX212" fmla="*/ 564619 w 1319175"/>
                  <a:gd name="connsiteY212" fmla="*/ 1185735 h 1284241"/>
                  <a:gd name="connsiteX213" fmla="*/ 534772 w 1319175"/>
                  <a:gd name="connsiteY213" fmla="*/ 1221009 h 1284241"/>
                  <a:gd name="connsiteX214" fmla="*/ 485932 w 1319175"/>
                  <a:gd name="connsiteY214" fmla="*/ 1237289 h 1284241"/>
                  <a:gd name="connsiteX215" fmla="*/ 439805 w 1319175"/>
                  <a:gd name="connsiteY215" fmla="*/ 1240002 h 1284241"/>
                  <a:gd name="connsiteX216" fmla="*/ 363831 w 1319175"/>
                  <a:gd name="connsiteY216" fmla="*/ 1237289 h 1284241"/>
                  <a:gd name="connsiteX217" fmla="*/ 352978 w 1319175"/>
                  <a:gd name="connsiteY217" fmla="*/ 1218295 h 1284241"/>
                  <a:gd name="connsiteX218" fmla="*/ 347551 w 1319175"/>
                  <a:gd name="connsiteY218" fmla="*/ 1169455 h 1284241"/>
                  <a:gd name="connsiteX219" fmla="*/ 352978 w 1319175"/>
                  <a:gd name="connsiteY219" fmla="*/ 1139608 h 1284241"/>
                  <a:gd name="connsiteX220" fmla="*/ 420812 w 1319175"/>
                  <a:gd name="connsiteY220" fmla="*/ 1115188 h 1284241"/>
                  <a:gd name="connsiteX221" fmla="*/ 491359 w 1319175"/>
                  <a:gd name="connsiteY221" fmla="*/ 1117901 h 1284241"/>
                  <a:gd name="connsiteX222" fmla="*/ 496785 w 1319175"/>
                  <a:gd name="connsiteY222" fmla="*/ 1131468 h 1284241"/>
                  <a:gd name="connsiteX223" fmla="*/ 475079 w 1319175"/>
                  <a:gd name="connsiteY223" fmla="*/ 1164028 h 1284241"/>
                  <a:gd name="connsiteX224" fmla="*/ 382825 w 1319175"/>
                  <a:gd name="connsiteY224" fmla="*/ 1180308 h 1284241"/>
                  <a:gd name="connsiteX225" fmla="*/ 320417 w 1319175"/>
                  <a:gd name="connsiteY225" fmla="*/ 1177595 h 1284241"/>
                  <a:gd name="connsiteX226" fmla="*/ 285144 w 1319175"/>
                  <a:gd name="connsiteY226" fmla="*/ 1155888 h 1284241"/>
                  <a:gd name="connsiteX227" fmla="*/ 277004 w 1319175"/>
                  <a:gd name="connsiteY227" fmla="*/ 1136895 h 1284241"/>
                  <a:gd name="connsiteX228" fmla="*/ 279717 w 1319175"/>
                  <a:gd name="connsiteY228" fmla="*/ 1041927 h 1284241"/>
                  <a:gd name="connsiteX229" fmla="*/ 344838 w 1319175"/>
                  <a:gd name="connsiteY229" fmla="*/ 1014794 h 1284241"/>
                  <a:gd name="connsiteX230" fmla="*/ 344838 w 1319175"/>
                  <a:gd name="connsiteY230" fmla="*/ 1085341 h 1284241"/>
                  <a:gd name="connsiteX231" fmla="*/ 279717 w 1319175"/>
                  <a:gd name="connsiteY231" fmla="*/ 1107048 h 1284241"/>
                  <a:gd name="connsiteX232" fmla="*/ 214597 w 1319175"/>
                  <a:gd name="connsiteY232" fmla="*/ 1117901 h 1284241"/>
                  <a:gd name="connsiteX233" fmla="*/ 168470 w 1319175"/>
                  <a:gd name="connsiteY233" fmla="*/ 1112475 h 1284241"/>
                  <a:gd name="connsiteX234" fmla="*/ 165756 w 1319175"/>
                  <a:gd name="connsiteY234" fmla="*/ 1104335 h 1284241"/>
                  <a:gd name="connsiteX235" fmla="*/ 160330 w 1319175"/>
                  <a:gd name="connsiteY235" fmla="*/ 1069061 h 1284241"/>
                  <a:gd name="connsiteX236" fmla="*/ 230877 w 1319175"/>
                  <a:gd name="connsiteY236" fmla="*/ 925253 h 1284241"/>
                  <a:gd name="connsiteX237" fmla="*/ 247157 w 1319175"/>
                  <a:gd name="connsiteY237" fmla="*/ 917113 h 1284241"/>
                  <a:gd name="connsiteX238" fmla="*/ 301424 w 1319175"/>
                  <a:gd name="connsiteY238" fmla="*/ 938820 h 1284241"/>
                  <a:gd name="connsiteX239" fmla="*/ 295997 w 1319175"/>
                  <a:gd name="connsiteY239" fmla="*/ 971380 h 1284241"/>
                  <a:gd name="connsiteX240" fmla="*/ 258010 w 1319175"/>
                  <a:gd name="connsiteY240" fmla="*/ 987660 h 1284241"/>
                  <a:gd name="connsiteX241" fmla="*/ 206457 w 1319175"/>
                  <a:gd name="connsiteY241" fmla="*/ 998514 h 1284241"/>
                  <a:gd name="connsiteX242" fmla="*/ 133196 w 1319175"/>
                  <a:gd name="connsiteY242" fmla="*/ 995800 h 1284241"/>
                  <a:gd name="connsiteX243" fmla="*/ 95209 w 1319175"/>
                  <a:gd name="connsiteY243" fmla="*/ 976807 h 1284241"/>
                  <a:gd name="connsiteX244" fmla="*/ 84356 w 1319175"/>
                  <a:gd name="connsiteY244" fmla="*/ 960527 h 1284241"/>
                  <a:gd name="connsiteX245" fmla="*/ 81642 w 1319175"/>
                  <a:gd name="connsiteY245" fmla="*/ 876413 h 1284241"/>
                  <a:gd name="connsiteX246" fmla="*/ 119629 w 1319175"/>
                  <a:gd name="connsiteY246" fmla="*/ 832999 h 1284241"/>
                  <a:gd name="connsiteX247" fmla="*/ 144050 w 1319175"/>
                  <a:gd name="connsiteY247" fmla="*/ 819432 h 1284241"/>
                  <a:gd name="connsiteX248" fmla="*/ 187463 w 1319175"/>
                  <a:gd name="connsiteY248" fmla="*/ 816719 h 1284241"/>
                  <a:gd name="connsiteX249" fmla="*/ 203743 w 1319175"/>
                  <a:gd name="connsiteY249" fmla="*/ 827572 h 1284241"/>
                  <a:gd name="connsiteX250" fmla="*/ 203743 w 1319175"/>
                  <a:gd name="connsiteY250" fmla="*/ 879126 h 1284241"/>
                  <a:gd name="connsiteX251" fmla="*/ 179323 w 1319175"/>
                  <a:gd name="connsiteY251" fmla="*/ 900833 h 1284241"/>
                  <a:gd name="connsiteX252" fmla="*/ 108776 w 1319175"/>
                  <a:gd name="connsiteY252" fmla="*/ 922540 h 1284241"/>
                  <a:gd name="connsiteX253" fmla="*/ 43655 w 1319175"/>
                  <a:gd name="connsiteY253" fmla="*/ 884553 h 1284241"/>
                  <a:gd name="connsiteX254" fmla="*/ 40942 w 1319175"/>
                  <a:gd name="connsiteY254" fmla="*/ 876413 h 1284241"/>
                  <a:gd name="connsiteX255" fmla="*/ 27375 w 1319175"/>
                  <a:gd name="connsiteY255" fmla="*/ 841139 h 1284241"/>
                  <a:gd name="connsiteX256" fmla="*/ 27375 w 1319175"/>
                  <a:gd name="connsiteY256" fmla="*/ 765165 h 1284241"/>
                  <a:gd name="connsiteX257" fmla="*/ 103349 w 1319175"/>
                  <a:gd name="connsiteY257" fmla="*/ 708185 h 1284241"/>
                  <a:gd name="connsiteX258" fmla="*/ 114203 w 1319175"/>
                  <a:gd name="connsiteY258" fmla="*/ 705472 h 1284241"/>
                  <a:gd name="connsiteX259" fmla="*/ 130483 w 1319175"/>
                  <a:gd name="connsiteY259" fmla="*/ 719038 h 1284241"/>
                  <a:gd name="connsiteX260" fmla="*/ 127769 w 1319175"/>
                  <a:gd name="connsiteY260" fmla="*/ 765165 h 1284241"/>
                  <a:gd name="connsiteX261" fmla="*/ 87069 w 1319175"/>
                  <a:gd name="connsiteY261" fmla="*/ 784159 h 1284241"/>
                  <a:gd name="connsiteX262" fmla="*/ 76216 w 1319175"/>
                  <a:gd name="connsiteY262" fmla="*/ 781445 h 1284241"/>
                  <a:gd name="connsiteX263" fmla="*/ 57222 w 1319175"/>
                  <a:gd name="connsiteY263" fmla="*/ 738032 h 1284241"/>
                  <a:gd name="connsiteX264" fmla="*/ 51796 w 1319175"/>
                  <a:gd name="connsiteY264" fmla="*/ 729892 h 1284241"/>
                  <a:gd name="connsiteX265" fmla="*/ 46369 w 1319175"/>
                  <a:gd name="connsiteY265" fmla="*/ 716325 h 1284241"/>
                  <a:gd name="connsiteX266" fmla="*/ 92496 w 1319175"/>
                  <a:gd name="connsiteY266" fmla="*/ 607791 h 1284241"/>
                  <a:gd name="connsiteX267" fmla="*/ 103349 w 1319175"/>
                  <a:gd name="connsiteY267" fmla="*/ 602364 h 1284241"/>
                  <a:gd name="connsiteX268" fmla="*/ 114203 w 1319175"/>
                  <a:gd name="connsiteY268" fmla="*/ 629498 h 1284241"/>
                  <a:gd name="connsiteX269" fmla="*/ 59936 w 1319175"/>
                  <a:gd name="connsiteY269" fmla="*/ 708185 h 1284241"/>
                  <a:gd name="connsiteX270" fmla="*/ 43655 w 1319175"/>
                  <a:gd name="connsiteY270" fmla="*/ 721752 h 1284241"/>
                  <a:gd name="connsiteX271" fmla="*/ 21949 w 1319175"/>
                  <a:gd name="connsiteY271" fmla="*/ 727178 h 1284241"/>
                  <a:gd name="connsiteX272" fmla="*/ 2955 w 1319175"/>
                  <a:gd name="connsiteY272" fmla="*/ 705472 h 1284241"/>
                  <a:gd name="connsiteX273" fmla="*/ 242 w 1319175"/>
                  <a:gd name="connsiteY273" fmla="*/ 689191 h 1284241"/>
                  <a:gd name="connsiteX274" fmla="*/ 19235 w 1319175"/>
                  <a:gd name="connsiteY274" fmla="*/ 572517 h 1284241"/>
                  <a:gd name="connsiteX275" fmla="*/ 114203 w 1319175"/>
                  <a:gd name="connsiteY275" fmla="*/ 504683 h 1284241"/>
                  <a:gd name="connsiteX276" fmla="*/ 122343 w 1319175"/>
                  <a:gd name="connsiteY276" fmla="*/ 501970 h 1284241"/>
                  <a:gd name="connsiteX277" fmla="*/ 138623 w 1319175"/>
                  <a:gd name="connsiteY277" fmla="*/ 510110 h 1284241"/>
                  <a:gd name="connsiteX278" fmla="*/ 125056 w 1319175"/>
                  <a:gd name="connsiteY278" fmla="*/ 594224 h 1284241"/>
                  <a:gd name="connsiteX279" fmla="*/ 106063 w 1319175"/>
                  <a:gd name="connsiteY279" fmla="*/ 605078 h 1284241"/>
                  <a:gd name="connsiteX280" fmla="*/ 78929 w 1319175"/>
                  <a:gd name="connsiteY280" fmla="*/ 618644 h 1284241"/>
                  <a:gd name="connsiteX281" fmla="*/ 59936 w 1319175"/>
                  <a:gd name="connsiteY281" fmla="*/ 613218 h 1284241"/>
                  <a:gd name="connsiteX282" fmla="*/ 51796 w 1319175"/>
                  <a:gd name="connsiteY282" fmla="*/ 610504 h 1284241"/>
                  <a:gd name="connsiteX283" fmla="*/ 38229 w 1319175"/>
                  <a:gd name="connsiteY283" fmla="*/ 586084 h 1284241"/>
                  <a:gd name="connsiteX284" fmla="*/ 32802 w 1319175"/>
                  <a:gd name="connsiteY284" fmla="*/ 577944 h 1284241"/>
                  <a:gd name="connsiteX285" fmla="*/ 30089 w 1319175"/>
                  <a:gd name="connsiteY285" fmla="*/ 564377 h 1284241"/>
                  <a:gd name="connsiteX286" fmla="*/ 24662 w 1319175"/>
                  <a:gd name="connsiteY286" fmla="*/ 556237 h 1284241"/>
                  <a:gd name="connsiteX287" fmla="*/ 27375 w 1319175"/>
                  <a:gd name="connsiteY287" fmla="*/ 510110 h 1284241"/>
                  <a:gd name="connsiteX288" fmla="*/ 40942 w 1319175"/>
                  <a:gd name="connsiteY288" fmla="*/ 482977 h 1284241"/>
                  <a:gd name="connsiteX289" fmla="*/ 59936 w 1319175"/>
                  <a:gd name="connsiteY289" fmla="*/ 455843 h 1284241"/>
                  <a:gd name="connsiteX290" fmla="*/ 78929 w 1319175"/>
                  <a:gd name="connsiteY290" fmla="*/ 461270 h 1284241"/>
                  <a:gd name="connsiteX291" fmla="*/ 103349 w 1319175"/>
                  <a:gd name="connsiteY291" fmla="*/ 469410 h 1284241"/>
                  <a:gd name="connsiteX292" fmla="*/ 111489 w 1319175"/>
                  <a:gd name="connsiteY292" fmla="*/ 480263 h 1284241"/>
                  <a:gd name="connsiteX293" fmla="*/ 122343 w 1319175"/>
                  <a:gd name="connsiteY293" fmla="*/ 485690 h 1284241"/>
                  <a:gd name="connsiteX294" fmla="*/ 130483 w 1319175"/>
                  <a:gd name="connsiteY294" fmla="*/ 491117 h 1284241"/>
                  <a:gd name="connsiteX295" fmla="*/ 160330 w 1319175"/>
                  <a:gd name="connsiteY295" fmla="*/ 545384 h 1284241"/>
                  <a:gd name="connsiteX296" fmla="*/ 163043 w 1319175"/>
                  <a:gd name="connsiteY296" fmla="*/ 558951 h 1284241"/>
                  <a:gd name="connsiteX297" fmla="*/ 144050 w 1319175"/>
                  <a:gd name="connsiteY297" fmla="*/ 602364 h 1284241"/>
                  <a:gd name="connsiteX298" fmla="*/ 133196 w 1319175"/>
                  <a:gd name="connsiteY298" fmla="*/ 605078 h 1284241"/>
                  <a:gd name="connsiteX299" fmla="*/ 92496 w 1319175"/>
                  <a:gd name="connsiteY299" fmla="*/ 572517 h 1284241"/>
                  <a:gd name="connsiteX300" fmla="*/ 89782 w 1319175"/>
                  <a:gd name="connsiteY300" fmla="*/ 550810 h 1284241"/>
                  <a:gd name="connsiteX301" fmla="*/ 87069 w 1319175"/>
                  <a:gd name="connsiteY301" fmla="*/ 507397 h 1284241"/>
                  <a:gd name="connsiteX302" fmla="*/ 92496 w 1319175"/>
                  <a:gd name="connsiteY302" fmla="*/ 398863 h 1284241"/>
                  <a:gd name="connsiteX303" fmla="*/ 119629 w 1319175"/>
                  <a:gd name="connsiteY303" fmla="*/ 363589 h 1284241"/>
                  <a:gd name="connsiteX304" fmla="*/ 135909 w 1319175"/>
                  <a:gd name="connsiteY304" fmla="*/ 350022 h 1284241"/>
                  <a:gd name="connsiteX305" fmla="*/ 179323 w 1319175"/>
                  <a:gd name="connsiteY305" fmla="*/ 331029 h 1284241"/>
                  <a:gd name="connsiteX306" fmla="*/ 225450 w 1319175"/>
                  <a:gd name="connsiteY306" fmla="*/ 347309 h 1284241"/>
                  <a:gd name="connsiteX307" fmla="*/ 157616 w 1319175"/>
                  <a:gd name="connsiteY307" fmla="*/ 453130 h 1284241"/>
                  <a:gd name="connsiteX308" fmla="*/ 146763 w 1319175"/>
                  <a:gd name="connsiteY308" fmla="*/ 455843 h 1284241"/>
                  <a:gd name="connsiteX309" fmla="*/ 135909 w 1319175"/>
                  <a:gd name="connsiteY309" fmla="*/ 428710 h 1284241"/>
                  <a:gd name="connsiteX310" fmla="*/ 127769 w 1319175"/>
                  <a:gd name="connsiteY310" fmla="*/ 322889 h 1284241"/>
                  <a:gd name="connsiteX311" fmla="*/ 163043 w 1319175"/>
                  <a:gd name="connsiteY311" fmla="*/ 279475 h 1284241"/>
                  <a:gd name="connsiteX312" fmla="*/ 173896 w 1319175"/>
                  <a:gd name="connsiteY312" fmla="*/ 276762 h 1284241"/>
                  <a:gd name="connsiteX313" fmla="*/ 184750 w 1319175"/>
                  <a:gd name="connsiteY313" fmla="*/ 298469 h 1284241"/>
                  <a:gd name="connsiteX314" fmla="*/ 163043 w 1319175"/>
                  <a:gd name="connsiteY314" fmla="*/ 377156 h 1284241"/>
                  <a:gd name="connsiteX315" fmla="*/ 179323 w 1319175"/>
                  <a:gd name="connsiteY315" fmla="*/ 295755 h 1284241"/>
                  <a:gd name="connsiteX316" fmla="*/ 255297 w 1319175"/>
                  <a:gd name="connsiteY316" fmla="*/ 238775 h 1284241"/>
                  <a:gd name="connsiteX317" fmla="*/ 418098 w 1319175"/>
                  <a:gd name="connsiteY317" fmla="*/ 200788 h 1284241"/>
                  <a:gd name="connsiteX318" fmla="*/ 382825 w 1319175"/>
                  <a:gd name="connsiteY318" fmla="*/ 320175 h 1284241"/>
                  <a:gd name="connsiteX319" fmla="*/ 255297 w 1319175"/>
                  <a:gd name="connsiteY319" fmla="*/ 347309 h 1284241"/>
                  <a:gd name="connsiteX320" fmla="*/ 228163 w 1319175"/>
                  <a:gd name="connsiteY320" fmla="*/ 325602 h 1284241"/>
                  <a:gd name="connsiteX321" fmla="*/ 222737 w 1319175"/>
                  <a:gd name="connsiteY321" fmla="*/ 290329 h 1284241"/>
                  <a:gd name="connsiteX322" fmla="*/ 225450 w 1319175"/>
                  <a:gd name="connsiteY322" fmla="*/ 246915 h 1284241"/>
                  <a:gd name="connsiteX323" fmla="*/ 385538 w 1319175"/>
                  <a:gd name="connsiteY323" fmla="*/ 157374 h 1284241"/>
                  <a:gd name="connsiteX324" fmla="*/ 396391 w 1319175"/>
                  <a:gd name="connsiteY324" fmla="*/ 225208 h 1284241"/>
                  <a:gd name="connsiteX325" fmla="*/ 363831 w 1319175"/>
                  <a:gd name="connsiteY325" fmla="*/ 244202 h 1284241"/>
                  <a:gd name="connsiteX326" fmla="*/ 350264 w 1319175"/>
                  <a:gd name="connsiteY326" fmla="*/ 246915 h 1284241"/>
                  <a:gd name="connsiteX327" fmla="*/ 526632 w 1319175"/>
                  <a:gd name="connsiteY327" fmla="*/ 75974 h 1284241"/>
                  <a:gd name="connsiteX328" fmla="*/ 570046 w 1319175"/>
                  <a:gd name="connsiteY328" fmla="*/ 67834 h 1284241"/>
                  <a:gd name="connsiteX329" fmla="*/ 594466 w 1319175"/>
                  <a:gd name="connsiteY329" fmla="*/ 97680 h 1284241"/>
                  <a:gd name="connsiteX330" fmla="*/ 532059 w 1319175"/>
                  <a:gd name="connsiteY330" fmla="*/ 181794 h 1284241"/>
                  <a:gd name="connsiteX331" fmla="*/ 523919 w 1319175"/>
                  <a:gd name="connsiteY331" fmla="*/ 160088 h 1284241"/>
                  <a:gd name="connsiteX332" fmla="*/ 637880 w 1319175"/>
                  <a:gd name="connsiteY332" fmla="*/ 84114 h 1284241"/>
                  <a:gd name="connsiteX333" fmla="*/ 667727 w 1319175"/>
                  <a:gd name="connsiteY333" fmla="*/ 108534 h 1284241"/>
                  <a:gd name="connsiteX334" fmla="*/ 621600 w 1319175"/>
                  <a:gd name="connsiteY334" fmla="*/ 189935 h 1284241"/>
                  <a:gd name="connsiteX335" fmla="*/ 640593 w 1319175"/>
                  <a:gd name="connsiteY335" fmla="*/ 146521 h 1284241"/>
                  <a:gd name="connsiteX336" fmla="*/ 697574 w 1319175"/>
                  <a:gd name="connsiteY336" fmla="*/ 113961 h 1284241"/>
                  <a:gd name="connsiteX337" fmla="*/ 689433 w 1319175"/>
                  <a:gd name="connsiteY337" fmla="*/ 173654 h 1284241"/>
                  <a:gd name="connsiteX338" fmla="*/ 635166 w 1319175"/>
                  <a:gd name="connsiteY338" fmla="*/ 198075 h 1284241"/>
                  <a:gd name="connsiteX339" fmla="*/ 613460 w 1319175"/>
                  <a:gd name="connsiteY339" fmla="*/ 124814 h 1284241"/>
                  <a:gd name="connsiteX340" fmla="*/ 689433 w 1319175"/>
                  <a:gd name="connsiteY340" fmla="*/ 67834 h 1284241"/>
                  <a:gd name="connsiteX341" fmla="*/ 721994 w 1319175"/>
                  <a:gd name="connsiteY341" fmla="*/ 89540 h 1284241"/>
                  <a:gd name="connsiteX342" fmla="*/ 735560 w 1319175"/>
                  <a:gd name="connsiteY342" fmla="*/ 157374 h 1284241"/>
                  <a:gd name="connsiteX343" fmla="*/ 705714 w 1319175"/>
                  <a:gd name="connsiteY343" fmla="*/ 219781 h 1284241"/>
                  <a:gd name="connsiteX344" fmla="*/ 665013 w 1319175"/>
                  <a:gd name="connsiteY344" fmla="*/ 233348 h 1284241"/>
                  <a:gd name="connsiteX345" fmla="*/ 659587 w 1319175"/>
                  <a:gd name="connsiteY345" fmla="*/ 206215 h 1284241"/>
                  <a:gd name="connsiteX346" fmla="*/ 730134 w 1319175"/>
                  <a:gd name="connsiteY346" fmla="*/ 124814 h 1284241"/>
                  <a:gd name="connsiteX347" fmla="*/ 746414 w 1319175"/>
                  <a:gd name="connsiteY347" fmla="*/ 119387 h 1284241"/>
                  <a:gd name="connsiteX348" fmla="*/ 844095 w 1319175"/>
                  <a:gd name="connsiteY348" fmla="*/ 149234 h 1284241"/>
                  <a:gd name="connsiteX349" fmla="*/ 781687 w 1319175"/>
                  <a:gd name="connsiteY349" fmla="*/ 255055 h 1284241"/>
                  <a:gd name="connsiteX350" fmla="*/ 762694 w 1319175"/>
                  <a:gd name="connsiteY350" fmla="*/ 263195 h 1284241"/>
                  <a:gd name="connsiteX351" fmla="*/ 738274 w 1319175"/>
                  <a:gd name="connsiteY351" fmla="*/ 206215 h 1284241"/>
                  <a:gd name="connsiteX352" fmla="*/ 749127 w 1319175"/>
                  <a:gd name="connsiteY352" fmla="*/ 176368 h 1284241"/>
                  <a:gd name="connsiteX353" fmla="*/ 811534 w 1319175"/>
                  <a:gd name="connsiteY353" fmla="*/ 149234 h 1284241"/>
                  <a:gd name="connsiteX354" fmla="*/ 822388 w 1319175"/>
                  <a:gd name="connsiteY354" fmla="*/ 143808 h 1284241"/>
                  <a:gd name="connsiteX355" fmla="*/ 879368 w 1319175"/>
                  <a:gd name="connsiteY355" fmla="*/ 179081 h 1284241"/>
                  <a:gd name="connsiteX356" fmla="*/ 884795 w 1319175"/>
                  <a:gd name="connsiteY356" fmla="*/ 206215 h 1284241"/>
                  <a:gd name="connsiteX357" fmla="*/ 830528 w 1319175"/>
                  <a:gd name="connsiteY357" fmla="*/ 268622 h 1284241"/>
                  <a:gd name="connsiteX358" fmla="*/ 822388 w 1319175"/>
                  <a:gd name="connsiteY358" fmla="*/ 271335 h 1284241"/>
                  <a:gd name="connsiteX359" fmla="*/ 865801 w 1319175"/>
                  <a:gd name="connsiteY359" fmla="*/ 214355 h 1284241"/>
                  <a:gd name="connsiteX360" fmla="*/ 1107290 w 1319175"/>
                  <a:gd name="connsiteY360" fmla="*/ 170941 h 1284241"/>
                  <a:gd name="connsiteX361" fmla="*/ 1131710 w 1319175"/>
                  <a:gd name="connsiteY361" fmla="*/ 173654 h 1284241"/>
                  <a:gd name="connsiteX362" fmla="*/ 1126283 w 1319175"/>
                  <a:gd name="connsiteY362" fmla="*/ 282189 h 1284241"/>
                  <a:gd name="connsiteX363" fmla="*/ 1096436 w 1319175"/>
                  <a:gd name="connsiteY363" fmla="*/ 325602 h 1284241"/>
                  <a:gd name="connsiteX364" fmla="*/ 1036743 w 1319175"/>
                  <a:gd name="connsiteY364" fmla="*/ 371729 h 1284241"/>
                  <a:gd name="connsiteX365" fmla="*/ 1012323 w 1319175"/>
                  <a:gd name="connsiteY365" fmla="*/ 377156 h 1284241"/>
                  <a:gd name="connsiteX366" fmla="*/ 985189 w 1319175"/>
                  <a:gd name="connsiteY366" fmla="*/ 371729 h 1284241"/>
                  <a:gd name="connsiteX367" fmla="*/ 998756 w 1319175"/>
                  <a:gd name="connsiteY367" fmla="*/ 282189 h 1284241"/>
                  <a:gd name="connsiteX368" fmla="*/ 1126283 w 1319175"/>
                  <a:gd name="connsiteY368" fmla="*/ 222495 h 1284241"/>
                  <a:gd name="connsiteX369" fmla="*/ 1164270 w 1319175"/>
                  <a:gd name="connsiteY369" fmla="*/ 271335 h 1284241"/>
                  <a:gd name="connsiteX370" fmla="*/ 1172410 w 1319175"/>
                  <a:gd name="connsiteY370" fmla="*/ 301182 h 1284241"/>
                  <a:gd name="connsiteX371" fmla="*/ 1123570 w 1319175"/>
                  <a:gd name="connsiteY371" fmla="*/ 366302 h 1284241"/>
                  <a:gd name="connsiteX372" fmla="*/ 1080156 w 1319175"/>
                  <a:gd name="connsiteY372" fmla="*/ 385296 h 1284241"/>
                  <a:gd name="connsiteX373" fmla="*/ 1131710 w 1319175"/>
                  <a:gd name="connsiteY373" fmla="*/ 317462 h 1284241"/>
                  <a:gd name="connsiteX374" fmla="*/ 1183264 w 1319175"/>
                  <a:gd name="connsiteY374" fmla="*/ 320175 h 1284241"/>
                  <a:gd name="connsiteX375" fmla="*/ 1202257 w 1319175"/>
                  <a:gd name="connsiteY375" fmla="*/ 480263 h 1284241"/>
                  <a:gd name="connsiteX376" fmla="*/ 1169697 w 1319175"/>
                  <a:gd name="connsiteY376" fmla="*/ 529104 h 1284241"/>
                  <a:gd name="connsiteX377" fmla="*/ 1123570 w 1319175"/>
                  <a:gd name="connsiteY377" fmla="*/ 534530 h 1284241"/>
                  <a:gd name="connsiteX378" fmla="*/ 1088296 w 1319175"/>
                  <a:gd name="connsiteY378" fmla="*/ 510110 h 1284241"/>
                  <a:gd name="connsiteX379" fmla="*/ 1131710 w 1319175"/>
                  <a:gd name="connsiteY379" fmla="*/ 477550 h 1284241"/>
                  <a:gd name="connsiteX380" fmla="*/ 1166984 w 1319175"/>
                  <a:gd name="connsiteY380" fmla="*/ 539957 h 1284241"/>
                  <a:gd name="connsiteX381" fmla="*/ 1153417 w 1319175"/>
                  <a:gd name="connsiteY381" fmla="*/ 678338 h 1284241"/>
                  <a:gd name="connsiteX382" fmla="*/ 1074730 w 1319175"/>
                  <a:gd name="connsiteY382" fmla="*/ 691905 h 1284241"/>
                  <a:gd name="connsiteX383" fmla="*/ 1069303 w 1319175"/>
                  <a:gd name="connsiteY383" fmla="*/ 659345 h 1284241"/>
                  <a:gd name="connsiteX384" fmla="*/ 1164270 w 1319175"/>
                  <a:gd name="connsiteY384" fmla="*/ 575231 h 1284241"/>
                  <a:gd name="connsiteX385" fmla="*/ 1183264 w 1319175"/>
                  <a:gd name="connsiteY385" fmla="*/ 583371 h 1284241"/>
                  <a:gd name="connsiteX386" fmla="*/ 1172410 w 1319175"/>
                  <a:gd name="connsiteY386" fmla="*/ 751599 h 1284241"/>
                  <a:gd name="connsiteX387" fmla="*/ 1101863 w 1319175"/>
                  <a:gd name="connsiteY387" fmla="*/ 729892 h 1284241"/>
                  <a:gd name="connsiteX388" fmla="*/ 1096436 w 1319175"/>
                  <a:gd name="connsiteY388" fmla="*/ 705472 h 1284241"/>
                  <a:gd name="connsiteX389" fmla="*/ 1221251 w 1319175"/>
                  <a:gd name="connsiteY389" fmla="*/ 607791 h 1284241"/>
                  <a:gd name="connsiteX390" fmla="*/ 1264664 w 1319175"/>
                  <a:gd name="connsiteY390" fmla="*/ 640351 h 1284241"/>
                  <a:gd name="connsiteX391" fmla="*/ 1261951 w 1319175"/>
                  <a:gd name="connsiteY391" fmla="*/ 721752 h 1284241"/>
                  <a:gd name="connsiteX392" fmla="*/ 1175124 w 1319175"/>
                  <a:gd name="connsiteY392" fmla="*/ 832999 h 1284241"/>
                  <a:gd name="connsiteX393" fmla="*/ 1139850 w 1319175"/>
                  <a:gd name="connsiteY393" fmla="*/ 843853 h 1284241"/>
                  <a:gd name="connsiteX394" fmla="*/ 1069303 w 1319175"/>
                  <a:gd name="connsiteY394" fmla="*/ 830286 h 1284241"/>
                  <a:gd name="connsiteX395" fmla="*/ 1058450 w 1319175"/>
                  <a:gd name="connsiteY395" fmla="*/ 808579 h 1284241"/>
                  <a:gd name="connsiteX396" fmla="*/ 1134423 w 1319175"/>
                  <a:gd name="connsiteY396" fmla="*/ 735318 h 1284241"/>
                  <a:gd name="connsiteX397" fmla="*/ 1153417 w 1319175"/>
                  <a:gd name="connsiteY397" fmla="*/ 738032 h 1284241"/>
                  <a:gd name="connsiteX398" fmla="*/ 1207684 w 1319175"/>
                  <a:gd name="connsiteY398" fmla="*/ 876413 h 1284241"/>
                  <a:gd name="connsiteX399" fmla="*/ 1183264 w 1319175"/>
                  <a:gd name="connsiteY399" fmla="*/ 925253 h 1284241"/>
                  <a:gd name="connsiteX400" fmla="*/ 1031316 w 1319175"/>
                  <a:gd name="connsiteY400" fmla="*/ 936107 h 1284241"/>
                  <a:gd name="connsiteX401" fmla="*/ 1112717 w 1319175"/>
                  <a:gd name="connsiteY401" fmla="*/ 811292 h 1284241"/>
                  <a:gd name="connsiteX402" fmla="*/ 1145277 w 1319175"/>
                  <a:gd name="connsiteY402" fmla="*/ 808579 h 1284241"/>
                  <a:gd name="connsiteX403" fmla="*/ 1177837 w 1319175"/>
                  <a:gd name="connsiteY403" fmla="*/ 846566 h 1284241"/>
                  <a:gd name="connsiteX404" fmla="*/ 1183264 w 1319175"/>
                  <a:gd name="connsiteY404" fmla="*/ 965953 h 1284241"/>
                  <a:gd name="connsiteX405" fmla="*/ 1082870 w 1319175"/>
                  <a:gd name="connsiteY405" fmla="*/ 1039214 h 1284241"/>
                  <a:gd name="connsiteX406" fmla="*/ 1055736 w 1319175"/>
                  <a:gd name="connsiteY406" fmla="*/ 1041927 h 1284241"/>
                  <a:gd name="connsiteX407" fmla="*/ 1031316 w 1319175"/>
                  <a:gd name="connsiteY407" fmla="*/ 1031074 h 1284241"/>
                  <a:gd name="connsiteX408" fmla="*/ 1066590 w 1319175"/>
                  <a:gd name="connsiteY408" fmla="*/ 936107 h 1284241"/>
                  <a:gd name="connsiteX409" fmla="*/ 1115430 w 1319175"/>
                  <a:gd name="connsiteY409" fmla="*/ 963240 h 1284241"/>
                  <a:gd name="connsiteX410" fmla="*/ 1058450 w 1319175"/>
                  <a:gd name="connsiteY410" fmla="*/ 1066348 h 1284241"/>
                  <a:gd name="connsiteX411" fmla="*/ 1017749 w 1319175"/>
                  <a:gd name="connsiteY411" fmla="*/ 1069061 h 1284241"/>
                  <a:gd name="connsiteX412" fmla="*/ 1001469 w 1319175"/>
                  <a:gd name="connsiteY412" fmla="*/ 1047354 h 1284241"/>
                  <a:gd name="connsiteX413" fmla="*/ 1023176 w 1319175"/>
                  <a:gd name="connsiteY413" fmla="*/ 984947 h 1284241"/>
                  <a:gd name="connsiteX414" fmla="*/ 1107290 w 1319175"/>
                  <a:gd name="connsiteY414" fmla="*/ 933393 h 1284241"/>
                  <a:gd name="connsiteX415" fmla="*/ 1120857 w 1319175"/>
                  <a:gd name="connsiteY415" fmla="*/ 949673 h 1284241"/>
                  <a:gd name="connsiteX416" fmla="*/ 1099150 w 1319175"/>
                  <a:gd name="connsiteY416" fmla="*/ 1060921 h 1284241"/>
                  <a:gd name="connsiteX417" fmla="*/ 1066590 w 1319175"/>
                  <a:gd name="connsiteY417" fmla="*/ 1066348 h 1284241"/>
                  <a:gd name="connsiteX418" fmla="*/ 1012323 w 1319175"/>
                  <a:gd name="connsiteY418" fmla="*/ 957813 h 1284241"/>
                  <a:gd name="connsiteX419" fmla="*/ 1023176 w 1319175"/>
                  <a:gd name="connsiteY419" fmla="*/ 952387 h 1284241"/>
                  <a:gd name="connsiteX420" fmla="*/ 1023176 w 1319175"/>
                  <a:gd name="connsiteY420" fmla="*/ 1041927 h 1284241"/>
                  <a:gd name="connsiteX421" fmla="*/ 887508 w 1319175"/>
                  <a:gd name="connsiteY421" fmla="*/ 1158602 h 1284241"/>
                  <a:gd name="connsiteX422" fmla="*/ 803394 w 1319175"/>
                  <a:gd name="connsiteY422" fmla="*/ 1193875 h 1284241"/>
                  <a:gd name="connsiteX423" fmla="*/ 792541 w 1319175"/>
                  <a:gd name="connsiteY423" fmla="*/ 1142321 h 1284241"/>
                  <a:gd name="connsiteX424" fmla="*/ 865801 w 1319175"/>
                  <a:gd name="connsiteY424" fmla="*/ 1077201 h 1284241"/>
                  <a:gd name="connsiteX425" fmla="*/ 933635 w 1319175"/>
                  <a:gd name="connsiteY425" fmla="*/ 1107048 h 1284241"/>
                  <a:gd name="connsiteX426" fmla="*/ 922782 w 1319175"/>
                  <a:gd name="connsiteY426" fmla="*/ 1188448 h 1284241"/>
                  <a:gd name="connsiteX427" fmla="*/ 876655 w 1319175"/>
                  <a:gd name="connsiteY427" fmla="*/ 1210155 h 1284241"/>
                  <a:gd name="connsiteX428" fmla="*/ 789828 w 1319175"/>
                  <a:gd name="connsiteY428" fmla="*/ 1229149 h 1284241"/>
                  <a:gd name="connsiteX429" fmla="*/ 721994 w 1319175"/>
                  <a:gd name="connsiteY429" fmla="*/ 1237289 h 1284241"/>
                  <a:gd name="connsiteX430" fmla="*/ 648733 w 1319175"/>
                  <a:gd name="connsiteY430" fmla="*/ 1212869 h 1284241"/>
                  <a:gd name="connsiteX431" fmla="*/ 659587 w 1319175"/>
                  <a:gd name="connsiteY431" fmla="*/ 1153175 h 1284241"/>
                  <a:gd name="connsiteX432" fmla="*/ 708427 w 1319175"/>
                  <a:gd name="connsiteY432" fmla="*/ 1115188 h 1284241"/>
                  <a:gd name="connsiteX433" fmla="*/ 730134 w 1319175"/>
                  <a:gd name="connsiteY433" fmla="*/ 1123328 h 1284241"/>
                  <a:gd name="connsiteX434" fmla="*/ 721994 w 1319175"/>
                  <a:gd name="connsiteY434" fmla="*/ 1204729 h 1284241"/>
                  <a:gd name="connsiteX435" fmla="*/ 564619 w 1319175"/>
                  <a:gd name="connsiteY435" fmla="*/ 1275276 h 1284241"/>
                  <a:gd name="connsiteX436" fmla="*/ 475079 w 1319175"/>
                  <a:gd name="connsiteY436" fmla="*/ 1283416 h 1284241"/>
                  <a:gd name="connsiteX437" fmla="*/ 439805 w 1319175"/>
                  <a:gd name="connsiteY437" fmla="*/ 1166742 h 1284241"/>
                  <a:gd name="connsiteX438" fmla="*/ 450658 w 1319175"/>
                  <a:gd name="connsiteY438" fmla="*/ 1164028 h 1284241"/>
                  <a:gd name="connsiteX439" fmla="*/ 434378 w 1319175"/>
                  <a:gd name="connsiteY439" fmla="*/ 1199302 h 1284241"/>
                  <a:gd name="connsiteX440" fmla="*/ 396391 w 1319175"/>
                  <a:gd name="connsiteY440" fmla="*/ 1193875 h 1284241"/>
                  <a:gd name="connsiteX441" fmla="*/ 426238 w 1319175"/>
                  <a:gd name="connsiteY441" fmla="*/ 1101621 h 1284241"/>
                  <a:gd name="connsiteX442" fmla="*/ 485932 w 1319175"/>
                  <a:gd name="connsiteY442" fmla="*/ 1093481 h 1284241"/>
                  <a:gd name="connsiteX443" fmla="*/ 494072 w 1319175"/>
                  <a:gd name="connsiteY443" fmla="*/ 1109761 h 1284241"/>
                  <a:gd name="connsiteX444" fmla="*/ 390965 w 1319175"/>
                  <a:gd name="connsiteY444" fmla="*/ 1139608 h 1284241"/>
                  <a:gd name="connsiteX445" fmla="*/ 361118 w 1319175"/>
                  <a:gd name="connsiteY445" fmla="*/ 1109761 h 1284241"/>
                  <a:gd name="connsiteX446" fmla="*/ 420812 w 1319175"/>
                  <a:gd name="connsiteY446" fmla="*/ 1041927 h 1284241"/>
                  <a:gd name="connsiteX447" fmla="*/ 401818 w 1319175"/>
                  <a:gd name="connsiteY447" fmla="*/ 1134181 h 1284241"/>
                  <a:gd name="connsiteX448" fmla="*/ 352978 w 1319175"/>
                  <a:gd name="connsiteY448" fmla="*/ 1117901 h 1284241"/>
                  <a:gd name="connsiteX449" fmla="*/ 304137 w 1319175"/>
                  <a:gd name="connsiteY449" fmla="*/ 1060921 h 1284241"/>
                  <a:gd name="connsiteX450" fmla="*/ 461512 w 1319175"/>
                  <a:gd name="connsiteY450" fmla="*/ 995800 h 1284241"/>
                  <a:gd name="connsiteX451" fmla="*/ 409958 w 1319175"/>
                  <a:gd name="connsiteY451" fmla="*/ 1039214 h 1284241"/>
                  <a:gd name="connsiteX452" fmla="*/ 274290 w 1319175"/>
                  <a:gd name="connsiteY452" fmla="*/ 1039214 h 1284241"/>
                  <a:gd name="connsiteX453" fmla="*/ 233590 w 1319175"/>
                  <a:gd name="connsiteY453" fmla="*/ 1006654 h 1284241"/>
                  <a:gd name="connsiteX454" fmla="*/ 230877 w 1319175"/>
                  <a:gd name="connsiteY454" fmla="*/ 990374 h 1284241"/>
                  <a:gd name="connsiteX455" fmla="*/ 247157 w 1319175"/>
                  <a:gd name="connsiteY455" fmla="*/ 936107 h 1284241"/>
                  <a:gd name="connsiteX456" fmla="*/ 228163 w 1319175"/>
                  <a:gd name="connsiteY456" fmla="*/ 982234 h 1284241"/>
                  <a:gd name="connsiteX457" fmla="*/ 168470 w 1319175"/>
                  <a:gd name="connsiteY457" fmla="*/ 955100 h 1284241"/>
                  <a:gd name="connsiteX458" fmla="*/ 157616 w 1319175"/>
                  <a:gd name="connsiteY458" fmla="*/ 927967 h 1284241"/>
                  <a:gd name="connsiteX459" fmla="*/ 182036 w 1319175"/>
                  <a:gd name="connsiteY459" fmla="*/ 857419 h 1284241"/>
                  <a:gd name="connsiteX460" fmla="*/ 222737 w 1319175"/>
                  <a:gd name="connsiteY460" fmla="*/ 846566 h 1284241"/>
                  <a:gd name="connsiteX461" fmla="*/ 239017 w 1319175"/>
                  <a:gd name="connsiteY461" fmla="*/ 849279 h 1284241"/>
                  <a:gd name="connsiteX462" fmla="*/ 187463 w 1319175"/>
                  <a:gd name="connsiteY462" fmla="*/ 895406 h 1284241"/>
                  <a:gd name="connsiteX463" fmla="*/ 141336 w 1319175"/>
                  <a:gd name="connsiteY463" fmla="*/ 873699 h 1284241"/>
                  <a:gd name="connsiteX464" fmla="*/ 157616 w 1319175"/>
                  <a:gd name="connsiteY464" fmla="*/ 786872 h 1284241"/>
                  <a:gd name="connsiteX465" fmla="*/ 187463 w 1319175"/>
                  <a:gd name="connsiteY465" fmla="*/ 795012 h 1284241"/>
                  <a:gd name="connsiteX466" fmla="*/ 81642 w 1319175"/>
                  <a:gd name="connsiteY466" fmla="*/ 832999 h 1284241"/>
                  <a:gd name="connsiteX467" fmla="*/ 59936 w 1319175"/>
                  <a:gd name="connsiteY467" fmla="*/ 800439 h 1284241"/>
                  <a:gd name="connsiteX468" fmla="*/ 116916 w 1319175"/>
                  <a:gd name="connsiteY468" fmla="*/ 735318 h 1284241"/>
                  <a:gd name="connsiteX469" fmla="*/ 179323 w 1319175"/>
                  <a:gd name="connsiteY469" fmla="*/ 702758 h 1284241"/>
                  <a:gd name="connsiteX470" fmla="*/ 187463 w 1319175"/>
                  <a:gd name="connsiteY470" fmla="*/ 697332 h 1284241"/>
                  <a:gd name="connsiteX471" fmla="*/ 173896 w 1319175"/>
                  <a:gd name="connsiteY471" fmla="*/ 743459 h 1284241"/>
                  <a:gd name="connsiteX472" fmla="*/ 154903 w 1319175"/>
                  <a:gd name="connsiteY472" fmla="*/ 738032 h 1284241"/>
                  <a:gd name="connsiteX473" fmla="*/ 149476 w 1319175"/>
                  <a:gd name="connsiteY473" fmla="*/ 705472 h 1284241"/>
                  <a:gd name="connsiteX474" fmla="*/ 133196 w 1319175"/>
                  <a:gd name="connsiteY474" fmla="*/ 626784 h 1284241"/>
                  <a:gd name="connsiteX475" fmla="*/ 116916 w 1319175"/>
                  <a:gd name="connsiteY475" fmla="*/ 596937 h 1284241"/>
                  <a:gd name="connsiteX476" fmla="*/ 95209 w 1319175"/>
                  <a:gd name="connsiteY476" fmla="*/ 572517 h 1284241"/>
                  <a:gd name="connsiteX477" fmla="*/ 81642 w 1319175"/>
                  <a:gd name="connsiteY477" fmla="*/ 550810 h 1284241"/>
                  <a:gd name="connsiteX478" fmla="*/ 100636 w 1319175"/>
                  <a:gd name="connsiteY478" fmla="*/ 482977 h 1284241"/>
                  <a:gd name="connsiteX479" fmla="*/ 111489 w 1319175"/>
                  <a:gd name="connsiteY479" fmla="*/ 480263 h 1284241"/>
                  <a:gd name="connsiteX480" fmla="*/ 119629 w 1319175"/>
                  <a:gd name="connsiteY480" fmla="*/ 488403 h 1284241"/>
                  <a:gd name="connsiteX481" fmla="*/ 116916 w 1319175"/>
                  <a:gd name="connsiteY481" fmla="*/ 542670 h 1284241"/>
                  <a:gd name="connsiteX482" fmla="*/ 135909 w 1319175"/>
                  <a:gd name="connsiteY482" fmla="*/ 488403 h 1284241"/>
                  <a:gd name="connsiteX483" fmla="*/ 203743 w 1319175"/>
                  <a:gd name="connsiteY483" fmla="*/ 431423 h 1284241"/>
                  <a:gd name="connsiteX484" fmla="*/ 217310 w 1319175"/>
                  <a:gd name="connsiteY484" fmla="*/ 428710 h 1284241"/>
                  <a:gd name="connsiteX485" fmla="*/ 214597 w 1319175"/>
                  <a:gd name="connsiteY485" fmla="*/ 469410 h 1284241"/>
                  <a:gd name="connsiteX486" fmla="*/ 203743 w 1319175"/>
                  <a:gd name="connsiteY486" fmla="*/ 472123 h 1284241"/>
                  <a:gd name="connsiteX487" fmla="*/ 201030 w 1319175"/>
                  <a:gd name="connsiteY487" fmla="*/ 455843 h 1284241"/>
                  <a:gd name="connsiteX488" fmla="*/ 312277 w 1319175"/>
                  <a:gd name="connsiteY488" fmla="*/ 279475 h 1284241"/>
                  <a:gd name="connsiteX489" fmla="*/ 385538 w 1319175"/>
                  <a:gd name="connsiteY489" fmla="*/ 255055 h 1284241"/>
                  <a:gd name="connsiteX490" fmla="*/ 366544 w 1319175"/>
                  <a:gd name="connsiteY490" fmla="*/ 312035 h 1284241"/>
                  <a:gd name="connsiteX491" fmla="*/ 333984 w 1319175"/>
                  <a:gd name="connsiteY491" fmla="*/ 293042 h 1284241"/>
                  <a:gd name="connsiteX492" fmla="*/ 358404 w 1319175"/>
                  <a:gd name="connsiteY492" fmla="*/ 227921 h 1284241"/>
                  <a:gd name="connsiteX493" fmla="*/ 488645 w 1319175"/>
                  <a:gd name="connsiteY493" fmla="*/ 149234 h 1284241"/>
                  <a:gd name="connsiteX494" fmla="*/ 504925 w 1319175"/>
                  <a:gd name="connsiteY494" fmla="*/ 179081 h 1284241"/>
                  <a:gd name="connsiteX495" fmla="*/ 458798 w 1319175"/>
                  <a:gd name="connsiteY495" fmla="*/ 219781 h 1284241"/>
                  <a:gd name="connsiteX496" fmla="*/ 670440 w 1319175"/>
                  <a:gd name="connsiteY496" fmla="*/ 105821 h 1284241"/>
                  <a:gd name="connsiteX497" fmla="*/ 694860 w 1319175"/>
                  <a:gd name="connsiteY497" fmla="*/ 122101 h 1284241"/>
                  <a:gd name="connsiteX498" fmla="*/ 602606 w 1319175"/>
                  <a:gd name="connsiteY498" fmla="*/ 246915 h 1284241"/>
                  <a:gd name="connsiteX499" fmla="*/ 583613 w 1319175"/>
                  <a:gd name="connsiteY499" fmla="*/ 225208 h 1284241"/>
                  <a:gd name="connsiteX500" fmla="*/ 743701 w 1319175"/>
                  <a:gd name="connsiteY500" fmla="*/ 154661 h 1284241"/>
                  <a:gd name="connsiteX501" fmla="*/ 800681 w 1319175"/>
                  <a:gd name="connsiteY501" fmla="*/ 181794 h 1284241"/>
                  <a:gd name="connsiteX502" fmla="*/ 770834 w 1319175"/>
                  <a:gd name="connsiteY502" fmla="*/ 246915 h 1284241"/>
                  <a:gd name="connsiteX503" fmla="*/ 648733 w 1319175"/>
                  <a:gd name="connsiteY503" fmla="*/ 227921 h 1284241"/>
                  <a:gd name="connsiteX504" fmla="*/ 860375 w 1319175"/>
                  <a:gd name="connsiteY504" fmla="*/ 157374 h 1284241"/>
                  <a:gd name="connsiteX505" fmla="*/ 863088 w 1319175"/>
                  <a:gd name="connsiteY505" fmla="*/ 211641 h 1284241"/>
                  <a:gd name="connsiteX506" fmla="*/ 795254 w 1319175"/>
                  <a:gd name="connsiteY506" fmla="*/ 279475 h 1284241"/>
                  <a:gd name="connsiteX507" fmla="*/ 751841 w 1319175"/>
                  <a:gd name="connsiteY507" fmla="*/ 268622 h 1284241"/>
                  <a:gd name="connsiteX508" fmla="*/ 762694 w 1319175"/>
                  <a:gd name="connsiteY508" fmla="*/ 233348 h 1284241"/>
                  <a:gd name="connsiteX509" fmla="*/ 979762 w 1319175"/>
                  <a:gd name="connsiteY509" fmla="*/ 225208 h 1284241"/>
                  <a:gd name="connsiteX510" fmla="*/ 854948 w 1319175"/>
                  <a:gd name="connsiteY510" fmla="*/ 390723 h 1284241"/>
                  <a:gd name="connsiteX511" fmla="*/ 797968 w 1319175"/>
                  <a:gd name="connsiteY511" fmla="*/ 366302 h 1284241"/>
                  <a:gd name="connsiteX512" fmla="*/ 800681 w 1319175"/>
                  <a:gd name="connsiteY512" fmla="*/ 328316 h 1284241"/>
                  <a:gd name="connsiteX513" fmla="*/ 1012323 w 1319175"/>
                  <a:gd name="connsiteY513" fmla="*/ 306609 h 1284241"/>
                  <a:gd name="connsiteX514" fmla="*/ 1006896 w 1319175"/>
                  <a:gd name="connsiteY514" fmla="*/ 385296 h 1284241"/>
                  <a:gd name="connsiteX515" fmla="*/ 949915 w 1319175"/>
                  <a:gd name="connsiteY515" fmla="*/ 409716 h 1284241"/>
                  <a:gd name="connsiteX516" fmla="*/ 958055 w 1319175"/>
                  <a:gd name="connsiteY516" fmla="*/ 295755 h 1284241"/>
                  <a:gd name="connsiteX517" fmla="*/ 1015036 w 1319175"/>
                  <a:gd name="connsiteY517" fmla="*/ 309322 h 1284241"/>
                  <a:gd name="connsiteX518" fmla="*/ 1028603 w 1319175"/>
                  <a:gd name="connsiteY518" fmla="*/ 385296 h 1284241"/>
                  <a:gd name="connsiteX519" fmla="*/ 873942 w 1319175"/>
                  <a:gd name="connsiteY519" fmla="*/ 480263 h 1284241"/>
                  <a:gd name="connsiteX520" fmla="*/ 833241 w 1319175"/>
                  <a:gd name="connsiteY520" fmla="*/ 447703 h 1284241"/>
                  <a:gd name="connsiteX521" fmla="*/ 966196 w 1319175"/>
                  <a:gd name="connsiteY521" fmla="*/ 371729 h 1284241"/>
                  <a:gd name="connsiteX522" fmla="*/ 1004182 w 1319175"/>
                  <a:gd name="connsiteY522" fmla="*/ 388009 h 1284241"/>
                  <a:gd name="connsiteX523" fmla="*/ 936349 w 1319175"/>
                  <a:gd name="connsiteY523" fmla="*/ 588797 h 1284241"/>
                  <a:gd name="connsiteX524" fmla="*/ 860375 w 1319175"/>
                  <a:gd name="connsiteY524" fmla="*/ 613218 h 1284241"/>
                  <a:gd name="connsiteX525" fmla="*/ 846808 w 1319175"/>
                  <a:gd name="connsiteY525" fmla="*/ 558951 h 1284241"/>
                  <a:gd name="connsiteX526" fmla="*/ 1017749 w 1319175"/>
                  <a:gd name="connsiteY526" fmla="*/ 428710 h 1284241"/>
                  <a:gd name="connsiteX527" fmla="*/ 1077443 w 1319175"/>
                  <a:gd name="connsiteY527" fmla="*/ 472123 h 1284241"/>
                  <a:gd name="connsiteX528" fmla="*/ 1069303 w 1319175"/>
                  <a:gd name="connsiteY528" fmla="*/ 621358 h 1284241"/>
                  <a:gd name="connsiteX529" fmla="*/ 998756 w 1319175"/>
                  <a:gd name="connsiteY529" fmla="*/ 651205 h 1284241"/>
                  <a:gd name="connsiteX530" fmla="*/ 906502 w 1319175"/>
                  <a:gd name="connsiteY530" fmla="*/ 648491 h 1284241"/>
                  <a:gd name="connsiteX531" fmla="*/ 982476 w 1319175"/>
                  <a:gd name="connsiteY531" fmla="*/ 461270 h 1284241"/>
                  <a:gd name="connsiteX532" fmla="*/ 1107290 w 1319175"/>
                  <a:gd name="connsiteY532" fmla="*/ 453130 h 1284241"/>
                  <a:gd name="connsiteX533" fmla="*/ 1128997 w 1319175"/>
                  <a:gd name="connsiteY533" fmla="*/ 510110 h 1284241"/>
                  <a:gd name="connsiteX534" fmla="*/ 1069303 w 1319175"/>
                  <a:gd name="connsiteY534" fmla="*/ 653918 h 1284241"/>
                  <a:gd name="connsiteX535" fmla="*/ 1023176 w 1319175"/>
                  <a:gd name="connsiteY535" fmla="*/ 656631 h 1284241"/>
                  <a:gd name="connsiteX536" fmla="*/ 952629 w 1319175"/>
                  <a:gd name="connsiteY536" fmla="*/ 637638 h 1284241"/>
                  <a:gd name="connsiteX537" fmla="*/ 949915 w 1319175"/>
                  <a:gd name="connsiteY537" fmla="*/ 607791 h 1284241"/>
                  <a:gd name="connsiteX538" fmla="*/ 993329 w 1319175"/>
                  <a:gd name="connsiteY538" fmla="*/ 583371 h 1284241"/>
                  <a:gd name="connsiteX539" fmla="*/ 1034029 w 1319175"/>
                  <a:gd name="connsiteY539" fmla="*/ 607791 h 1284241"/>
                  <a:gd name="connsiteX540" fmla="*/ 1015036 w 1319175"/>
                  <a:gd name="connsiteY540" fmla="*/ 746172 h 1284241"/>
                  <a:gd name="connsiteX541" fmla="*/ 966196 w 1319175"/>
                  <a:gd name="connsiteY541" fmla="*/ 786872 h 1284241"/>
                  <a:gd name="connsiteX542" fmla="*/ 939062 w 1319175"/>
                  <a:gd name="connsiteY542" fmla="*/ 781445 h 1284241"/>
                  <a:gd name="connsiteX543" fmla="*/ 947202 w 1319175"/>
                  <a:gd name="connsiteY543" fmla="*/ 667485 h 1284241"/>
                  <a:gd name="connsiteX544" fmla="*/ 1025889 w 1319175"/>
                  <a:gd name="connsiteY544" fmla="*/ 656631 h 1284241"/>
                  <a:gd name="connsiteX545" fmla="*/ 1080156 w 1319175"/>
                  <a:gd name="connsiteY545" fmla="*/ 729892 h 1284241"/>
                  <a:gd name="connsiteX546" fmla="*/ 1012323 w 1319175"/>
                  <a:gd name="connsiteY546" fmla="*/ 835713 h 1284241"/>
                  <a:gd name="connsiteX547" fmla="*/ 971622 w 1319175"/>
                  <a:gd name="connsiteY547" fmla="*/ 830286 h 1284241"/>
                  <a:gd name="connsiteX548" fmla="*/ 944489 w 1319175"/>
                  <a:gd name="connsiteY548" fmla="*/ 729892 h 1284241"/>
                  <a:gd name="connsiteX549" fmla="*/ 1004182 w 1319175"/>
                  <a:gd name="connsiteY549" fmla="*/ 727178 h 1284241"/>
                  <a:gd name="connsiteX550" fmla="*/ 1036743 w 1319175"/>
                  <a:gd name="connsiteY550" fmla="*/ 816719 h 1284241"/>
                  <a:gd name="connsiteX551" fmla="*/ 906502 w 1319175"/>
                  <a:gd name="connsiteY551" fmla="*/ 876413 h 1284241"/>
                  <a:gd name="connsiteX552" fmla="*/ 901075 w 1319175"/>
                  <a:gd name="connsiteY552" fmla="*/ 827572 h 1284241"/>
                  <a:gd name="connsiteX553" fmla="*/ 1039456 w 1319175"/>
                  <a:gd name="connsiteY553" fmla="*/ 805866 h 1284241"/>
                  <a:gd name="connsiteX554" fmla="*/ 1069303 w 1319175"/>
                  <a:gd name="connsiteY554" fmla="*/ 876413 h 1284241"/>
                  <a:gd name="connsiteX555" fmla="*/ 1031316 w 1319175"/>
                  <a:gd name="connsiteY555" fmla="*/ 949673 h 1284241"/>
                  <a:gd name="connsiteX556" fmla="*/ 816961 w 1319175"/>
                  <a:gd name="connsiteY556" fmla="*/ 1009367 h 1284241"/>
                  <a:gd name="connsiteX557" fmla="*/ 803394 w 1319175"/>
                  <a:gd name="connsiteY557" fmla="*/ 990374 h 1284241"/>
                  <a:gd name="connsiteX558" fmla="*/ 947202 w 1319175"/>
                  <a:gd name="connsiteY558" fmla="*/ 870986 h 1284241"/>
                  <a:gd name="connsiteX559" fmla="*/ 971622 w 1319175"/>
                  <a:gd name="connsiteY559" fmla="*/ 892693 h 1284241"/>
                  <a:gd name="connsiteX560" fmla="*/ 903788 w 1319175"/>
                  <a:gd name="connsiteY560" fmla="*/ 993087 h 1284241"/>
                  <a:gd name="connsiteX561" fmla="*/ 863088 w 1319175"/>
                  <a:gd name="connsiteY561" fmla="*/ 957813 h 1284241"/>
                  <a:gd name="connsiteX562" fmla="*/ 895648 w 1319175"/>
                  <a:gd name="connsiteY562" fmla="*/ 938820 h 1284241"/>
                  <a:gd name="connsiteX563" fmla="*/ 928209 w 1319175"/>
                  <a:gd name="connsiteY563" fmla="*/ 946960 h 1284241"/>
                  <a:gd name="connsiteX564" fmla="*/ 925495 w 1319175"/>
                  <a:gd name="connsiteY564" fmla="*/ 1044641 h 1284241"/>
                  <a:gd name="connsiteX565" fmla="*/ 844095 w 1319175"/>
                  <a:gd name="connsiteY565" fmla="*/ 1074488 h 1284241"/>
                  <a:gd name="connsiteX566" fmla="*/ 876655 w 1319175"/>
                  <a:gd name="connsiteY566" fmla="*/ 1012080 h 1284241"/>
                  <a:gd name="connsiteX567" fmla="*/ 903788 w 1319175"/>
                  <a:gd name="connsiteY567" fmla="*/ 1036501 h 1284241"/>
                  <a:gd name="connsiteX568" fmla="*/ 879368 w 1319175"/>
                  <a:gd name="connsiteY568" fmla="*/ 1093481 h 1284241"/>
                  <a:gd name="connsiteX569" fmla="*/ 762694 w 1319175"/>
                  <a:gd name="connsiteY569" fmla="*/ 1098908 h 1284241"/>
                  <a:gd name="connsiteX570" fmla="*/ 705714 w 1319175"/>
                  <a:gd name="connsiteY570" fmla="*/ 1082628 h 1284241"/>
                  <a:gd name="connsiteX571" fmla="*/ 825101 w 1319175"/>
                  <a:gd name="connsiteY571" fmla="*/ 979520 h 1284241"/>
                  <a:gd name="connsiteX572" fmla="*/ 808821 w 1319175"/>
                  <a:gd name="connsiteY572" fmla="*/ 1098908 h 1284241"/>
                  <a:gd name="connsiteX573" fmla="*/ 724707 w 1319175"/>
                  <a:gd name="connsiteY573" fmla="*/ 1096194 h 1284241"/>
                  <a:gd name="connsiteX574" fmla="*/ 643306 w 1319175"/>
                  <a:gd name="connsiteY574" fmla="*/ 1058208 h 1284241"/>
                  <a:gd name="connsiteX575" fmla="*/ 705714 w 1319175"/>
                  <a:gd name="connsiteY575" fmla="*/ 1017507 h 1284241"/>
                  <a:gd name="connsiteX576" fmla="*/ 689433 w 1319175"/>
                  <a:gd name="connsiteY576" fmla="*/ 1104335 h 1284241"/>
                  <a:gd name="connsiteX577" fmla="*/ 627026 w 1319175"/>
                  <a:gd name="connsiteY577" fmla="*/ 1060921 h 1284241"/>
                  <a:gd name="connsiteX578" fmla="*/ 678580 w 1319175"/>
                  <a:gd name="connsiteY578" fmla="*/ 995800 h 1284241"/>
                  <a:gd name="connsiteX579" fmla="*/ 719280 w 1319175"/>
                  <a:gd name="connsiteY579" fmla="*/ 1041927 h 1284241"/>
                  <a:gd name="connsiteX580" fmla="*/ 724707 w 1319175"/>
                  <a:gd name="connsiteY580" fmla="*/ 1112475 h 1284241"/>
                  <a:gd name="connsiteX581" fmla="*/ 599893 w 1319175"/>
                  <a:gd name="connsiteY581" fmla="*/ 1166742 h 1284241"/>
                  <a:gd name="connsiteX582" fmla="*/ 504925 w 1319175"/>
                  <a:gd name="connsiteY582" fmla="*/ 1158602 h 1284241"/>
                  <a:gd name="connsiteX583" fmla="*/ 491359 w 1319175"/>
                  <a:gd name="connsiteY583" fmla="*/ 1112475 h 1284241"/>
                  <a:gd name="connsiteX584" fmla="*/ 586326 w 1319175"/>
                  <a:gd name="connsiteY584" fmla="*/ 1003940 h 1284241"/>
                  <a:gd name="connsiteX585" fmla="*/ 635166 w 1319175"/>
                  <a:gd name="connsiteY585" fmla="*/ 1112475 h 1284241"/>
                  <a:gd name="connsiteX586" fmla="*/ 610746 w 1319175"/>
                  <a:gd name="connsiteY586" fmla="*/ 1145035 h 1284241"/>
                  <a:gd name="connsiteX587" fmla="*/ 464225 w 1319175"/>
                  <a:gd name="connsiteY587" fmla="*/ 1085341 h 1284241"/>
                  <a:gd name="connsiteX588" fmla="*/ 450658 w 1319175"/>
                  <a:gd name="connsiteY588" fmla="*/ 1044641 h 1284241"/>
                  <a:gd name="connsiteX589" fmla="*/ 504925 w 1319175"/>
                  <a:gd name="connsiteY589" fmla="*/ 990374 h 1284241"/>
                  <a:gd name="connsiteX590" fmla="*/ 534772 w 1319175"/>
                  <a:gd name="connsiteY590" fmla="*/ 1093481 h 1284241"/>
                  <a:gd name="connsiteX591" fmla="*/ 342124 w 1319175"/>
                  <a:gd name="connsiteY591" fmla="*/ 1055494 h 1284241"/>
                  <a:gd name="connsiteX592" fmla="*/ 396391 w 1319175"/>
                  <a:gd name="connsiteY592" fmla="*/ 968667 h 1284241"/>
                  <a:gd name="connsiteX593" fmla="*/ 475079 w 1319175"/>
                  <a:gd name="connsiteY593" fmla="*/ 938820 h 1284241"/>
                  <a:gd name="connsiteX594" fmla="*/ 529346 w 1319175"/>
                  <a:gd name="connsiteY594" fmla="*/ 998514 h 1284241"/>
                  <a:gd name="connsiteX595" fmla="*/ 523919 w 1319175"/>
                  <a:gd name="connsiteY595" fmla="*/ 1009367 h 1284241"/>
                  <a:gd name="connsiteX596" fmla="*/ 396391 w 1319175"/>
                  <a:gd name="connsiteY596" fmla="*/ 908973 h 1284241"/>
                  <a:gd name="connsiteX597" fmla="*/ 393678 w 1319175"/>
                  <a:gd name="connsiteY597" fmla="*/ 827572 h 1284241"/>
                  <a:gd name="connsiteX598" fmla="*/ 442518 w 1319175"/>
                  <a:gd name="connsiteY598" fmla="*/ 784159 h 1284241"/>
                  <a:gd name="connsiteX599" fmla="*/ 472365 w 1319175"/>
                  <a:gd name="connsiteY599" fmla="*/ 805866 h 1284241"/>
                  <a:gd name="connsiteX600" fmla="*/ 475079 w 1319175"/>
                  <a:gd name="connsiteY600" fmla="*/ 889980 h 1284241"/>
                  <a:gd name="connsiteX601" fmla="*/ 187463 w 1319175"/>
                  <a:gd name="connsiteY601" fmla="*/ 876413 h 1284241"/>
                  <a:gd name="connsiteX602" fmla="*/ 241730 w 1319175"/>
                  <a:gd name="connsiteY602" fmla="*/ 743459 h 1284241"/>
                  <a:gd name="connsiteX603" fmla="*/ 258010 w 1319175"/>
                  <a:gd name="connsiteY603" fmla="*/ 740745 h 1284241"/>
                  <a:gd name="connsiteX604" fmla="*/ 282431 w 1319175"/>
                  <a:gd name="connsiteY604" fmla="*/ 819432 h 1284241"/>
                  <a:gd name="connsiteX605" fmla="*/ 274290 w 1319175"/>
                  <a:gd name="connsiteY605" fmla="*/ 865559 h 1284241"/>
                  <a:gd name="connsiteX606" fmla="*/ 249870 w 1319175"/>
                  <a:gd name="connsiteY606" fmla="*/ 792299 h 1284241"/>
                  <a:gd name="connsiteX607" fmla="*/ 390965 w 1319175"/>
                  <a:gd name="connsiteY607" fmla="*/ 748885 h 1284241"/>
                  <a:gd name="connsiteX608" fmla="*/ 447945 w 1319175"/>
                  <a:gd name="connsiteY608" fmla="*/ 803152 h 1284241"/>
                  <a:gd name="connsiteX609" fmla="*/ 437092 w 1319175"/>
                  <a:gd name="connsiteY609" fmla="*/ 879126 h 1284241"/>
                  <a:gd name="connsiteX610" fmla="*/ 312277 w 1319175"/>
                  <a:gd name="connsiteY610" fmla="*/ 908973 h 1284241"/>
                  <a:gd name="connsiteX611" fmla="*/ 263437 w 1319175"/>
                  <a:gd name="connsiteY611" fmla="*/ 879126 h 1284241"/>
                  <a:gd name="connsiteX612" fmla="*/ 385538 w 1319175"/>
                  <a:gd name="connsiteY612" fmla="*/ 803152 h 1284241"/>
                  <a:gd name="connsiteX613" fmla="*/ 456085 w 1319175"/>
                  <a:gd name="connsiteY613" fmla="*/ 846566 h 1284241"/>
                  <a:gd name="connsiteX614" fmla="*/ 380111 w 1319175"/>
                  <a:gd name="connsiteY614" fmla="*/ 982234 h 1284241"/>
                  <a:gd name="connsiteX615" fmla="*/ 258010 w 1319175"/>
                  <a:gd name="connsiteY615" fmla="*/ 854706 h 1284241"/>
                  <a:gd name="connsiteX616" fmla="*/ 309564 w 1319175"/>
                  <a:gd name="connsiteY616" fmla="*/ 803152 h 1284241"/>
                  <a:gd name="connsiteX617" fmla="*/ 371971 w 1319175"/>
                  <a:gd name="connsiteY617" fmla="*/ 814006 h 1284241"/>
                  <a:gd name="connsiteX618" fmla="*/ 412671 w 1319175"/>
                  <a:gd name="connsiteY618" fmla="*/ 1009367 h 1284241"/>
                  <a:gd name="connsiteX619" fmla="*/ 390965 w 1319175"/>
                  <a:gd name="connsiteY619" fmla="*/ 1014794 h 1284241"/>
                  <a:gd name="connsiteX620" fmla="*/ 285144 w 1319175"/>
                  <a:gd name="connsiteY620" fmla="*/ 987660 h 1284241"/>
                  <a:gd name="connsiteX621" fmla="*/ 304137 w 1319175"/>
                  <a:gd name="connsiteY621" fmla="*/ 846566 h 1284241"/>
                  <a:gd name="connsiteX622" fmla="*/ 347551 w 1319175"/>
                  <a:gd name="connsiteY622" fmla="*/ 832999 h 1284241"/>
                  <a:gd name="connsiteX623" fmla="*/ 369258 w 1319175"/>
                  <a:gd name="connsiteY623" fmla="*/ 854706 h 1284241"/>
                  <a:gd name="connsiteX624" fmla="*/ 344838 w 1319175"/>
                  <a:gd name="connsiteY624" fmla="*/ 876413 h 1284241"/>
                  <a:gd name="connsiteX625" fmla="*/ 331271 w 1319175"/>
                  <a:gd name="connsiteY625" fmla="*/ 789586 h 1284241"/>
                  <a:gd name="connsiteX626" fmla="*/ 396391 w 1319175"/>
                  <a:gd name="connsiteY626" fmla="*/ 648491 h 1284241"/>
                  <a:gd name="connsiteX627" fmla="*/ 426238 w 1319175"/>
                  <a:gd name="connsiteY627" fmla="*/ 675625 h 1284241"/>
                  <a:gd name="connsiteX628" fmla="*/ 423525 w 1319175"/>
                  <a:gd name="connsiteY628" fmla="*/ 719038 h 1284241"/>
                  <a:gd name="connsiteX629" fmla="*/ 222737 w 1319175"/>
                  <a:gd name="connsiteY629" fmla="*/ 727178 h 1284241"/>
                  <a:gd name="connsiteX630" fmla="*/ 225450 w 1319175"/>
                  <a:gd name="connsiteY630" fmla="*/ 643064 h 1284241"/>
                  <a:gd name="connsiteX631" fmla="*/ 268864 w 1319175"/>
                  <a:gd name="connsiteY631" fmla="*/ 640351 h 1284241"/>
                  <a:gd name="connsiteX632" fmla="*/ 312277 w 1319175"/>
                  <a:gd name="connsiteY632" fmla="*/ 670198 h 1284241"/>
                  <a:gd name="connsiteX633" fmla="*/ 209170 w 1319175"/>
                  <a:gd name="connsiteY633" fmla="*/ 740745 h 1284241"/>
                  <a:gd name="connsiteX634" fmla="*/ 184750 w 1319175"/>
                  <a:gd name="connsiteY634" fmla="*/ 689191 h 1284241"/>
                  <a:gd name="connsiteX635" fmla="*/ 369258 w 1319175"/>
                  <a:gd name="connsiteY635" fmla="*/ 537244 h 1284241"/>
                  <a:gd name="connsiteX636" fmla="*/ 458798 w 1319175"/>
                  <a:gd name="connsiteY636" fmla="*/ 567091 h 1284241"/>
                  <a:gd name="connsiteX637" fmla="*/ 374685 w 1319175"/>
                  <a:gd name="connsiteY637" fmla="*/ 708185 h 1284241"/>
                  <a:gd name="connsiteX638" fmla="*/ 206457 w 1319175"/>
                  <a:gd name="connsiteY638" fmla="*/ 694618 h 1284241"/>
                  <a:gd name="connsiteX639" fmla="*/ 209170 w 1319175"/>
                  <a:gd name="connsiteY639" fmla="*/ 583371 h 1284241"/>
                  <a:gd name="connsiteX640" fmla="*/ 255297 w 1319175"/>
                  <a:gd name="connsiteY640" fmla="*/ 534530 h 1284241"/>
                  <a:gd name="connsiteX641" fmla="*/ 293284 w 1319175"/>
                  <a:gd name="connsiteY641" fmla="*/ 529104 h 1284241"/>
                  <a:gd name="connsiteX642" fmla="*/ 304137 w 1319175"/>
                  <a:gd name="connsiteY642" fmla="*/ 567091 h 1284241"/>
                  <a:gd name="connsiteX643" fmla="*/ 192890 w 1319175"/>
                  <a:gd name="connsiteY643" fmla="*/ 632211 h 1284241"/>
                  <a:gd name="connsiteX644" fmla="*/ 154903 w 1319175"/>
                  <a:gd name="connsiteY644" fmla="*/ 583371 h 1284241"/>
                  <a:gd name="connsiteX645" fmla="*/ 244444 w 1319175"/>
                  <a:gd name="connsiteY645" fmla="*/ 447703 h 1284241"/>
                  <a:gd name="connsiteX646" fmla="*/ 241730 w 1319175"/>
                  <a:gd name="connsiteY646" fmla="*/ 510110 h 1284241"/>
                  <a:gd name="connsiteX647" fmla="*/ 214597 w 1319175"/>
                  <a:gd name="connsiteY647" fmla="*/ 512824 h 1284241"/>
                  <a:gd name="connsiteX648" fmla="*/ 149476 w 1319175"/>
                  <a:gd name="connsiteY648" fmla="*/ 496543 h 1284241"/>
                  <a:gd name="connsiteX649" fmla="*/ 182036 w 1319175"/>
                  <a:gd name="connsiteY649" fmla="*/ 455843 h 1284241"/>
                  <a:gd name="connsiteX650" fmla="*/ 361118 w 1319175"/>
                  <a:gd name="connsiteY650" fmla="*/ 363589 h 1284241"/>
                  <a:gd name="connsiteX651" fmla="*/ 358404 w 1319175"/>
                  <a:gd name="connsiteY651" fmla="*/ 455843 h 1284241"/>
                  <a:gd name="connsiteX652" fmla="*/ 342124 w 1319175"/>
                  <a:gd name="connsiteY652" fmla="*/ 472123 h 1284241"/>
                  <a:gd name="connsiteX653" fmla="*/ 320417 w 1319175"/>
                  <a:gd name="connsiteY653" fmla="*/ 371729 h 1284241"/>
                  <a:gd name="connsiteX654" fmla="*/ 591753 w 1319175"/>
                  <a:gd name="connsiteY654" fmla="*/ 268622 h 1284241"/>
                  <a:gd name="connsiteX655" fmla="*/ 523919 w 1319175"/>
                  <a:gd name="connsiteY655" fmla="*/ 407003 h 1284241"/>
                  <a:gd name="connsiteX656" fmla="*/ 396391 w 1319175"/>
                  <a:gd name="connsiteY656" fmla="*/ 352736 h 1284241"/>
                  <a:gd name="connsiteX657" fmla="*/ 591753 w 1319175"/>
                  <a:gd name="connsiteY657" fmla="*/ 208928 h 1284241"/>
                  <a:gd name="connsiteX658" fmla="*/ 605320 w 1319175"/>
                  <a:gd name="connsiteY658" fmla="*/ 206215 h 1284241"/>
                  <a:gd name="connsiteX659" fmla="*/ 575473 w 1319175"/>
                  <a:gd name="connsiteY659" fmla="*/ 339169 h 1284241"/>
                  <a:gd name="connsiteX660" fmla="*/ 488645 w 1319175"/>
                  <a:gd name="connsiteY660" fmla="*/ 347309 h 1284241"/>
                  <a:gd name="connsiteX661" fmla="*/ 390965 w 1319175"/>
                  <a:gd name="connsiteY661" fmla="*/ 331029 h 1284241"/>
                  <a:gd name="connsiteX662" fmla="*/ 445232 w 1319175"/>
                  <a:gd name="connsiteY662" fmla="*/ 284902 h 1284241"/>
                  <a:gd name="connsiteX663" fmla="*/ 526632 w 1319175"/>
                  <a:gd name="connsiteY663" fmla="*/ 271335 h 1284241"/>
                  <a:gd name="connsiteX664" fmla="*/ 570046 w 1319175"/>
                  <a:gd name="connsiteY664" fmla="*/ 306609 h 1284241"/>
                  <a:gd name="connsiteX665" fmla="*/ 488645 w 1319175"/>
                  <a:gd name="connsiteY665" fmla="*/ 428710 h 1284241"/>
                  <a:gd name="connsiteX666" fmla="*/ 415385 w 1319175"/>
                  <a:gd name="connsiteY666" fmla="*/ 401576 h 1284241"/>
                  <a:gd name="connsiteX667" fmla="*/ 469652 w 1319175"/>
                  <a:gd name="connsiteY667" fmla="*/ 341882 h 1284241"/>
                  <a:gd name="connsiteX668" fmla="*/ 580899 w 1319175"/>
                  <a:gd name="connsiteY668" fmla="*/ 352736 h 1284241"/>
                  <a:gd name="connsiteX669" fmla="*/ 578186 w 1319175"/>
                  <a:gd name="connsiteY669" fmla="*/ 417856 h 1284241"/>
                  <a:gd name="connsiteX670" fmla="*/ 366544 w 1319175"/>
                  <a:gd name="connsiteY670" fmla="*/ 510110 h 1284241"/>
                  <a:gd name="connsiteX671" fmla="*/ 298711 w 1319175"/>
                  <a:gd name="connsiteY671" fmla="*/ 496543 h 1284241"/>
                  <a:gd name="connsiteX672" fmla="*/ 290571 w 1319175"/>
                  <a:gd name="connsiteY672" fmla="*/ 453130 h 1284241"/>
                  <a:gd name="connsiteX673" fmla="*/ 426238 w 1319175"/>
                  <a:gd name="connsiteY673" fmla="*/ 388009 h 1284241"/>
                  <a:gd name="connsiteX674" fmla="*/ 431665 w 1319175"/>
                  <a:gd name="connsiteY674" fmla="*/ 439563 h 1284241"/>
                  <a:gd name="connsiteX675" fmla="*/ 236304 w 1319175"/>
                  <a:gd name="connsiteY675" fmla="*/ 583371 h 1284241"/>
                  <a:gd name="connsiteX676" fmla="*/ 182036 w 1319175"/>
                  <a:gd name="connsiteY676" fmla="*/ 493830 h 1284241"/>
                  <a:gd name="connsiteX677" fmla="*/ 499499 w 1319175"/>
                  <a:gd name="connsiteY677" fmla="*/ 322889 h 1284241"/>
                  <a:gd name="connsiteX678" fmla="*/ 567333 w 1319175"/>
                  <a:gd name="connsiteY678" fmla="*/ 328316 h 1284241"/>
                  <a:gd name="connsiteX679" fmla="*/ 472365 w 1319175"/>
                  <a:gd name="connsiteY679" fmla="*/ 485690 h 1284241"/>
                  <a:gd name="connsiteX680" fmla="*/ 472365 w 1319175"/>
                  <a:gd name="connsiteY680" fmla="*/ 374443 h 1284241"/>
                  <a:gd name="connsiteX681" fmla="*/ 654160 w 1319175"/>
                  <a:gd name="connsiteY681" fmla="*/ 358162 h 1284241"/>
                  <a:gd name="connsiteX682" fmla="*/ 740987 w 1319175"/>
                  <a:gd name="connsiteY682" fmla="*/ 371729 h 1284241"/>
                  <a:gd name="connsiteX683" fmla="*/ 646020 w 1319175"/>
                  <a:gd name="connsiteY683" fmla="*/ 518250 h 1284241"/>
                  <a:gd name="connsiteX684" fmla="*/ 564619 w 1319175"/>
                  <a:gd name="connsiteY684" fmla="*/ 491117 h 1284241"/>
                  <a:gd name="connsiteX685" fmla="*/ 765407 w 1319175"/>
                  <a:gd name="connsiteY685" fmla="*/ 263195 h 1284241"/>
                  <a:gd name="connsiteX686" fmla="*/ 906502 w 1319175"/>
                  <a:gd name="connsiteY686" fmla="*/ 336456 h 1284241"/>
                  <a:gd name="connsiteX687" fmla="*/ 770834 w 1319175"/>
                  <a:gd name="connsiteY687" fmla="*/ 439563 h 1284241"/>
                  <a:gd name="connsiteX688" fmla="*/ 665013 w 1319175"/>
                  <a:gd name="connsiteY688" fmla="*/ 379869 h 1284241"/>
                  <a:gd name="connsiteX689" fmla="*/ 659587 w 1319175"/>
                  <a:gd name="connsiteY689" fmla="*/ 339169 h 1284241"/>
                  <a:gd name="connsiteX690" fmla="*/ 751841 w 1319175"/>
                  <a:gd name="connsiteY690" fmla="*/ 287615 h 1284241"/>
                  <a:gd name="connsiteX691" fmla="*/ 914642 w 1319175"/>
                  <a:gd name="connsiteY691" fmla="*/ 257768 h 1284241"/>
                  <a:gd name="connsiteX692" fmla="*/ 949915 w 1319175"/>
                  <a:gd name="connsiteY692" fmla="*/ 320175 h 1284241"/>
                  <a:gd name="connsiteX693" fmla="*/ 873942 w 1319175"/>
                  <a:gd name="connsiteY693" fmla="*/ 523677 h 1284241"/>
                  <a:gd name="connsiteX694" fmla="*/ 762694 w 1319175"/>
                  <a:gd name="connsiteY694" fmla="*/ 463983 h 1284241"/>
                  <a:gd name="connsiteX695" fmla="*/ 757267 w 1319175"/>
                  <a:gd name="connsiteY695" fmla="*/ 425996 h 1284241"/>
                  <a:gd name="connsiteX696" fmla="*/ 816961 w 1319175"/>
                  <a:gd name="connsiteY696" fmla="*/ 409716 h 1284241"/>
                  <a:gd name="connsiteX697" fmla="*/ 827814 w 1319175"/>
                  <a:gd name="connsiteY697" fmla="*/ 567091 h 1284241"/>
                  <a:gd name="connsiteX698" fmla="*/ 776261 w 1319175"/>
                  <a:gd name="connsiteY698" fmla="*/ 602364 h 1284241"/>
                  <a:gd name="connsiteX699" fmla="*/ 675867 w 1319175"/>
                  <a:gd name="connsiteY699" fmla="*/ 534530 h 1284241"/>
                  <a:gd name="connsiteX700" fmla="*/ 724707 w 1319175"/>
                  <a:gd name="connsiteY700" fmla="*/ 501970 h 1284241"/>
                  <a:gd name="connsiteX701" fmla="*/ 846808 w 1319175"/>
                  <a:gd name="connsiteY701" fmla="*/ 518250 h 1284241"/>
                  <a:gd name="connsiteX702" fmla="*/ 849521 w 1319175"/>
                  <a:gd name="connsiteY702" fmla="*/ 629498 h 1284241"/>
                  <a:gd name="connsiteX703" fmla="*/ 814248 w 1319175"/>
                  <a:gd name="connsiteY703" fmla="*/ 645778 h 1284241"/>
                  <a:gd name="connsiteX704" fmla="*/ 789828 w 1319175"/>
                  <a:gd name="connsiteY704" fmla="*/ 561664 h 1284241"/>
                  <a:gd name="connsiteX705" fmla="*/ 865801 w 1319175"/>
                  <a:gd name="connsiteY705" fmla="*/ 556237 h 1284241"/>
                  <a:gd name="connsiteX706" fmla="*/ 977049 w 1319175"/>
                  <a:gd name="connsiteY706" fmla="*/ 648491 h 1284241"/>
                  <a:gd name="connsiteX707" fmla="*/ 1001469 w 1319175"/>
                  <a:gd name="connsiteY707" fmla="*/ 708185 h 1284241"/>
                  <a:gd name="connsiteX708" fmla="*/ 941775 w 1319175"/>
                  <a:gd name="connsiteY708" fmla="*/ 748885 h 1284241"/>
                  <a:gd name="connsiteX709" fmla="*/ 816961 w 1319175"/>
                  <a:gd name="connsiteY709" fmla="*/ 754312 h 1284241"/>
                  <a:gd name="connsiteX710" fmla="*/ 792541 w 1319175"/>
                  <a:gd name="connsiteY710" fmla="*/ 738032 h 1284241"/>
                  <a:gd name="connsiteX711" fmla="*/ 909215 w 1319175"/>
                  <a:gd name="connsiteY711" fmla="*/ 626784 h 1284241"/>
                  <a:gd name="connsiteX712" fmla="*/ 930922 w 1319175"/>
                  <a:gd name="connsiteY712" fmla="*/ 770592 h 1284241"/>
                  <a:gd name="connsiteX713" fmla="*/ 892935 w 1319175"/>
                  <a:gd name="connsiteY713" fmla="*/ 797726 h 1284241"/>
                  <a:gd name="connsiteX714" fmla="*/ 838668 w 1319175"/>
                  <a:gd name="connsiteY714" fmla="*/ 784159 h 1284241"/>
                  <a:gd name="connsiteX715" fmla="*/ 901075 w 1319175"/>
                  <a:gd name="connsiteY715" fmla="*/ 702758 h 1284241"/>
                  <a:gd name="connsiteX716" fmla="*/ 933635 w 1319175"/>
                  <a:gd name="connsiteY716" fmla="*/ 746172 h 1284241"/>
                  <a:gd name="connsiteX717" fmla="*/ 903788 w 1319175"/>
                  <a:gd name="connsiteY717" fmla="*/ 838426 h 1284241"/>
                  <a:gd name="connsiteX718" fmla="*/ 808821 w 1319175"/>
                  <a:gd name="connsiteY718" fmla="*/ 851993 h 1284241"/>
                  <a:gd name="connsiteX719" fmla="*/ 944489 w 1319175"/>
                  <a:gd name="connsiteY719" fmla="*/ 740745 h 1284241"/>
                  <a:gd name="connsiteX720" fmla="*/ 949915 w 1319175"/>
                  <a:gd name="connsiteY720" fmla="*/ 795012 h 1284241"/>
                  <a:gd name="connsiteX721" fmla="*/ 922782 w 1319175"/>
                  <a:gd name="connsiteY721" fmla="*/ 873699 h 1284241"/>
                  <a:gd name="connsiteX722" fmla="*/ 754554 w 1319175"/>
                  <a:gd name="connsiteY722" fmla="*/ 898120 h 1284241"/>
                  <a:gd name="connsiteX723" fmla="*/ 803394 w 1319175"/>
                  <a:gd name="connsiteY723" fmla="*/ 814006 h 1284241"/>
                  <a:gd name="connsiteX724" fmla="*/ 838668 w 1319175"/>
                  <a:gd name="connsiteY724" fmla="*/ 862846 h 1284241"/>
                  <a:gd name="connsiteX725" fmla="*/ 768121 w 1319175"/>
                  <a:gd name="connsiteY725" fmla="*/ 946960 h 1284241"/>
                  <a:gd name="connsiteX726" fmla="*/ 719280 w 1319175"/>
                  <a:gd name="connsiteY726" fmla="*/ 919826 h 1284241"/>
                  <a:gd name="connsiteX727" fmla="*/ 822388 w 1319175"/>
                  <a:gd name="connsiteY727" fmla="*/ 851993 h 1284241"/>
                  <a:gd name="connsiteX728" fmla="*/ 833241 w 1319175"/>
                  <a:gd name="connsiteY728" fmla="*/ 892693 h 1284241"/>
                  <a:gd name="connsiteX729" fmla="*/ 648733 w 1319175"/>
                  <a:gd name="connsiteY729" fmla="*/ 984947 h 1284241"/>
                  <a:gd name="connsiteX730" fmla="*/ 575473 w 1319175"/>
                  <a:gd name="connsiteY730" fmla="*/ 933393 h 1284241"/>
                  <a:gd name="connsiteX731" fmla="*/ 681293 w 1319175"/>
                  <a:gd name="connsiteY731" fmla="*/ 822146 h 1284241"/>
                  <a:gd name="connsiteX732" fmla="*/ 711140 w 1319175"/>
                  <a:gd name="connsiteY732" fmla="*/ 843853 h 1284241"/>
                  <a:gd name="connsiteX733" fmla="*/ 711140 w 1319175"/>
                  <a:gd name="connsiteY733" fmla="*/ 914400 h 1284241"/>
                  <a:gd name="connsiteX734" fmla="*/ 518492 w 1319175"/>
                  <a:gd name="connsiteY734" fmla="*/ 881840 h 1284241"/>
                  <a:gd name="connsiteX735" fmla="*/ 540199 w 1319175"/>
                  <a:gd name="connsiteY735" fmla="*/ 803152 h 1284241"/>
                  <a:gd name="connsiteX736" fmla="*/ 610746 w 1319175"/>
                  <a:gd name="connsiteY736" fmla="*/ 713612 h 1284241"/>
                  <a:gd name="connsiteX737" fmla="*/ 621600 w 1319175"/>
                  <a:gd name="connsiteY737" fmla="*/ 716325 h 1284241"/>
                  <a:gd name="connsiteX738" fmla="*/ 651447 w 1319175"/>
                  <a:gd name="connsiteY738" fmla="*/ 881840 h 1284241"/>
                  <a:gd name="connsiteX739" fmla="*/ 526632 w 1319175"/>
                  <a:gd name="connsiteY739" fmla="*/ 873699 h 1284241"/>
                  <a:gd name="connsiteX740" fmla="*/ 540199 w 1319175"/>
                  <a:gd name="connsiteY740" fmla="*/ 851993 h 1284241"/>
                  <a:gd name="connsiteX741" fmla="*/ 659587 w 1319175"/>
                  <a:gd name="connsiteY741" fmla="*/ 857419 h 1284241"/>
                  <a:gd name="connsiteX742" fmla="*/ 719280 w 1319175"/>
                  <a:gd name="connsiteY742" fmla="*/ 922540 h 1284241"/>
                  <a:gd name="connsiteX743" fmla="*/ 681293 w 1319175"/>
                  <a:gd name="connsiteY743" fmla="*/ 1041927 h 1284241"/>
                  <a:gd name="connsiteX744" fmla="*/ 627026 w 1319175"/>
                  <a:gd name="connsiteY744" fmla="*/ 1055494 h 1284241"/>
                  <a:gd name="connsiteX745" fmla="*/ 496785 w 1319175"/>
                  <a:gd name="connsiteY745" fmla="*/ 946960 h 1284241"/>
                  <a:gd name="connsiteX746" fmla="*/ 526632 w 1319175"/>
                  <a:gd name="connsiteY746" fmla="*/ 876413 h 1284241"/>
                  <a:gd name="connsiteX747" fmla="*/ 567333 w 1319175"/>
                  <a:gd name="connsiteY747" fmla="*/ 832999 h 1284241"/>
                  <a:gd name="connsiteX748" fmla="*/ 447945 w 1319175"/>
                  <a:gd name="connsiteY748" fmla="*/ 797726 h 1284241"/>
                  <a:gd name="connsiteX749" fmla="*/ 504925 w 1319175"/>
                  <a:gd name="connsiteY749" fmla="*/ 643064 h 1284241"/>
                  <a:gd name="connsiteX750" fmla="*/ 518492 w 1319175"/>
                  <a:gd name="connsiteY750" fmla="*/ 634924 h 1284241"/>
                  <a:gd name="connsiteX751" fmla="*/ 523919 w 1319175"/>
                  <a:gd name="connsiteY751" fmla="*/ 675625 h 1284241"/>
                  <a:gd name="connsiteX752" fmla="*/ 518492 w 1319175"/>
                  <a:gd name="connsiteY752" fmla="*/ 691905 h 1284241"/>
                  <a:gd name="connsiteX753" fmla="*/ 418098 w 1319175"/>
                  <a:gd name="connsiteY753" fmla="*/ 602364 h 1284241"/>
                  <a:gd name="connsiteX754" fmla="*/ 553766 w 1319175"/>
                  <a:gd name="connsiteY754" fmla="*/ 477550 h 1284241"/>
                  <a:gd name="connsiteX755" fmla="*/ 567333 w 1319175"/>
                  <a:gd name="connsiteY755" fmla="*/ 482977 h 1284241"/>
                  <a:gd name="connsiteX756" fmla="*/ 561906 w 1319175"/>
                  <a:gd name="connsiteY756" fmla="*/ 561664 h 1284241"/>
                  <a:gd name="connsiteX757" fmla="*/ 477792 w 1319175"/>
                  <a:gd name="connsiteY757" fmla="*/ 455843 h 1284241"/>
                  <a:gd name="connsiteX758" fmla="*/ 548339 w 1319175"/>
                  <a:gd name="connsiteY758" fmla="*/ 425996 h 1284241"/>
                  <a:gd name="connsiteX759" fmla="*/ 599893 w 1319175"/>
                  <a:gd name="connsiteY759" fmla="*/ 545384 h 1284241"/>
                  <a:gd name="connsiteX760" fmla="*/ 488645 w 1319175"/>
                  <a:gd name="connsiteY760" fmla="*/ 634924 h 1284241"/>
                  <a:gd name="connsiteX761" fmla="*/ 439805 w 1319175"/>
                  <a:gd name="connsiteY761" fmla="*/ 602364 h 1284241"/>
                  <a:gd name="connsiteX762" fmla="*/ 447945 w 1319175"/>
                  <a:gd name="connsiteY762" fmla="*/ 558951 h 1284241"/>
                  <a:gd name="connsiteX763" fmla="*/ 575473 w 1319175"/>
                  <a:gd name="connsiteY763" fmla="*/ 537244 h 1284241"/>
                  <a:gd name="connsiteX764" fmla="*/ 678580 w 1319175"/>
                  <a:gd name="connsiteY764" fmla="*/ 572517 h 1284241"/>
                  <a:gd name="connsiteX765" fmla="*/ 667727 w 1319175"/>
                  <a:gd name="connsiteY765" fmla="*/ 634924 h 1284241"/>
                  <a:gd name="connsiteX766" fmla="*/ 583613 w 1319175"/>
                  <a:gd name="connsiteY766" fmla="*/ 675625 h 1284241"/>
                  <a:gd name="connsiteX767" fmla="*/ 648733 w 1319175"/>
                  <a:gd name="connsiteY767" fmla="*/ 542670 h 1284241"/>
                  <a:gd name="connsiteX768" fmla="*/ 868515 w 1319175"/>
                  <a:gd name="connsiteY768" fmla="*/ 548097 h 1284241"/>
                  <a:gd name="connsiteX769" fmla="*/ 852235 w 1319175"/>
                  <a:gd name="connsiteY769" fmla="*/ 667485 h 1284241"/>
                  <a:gd name="connsiteX770" fmla="*/ 778974 w 1319175"/>
                  <a:gd name="connsiteY770" fmla="*/ 694618 h 1284241"/>
                  <a:gd name="connsiteX771" fmla="*/ 665013 w 1319175"/>
                  <a:gd name="connsiteY771" fmla="*/ 670198 h 1284241"/>
                  <a:gd name="connsiteX772" fmla="*/ 659587 w 1319175"/>
                  <a:gd name="connsiteY772" fmla="*/ 634924 h 1284241"/>
                  <a:gd name="connsiteX773" fmla="*/ 727420 w 1319175"/>
                  <a:gd name="connsiteY773" fmla="*/ 583371 h 1284241"/>
                  <a:gd name="connsiteX774" fmla="*/ 827814 w 1319175"/>
                  <a:gd name="connsiteY774" fmla="*/ 615931 h 1284241"/>
                  <a:gd name="connsiteX775" fmla="*/ 759981 w 1319175"/>
                  <a:gd name="connsiteY775" fmla="*/ 786872 h 1284241"/>
                  <a:gd name="connsiteX776" fmla="*/ 648733 w 1319175"/>
                  <a:gd name="connsiteY776" fmla="*/ 724465 h 1284241"/>
                  <a:gd name="connsiteX777" fmla="*/ 667727 w 1319175"/>
                  <a:gd name="connsiteY777" fmla="*/ 708185 h 1284241"/>
                  <a:gd name="connsiteX778" fmla="*/ 746414 w 1319175"/>
                  <a:gd name="connsiteY778" fmla="*/ 732605 h 1284241"/>
                  <a:gd name="connsiteX779" fmla="*/ 719280 w 1319175"/>
                  <a:gd name="connsiteY779" fmla="*/ 841139 h 1284241"/>
                  <a:gd name="connsiteX780" fmla="*/ 613460 w 1319175"/>
                  <a:gd name="connsiteY780" fmla="*/ 846566 h 1284241"/>
                  <a:gd name="connsiteX781" fmla="*/ 521206 w 1319175"/>
                  <a:gd name="connsiteY781" fmla="*/ 814006 h 1284241"/>
                  <a:gd name="connsiteX782" fmla="*/ 665013 w 1319175"/>
                  <a:gd name="connsiteY782" fmla="*/ 664771 h 1284241"/>
                  <a:gd name="connsiteX783" fmla="*/ 743701 w 1319175"/>
                  <a:gd name="connsiteY783" fmla="*/ 702758 h 1284241"/>
                  <a:gd name="connsiteX784" fmla="*/ 708427 w 1319175"/>
                  <a:gd name="connsiteY784" fmla="*/ 838426 h 1284241"/>
                  <a:gd name="connsiteX785" fmla="*/ 561906 w 1319175"/>
                  <a:gd name="connsiteY785" fmla="*/ 841139 h 1284241"/>
                  <a:gd name="connsiteX786" fmla="*/ 507639 w 1319175"/>
                  <a:gd name="connsiteY786" fmla="*/ 762452 h 1284241"/>
                  <a:gd name="connsiteX787" fmla="*/ 637880 w 1319175"/>
                  <a:gd name="connsiteY787" fmla="*/ 529104 h 1284241"/>
                  <a:gd name="connsiteX788" fmla="*/ 648733 w 1319175"/>
                  <a:gd name="connsiteY788" fmla="*/ 732605 h 1284241"/>
                  <a:gd name="connsiteX789" fmla="*/ 540199 w 1319175"/>
                  <a:gd name="connsiteY789" fmla="*/ 748885 h 1284241"/>
                  <a:gd name="connsiteX790" fmla="*/ 447945 w 1319175"/>
                  <a:gd name="connsiteY790" fmla="*/ 721752 h 1284241"/>
                  <a:gd name="connsiteX791" fmla="*/ 469652 w 1319175"/>
                  <a:gd name="connsiteY791" fmla="*/ 583371 h 1284241"/>
                  <a:gd name="connsiteX792" fmla="*/ 466939 w 1319175"/>
                  <a:gd name="connsiteY792" fmla="*/ 678338 h 1284241"/>
                  <a:gd name="connsiteX793" fmla="*/ 428952 w 1319175"/>
                  <a:gd name="connsiteY793" fmla="*/ 640351 h 1284241"/>
                  <a:gd name="connsiteX794" fmla="*/ 428952 w 1319175"/>
                  <a:gd name="connsiteY794" fmla="*/ 580657 h 1284241"/>
                  <a:gd name="connsiteX795" fmla="*/ 464225 w 1319175"/>
                  <a:gd name="connsiteY795" fmla="*/ 567091 h 1284241"/>
                  <a:gd name="connsiteX796" fmla="*/ 369258 w 1319175"/>
                  <a:gd name="connsiteY796" fmla="*/ 670198 h 1284241"/>
                  <a:gd name="connsiteX797" fmla="*/ 323131 w 1319175"/>
                  <a:gd name="connsiteY797" fmla="*/ 653918 h 1284241"/>
                  <a:gd name="connsiteX798" fmla="*/ 320417 w 1319175"/>
                  <a:gd name="connsiteY798" fmla="*/ 624071 h 1284241"/>
                  <a:gd name="connsiteX799" fmla="*/ 323131 w 1319175"/>
                  <a:gd name="connsiteY799" fmla="*/ 607791 h 1284241"/>
                  <a:gd name="connsiteX800" fmla="*/ 361118 w 1319175"/>
                  <a:gd name="connsiteY800" fmla="*/ 588797 h 1284241"/>
                  <a:gd name="connsiteX801" fmla="*/ 369258 w 1319175"/>
                  <a:gd name="connsiteY801" fmla="*/ 618644 h 1284241"/>
                  <a:gd name="connsiteX802" fmla="*/ 361118 w 1319175"/>
                  <a:gd name="connsiteY802" fmla="*/ 634924 h 1284241"/>
                  <a:gd name="connsiteX803" fmla="*/ 295997 w 1319175"/>
                  <a:gd name="connsiteY803" fmla="*/ 670198 h 1284241"/>
                  <a:gd name="connsiteX804" fmla="*/ 277004 w 1319175"/>
                  <a:gd name="connsiteY804" fmla="*/ 575231 h 1284241"/>
                  <a:gd name="connsiteX805" fmla="*/ 339411 w 1319175"/>
                  <a:gd name="connsiteY805" fmla="*/ 531817 h 1284241"/>
                  <a:gd name="connsiteX806" fmla="*/ 344838 w 1319175"/>
                  <a:gd name="connsiteY806" fmla="*/ 602364 h 1284241"/>
                  <a:gd name="connsiteX807" fmla="*/ 328558 w 1319175"/>
                  <a:gd name="connsiteY807" fmla="*/ 605078 h 1284241"/>
                  <a:gd name="connsiteX808" fmla="*/ 355691 w 1319175"/>
                  <a:gd name="connsiteY808" fmla="*/ 548097 h 1284241"/>
                  <a:gd name="connsiteX809" fmla="*/ 412671 w 1319175"/>
                  <a:gd name="connsiteY809" fmla="*/ 529104 h 1284241"/>
                  <a:gd name="connsiteX810" fmla="*/ 404531 w 1319175"/>
                  <a:gd name="connsiteY810" fmla="*/ 602364 h 1284241"/>
                  <a:gd name="connsiteX811" fmla="*/ 385538 w 1319175"/>
                  <a:gd name="connsiteY811" fmla="*/ 629498 h 1284241"/>
                  <a:gd name="connsiteX812" fmla="*/ 358404 w 1319175"/>
                  <a:gd name="connsiteY812" fmla="*/ 607791 h 1284241"/>
                  <a:gd name="connsiteX813" fmla="*/ 399105 w 1319175"/>
                  <a:gd name="connsiteY813" fmla="*/ 577944 h 1284241"/>
                  <a:gd name="connsiteX814" fmla="*/ 401818 w 1319175"/>
                  <a:gd name="connsiteY814" fmla="*/ 615931 h 1284241"/>
                  <a:gd name="connsiteX815" fmla="*/ 358404 w 1319175"/>
                  <a:gd name="connsiteY815" fmla="*/ 632211 h 1284241"/>
                  <a:gd name="connsiteX816" fmla="*/ 347551 w 1319175"/>
                  <a:gd name="connsiteY816" fmla="*/ 621358 h 1284241"/>
                  <a:gd name="connsiteX817" fmla="*/ 382825 w 1319175"/>
                  <a:gd name="connsiteY817" fmla="*/ 561664 h 1284241"/>
                  <a:gd name="connsiteX818" fmla="*/ 380111 w 1319175"/>
                  <a:gd name="connsiteY818" fmla="*/ 575231 h 1284241"/>
                  <a:gd name="connsiteX819" fmla="*/ 355691 w 1319175"/>
                  <a:gd name="connsiteY819" fmla="*/ 493830 h 1284241"/>
                  <a:gd name="connsiteX820" fmla="*/ 369258 w 1319175"/>
                  <a:gd name="connsiteY820" fmla="*/ 396149 h 1284241"/>
                  <a:gd name="connsiteX821" fmla="*/ 385538 w 1319175"/>
                  <a:gd name="connsiteY821" fmla="*/ 390723 h 1284241"/>
                  <a:gd name="connsiteX822" fmla="*/ 385538 w 1319175"/>
                  <a:gd name="connsiteY822" fmla="*/ 442276 h 1284241"/>
                  <a:gd name="connsiteX823" fmla="*/ 328558 w 1319175"/>
                  <a:gd name="connsiteY823" fmla="*/ 431423 h 1284241"/>
                  <a:gd name="connsiteX824" fmla="*/ 366544 w 1319175"/>
                  <a:gd name="connsiteY824" fmla="*/ 390723 h 1284241"/>
                  <a:gd name="connsiteX825" fmla="*/ 396391 w 1319175"/>
                  <a:gd name="connsiteY825" fmla="*/ 385296 h 1284241"/>
                  <a:gd name="connsiteX826" fmla="*/ 401818 w 1319175"/>
                  <a:gd name="connsiteY826" fmla="*/ 439563 h 1284241"/>
                  <a:gd name="connsiteX827" fmla="*/ 295997 w 1319175"/>
                  <a:gd name="connsiteY827" fmla="*/ 512824 h 1284241"/>
                  <a:gd name="connsiteX828" fmla="*/ 247157 w 1319175"/>
                  <a:gd name="connsiteY828" fmla="*/ 493830 h 1284241"/>
                  <a:gd name="connsiteX829" fmla="*/ 320417 w 1319175"/>
                  <a:gd name="connsiteY829" fmla="*/ 379869 h 1284241"/>
                  <a:gd name="connsiteX830" fmla="*/ 380111 w 1319175"/>
                  <a:gd name="connsiteY830" fmla="*/ 352736 h 1284241"/>
                  <a:gd name="connsiteX831" fmla="*/ 388251 w 1319175"/>
                  <a:gd name="connsiteY831" fmla="*/ 312035 h 1284241"/>
                  <a:gd name="connsiteX832" fmla="*/ 399105 w 1319175"/>
                  <a:gd name="connsiteY832" fmla="*/ 282189 h 1284241"/>
                  <a:gd name="connsiteX833" fmla="*/ 404531 w 1319175"/>
                  <a:gd name="connsiteY833" fmla="*/ 290329 h 1284241"/>
                  <a:gd name="connsiteX834" fmla="*/ 339411 w 1319175"/>
                  <a:gd name="connsiteY834" fmla="*/ 347309 h 1284241"/>
                  <a:gd name="connsiteX835" fmla="*/ 342124 w 1319175"/>
                  <a:gd name="connsiteY835" fmla="*/ 241488 h 1284241"/>
                  <a:gd name="connsiteX836" fmla="*/ 466939 w 1319175"/>
                  <a:gd name="connsiteY836" fmla="*/ 179081 h 1284241"/>
                  <a:gd name="connsiteX837" fmla="*/ 499499 w 1319175"/>
                  <a:gd name="connsiteY837" fmla="*/ 184508 h 1284241"/>
                  <a:gd name="connsiteX838" fmla="*/ 526632 w 1319175"/>
                  <a:gd name="connsiteY838" fmla="*/ 274048 h 1284241"/>
                  <a:gd name="connsiteX839" fmla="*/ 537486 w 1319175"/>
                  <a:gd name="connsiteY839" fmla="*/ 279475 h 1284241"/>
                  <a:gd name="connsiteX840" fmla="*/ 670440 w 1319175"/>
                  <a:gd name="connsiteY840" fmla="*/ 287615 h 1284241"/>
                  <a:gd name="connsiteX841" fmla="*/ 697574 w 1319175"/>
                  <a:gd name="connsiteY841" fmla="*/ 328316 h 1284241"/>
                  <a:gd name="connsiteX842" fmla="*/ 684007 w 1319175"/>
                  <a:gd name="connsiteY842" fmla="*/ 363589 h 1284241"/>
                  <a:gd name="connsiteX843" fmla="*/ 586326 w 1319175"/>
                  <a:gd name="connsiteY843" fmla="*/ 439563 h 1284241"/>
                  <a:gd name="connsiteX844" fmla="*/ 654160 w 1319175"/>
                  <a:gd name="connsiteY844" fmla="*/ 344596 h 1284241"/>
                  <a:gd name="connsiteX845" fmla="*/ 692147 w 1319175"/>
                  <a:gd name="connsiteY845" fmla="*/ 390723 h 1284241"/>
                  <a:gd name="connsiteX846" fmla="*/ 697574 w 1319175"/>
                  <a:gd name="connsiteY846" fmla="*/ 450416 h 1284241"/>
                  <a:gd name="connsiteX847" fmla="*/ 692147 w 1319175"/>
                  <a:gd name="connsiteY847" fmla="*/ 463983 h 1284241"/>
                  <a:gd name="connsiteX848" fmla="*/ 654160 w 1319175"/>
                  <a:gd name="connsiteY848" fmla="*/ 474837 h 1284241"/>
                  <a:gd name="connsiteX849" fmla="*/ 648733 w 1319175"/>
                  <a:gd name="connsiteY849" fmla="*/ 458556 h 1284241"/>
                  <a:gd name="connsiteX850" fmla="*/ 952629 w 1319175"/>
                  <a:gd name="connsiteY850" fmla="*/ 341882 h 1284241"/>
                  <a:gd name="connsiteX851" fmla="*/ 982476 w 1319175"/>
                  <a:gd name="connsiteY851" fmla="*/ 374443 h 1284241"/>
                  <a:gd name="connsiteX852" fmla="*/ 936349 w 1319175"/>
                  <a:gd name="connsiteY852" fmla="*/ 474837 h 1284241"/>
                  <a:gd name="connsiteX853" fmla="*/ 909215 w 1319175"/>
                  <a:gd name="connsiteY853" fmla="*/ 480263 h 1284241"/>
                  <a:gd name="connsiteX854" fmla="*/ 963482 w 1319175"/>
                  <a:gd name="connsiteY854" fmla="*/ 450416 h 1284241"/>
                  <a:gd name="connsiteX855" fmla="*/ 993329 w 1319175"/>
                  <a:gd name="connsiteY855" fmla="*/ 469410 h 1284241"/>
                  <a:gd name="connsiteX856" fmla="*/ 939062 w 1319175"/>
                  <a:gd name="connsiteY856" fmla="*/ 564377 h 1284241"/>
                  <a:gd name="connsiteX857" fmla="*/ 958055 w 1319175"/>
                  <a:gd name="connsiteY857" fmla="*/ 504683 h 1284241"/>
                  <a:gd name="connsiteX858" fmla="*/ 1053023 w 1319175"/>
                  <a:gd name="connsiteY858" fmla="*/ 482977 h 1284241"/>
                  <a:gd name="connsiteX859" fmla="*/ 1069303 w 1319175"/>
                  <a:gd name="connsiteY859" fmla="*/ 545384 h 1284241"/>
                  <a:gd name="connsiteX860" fmla="*/ 1034029 w 1319175"/>
                  <a:gd name="connsiteY860" fmla="*/ 550810 h 1284241"/>
                  <a:gd name="connsiteX861" fmla="*/ 1047596 w 1319175"/>
                  <a:gd name="connsiteY861" fmla="*/ 542670 h 1284241"/>
                  <a:gd name="connsiteX862" fmla="*/ 1118143 w 1319175"/>
                  <a:gd name="connsiteY862" fmla="*/ 537244 h 1284241"/>
                  <a:gd name="connsiteX863" fmla="*/ 1115430 w 1319175"/>
                  <a:gd name="connsiteY863" fmla="*/ 548097 h 1284241"/>
                  <a:gd name="connsiteX864" fmla="*/ 1017749 w 1319175"/>
                  <a:gd name="connsiteY864" fmla="*/ 545384 h 1284241"/>
                  <a:gd name="connsiteX865" fmla="*/ 1091010 w 1319175"/>
                  <a:gd name="connsiteY865" fmla="*/ 255055 h 1284241"/>
                  <a:gd name="connsiteX866" fmla="*/ 1120857 w 1319175"/>
                  <a:gd name="connsiteY866" fmla="*/ 151948 h 1284241"/>
                  <a:gd name="connsiteX867" fmla="*/ 1107290 w 1319175"/>
                  <a:gd name="connsiteY867" fmla="*/ 108534 h 1284241"/>
                  <a:gd name="connsiteX868" fmla="*/ 1085583 w 1319175"/>
                  <a:gd name="connsiteY868" fmla="*/ 103107 h 1284241"/>
                  <a:gd name="connsiteX869" fmla="*/ 1072016 w 1319175"/>
                  <a:gd name="connsiteY869" fmla="*/ 94967 h 1284241"/>
                  <a:gd name="connsiteX870" fmla="*/ 1058450 w 1319175"/>
                  <a:gd name="connsiteY870" fmla="*/ 103107 h 1284241"/>
                  <a:gd name="connsiteX871" fmla="*/ 1053023 w 1319175"/>
                  <a:gd name="connsiteY871" fmla="*/ 113961 h 1284241"/>
                  <a:gd name="connsiteX872" fmla="*/ 1044883 w 1319175"/>
                  <a:gd name="connsiteY872" fmla="*/ 124814 h 1284241"/>
                  <a:gd name="connsiteX873" fmla="*/ 1028603 w 1319175"/>
                  <a:gd name="connsiteY873" fmla="*/ 160088 h 1284241"/>
                  <a:gd name="connsiteX874" fmla="*/ 1017749 w 1319175"/>
                  <a:gd name="connsiteY874" fmla="*/ 168228 h 1284241"/>
                  <a:gd name="connsiteX875" fmla="*/ 979762 w 1319175"/>
                  <a:gd name="connsiteY875" fmla="*/ 154661 h 1284241"/>
                  <a:gd name="connsiteX876" fmla="*/ 958055 w 1319175"/>
                  <a:gd name="connsiteY876" fmla="*/ 141094 h 1284241"/>
                  <a:gd name="connsiteX877" fmla="*/ 949915 w 1319175"/>
                  <a:gd name="connsiteY877" fmla="*/ 138381 h 1284241"/>
                  <a:gd name="connsiteX878" fmla="*/ 941775 w 1319175"/>
                  <a:gd name="connsiteY878" fmla="*/ 130241 h 1284241"/>
                  <a:gd name="connsiteX879" fmla="*/ 928209 w 1319175"/>
                  <a:gd name="connsiteY879" fmla="*/ 124814 h 1284241"/>
                  <a:gd name="connsiteX880" fmla="*/ 920069 w 1319175"/>
                  <a:gd name="connsiteY880" fmla="*/ 111247 h 1284241"/>
                  <a:gd name="connsiteX881" fmla="*/ 917355 w 1319175"/>
                  <a:gd name="connsiteY881" fmla="*/ 94967 h 1284241"/>
                  <a:gd name="connsiteX882" fmla="*/ 933635 w 1319175"/>
                  <a:gd name="connsiteY882" fmla="*/ 86827 h 1284241"/>
                  <a:gd name="connsiteX883" fmla="*/ 979762 w 1319175"/>
                  <a:gd name="connsiteY883" fmla="*/ 81400 h 1284241"/>
                  <a:gd name="connsiteX884" fmla="*/ 996042 w 1319175"/>
                  <a:gd name="connsiteY884" fmla="*/ 73260 h 1284241"/>
                  <a:gd name="connsiteX885" fmla="*/ 1015036 w 1319175"/>
                  <a:gd name="connsiteY885" fmla="*/ 70547 h 1284241"/>
                  <a:gd name="connsiteX886" fmla="*/ 1036743 w 1319175"/>
                  <a:gd name="connsiteY886" fmla="*/ 94967 h 1284241"/>
                  <a:gd name="connsiteX887" fmla="*/ 1044883 w 1319175"/>
                  <a:gd name="connsiteY887" fmla="*/ 100394 h 1284241"/>
                  <a:gd name="connsiteX888" fmla="*/ 1047596 w 1319175"/>
                  <a:gd name="connsiteY888" fmla="*/ 108534 h 1284241"/>
                  <a:gd name="connsiteX889" fmla="*/ 1055736 w 1319175"/>
                  <a:gd name="connsiteY889" fmla="*/ 116674 h 1284241"/>
                  <a:gd name="connsiteX890" fmla="*/ 1034029 w 1319175"/>
                  <a:gd name="connsiteY890" fmla="*/ 100394 h 1284241"/>
                  <a:gd name="connsiteX891" fmla="*/ 1025889 w 1319175"/>
                  <a:gd name="connsiteY891" fmla="*/ 94967 h 1284241"/>
                  <a:gd name="connsiteX892" fmla="*/ 1012323 w 1319175"/>
                  <a:gd name="connsiteY892" fmla="*/ 92254 h 1284241"/>
                  <a:gd name="connsiteX893" fmla="*/ 996042 w 1319175"/>
                  <a:gd name="connsiteY893" fmla="*/ 86827 h 1284241"/>
                  <a:gd name="connsiteX894" fmla="*/ 977049 w 1319175"/>
                  <a:gd name="connsiteY894" fmla="*/ 84114 h 1284241"/>
                  <a:gd name="connsiteX895" fmla="*/ 966196 w 1319175"/>
                  <a:gd name="connsiteY895" fmla="*/ 81400 h 1284241"/>
                  <a:gd name="connsiteX896" fmla="*/ 958055 w 1319175"/>
                  <a:gd name="connsiteY896" fmla="*/ 75974 h 1284241"/>
                  <a:gd name="connsiteX897" fmla="*/ 949915 w 1319175"/>
                  <a:gd name="connsiteY897" fmla="*/ 67834 h 1284241"/>
                  <a:gd name="connsiteX898" fmla="*/ 941775 w 1319175"/>
                  <a:gd name="connsiteY898" fmla="*/ 65120 h 1284241"/>
                  <a:gd name="connsiteX899" fmla="*/ 930922 w 1319175"/>
                  <a:gd name="connsiteY899" fmla="*/ 54267 h 1284241"/>
                  <a:gd name="connsiteX900" fmla="*/ 860375 w 1319175"/>
                  <a:gd name="connsiteY900" fmla="*/ 51553 h 1284241"/>
                  <a:gd name="connsiteX901" fmla="*/ 854948 w 1319175"/>
                  <a:gd name="connsiteY901" fmla="*/ 78687 h 1284241"/>
                  <a:gd name="connsiteX902" fmla="*/ 909215 w 1319175"/>
                  <a:gd name="connsiteY902" fmla="*/ 70547 h 1284241"/>
                  <a:gd name="connsiteX903" fmla="*/ 914642 w 1319175"/>
                  <a:gd name="connsiteY903" fmla="*/ 27133 h 1284241"/>
                  <a:gd name="connsiteX904" fmla="*/ 895648 w 1319175"/>
                  <a:gd name="connsiteY904" fmla="*/ 8140 h 1284241"/>
                  <a:gd name="connsiteX905" fmla="*/ 835955 w 1319175"/>
                  <a:gd name="connsiteY905" fmla="*/ 0 h 1284241"/>
                  <a:gd name="connsiteX906" fmla="*/ 662300 w 1319175"/>
                  <a:gd name="connsiteY906" fmla="*/ 5426 h 1284241"/>
                  <a:gd name="connsiteX907" fmla="*/ 648733 w 1319175"/>
                  <a:gd name="connsiteY907" fmla="*/ 13567 h 1284241"/>
                  <a:gd name="connsiteX908" fmla="*/ 643306 w 1319175"/>
                  <a:gd name="connsiteY908" fmla="*/ 29847 h 1284241"/>
                  <a:gd name="connsiteX909" fmla="*/ 759981 w 1319175"/>
                  <a:gd name="connsiteY909" fmla="*/ 27133 h 1284241"/>
                  <a:gd name="connsiteX910" fmla="*/ 743701 w 1319175"/>
                  <a:gd name="connsiteY910" fmla="*/ 13567 h 1284241"/>
                  <a:gd name="connsiteX911" fmla="*/ 591753 w 1319175"/>
                  <a:gd name="connsiteY911" fmla="*/ 13567 h 12842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  <a:cxn ang="0">
                    <a:pos x="connsiteX470" y="connsiteY470"/>
                  </a:cxn>
                  <a:cxn ang="0">
                    <a:pos x="connsiteX471" y="connsiteY471"/>
                  </a:cxn>
                  <a:cxn ang="0">
                    <a:pos x="connsiteX472" y="connsiteY472"/>
                  </a:cxn>
                  <a:cxn ang="0">
                    <a:pos x="connsiteX473" y="connsiteY473"/>
                  </a:cxn>
                  <a:cxn ang="0">
                    <a:pos x="connsiteX474" y="connsiteY474"/>
                  </a:cxn>
                  <a:cxn ang="0">
                    <a:pos x="connsiteX475" y="connsiteY475"/>
                  </a:cxn>
                  <a:cxn ang="0">
                    <a:pos x="connsiteX476" y="connsiteY476"/>
                  </a:cxn>
                  <a:cxn ang="0">
                    <a:pos x="connsiteX477" y="connsiteY477"/>
                  </a:cxn>
                  <a:cxn ang="0">
                    <a:pos x="connsiteX478" y="connsiteY478"/>
                  </a:cxn>
                  <a:cxn ang="0">
                    <a:pos x="connsiteX479" y="connsiteY479"/>
                  </a:cxn>
                  <a:cxn ang="0">
                    <a:pos x="connsiteX480" y="connsiteY480"/>
                  </a:cxn>
                  <a:cxn ang="0">
                    <a:pos x="connsiteX481" y="connsiteY481"/>
                  </a:cxn>
                  <a:cxn ang="0">
                    <a:pos x="connsiteX482" y="connsiteY482"/>
                  </a:cxn>
                  <a:cxn ang="0">
                    <a:pos x="connsiteX483" y="connsiteY483"/>
                  </a:cxn>
                  <a:cxn ang="0">
                    <a:pos x="connsiteX484" y="connsiteY484"/>
                  </a:cxn>
                  <a:cxn ang="0">
                    <a:pos x="connsiteX485" y="connsiteY485"/>
                  </a:cxn>
                  <a:cxn ang="0">
                    <a:pos x="connsiteX486" y="connsiteY486"/>
                  </a:cxn>
                  <a:cxn ang="0">
                    <a:pos x="connsiteX487" y="connsiteY487"/>
                  </a:cxn>
                  <a:cxn ang="0">
                    <a:pos x="connsiteX488" y="connsiteY488"/>
                  </a:cxn>
                  <a:cxn ang="0">
                    <a:pos x="connsiteX489" y="connsiteY489"/>
                  </a:cxn>
                  <a:cxn ang="0">
                    <a:pos x="connsiteX490" y="connsiteY490"/>
                  </a:cxn>
                  <a:cxn ang="0">
                    <a:pos x="connsiteX491" y="connsiteY491"/>
                  </a:cxn>
                  <a:cxn ang="0">
                    <a:pos x="connsiteX492" y="connsiteY492"/>
                  </a:cxn>
                  <a:cxn ang="0">
                    <a:pos x="connsiteX493" y="connsiteY493"/>
                  </a:cxn>
                  <a:cxn ang="0">
                    <a:pos x="connsiteX494" y="connsiteY494"/>
                  </a:cxn>
                  <a:cxn ang="0">
                    <a:pos x="connsiteX495" y="connsiteY495"/>
                  </a:cxn>
                  <a:cxn ang="0">
                    <a:pos x="connsiteX496" y="connsiteY496"/>
                  </a:cxn>
                  <a:cxn ang="0">
                    <a:pos x="connsiteX497" y="connsiteY497"/>
                  </a:cxn>
                  <a:cxn ang="0">
                    <a:pos x="connsiteX498" y="connsiteY498"/>
                  </a:cxn>
                  <a:cxn ang="0">
                    <a:pos x="connsiteX499" y="connsiteY499"/>
                  </a:cxn>
                  <a:cxn ang="0">
                    <a:pos x="connsiteX500" y="connsiteY500"/>
                  </a:cxn>
                  <a:cxn ang="0">
                    <a:pos x="connsiteX501" y="connsiteY501"/>
                  </a:cxn>
                  <a:cxn ang="0">
                    <a:pos x="connsiteX502" y="connsiteY502"/>
                  </a:cxn>
                  <a:cxn ang="0">
                    <a:pos x="connsiteX503" y="connsiteY503"/>
                  </a:cxn>
                  <a:cxn ang="0">
                    <a:pos x="connsiteX504" y="connsiteY504"/>
                  </a:cxn>
                  <a:cxn ang="0">
                    <a:pos x="connsiteX505" y="connsiteY505"/>
                  </a:cxn>
                  <a:cxn ang="0">
                    <a:pos x="connsiteX506" y="connsiteY506"/>
                  </a:cxn>
                  <a:cxn ang="0">
                    <a:pos x="connsiteX507" y="connsiteY507"/>
                  </a:cxn>
                  <a:cxn ang="0">
                    <a:pos x="connsiteX508" y="connsiteY508"/>
                  </a:cxn>
                  <a:cxn ang="0">
                    <a:pos x="connsiteX509" y="connsiteY509"/>
                  </a:cxn>
                  <a:cxn ang="0">
                    <a:pos x="connsiteX510" y="connsiteY510"/>
                  </a:cxn>
                  <a:cxn ang="0">
                    <a:pos x="connsiteX511" y="connsiteY511"/>
                  </a:cxn>
                  <a:cxn ang="0">
                    <a:pos x="connsiteX512" y="connsiteY512"/>
                  </a:cxn>
                  <a:cxn ang="0">
                    <a:pos x="connsiteX513" y="connsiteY513"/>
                  </a:cxn>
                  <a:cxn ang="0">
                    <a:pos x="connsiteX514" y="connsiteY514"/>
                  </a:cxn>
                  <a:cxn ang="0">
                    <a:pos x="connsiteX515" y="connsiteY515"/>
                  </a:cxn>
                  <a:cxn ang="0">
                    <a:pos x="connsiteX516" y="connsiteY516"/>
                  </a:cxn>
                  <a:cxn ang="0">
                    <a:pos x="connsiteX517" y="connsiteY517"/>
                  </a:cxn>
                  <a:cxn ang="0">
                    <a:pos x="connsiteX518" y="connsiteY518"/>
                  </a:cxn>
                  <a:cxn ang="0">
                    <a:pos x="connsiteX519" y="connsiteY519"/>
                  </a:cxn>
                  <a:cxn ang="0">
                    <a:pos x="connsiteX520" y="connsiteY520"/>
                  </a:cxn>
                  <a:cxn ang="0">
                    <a:pos x="connsiteX521" y="connsiteY521"/>
                  </a:cxn>
                  <a:cxn ang="0">
                    <a:pos x="connsiteX522" y="connsiteY522"/>
                  </a:cxn>
                  <a:cxn ang="0">
                    <a:pos x="connsiteX523" y="connsiteY523"/>
                  </a:cxn>
                  <a:cxn ang="0">
                    <a:pos x="connsiteX524" y="connsiteY524"/>
                  </a:cxn>
                  <a:cxn ang="0">
                    <a:pos x="connsiteX525" y="connsiteY525"/>
                  </a:cxn>
                  <a:cxn ang="0">
                    <a:pos x="connsiteX526" y="connsiteY526"/>
                  </a:cxn>
                  <a:cxn ang="0">
                    <a:pos x="connsiteX527" y="connsiteY527"/>
                  </a:cxn>
                  <a:cxn ang="0">
                    <a:pos x="connsiteX528" y="connsiteY528"/>
                  </a:cxn>
                  <a:cxn ang="0">
                    <a:pos x="connsiteX529" y="connsiteY529"/>
                  </a:cxn>
                  <a:cxn ang="0">
                    <a:pos x="connsiteX530" y="connsiteY530"/>
                  </a:cxn>
                  <a:cxn ang="0">
                    <a:pos x="connsiteX531" y="connsiteY531"/>
                  </a:cxn>
                  <a:cxn ang="0">
                    <a:pos x="connsiteX532" y="connsiteY532"/>
                  </a:cxn>
                  <a:cxn ang="0">
                    <a:pos x="connsiteX533" y="connsiteY533"/>
                  </a:cxn>
                  <a:cxn ang="0">
                    <a:pos x="connsiteX534" y="connsiteY534"/>
                  </a:cxn>
                  <a:cxn ang="0">
                    <a:pos x="connsiteX535" y="connsiteY535"/>
                  </a:cxn>
                  <a:cxn ang="0">
                    <a:pos x="connsiteX536" y="connsiteY536"/>
                  </a:cxn>
                  <a:cxn ang="0">
                    <a:pos x="connsiteX537" y="connsiteY537"/>
                  </a:cxn>
                  <a:cxn ang="0">
                    <a:pos x="connsiteX538" y="connsiteY538"/>
                  </a:cxn>
                  <a:cxn ang="0">
                    <a:pos x="connsiteX539" y="connsiteY539"/>
                  </a:cxn>
                  <a:cxn ang="0">
                    <a:pos x="connsiteX540" y="connsiteY540"/>
                  </a:cxn>
                  <a:cxn ang="0">
                    <a:pos x="connsiteX541" y="connsiteY541"/>
                  </a:cxn>
                  <a:cxn ang="0">
                    <a:pos x="connsiteX542" y="connsiteY542"/>
                  </a:cxn>
                  <a:cxn ang="0">
                    <a:pos x="connsiteX543" y="connsiteY543"/>
                  </a:cxn>
                  <a:cxn ang="0">
                    <a:pos x="connsiteX544" y="connsiteY544"/>
                  </a:cxn>
                  <a:cxn ang="0">
                    <a:pos x="connsiteX545" y="connsiteY545"/>
                  </a:cxn>
                  <a:cxn ang="0">
                    <a:pos x="connsiteX546" y="connsiteY546"/>
                  </a:cxn>
                  <a:cxn ang="0">
                    <a:pos x="connsiteX547" y="connsiteY547"/>
                  </a:cxn>
                  <a:cxn ang="0">
                    <a:pos x="connsiteX548" y="connsiteY548"/>
                  </a:cxn>
                  <a:cxn ang="0">
                    <a:pos x="connsiteX549" y="connsiteY549"/>
                  </a:cxn>
                  <a:cxn ang="0">
                    <a:pos x="connsiteX550" y="connsiteY550"/>
                  </a:cxn>
                  <a:cxn ang="0">
                    <a:pos x="connsiteX551" y="connsiteY551"/>
                  </a:cxn>
                  <a:cxn ang="0">
                    <a:pos x="connsiteX552" y="connsiteY552"/>
                  </a:cxn>
                  <a:cxn ang="0">
                    <a:pos x="connsiteX553" y="connsiteY553"/>
                  </a:cxn>
                  <a:cxn ang="0">
                    <a:pos x="connsiteX554" y="connsiteY554"/>
                  </a:cxn>
                  <a:cxn ang="0">
                    <a:pos x="connsiteX555" y="connsiteY555"/>
                  </a:cxn>
                  <a:cxn ang="0">
                    <a:pos x="connsiteX556" y="connsiteY556"/>
                  </a:cxn>
                  <a:cxn ang="0">
                    <a:pos x="connsiteX557" y="connsiteY557"/>
                  </a:cxn>
                  <a:cxn ang="0">
                    <a:pos x="connsiteX558" y="connsiteY558"/>
                  </a:cxn>
                  <a:cxn ang="0">
                    <a:pos x="connsiteX559" y="connsiteY559"/>
                  </a:cxn>
                  <a:cxn ang="0">
                    <a:pos x="connsiteX560" y="connsiteY560"/>
                  </a:cxn>
                  <a:cxn ang="0">
                    <a:pos x="connsiteX561" y="connsiteY561"/>
                  </a:cxn>
                  <a:cxn ang="0">
                    <a:pos x="connsiteX562" y="connsiteY562"/>
                  </a:cxn>
                  <a:cxn ang="0">
                    <a:pos x="connsiteX563" y="connsiteY563"/>
                  </a:cxn>
                  <a:cxn ang="0">
                    <a:pos x="connsiteX564" y="connsiteY564"/>
                  </a:cxn>
                  <a:cxn ang="0">
                    <a:pos x="connsiteX565" y="connsiteY565"/>
                  </a:cxn>
                  <a:cxn ang="0">
                    <a:pos x="connsiteX566" y="connsiteY566"/>
                  </a:cxn>
                  <a:cxn ang="0">
                    <a:pos x="connsiteX567" y="connsiteY567"/>
                  </a:cxn>
                  <a:cxn ang="0">
                    <a:pos x="connsiteX568" y="connsiteY568"/>
                  </a:cxn>
                  <a:cxn ang="0">
                    <a:pos x="connsiteX569" y="connsiteY569"/>
                  </a:cxn>
                  <a:cxn ang="0">
                    <a:pos x="connsiteX570" y="connsiteY570"/>
                  </a:cxn>
                  <a:cxn ang="0">
                    <a:pos x="connsiteX571" y="connsiteY571"/>
                  </a:cxn>
                  <a:cxn ang="0">
                    <a:pos x="connsiteX572" y="connsiteY572"/>
                  </a:cxn>
                  <a:cxn ang="0">
                    <a:pos x="connsiteX573" y="connsiteY573"/>
                  </a:cxn>
                  <a:cxn ang="0">
                    <a:pos x="connsiteX574" y="connsiteY574"/>
                  </a:cxn>
                  <a:cxn ang="0">
                    <a:pos x="connsiteX575" y="connsiteY575"/>
                  </a:cxn>
                  <a:cxn ang="0">
                    <a:pos x="connsiteX576" y="connsiteY576"/>
                  </a:cxn>
                  <a:cxn ang="0">
                    <a:pos x="connsiteX577" y="connsiteY577"/>
                  </a:cxn>
                  <a:cxn ang="0">
                    <a:pos x="connsiteX578" y="connsiteY578"/>
                  </a:cxn>
                  <a:cxn ang="0">
                    <a:pos x="connsiteX579" y="connsiteY579"/>
                  </a:cxn>
                  <a:cxn ang="0">
                    <a:pos x="connsiteX580" y="connsiteY580"/>
                  </a:cxn>
                  <a:cxn ang="0">
                    <a:pos x="connsiteX581" y="connsiteY581"/>
                  </a:cxn>
                  <a:cxn ang="0">
                    <a:pos x="connsiteX582" y="connsiteY582"/>
                  </a:cxn>
                  <a:cxn ang="0">
                    <a:pos x="connsiteX583" y="connsiteY583"/>
                  </a:cxn>
                  <a:cxn ang="0">
                    <a:pos x="connsiteX584" y="connsiteY584"/>
                  </a:cxn>
                  <a:cxn ang="0">
                    <a:pos x="connsiteX585" y="connsiteY585"/>
                  </a:cxn>
                  <a:cxn ang="0">
                    <a:pos x="connsiteX586" y="connsiteY586"/>
                  </a:cxn>
                  <a:cxn ang="0">
                    <a:pos x="connsiteX587" y="connsiteY587"/>
                  </a:cxn>
                  <a:cxn ang="0">
                    <a:pos x="connsiteX588" y="connsiteY588"/>
                  </a:cxn>
                  <a:cxn ang="0">
                    <a:pos x="connsiteX589" y="connsiteY589"/>
                  </a:cxn>
                  <a:cxn ang="0">
                    <a:pos x="connsiteX590" y="connsiteY590"/>
                  </a:cxn>
                  <a:cxn ang="0">
                    <a:pos x="connsiteX591" y="connsiteY591"/>
                  </a:cxn>
                  <a:cxn ang="0">
                    <a:pos x="connsiteX592" y="connsiteY592"/>
                  </a:cxn>
                  <a:cxn ang="0">
                    <a:pos x="connsiteX593" y="connsiteY593"/>
                  </a:cxn>
                  <a:cxn ang="0">
                    <a:pos x="connsiteX594" y="connsiteY594"/>
                  </a:cxn>
                  <a:cxn ang="0">
                    <a:pos x="connsiteX595" y="connsiteY595"/>
                  </a:cxn>
                  <a:cxn ang="0">
                    <a:pos x="connsiteX596" y="connsiteY596"/>
                  </a:cxn>
                  <a:cxn ang="0">
                    <a:pos x="connsiteX597" y="connsiteY597"/>
                  </a:cxn>
                  <a:cxn ang="0">
                    <a:pos x="connsiteX598" y="connsiteY598"/>
                  </a:cxn>
                  <a:cxn ang="0">
                    <a:pos x="connsiteX599" y="connsiteY599"/>
                  </a:cxn>
                  <a:cxn ang="0">
                    <a:pos x="connsiteX600" y="connsiteY600"/>
                  </a:cxn>
                  <a:cxn ang="0">
                    <a:pos x="connsiteX601" y="connsiteY601"/>
                  </a:cxn>
                  <a:cxn ang="0">
                    <a:pos x="connsiteX602" y="connsiteY602"/>
                  </a:cxn>
                  <a:cxn ang="0">
                    <a:pos x="connsiteX603" y="connsiteY603"/>
                  </a:cxn>
                  <a:cxn ang="0">
                    <a:pos x="connsiteX604" y="connsiteY604"/>
                  </a:cxn>
                  <a:cxn ang="0">
                    <a:pos x="connsiteX605" y="connsiteY605"/>
                  </a:cxn>
                  <a:cxn ang="0">
                    <a:pos x="connsiteX606" y="connsiteY606"/>
                  </a:cxn>
                  <a:cxn ang="0">
                    <a:pos x="connsiteX607" y="connsiteY607"/>
                  </a:cxn>
                  <a:cxn ang="0">
                    <a:pos x="connsiteX608" y="connsiteY608"/>
                  </a:cxn>
                  <a:cxn ang="0">
                    <a:pos x="connsiteX609" y="connsiteY609"/>
                  </a:cxn>
                  <a:cxn ang="0">
                    <a:pos x="connsiteX610" y="connsiteY610"/>
                  </a:cxn>
                  <a:cxn ang="0">
                    <a:pos x="connsiteX611" y="connsiteY611"/>
                  </a:cxn>
                  <a:cxn ang="0">
                    <a:pos x="connsiteX612" y="connsiteY612"/>
                  </a:cxn>
                  <a:cxn ang="0">
                    <a:pos x="connsiteX613" y="connsiteY613"/>
                  </a:cxn>
                  <a:cxn ang="0">
                    <a:pos x="connsiteX614" y="connsiteY614"/>
                  </a:cxn>
                  <a:cxn ang="0">
                    <a:pos x="connsiteX615" y="connsiteY615"/>
                  </a:cxn>
                  <a:cxn ang="0">
                    <a:pos x="connsiteX616" y="connsiteY616"/>
                  </a:cxn>
                  <a:cxn ang="0">
                    <a:pos x="connsiteX617" y="connsiteY617"/>
                  </a:cxn>
                  <a:cxn ang="0">
                    <a:pos x="connsiteX618" y="connsiteY618"/>
                  </a:cxn>
                  <a:cxn ang="0">
                    <a:pos x="connsiteX619" y="connsiteY619"/>
                  </a:cxn>
                  <a:cxn ang="0">
                    <a:pos x="connsiteX620" y="connsiteY620"/>
                  </a:cxn>
                  <a:cxn ang="0">
                    <a:pos x="connsiteX621" y="connsiteY621"/>
                  </a:cxn>
                  <a:cxn ang="0">
                    <a:pos x="connsiteX622" y="connsiteY622"/>
                  </a:cxn>
                  <a:cxn ang="0">
                    <a:pos x="connsiteX623" y="connsiteY623"/>
                  </a:cxn>
                  <a:cxn ang="0">
                    <a:pos x="connsiteX624" y="connsiteY624"/>
                  </a:cxn>
                  <a:cxn ang="0">
                    <a:pos x="connsiteX625" y="connsiteY625"/>
                  </a:cxn>
                  <a:cxn ang="0">
                    <a:pos x="connsiteX626" y="connsiteY626"/>
                  </a:cxn>
                  <a:cxn ang="0">
                    <a:pos x="connsiteX627" y="connsiteY627"/>
                  </a:cxn>
                  <a:cxn ang="0">
                    <a:pos x="connsiteX628" y="connsiteY628"/>
                  </a:cxn>
                  <a:cxn ang="0">
                    <a:pos x="connsiteX629" y="connsiteY629"/>
                  </a:cxn>
                  <a:cxn ang="0">
                    <a:pos x="connsiteX630" y="connsiteY630"/>
                  </a:cxn>
                  <a:cxn ang="0">
                    <a:pos x="connsiteX631" y="connsiteY631"/>
                  </a:cxn>
                  <a:cxn ang="0">
                    <a:pos x="connsiteX632" y="connsiteY632"/>
                  </a:cxn>
                  <a:cxn ang="0">
                    <a:pos x="connsiteX633" y="connsiteY633"/>
                  </a:cxn>
                  <a:cxn ang="0">
                    <a:pos x="connsiteX634" y="connsiteY634"/>
                  </a:cxn>
                  <a:cxn ang="0">
                    <a:pos x="connsiteX635" y="connsiteY635"/>
                  </a:cxn>
                  <a:cxn ang="0">
                    <a:pos x="connsiteX636" y="connsiteY636"/>
                  </a:cxn>
                  <a:cxn ang="0">
                    <a:pos x="connsiteX637" y="connsiteY637"/>
                  </a:cxn>
                  <a:cxn ang="0">
                    <a:pos x="connsiteX638" y="connsiteY638"/>
                  </a:cxn>
                  <a:cxn ang="0">
                    <a:pos x="connsiteX639" y="connsiteY639"/>
                  </a:cxn>
                  <a:cxn ang="0">
                    <a:pos x="connsiteX640" y="connsiteY640"/>
                  </a:cxn>
                  <a:cxn ang="0">
                    <a:pos x="connsiteX641" y="connsiteY641"/>
                  </a:cxn>
                  <a:cxn ang="0">
                    <a:pos x="connsiteX642" y="connsiteY642"/>
                  </a:cxn>
                  <a:cxn ang="0">
                    <a:pos x="connsiteX643" y="connsiteY643"/>
                  </a:cxn>
                  <a:cxn ang="0">
                    <a:pos x="connsiteX644" y="connsiteY644"/>
                  </a:cxn>
                  <a:cxn ang="0">
                    <a:pos x="connsiteX645" y="connsiteY645"/>
                  </a:cxn>
                  <a:cxn ang="0">
                    <a:pos x="connsiteX646" y="connsiteY646"/>
                  </a:cxn>
                  <a:cxn ang="0">
                    <a:pos x="connsiteX647" y="connsiteY647"/>
                  </a:cxn>
                  <a:cxn ang="0">
                    <a:pos x="connsiteX648" y="connsiteY648"/>
                  </a:cxn>
                  <a:cxn ang="0">
                    <a:pos x="connsiteX649" y="connsiteY649"/>
                  </a:cxn>
                  <a:cxn ang="0">
                    <a:pos x="connsiteX650" y="connsiteY650"/>
                  </a:cxn>
                  <a:cxn ang="0">
                    <a:pos x="connsiteX651" y="connsiteY651"/>
                  </a:cxn>
                  <a:cxn ang="0">
                    <a:pos x="connsiteX652" y="connsiteY652"/>
                  </a:cxn>
                  <a:cxn ang="0">
                    <a:pos x="connsiteX653" y="connsiteY653"/>
                  </a:cxn>
                  <a:cxn ang="0">
                    <a:pos x="connsiteX654" y="connsiteY654"/>
                  </a:cxn>
                  <a:cxn ang="0">
                    <a:pos x="connsiteX655" y="connsiteY655"/>
                  </a:cxn>
                  <a:cxn ang="0">
                    <a:pos x="connsiteX656" y="connsiteY656"/>
                  </a:cxn>
                  <a:cxn ang="0">
                    <a:pos x="connsiteX657" y="connsiteY657"/>
                  </a:cxn>
                  <a:cxn ang="0">
                    <a:pos x="connsiteX658" y="connsiteY658"/>
                  </a:cxn>
                  <a:cxn ang="0">
                    <a:pos x="connsiteX659" y="connsiteY659"/>
                  </a:cxn>
                  <a:cxn ang="0">
                    <a:pos x="connsiteX660" y="connsiteY660"/>
                  </a:cxn>
                  <a:cxn ang="0">
                    <a:pos x="connsiteX661" y="connsiteY661"/>
                  </a:cxn>
                  <a:cxn ang="0">
                    <a:pos x="connsiteX662" y="connsiteY662"/>
                  </a:cxn>
                  <a:cxn ang="0">
                    <a:pos x="connsiteX663" y="connsiteY663"/>
                  </a:cxn>
                  <a:cxn ang="0">
                    <a:pos x="connsiteX664" y="connsiteY664"/>
                  </a:cxn>
                  <a:cxn ang="0">
                    <a:pos x="connsiteX665" y="connsiteY665"/>
                  </a:cxn>
                  <a:cxn ang="0">
                    <a:pos x="connsiteX666" y="connsiteY666"/>
                  </a:cxn>
                  <a:cxn ang="0">
                    <a:pos x="connsiteX667" y="connsiteY667"/>
                  </a:cxn>
                  <a:cxn ang="0">
                    <a:pos x="connsiteX668" y="connsiteY668"/>
                  </a:cxn>
                  <a:cxn ang="0">
                    <a:pos x="connsiteX669" y="connsiteY669"/>
                  </a:cxn>
                  <a:cxn ang="0">
                    <a:pos x="connsiteX670" y="connsiteY670"/>
                  </a:cxn>
                  <a:cxn ang="0">
                    <a:pos x="connsiteX671" y="connsiteY671"/>
                  </a:cxn>
                  <a:cxn ang="0">
                    <a:pos x="connsiteX672" y="connsiteY672"/>
                  </a:cxn>
                  <a:cxn ang="0">
                    <a:pos x="connsiteX673" y="connsiteY673"/>
                  </a:cxn>
                  <a:cxn ang="0">
                    <a:pos x="connsiteX674" y="connsiteY674"/>
                  </a:cxn>
                  <a:cxn ang="0">
                    <a:pos x="connsiteX675" y="connsiteY675"/>
                  </a:cxn>
                  <a:cxn ang="0">
                    <a:pos x="connsiteX676" y="connsiteY676"/>
                  </a:cxn>
                  <a:cxn ang="0">
                    <a:pos x="connsiteX677" y="connsiteY677"/>
                  </a:cxn>
                  <a:cxn ang="0">
                    <a:pos x="connsiteX678" y="connsiteY678"/>
                  </a:cxn>
                  <a:cxn ang="0">
                    <a:pos x="connsiteX679" y="connsiteY679"/>
                  </a:cxn>
                  <a:cxn ang="0">
                    <a:pos x="connsiteX680" y="connsiteY680"/>
                  </a:cxn>
                  <a:cxn ang="0">
                    <a:pos x="connsiteX681" y="connsiteY681"/>
                  </a:cxn>
                  <a:cxn ang="0">
                    <a:pos x="connsiteX682" y="connsiteY682"/>
                  </a:cxn>
                  <a:cxn ang="0">
                    <a:pos x="connsiteX683" y="connsiteY683"/>
                  </a:cxn>
                  <a:cxn ang="0">
                    <a:pos x="connsiteX684" y="connsiteY684"/>
                  </a:cxn>
                  <a:cxn ang="0">
                    <a:pos x="connsiteX685" y="connsiteY685"/>
                  </a:cxn>
                  <a:cxn ang="0">
                    <a:pos x="connsiteX686" y="connsiteY686"/>
                  </a:cxn>
                  <a:cxn ang="0">
                    <a:pos x="connsiteX687" y="connsiteY687"/>
                  </a:cxn>
                  <a:cxn ang="0">
                    <a:pos x="connsiteX688" y="connsiteY688"/>
                  </a:cxn>
                  <a:cxn ang="0">
                    <a:pos x="connsiteX689" y="connsiteY689"/>
                  </a:cxn>
                  <a:cxn ang="0">
                    <a:pos x="connsiteX690" y="connsiteY690"/>
                  </a:cxn>
                  <a:cxn ang="0">
                    <a:pos x="connsiteX691" y="connsiteY691"/>
                  </a:cxn>
                  <a:cxn ang="0">
                    <a:pos x="connsiteX692" y="connsiteY692"/>
                  </a:cxn>
                  <a:cxn ang="0">
                    <a:pos x="connsiteX693" y="connsiteY693"/>
                  </a:cxn>
                  <a:cxn ang="0">
                    <a:pos x="connsiteX694" y="connsiteY694"/>
                  </a:cxn>
                  <a:cxn ang="0">
                    <a:pos x="connsiteX695" y="connsiteY695"/>
                  </a:cxn>
                  <a:cxn ang="0">
                    <a:pos x="connsiteX696" y="connsiteY696"/>
                  </a:cxn>
                  <a:cxn ang="0">
                    <a:pos x="connsiteX697" y="connsiteY697"/>
                  </a:cxn>
                  <a:cxn ang="0">
                    <a:pos x="connsiteX698" y="connsiteY698"/>
                  </a:cxn>
                  <a:cxn ang="0">
                    <a:pos x="connsiteX699" y="connsiteY699"/>
                  </a:cxn>
                  <a:cxn ang="0">
                    <a:pos x="connsiteX700" y="connsiteY700"/>
                  </a:cxn>
                  <a:cxn ang="0">
                    <a:pos x="connsiteX701" y="connsiteY701"/>
                  </a:cxn>
                  <a:cxn ang="0">
                    <a:pos x="connsiteX702" y="connsiteY702"/>
                  </a:cxn>
                  <a:cxn ang="0">
                    <a:pos x="connsiteX703" y="connsiteY703"/>
                  </a:cxn>
                  <a:cxn ang="0">
                    <a:pos x="connsiteX704" y="connsiteY704"/>
                  </a:cxn>
                  <a:cxn ang="0">
                    <a:pos x="connsiteX705" y="connsiteY705"/>
                  </a:cxn>
                  <a:cxn ang="0">
                    <a:pos x="connsiteX706" y="connsiteY706"/>
                  </a:cxn>
                  <a:cxn ang="0">
                    <a:pos x="connsiteX707" y="connsiteY707"/>
                  </a:cxn>
                  <a:cxn ang="0">
                    <a:pos x="connsiteX708" y="connsiteY708"/>
                  </a:cxn>
                  <a:cxn ang="0">
                    <a:pos x="connsiteX709" y="connsiteY709"/>
                  </a:cxn>
                  <a:cxn ang="0">
                    <a:pos x="connsiteX710" y="connsiteY710"/>
                  </a:cxn>
                  <a:cxn ang="0">
                    <a:pos x="connsiteX711" y="connsiteY711"/>
                  </a:cxn>
                  <a:cxn ang="0">
                    <a:pos x="connsiteX712" y="connsiteY712"/>
                  </a:cxn>
                  <a:cxn ang="0">
                    <a:pos x="connsiteX713" y="connsiteY713"/>
                  </a:cxn>
                  <a:cxn ang="0">
                    <a:pos x="connsiteX714" y="connsiteY714"/>
                  </a:cxn>
                  <a:cxn ang="0">
                    <a:pos x="connsiteX715" y="connsiteY715"/>
                  </a:cxn>
                  <a:cxn ang="0">
                    <a:pos x="connsiteX716" y="connsiteY716"/>
                  </a:cxn>
                  <a:cxn ang="0">
                    <a:pos x="connsiteX717" y="connsiteY717"/>
                  </a:cxn>
                  <a:cxn ang="0">
                    <a:pos x="connsiteX718" y="connsiteY718"/>
                  </a:cxn>
                  <a:cxn ang="0">
                    <a:pos x="connsiteX719" y="connsiteY719"/>
                  </a:cxn>
                  <a:cxn ang="0">
                    <a:pos x="connsiteX720" y="connsiteY720"/>
                  </a:cxn>
                  <a:cxn ang="0">
                    <a:pos x="connsiteX721" y="connsiteY721"/>
                  </a:cxn>
                  <a:cxn ang="0">
                    <a:pos x="connsiteX722" y="connsiteY722"/>
                  </a:cxn>
                  <a:cxn ang="0">
                    <a:pos x="connsiteX723" y="connsiteY723"/>
                  </a:cxn>
                  <a:cxn ang="0">
                    <a:pos x="connsiteX724" y="connsiteY724"/>
                  </a:cxn>
                  <a:cxn ang="0">
                    <a:pos x="connsiteX725" y="connsiteY725"/>
                  </a:cxn>
                  <a:cxn ang="0">
                    <a:pos x="connsiteX726" y="connsiteY726"/>
                  </a:cxn>
                  <a:cxn ang="0">
                    <a:pos x="connsiteX727" y="connsiteY727"/>
                  </a:cxn>
                  <a:cxn ang="0">
                    <a:pos x="connsiteX728" y="connsiteY728"/>
                  </a:cxn>
                  <a:cxn ang="0">
                    <a:pos x="connsiteX729" y="connsiteY729"/>
                  </a:cxn>
                  <a:cxn ang="0">
                    <a:pos x="connsiteX730" y="connsiteY730"/>
                  </a:cxn>
                  <a:cxn ang="0">
                    <a:pos x="connsiteX731" y="connsiteY731"/>
                  </a:cxn>
                  <a:cxn ang="0">
                    <a:pos x="connsiteX732" y="connsiteY732"/>
                  </a:cxn>
                  <a:cxn ang="0">
                    <a:pos x="connsiteX733" y="connsiteY733"/>
                  </a:cxn>
                  <a:cxn ang="0">
                    <a:pos x="connsiteX734" y="connsiteY734"/>
                  </a:cxn>
                  <a:cxn ang="0">
                    <a:pos x="connsiteX735" y="connsiteY735"/>
                  </a:cxn>
                  <a:cxn ang="0">
                    <a:pos x="connsiteX736" y="connsiteY736"/>
                  </a:cxn>
                  <a:cxn ang="0">
                    <a:pos x="connsiteX737" y="connsiteY737"/>
                  </a:cxn>
                  <a:cxn ang="0">
                    <a:pos x="connsiteX738" y="connsiteY738"/>
                  </a:cxn>
                  <a:cxn ang="0">
                    <a:pos x="connsiteX739" y="connsiteY739"/>
                  </a:cxn>
                  <a:cxn ang="0">
                    <a:pos x="connsiteX740" y="connsiteY740"/>
                  </a:cxn>
                  <a:cxn ang="0">
                    <a:pos x="connsiteX741" y="connsiteY741"/>
                  </a:cxn>
                  <a:cxn ang="0">
                    <a:pos x="connsiteX742" y="connsiteY742"/>
                  </a:cxn>
                  <a:cxn ang="0">
                    <a:pos x="connsiteX743" y="connsiteY743"/>
                  </a:cxn>
                  <a:cxn ang="0">
                    <a:pos x="connsiteX744" y="connsiteY744"/>
                  </a:cxn>
                  <a:cxn ang="0">
                    <a:pos x="connsiteX745" y="connsiteY745"/>
                  </a:cxn>
                  <a:cxn ang="0">
                    <a:pos x="connsiteX746" y="connsiteY746"/>
                  </a:cxn>
                  <a:cxn ang="0">
                    <a:pos x="connsiteX747" y="connsiteY747"/>
                  </a:cxn>
                  <a:cxn ang="0">
                    <a:pos x="connsiteX748" y="connsiteY748"/>
                  </a:cxn>
                  <a:cxn ang="0">
                    <a:pos x="connsiteX749" y="connsiteY749"/>
                  </a:cxn>
                  <a:cxn ang="0">
                    <a:pos x="connsiteX750" y="connsiteY750"/>
                  </a:cxn>
                  <a:cxn ang="0">
                    <a:pos x="connsiteX751" y="connsiteY751"/>
                  </a:cxn>
                  <a:cxn ang="0">
                    <a:pos x="connsiteX752" y="connsiteY752"/>
                  </a:cxn>
                  <a:cxn ang="0">
                    <a:pos x="connsiteX753" y="connsiteY753"/>
                  </a:cxn>
                  <a:cxn ang="0">
                    <a:pos x="connsiteX754" y="connsiteY754"/>
                  </a:cxn>
                  <a:cxn ang="0">
                    <a:pos x="connsiteX755" y="connsiteY755"/>
                  </a:cxn>
                  <a:cxn ang="0">
                    <a:pos x="connsiteX756" y="connsiteY756"/>
                  </a:cxn>
                  <a:cxn ang="0">
                    <a:pos x="connsiteX757" y="connsiteY757"/>
                  </a:cxn>
                  <a:cxn ang="0">
                    <a:pos x="connsiteX758" y="connsiteY758"/>
                  </a:cxn>
                  <a:cxn ang="0">
                    <a:pos x="connsiteX759" y="connsiteY759"/>
                  </a:cxn>
                  <a:cxn ang="0">
                    <a:pos x="connsiteX760" y="connsiteY760"/>
                  </a:cxn>
                  <a:cxn ang="0">
                    <a:pos x="connsiteX761" y="connsiteY761"/>
                  </a:cxn>
                  <a:cxn ang="0">
                    <a:pos x="connsiteX762" y="connsiteY762"/>
                  </a:cxn>
                  <a:cxn ang="0">
                    <a:pos x="connsiteX763" y="connsiteY763"/>
                  </a:cxn>
                  <a:cxn ang="0">
                    <a:pos x="connsiteX764" y="connsiteY764"/>
                  </a:cxn>
                  <a:cxn ang="0">
                    <a:pos x="connsiteX765" y="connsiteY765"/>
                  </a:cxn>
                  <a:cxn ang="0">
                    <a:pos x="connsiteX766" y="connsiteY766"/>
                  </a:cxn>
                  <a:cxn ang="0">
                    <a:pos x="connsiteX767" y="connsiteY767"/>
                  </a:cxn>
                  <a:cxn ang="0">
                    <a:pos x="connsiteX768" y="connsiteY768"/>
                  </a:cxn>
                  <a:cxn ang="0">
                    <a:pos x="connsiteX769" y="connsiteY769"/>
                  </a:cxn>
                  <a:cxn ang="0">
                    <a:pos x="connsiteX770" y="connsiteY770"/>
                  </a:cxn>
                  <a:cxn ang="0">
                    <a:pos x="connsiteX771" y="connsiteY771"/>
                  </a:cxn>
                  <a:cxn ang="0">
                    <a:pos x="connsiteX772" y="connsiteY772"/>
                  </a:cxn>
                  <a:cxn ang="0">
                    <a:pos x="connsiteX773" y="connsiteY773"/>
                  </a:cxn>
                  <a:cxn ang="0">
                    <a:pos x="connsiteX774" y="connsiteY774"/>
                  </a:cxn>
                  <a:cxn ang="0">
                    <a:pos x="connsiteX775" y="connsiteY775"/>
                  </a:cxn>
                  <a:cxn ang="0">
                    <a:pos x="connsiteX776" y="connsiteY776"/>
                  </a:cxn>
                  <a:cxn ang="0">
                    <a:pos x="connsiteX777" y="connsiteY777"/>
                  </a:cxn>
                  <a:cxn ang="0">
                    <a:pos x="connsiteX778" y="connsiteY778"/>
                  </a:cxn>
                  <a:cxn ang="0">
                    <a:pos x="connsiteX779" y="connsiteY779"/>
                  </a:cxn>
                  <a:cxn ang="0">
                    <a:pos x="connsiteX780" y="connsiteY780"/>
                  </a:cxn>
                  <a:cxn ang="0">
                    <a:pos x="connsiteX781" y="connsiteY781"/>
                  </a:cxn>
                  <a:cxn ang="0">
                    <a:pos x="connsiteX782" y="connsiteY782"/>
                  </a:cxn>
                  <a:cxn ang="0">
                    <a:pos x="connsiteX783" y="connsiteY783"/>
                  </a:cxn>
                  <a:cxn ang="0">
                    <a:pos x="connsiteX784" y="connsiteY784"/>
                  </a:cxn>
                  <a:cxn ang="0">
                    <a:pos x="connsiteX785" y="connsiteY785"/>
                  </a:cxn>
                  <a:cxn ang="0">
                    <a:pos x="connsiteX786" y="connsiteY786"/>
                  </a:cxn>
                  <a:cxn ang="0">
                    <a:pos x="connsiteX787" y="connsiteY787"/>
                  </a:cxn>
                  <a:cxn ang="0">
                    <a:pos x="connsiteX788" y="connsiteY788"/>
                  </a:cxn>
                  <a:cxn ang="0">
                    <a:pos x="connsiteX789" y="connsiteY789"/>
                  </a:cxn>
                  <a:cxn ang="0">
                    <a:pos x="connsiteX790" y="connsiteY790"/>
                  </a:cxn>
                  <a:cxn ang="0">
                    <a:pos x="connsiteX791" y="connsiteY791"/>
                  </a:cxn>
                  <a:cxn ang="0">
                    <a:pos x="connsiteX792" y="connsiteY792"/>
                  </a:cxn>
                  <a:cxn ang="0">
                    <a:pos x="connsiteX793" y="connsiteY793"/>
                  </a:cxn>
                  <a:cxn ang="0">
                    <a:pos x="connsiteX794" y="connsiteY794"/>
                  </a:cxn>
                  <a:cxn ang="0">
                    <a:pos x="connsiteX795" y="connsiteY795"/>
                  </a:cxn>
                  <a:cxn ang="0">
                    <a:pos x="connsiteX796" y="connsiteY796"/>
                  </a:cxn>
                  <a:cxn ang="0">
                    <a:pos x="connsiteX797" y="connsiteY797"/>
                  </a:cxn>
                  <a:cxn ang="0">
                    <a:pos x="connsiteX798" y="connsiteY798"/>
                  </a:cxn>
                  <a:cxn ang="0">
                    <a:pos x="connsiteX799" y="connsiteY799"/>
                  </a:cxn>
                  <a:cxn ang="0">
                    <a:pos x="connsiteX800" y="connsiteY800"/>
                  </a:cxn>
                  <a:cxn ang="0">
                    <a:pos x="connsiteX801" y="connsiteY801"/>
                  </a:cxn>
                  <a:cxn ang="0">
                    <a:pos x="connsiteX802" y="connsiteY802"/>
                  </a:cxn>
                  <a:cxn ang="0">
                    <a:pos x="connsiteX803" y="connsiteY803"/>
                  </a:cxn>
                  <a:cxn ang="0">
                    <a:pos x="connsiteX804" y="connsiteY804"/>
                  </a:cxn>
                  <a:cxn ang="0">
                    <a:pos x="connsiteX805" y="connsiteY805"/>
                  </a:cxn>
                  <a:cxn ang="0">
                    <a:pos x="connsiteX806" y="connsiteY806"/>
                  </a:cxn>
                  <a:cxn ang="0">
                    <a:pos x="connsiteX807" y="connsiteY807"/>
                  </a:cxn>
                  <a:cxn ang="0">
                    <a:pos x="connsiteX808" y="connsiteY808"/>
                  </a:cxn>
                  <a:cxn ang="0">
                    <a:pos x="connsiteX809" y="connsiteY809"/>
                  </a:cxn>
                  <a:cxn ang="0">
                    <a:pos x="connsiteX810" y="connsiteY810"/>
                  </a:cxn>
                  <a:cxn ang="0">
                    <a:pos x="connsiteX811" y="connsiteY811"/>
                  </a:cxn>
                  <a:cxn ang="0">
                    <a:pos x="connsiteX812" y="connsiteY812"/>
                  </a:cxn>
                  <a:cxn ang="0">
                    <a:pos x="connsiteX813" y="connsiteY813"/>
                  </a:cxn>
                  <a:cxn ang="0">
                    <a:pos x="connsiteX814" y="connsiteY814"/>
                  </a:cxn>
                  <a:cxn ang="0">
                    <a:pos x="connsiteX815" y="connsiteY815"/>
                  </a:cxn>
                  <a:cxn ang="0">
                    <a:pos x="connsiteX816" y="connsiteY816"/>
                  </a:cxn>
                  <a:cxn ang="0">
                    <a:pos x="connsiteX817" y="connsiteY817"/>
                  </a:cxn>
                  <a:cxn ang="0">
                    <a:pos x="connsiteX818" y="connsiteY818"/>
                  </a:cxn>
                  <a:cxn ang="0">
                    <a:pos x="connsiteX819" y="connsiteY819"/>
                  </a:cxn>
                  <a:cxn ang="0">
                    <a:pos x="connsiteX820" y="connsiteY820"/>
                  </a:cxn>
                  <a:cxn ang="0">
                    <a:pos x="connsiteX821" y="connsiteY821"/>
                  </a:cxn>
                  <a:cxn ang="0">
                    <a:pos x="connsiteX822" y="connsiteY822"/>
                  </a:cxn>
                  <a:cxn ang="0">
                    <a:pos x="connsiteX823" y="connsiteY823"/>
                  </a:cxn>
                  <a:cxn ang="0">
                    <a:pos x="connsiteX824" y="connsiteY824"/>
                  </a:cxn>
                  <a:cxn ang="0">
                    <a:pos x="connsiteX825" y="connsiteY825"/>
                  </a:cxn>
                  <a:cxn ang="0">
                    <a:pos x="connsiteX826" y="connsiteY826"/>
                  </a:cxn>
                  <a:cxn ang="0">
                    <a:pos x="connsiteX827" y="connsiteY827"/>
                  </a:cxn>
                  <a:cxn ang="0">
                    <a:pos x="connsiteX828" y="connsiteY828"/>
                  </a:cxn>
                  <a:cxn ang="0">
                    <a:pos x="connsiteX829" y="connsiteY829"/>
                  </a:cxn>
                  <a:cxn ang="0">
                    <a:pos x="connsiteX830" y="connsiteY830"/>
                  </a:cxn>
                  <a:cxn ang="0">
                    <a:pos x="connsiteX831" y="connsiteY831"/>
                  </a:cxn>
                  <a:cxn ang="0">
                    <a:pos x="connsiteX832" y="connsiteY832"/>
                  </a:cxn>
                  <a:cxn ang="0">
                    <a:pos x="connsiteX833" y="connsiteY833"/>
                  </a:cxn>
                  <a:cxn ang="0">
                    <a:pos x="connsiteX834" y="connsiteY834"/>
                  </a:cxn>
                  <a:cxn ang="0">
                    <a:pos x="connsiteX835" y="connsiteY835"/>
                  </a:cxn>
                  <a:cxn ang="0">
                    <a:pos x="connsiteX836" y="connsiteY836"/>
                  </a:cxn>
                  <a:cxn ang="0">
                    <a:pos x="connsiteX837" y="connsiteY837"/>
                  </a:cxn>
                  <a:cxn ang="0">
                    <a:pos x="connsiteX838" y="connsiteY838"/>
                  </a:cxn>
                  <a:cxn ang="0">
                    <a:pos x="connsiteX839" y="connsiteY839"/>
                  </a:cxn>
                  <a:cxn ang="0">
                    <a:pos x="connsiteX840" y="connsiteY840"/>
                  </a:cxn>
                  <a:cxn ang="0">
                    <a:pos x="connsiteX841" y="connsiteY841"/>
                  </a:cxn>
                  <a:cxn ang="0">
                    <a:pos x="connsiteX842" y="connsiteY842"/>
                  </a:cxn>
                  <a:cxn ang="0">
                    <a:pos x="connsiteX843" y="connsiteY843"/>
                  </a:cxn>
                  <a:cxn ang="0">
                    <a:pos x="connsiteX844" y="connsiteY844"/>
                  </a:cxn>
                  <a:cxn ang="0">
                    <a:pos x="connsiteX845" y="connsiteY845"/>
                  </a:cxn>
                  <a:cxn ang="0">
                    <a:pos x="connsiteX846" y="connsiteY846"/>
                  </a:cxn>
                  <a:cxn ang="0">
                    <a:pos x="connsiteX847" y="connsiteY847"/>
                  </a:cxn>
                  <a:cxn ang="0">
                    <a:pos x="connsiteX848" y="connsiteY848"/>
                  </a:cxn>
                  <a:cxn ang="0">
                    <a:pos x="connsiteX849" y="connsiteY849"/>
                  </a:cxn>
                  <a:cxn ang="0">
                    <a:pos x="connsiteX850" y="connsiteY850"/>
                  </a:cxn>
                  <a:cxn ang="0">
                    <a:pos x="connsiteX851" y="connsiteY851"/>
                  </a:cxn>
                  <a:cxn ang="0">
                    <a:pos x="connsiteX852" y="connsiteY852"/>
                  </a:cxn>
                  <a:cxn ang="0">
                    <a:pos x="connsiteX853" y="connsiteY853"/>
                  </a:cxn>
                  <a:cxn ang="0">
                    <a:pos x="connsiteX854" y="connsiteY854"/>
                  </a:cxn>
                  <a:cxn ang="0">
                    <a:pos x="connsiteX855" y="connsiteY855"/>
                  </a:cxn>
                  <a:cxn ang="0">
                    <a:pos x="connsiteX856" y="connsiteY856"/>
                  </a:cxn>
                  <a:cxn ang="0">
                    <a:pos x="connsiteX857" y="connsiteY857"/>
                  </a:cxn>
                  <a:cxn ang="0">
                    <a:pos x="connsiteX858" y="connsiteY858"/>
                  </a:cxn>
                  <a:cxn ang="0">
                    <a:pos x="connsiteX859" y="connsiteY859"/>
                  </a:cxn>
                  <a:cxn ang="0">
                    <a:pos x="connsiteX860" y="connsiteY860"/>
                  </a:cxn>
                  <a:cxn ang="0">
                    <a:pos x="connsiteX861" y="connsiteY861"/>
                  </a:cxn>
                  <a:cxn ang="0">
                    <a:pos x="connsiteX862" y="connsiteY862"/>
                  </a:cxn>
                  <a:cxn ang="0">
                    <a:pos x="connsiteX863" y="connsiteY863"/>
                  </a:cxn>
                  <a:cxn ang="0">
                    <a:pos x="connsiteX864" y="connsiteY864"/>
                  </a:cxn>
                  <a:cxn ang="0">
                    <a:pos x="connsiteX865" y="connsiteY865"/>
                  </a:cxn>
                  <a:cxn ang="0">
                    <a:pos x="connsiteX866" y="connsiteY866"/>
                  </a:cxn>
                  <a:cxn ang="0">
                    <a:pos x="connsiteX867" y="connsiteY867"/>
                  </a:cxn>
                  <a:cxn ang="0">
                    <a:pos x="connsiteX868" y="connsiteY868"/>
                  </a:cxn>
                  <a:cxn ang="0">
                    <a:pos x="connsiteX869" y="connsiteY869"/>
                  </a:cxn>
                  <a:cxn ang="0">
                    <a:pos x="connsiteX870" y="connsiteY870"/>
                  </a:cxn>
                  <a:cxn ang="0">
                    <a:pos x="connsiteX871" y="connsiteY871"/>
                  </a:cxn>
                  <a:cxn ang="0">
                    <a:pos x="connsiteX872" y="connsiteY872"/>
                  </a:cxn>
                  <a:cxn ang="0">
                    <a:pos x="connsiteX873" y="connsiteY873"/>
                  </a:cxn>
                  <a:cxn ang="0">
                    <a:pos x="connsiteX874" y="connsiteY874"/>
                  </a:cxn>
                  <a:cxn ang="0">
                    <a:pos x="connsiteX875" y="connsiteY875"/>
                  </a:cxn>
                  <a:cxn ang="0">
                    <a:pos x="connsiteX876" y="connsiteY876"/>
                  </a:cxn>
                  <a:cxn ang="0">
                    <a:pos x="connsiteX877" y="connsiteY877"/>
                  </a:cxn>
                  <a:cxn ang="0">
                    <a:pos x="connsiteX878" y="connsiteY878"/>
                  </a:cxn>
                  <a:cxn ang="0">
                    <a:pos x="connsiteX879" y="connsiteY879"/>
                  </a:cxn>
                  <a:cxn ang="0">
                    <a:pos x="connsiteX880" y="connsiteY880"/>
                  </a:cxn>
                  <a:cxn ang="0">
                    <a:pos x="connsiteX881" y="connsiteY881"/>
                  </a:cxn>
                  <a:cxn ang="0">
                    <a:pos x="connsiteX882" y="connsiteY882"/>
                  </a:cxn>
                  <a:cxn ang="0">
                    <a:pos x="connsiteX883" y="connsiteY883"/>
                  </a:cxn>
                  <a:cxn ang="0">
                    <a:pos x="connsiteX884" y="connsiteY884"/>
                  </a:cxn>
                  <a:cxn ang="0">
                    <a:pos x="connsiteX885" y="connsiteY885"/>
                  </a:cxn>
                  <a:cxn ang="0">
                    <a:pos x="connsiteX886" y="connsiteY886"/>
                  </a:cxn>
                  <a:cxn ang="0">
                    <a:pos x="connsiteX887" y="connsiteY887"/>
                  </a:cxn>
                  <a:cxn ang="0">
                    <a:pos x="connsiteX888" y="connsiteY888"/>
                  </a:cxn>
                  <a:cxn ang="0">
                    <a:pos x="connsiteX889" y="connsiteY889"/>
                  </a:cxn>
                  <a:cxn ang="0">
                    <a:pos x="connsiteX890" y="connsiteY890"/>
                  </a:cxn>
                  <a:cxn ang="0">
                    <a:pos x="connsiteX891" y="connsiteY891"/>
                  </a:cxn>
                  <a:cxn ang="0">
                    <a:pos x="connsiteX892" y="connsiteY892"/>
                  </a:cxn>
                  <a:cxn ang="0">
                    <a:pos x="connsiteX893" y="connsiteY893"/>
                  </a:cxn>
                  <a:cxn ang="0">
                    <a:pos x="connsiteX894" y="connsiteY894"/>
                  </a:cxn>
                  <a:cxn ang="0">
                    <a:pos x="connsiteX895" y="connsiteY895"/>
                  </a:cxn>
                  <a:cxn ang="0">
                    <a:pos x="connsiteX896" y="connsiteY896"/>
                  </a:cxn>
                  <a:cxn ang="0">
                    <a:pos x="connsiteX897" y="connsiteY897"/>
                  </a:cxn>
                  <a:cxn ang="0">
                    <a:pos x="connsiteX898" y="connsiteY898"/>
                  </a:cxn>
                  <a:cxn ang="0">
                    <a:pos x="connsiteX899" y="connsiteY899"/>
                  </a:cxn>
                  <a:cxn ang="0">
                    <a:pos x="connsiteX900" y="connsiteY900"/>
                  </a:cxn>
                  <a:cxn ang="0">
                    <a:pos x="connsiteX901" y="connsiteY901"/>
                  </a:cxn>
                  <a:cxn ang="0">
                    <a:pos x="connsiteX902" y="connsiteY902"/>
                  </a:cxn>
                  <a:cxn ang="0">
                    <a:pos x="connsiteX903" y="connsiteY903"/>
                  </a:cxn>
                  <a:cxn ang="0">
                    <a:pos x="connsiteX904" y="connsiteY904"/>
                  </a:cxn>
                  <a:cxn ang="0">
                    <a:pos x="connsiteX905" y="connsiteY905"/>
                  </a:cxn>
                  <a:cxn ang="0">
                    <a:pos x="connsiteX906" y="connsiteY906"/>
                  </a:cxn>
                  <a:cxn ang="0">
                    <a:pos x="connsiteX907" y="connsiteY907"/>
                  </a:cxn>
                  <a:cxn ang="0">
                    <a:pos x="connsiteX908" y="connsiteY908"/>
                  </a:cxn>
                  <a:cxn ang="0">
                    <a:pos x="connsiteX909" y="connsiteY909"/>
                  </a:cxn>
                  <a:cxn ang="0">
                    <a:pos x="connsiteX910" y="connsiteY910"/>
                  </a:cxn>
                  <a:cxn ang="0">
                    <a:pos x="connsiteX911" y="connsiteY911"/>
                  </a:cxn>
                </a:cxnLst>
                <a:rect l="l" t="t" r="r" b="b"/>
                <a:pathLst>
                  <a:path w="1319175" h="1284241">
                    <a:moveTo>
                      <a:pt x="154903" y="485690"/>
                    </a:moveTo>
                    <a:cubicBezTo>
                      <a:pt x="144050" y="483881"/>
                      <a:pt x="132975" y="483098"/>
                      <a:pt x="122343" y="480263"/>
                    </a:cubicBezTo>
                    <a:cubicBezTo>
                      <a:pt x="119192" y="479423"/>
                      <a:pt x="116679" y="476959"/>
                      <a:pt x="114203" y="474837"/>
                    </a:cubicBezTo>
                    <a:cubicBezTo>
                      <a:pt x="92480" y="456218"/>
                      <a:pt x="114213" y="472133"/>
                      <a:pt x="92496" y="450416"/>
                    </a:cubicBezTo>
                    <a:cubicBezTo>
                      <a:pt x="90190" y="448110"/>
                      <a:pt x="86832" y="447112"/>
                      <a:pt x="84356" y="444990"/>
                    </a:cubicBezTo>
                    <a:cubicBezTo>
                      <a:pt x="72347" y="434697"/>
                      <a:pt x="73481" y="434102"/>
                      <a:pt x="65362" y="420570"/>
                    </a:cubicBezTo>
                    <a:cubicBezTo>
                      <a:pt x="66267" y="398863"/>
                      <a:pt x="65840" y="377060"/>
                      <a:pt x="68076" y="355449"/>
                    </a:cubicBezTo>
                    <a:cubicBezTo>
                      <a:pt x="68577" y="350604"/>
                      <a:pt x="71962" y="346503"/>
                      <a:pt x="73502" y="341882"/>
                    </a:cubicBezTo>
                    <a:cubicBezTo>
                      <a:pt x="74681" y="338344"/>
                      <a:pt x="75037" y="334567"/>
                      <a:pt x="76216" y="331029"/>
                    </a:cubicBezTo>
                    <a:cubicBezTo>
                      <a:pt x="77756" y="326408"/>
                      <a:pt x="80242" y="322127"/>
                      <a:pt x="81642" y="317462"/>
                    </a:cubicBezTo>
                    <a:cubicBezTo>
                      <a:pt x="82967" y="313045"/>
                      <a:pt x="82737" y="308213"/>
                      <a:pt x="84356" y="303895"/>
                    </a:cubicBezTo>
                    <a:cubicBezTo>
                      <a:pt x="85501" y="300842"/>
                      <a:pt x="88324" y="298672"/>
                      <a:pt x="89782" y="295755"/>
                    </a:cubicBezTo>
                    <a:cubicBezTo>
                      <a:pt x="91061" y="293197"/>
                      <a:pt x="90144" y="289243"/>
                      <a:pt x="92496" y="287615"/>
                    </a:cubicBezTo>
                    <a:cubicBezTo>
                      <a:pt x="102473" y="280708"/>
                      <a:pt x="125056" y="271335"/>
                      <a:pt x="125056" y="271335"/>
                    </a:cubicBezTo>
                    <a:cubicBezTo>
                      <a:pt x="135193" y="277417"/>
                      <a:pt x="145704" y="282232"/>
                      <a:pt x="152190" y="293042"/>
                    </a:cubicBezTo>
                    <a:cubicBezTo>
                      <a:pt x="154563" y="296997"/>
                      <a:pt x="153903" y="302107"/>
                      <a:pt x="154903" y="306609"/>
                    </a:cubicBezTo>
                    <a:cubicBezTo>
                      <a:pt x="155712" y="310249"/>
                      <a:pt x="156712" y="313844"/>
                      <a:pt x="157616" y="317462"/>
                    </a:cubicBezTo>
                    <a:cubicBezTo>
                      <a:pt x="154903" y="333742"/>
                      <a:pt x="154446" y="350564"/>
                      <a:pt x="149476" y="366302"/>
                    </a:cubicBezTo>
                    <a:cubicBezTo>
                      <a:pt x="148615" y="369029"/>
                      <a:pt x="144167" y="369420"/>
                      <a:pt x="141336" y="369016"/>
                    </a:cubicBezTo>
                    <a:cubicBezTo>
                      <a:pt x="137332" y="368444"/>
                      <a:pt x="134101" y="365398"/>
                      <a:pt x="130483" y="363589"/>
                    </a:cubicBezTo>
                    <a:cubicBezTo>
                      <a:pt x="133196" y="340073"/>
                      <a:pt x="134125" y="316282"/>
                      <a:pt x="138623" y="293042"/>
                    </a:cubicBezTo>
                    <a:cubicBezTo>
                      <a:pt x="139625" y="287864"/>
                      <a:pt x="144202" y="284085"/>
                      <a:pt x="146763" y="279475"/>
                    </a:cubicBezTo>
                    <a:cubicBezTo>
                      <a:pt x="153713" y="266965"/>
                      <a:pt x="151198" y="268101"/>
                      <a:pt x="160330" y="255055"/>
                    </a:cubicBezTo>
                    <a:cubicBezTo>
                      <a:pt x="163651" y="250311"/>
                      <a:pt x="167862" y="246232"/>
                      <a:pt x="171183" y="241488"/>
                    </a:cubicBezTo>
                    <a:cubicBezTo>
                      <a:pt x="174207" y="237167"/>
                      <a:pt x="176398" y="232309"/>
                      <a:pt x="179323" y="227921"/>
                    </a:cubicBezTo>
                    <a:cubicBezTo>
                      <a:pt x="181831" y="224158"/>
                      <a:pt x="184955" y="220831"/>
                      <a:pt x="187463" y="217068"/>
                    </a:cubicBezTo>
                    <a:cubicBezTo>
                      <a:pt x="190388" y="212680"/>
                      <a:pt x="191634" y="206974"/>
                      <a:pt x="195603" y="203501"/>
                    </a:cubicBezTo>
                    <a:cubicBezTo>
                      <a:pt x="201753" y="198120"/>
                      <a:pt x="218514" y="196517"/>
                      <a:pt x="225450" y="195361"/>
                    </a:cubicBezTo>
                    <a:cubicBezTo>
                      <a:pt x="234495" y="199883"/>
                      <a:pt x="245894" y="201345"/>
                      <a:pt x="252584" y="208928"/>
                    </a:cubicBezTo>
                    <a:cubicBezTo>
                      <a:pt x="257650" y="214669"/>
                      <a:pt x="267638" y="245950"/>
                      <a:pt x="271577" y="257768"/>
                    </a:cubicBezTo>
                    <a:cubicBezTo>
                      <a:pt x="270673" y="262290"/>
                      <a:pt x="273078" y="269462"/>
                      <a:pt x="268864" y="271335"/>
                    </a:cubicBezTo>
                    <a:cubicBezTo>
                      <a:pt x="247596" y="280788"/>
                      <a:pt x="245044" y="264395"/>
                      <a:pt x="239017" y="252342"/>
                    </a:cubicBezTo>
                    <a:cubicBezTo>
                      <a:pt x="237888" y="246132"/>
                      <a:pt x="230039" y="206875"/>
                      <a:pt x="230877" y="198075"/>
                    </a:cubicBezTo>
                    <a:cubicBezTo>
                      <a:pt x="231938" y="186938"/>
                      <a:pt x="236135" y="176324"/>
                      <a:pt x="239017" y="165514"/>
                    </a:cubicBezTo>
                    <a:cubicBezTo>
                      <a:pt x="239754" y="162750"/>
                      <a:pt x="239943" y="159607"/>
                      <a:pt x="241730" y="157374"/>
                    </a:cubicBezTo>
                    <a:cubicBezTo>
                      <a:pt x="247323" y="150382"/>
                      <a:pt x="254897" y="145179"/>
                      <a:pt x="260724" y="138381"/>
                    </a:cubicBezTo>
                    <a:cubicBezTo>
                      <a:pt x="266151" y="132050"/>
                      <a:pt x="270493" y="124596"/>
                      <a:pt x="277004" y="119387"/>
                    </a:cubicBezTo>
                    <a:cubicBezTo>
                      <a:pt x="284275" y="113570"/>
                      <a:pt x="293095" y="109985"/>
                      <a:pt x="301424" y="105821"/>
                    </a:cubicBezTo>
                    <a:cubicBezTo>
                      <a:pt x="317445" y="97811"/>
                      <a:pt x="317200" y="98484"/>
                      <a:pt x="331271" y="94967"/>
                    </a:cubicBezTo>
                    <a:cubicBezTo>
                      <a:pt x="340000" y="118973"/>
                      <a:pt x="345561" y="126631"/>
                      <a:pt x="344838" y="151948"/>
                    </a:cubicBezTo>
                    <a:cubicBezTo>
                      <a:pt x="343428" y="201313"/>
                      <a:pt x="355980" y="211800"/>
                      <a:pt x="325844" y="230635"/>
                    </a:cubicBezTo>
                    <a:cubicBezTo>
                      <a:pt x="323419" y="232151"/>
                      <a:pt x="320417" y="232444"/>
                      <a:pt x="317704" y="233348"/>
                    </a:cubicBezTo>
                    <a:cubicBezTo>
                      <a:pt x="282215" y="218138"/>
                      <a:pt x="276236" y="222747"/>
                      <a:pt x="306851" y="151948"/>
                    </a:cubicBezTo>
                    <a:cubicBezTo>
                      <a:pt x="312456" y="138986"/>
                      <a:pt x="358629" y="115811"/>
                      <a:pt x="371971" y="108534"/>
                    </a:cubicBezTo>
                    <a:cubicBezTo>
                      <a:pt x="381920" y="109438"/>
                      <a:pt x="393144" y="106291"/>
                      <a:pt x="401818" y="111247"/>
                    </a:cubicBezTo>
                    <a:cubicBezTo>
                      <a:pt x="408907" y="115298"/>
                      <a:pt x="414880" y="154848"/>
                      <a:pt x="415385" y="157374"/>
                    </a:cubicBezTo>
                    <a:cubicBezTo>
                      <a:pt x="408269" y="173030"/>
                      <a:pt x="404222" y="191205"/>
                      <a:pt x="388251" y="200788"/>
                    </a:cubicBezTo>
                    <a:cubicBezTo>
                      <a:pt x="384297" y="203161"/>
                      <a:pt x="379207" y="202597"/>
                      <a:pt x="374685" y="203501"/>
                    </a:cubicBezTo>
                    <a:cubicBezTo>
                      <a:pt x="371067" y="201692"/>
                      <a:pt x="365283" y="201850"/>
                      <a:pt x="363831" y="198075"/>
                    </a:cubicBezTo>
                    <a:cubicBezTo>
                      <a:pt x="355767" y="177110"/>
                      <a:pt x="364556" y="137956"/>
                      <a:pt x="374685" y="122101"/>
                    </a:cubicBezTo>
                    <a:cubicBezTo>
                      <a:pt x="410256" y="66424"/>
                      <a:pt x="410571" y="81006"/>
                      <a:pt x="447945" y="56980"/>
                    </a:cubicBezTo>
                    <a:cubicBezTo>
                      <a:pt x="452817" y="53848"/>
                      <a:pt x="456990" y="49745"/>
                      <a:pt x="461512" y="46127"/>
                    </a:cubicBezTo>
                    <a:cubicBezTo>
                      <a:pt x="469652" y="48840"/>
                      <a:pt x="479554" y="48527"/>
                      <a:pt x="485932" y="54267"/>
                    </a:cubicBezTo>
                    <a:cubicBezTo>
                      <a:pt x="490021" y="57947"/>
                      <a:pt x="488895" y="65051"/>
                      <a:pt x="488645" y="70547"/>
                    </a:cubicBezTo>
                    <a:cubicBezTo>
                      <a:pt x="487983" y="85116"/>
                      <a:pt x="491520" y="101970"/>
                      <a:pt x="483219" y="113961"/>
                    </a:cubicBezTo>
                    <a:cubicBezTo>
                      <a:pt x="468599" y="135079"/>
                      <a:pt x="449377" y="138700"/>
                      <a:pt x="428952" y="143808"/>
                    </a:cubicBezTo>
                    <a:cubicBezTo>
                      <a:pt x="425334" y="135668"/>
                      <a:pt x="416634" y="128174"/>
                      <a:pt x="418098" y="119387"/>
                    </a:cubicBezTo>
                    <a:cubicBezTo>
                      <a:pt x="419793" y="109215"/>
                      <a:pt x="429800" y="102259"/>
                      <a:pt x="437092" y="94967"/>
                    </a:cubicBezTo>
                    <a:cubicBezTo>
                      <a:pt x="484514" y="47546"/>
                      <a:pt x="457982" y="84661"/>
                      <a:pt x="523919" y="40700"/>
                    </a:cubicBezTo>
                    <a:cubicBezTo>
                      <a:pt x="534439" y="33686"/>
                      <a:pt x="528965" y="36304"/>
                      <a:pt x="540199" y="32560"/>
                    </a:cubicBezTo>
                    <a:cubicBezTo>
                      <a:pt x="549244" y="35273"/>
                      <a:pt x="559908" y="34866"/>
                      <a:pt x="567333" y="40700"/>
                    </a:cubicBezTo>
                    <a:cubicBezTo>
                      <a:pt x="569866" y="42690"/>
                      <a:pt x="588449" y="85498"/>
                      <a:pt x="589039" y="86827"/>
                    </a:cubicBezTo>
                    <a:cubicBezTo>
                      <a:pt x="589944" y="92254"/>
                      <a:pt x="592922" y="97731"/>
                      <a:pt x="591753" y="103107"/>
                    </a:cubicBezTo>
                    <a:cubicBezTo>
                      <a:pt x="583547" y="140857"/>
                      <a:pt x="582369" y="148829"/>
                      <a:pt x="553766" y="165514"/>
                    </a:cubicBezTo>
                    <a:cubicBezTo>
                      <a:pt x="550545" y="167393"/>
                      <a:pt x="546530" y="167323"/>
                      <a:pt x="542912" y="168228"/>
                    </a:cubicBezTo>
                    <a:cubicBezTo>
                      <a:pt x="522894" y="148208"/>
                      <a:pt x="518442" y="149356"/>
                      <a:pt x="537486" y="103107"/>
                    </a:cubicBezTo>
                    <a:cubicBezTo>
                      <a:pt x="543836" y="87686"/>
                      <a:pt x="558253" y="76913"/>
                      <a:pt x="570046" y="65120"/>
                    </a:cubicBezTo>
                    <a:cubicBezTo>
                      <a:pt x="577338" y="57828"/>
                      <a:pt x="586636" y="52838"/>
                      <a:pt x="594466" y="46127"/>
                    </a:cubicBezTo>
                    <a:cubicBezTo>
                      <a:pt x="599322" y="41965"/>
                      <a:pt x="602637" y="35994"/>
                      <a:pt x="608033" y="32560"/>
                    </a:cubicBezTo>
                    <a:cubicBezTo>
                      <a:pt x="612859" y="29489"/>
                      <a:pt x="619002" y="29257"/>
                      <a:pt x="624313" y="27133"/>
                    </a:cubicBezTo>
                    <a:cubicBezTo>
                      <a:pt x="652922" y="15690"/>
                      <a:pt x="609988" y="27302"/>
                      <a:pt x="659587" y="16280"/>
                    </a:cubicBezTo>
                    <a:cubicBezTo>
                      <a:pt x="665918" y="18993"/>
                      <a:pt x="672917" y="20499"/>
                      <a:pt x="678580" y="24420"/>
                    </a:cubicBezTo>
                    <a:cubicBezTo>
                      <a:pt x="684890" y="28788"/>
                      <a:pt x="689698" y="35021"/>
                      <a:pt x="694860" y="40700"/>
                    </a:cubicBezTo>
                    <a:cubicBezTo>
                      <a:pt x="706012" y="52967"/>
                      <a:pt x="704681" y="52201"/>
                      <a:pt x="711140" y="65120"/>
                    </a:cubicBezTo>
                    <a:cubicBezTo>
                      <a:pt x="705356" y="120075"/>
                      <a:pt x="717025" y="113080"/>
                      <a:pt x="675867" y="146521"/>
                    </a:cubicBezTo>
                    <a:cubicBezTo>
                      <a:pt x="672087" y="149592"/>
                      <a:pt x="666822" y="150139"/>
                      <a:pt x="662300" y="151948"/>
                    </a:cubicBezTo>
                    <a:cubicBezTo>
                      <a:pt x="656873" y="147426"/>
                      <a:pt x="645240" y="145402"/>
                      <a:pt x="646020" y="138381"/>
                    </a:cubicBezTo>
                    <a:cubicBezTo>
                      <a:pt x="652374" y="81195"/>
                      <a:pt x="672913" y="75540"/>
                      <a:pt x="713854" y="48840"/>
                    </a:cubicBezTo>
                    <a:cubicBezTo>
                      <a:pt x="719962" y="44857"/>
                      <a:pt x="726257" y="41108"/>
                      <a:pt x="732847" y="37987"/>
                    </a:cubicBezTo>
                    <a:cubicBezTo>
                      <a:pt x="743473" y="32954"/>
                      <a:pt x="765407" y="24420"/>
                      <a:pt x="765407" y="24420"/>
                    </a:cubicBezTo>
                    <a:cubicBezTo>
                      <a:pt x="778974" y="27133"/>
                      <a:pt x="793733" y="26373"/>
                      <a:pt x="806108" y="32560"/>
                    </a:cubicBezTo>
                    <a:cubicBezTo>
                      <a:pt x="811535" y="35273"/>
                      <a:pt x="811343" y="43514"/>
                      <a:pt x="814248" y="48840"/>
                    </a:cubicBezTo>
                    <a:cubicBezTo>
                      <a:pt x="816773" y="53470"/>
                      <a:pt x="819675" y="57885"/>
                      <a:pt x="822388" y="62407"/>
                    </a:cubicBezTo>
                    <a:cubicBezTo>
                      <a:pt x="824966" y="103658"/>
                      <a:pt x="833550" y="114635"/>
                      <a:pt x="800681" y="149234"/>
                    </a:cubicBezTo>
                    <a:cubicBezTo>
                      <a:pt x="793972" y="156297"/>
                      <a:pt x="782592" y="156470"/>
                      <a:pt x="773547" y="160088"/>
                    </a:cubicBezTo>
                    <a:cubicBezTo>
                      <a:pt x="760266" y="146807"/>
                      <a:pt x="750039" y="141324"/>
                      <a:pt x="776261" y="113961"/>
                    </a:cubicBezTo>
                    <a:cubicBezTo>
                      <a:pt x="806183" y="82738"/>
                      <a:pt x="832008" y="86547"/>
                      <a:pt x="868515" y="84114"/>
                    </a:cubicBezTo>
                    <a:cubicBezTo>
                      <a:pt x="886787" y="85775"/>
                      <a:pt x="922620" y="78497"/>
                      <a:pt x="939062" y="97680"/>
                    </a:cubicBezTo>
                    <a:cubicBezTo>
                      <a:pt x="941694" y="100751"/>
                      <a:pt x="942680" y="104916"/>
                      <a:pt x="944489" y="108534"/>
                    </a:cubicBezTo>
                    <a:cubicBezTo>
                      <a:pt x="945393" y="114865"/>
                      <a:pt x="945445" y="121378"/>
                      <a:pt x="947202" y="127527"/>
                    </a:cubicBezTo>
                    <a:cubicBezTo>
                      <a:pt x="953051" y="148001"/>
                      <a:pt x="964625" y="149137"/>
                      <a:pt x="949915" y="173654"/>
                    </a:cubicBezTo>
                    <a:cubicBezTo>
                      <a:pt x="945912" y="180326"/>
                      <a:pt x="938146" y="184331"/>
                      <a:pt x="930922" y="187221"/>
                    </a:cubicBezTo>
                    <a:cubicBezTo>
                      <a:pt x="915234" y="193496"/>
                      <a:pt x="882082" y="200788"/>
                      <a:pt x="882082" y="200788"/>
                    </a:cubicBezTo>
                    <a:cubicBezTo>
                      <a:pt x="872133" y="194457"/>
                      <a:pt x="856962" y="192598"/>
                      <a:pt x="852235" y="181794"/>
                    </a:cubicBezTo>
                    <a:cubicBezTo>
                      <a:pt x="848665" y="173633"/>
                      <a:pt x="857820" y="164557"/>
                      <a:pt x="863088" y="157374"/>
                    </a:cubicBezTo>
                    <a:cubicBezTo>
                      <a:pt x="872448" y="144611"/>
                      <a:pt x="889928" y="136305"/>
                      <a:pt x="903788" y="130241"/>
                    </a:cubicBezTo>
                    <a:cubicBezTo>
                      <a:pt x="923864" y="121458"/>
                      <a:pt x="945037" y="116537"/>
                      <a:pt x="966196" y="111247"/>
                    </a:cubicBezTo>
                    <a:cubicBezTo>
                      <a:pt x="995995" y="112439"/>
                      <a:pt x="1025127" y="98244"/>
                      <a:pt x="1042169" y="122101"/>
                    </a:cubicBezTo>
                    <a:cubicBezTo>
                      <a:pt x="1044520" y="125392"/>
                      <a:pt x="1045787" y="129336"/>
                      <a:pt x="1047596" y="132954"/>
                    </a:cubicBezTo>
                    <a:cubicBezTo>
                      <a:pt x="1048682" y="137297"/>
                      <a:pt x="1057021" y="167487"/>
                      <a:pt x="1055736" y="173654"/>
                    </a:cubicBezTo>
                    <a:cubicBezTo>
                      <a:pt x="1052410" y="189616"/>
                      <a:pt x="1048625" y="206298"/>
                      <a:pt x="1039456" y="219781"/>
                    </a:cubicBezTo>
                    <a:cubicBezTo>
                      <a:pt x="1032539" y="229954"/>
                      <a:pt x="1020255" y="235324"/>
                      <a:pt x="1009609" y="241488"/>
                    </a:cubicBezTo>
                    <a:cubicBezTo>
                      <a:pt x="999135" y="247552"/>
                      <a:pt x="967482" y="255197"/>
                      <a:pt x="958055" y="257768"/>
                    </a:cubicBezTo>
                    <a:cubicBezTo>
                      <a:pt x="947202" y="255959"/>
                      <a:pt x="935608" y="256676"/>
                      <a:pt x="925495" y="252342"/>
                    </a:cubicBezTo>
                    <a:cubicBezTo>
                      <a:pt x="916039" y="248289"/>
                      <a:pt x="920872" y="228472"/>
                      <a:pt x="925495" y="225208"/>
                    </a:cubicBezTo>
                    <a:cubicBezTo>
                      <a:pt x="937433" y="216782"/>
                      <a:pt x="952514" y="214059"/>
                      <a:pt x="966196" y="208928"/>
                    </a:cubicBezTo>
                    <a:cubicBezTo>
                      <a:pt x="992312" y="199135"/>
                      <a:pt x="986540" y="201297"/>
                      <a:pt x="1012323" y="198075"/>
                    </a:cubicBezTo>
                    <a:lnTo>
                      <a:pt x="1107290" y="200788"/>
                    </a:lnTo>
                    <a:cubicBezTo>
                      <a:pt x="1111773" y="201378"/>
                      <a:pt x="1112509" y="208189"/>
                      <a:pt x="1115430" y="211641"/>
                    </a:cubicBezTo>
                    <a:cubicBezTo>
                      <a:pt x="1143563" y="244889"/>
                      <a:pt x="1129821" y="225086"/>
                      <a:pt x="1142563" y="244202"/>
                    </a:cubicBezTo>
                    <a:cubicBezTo>
                      <a:pt x="1145061" y="264184"/>
                      <a:pt x="1150373" y="288078"/>
                      <a:pt x="1137137" y="306609"/>
                    </a:cubicBezTo>
                    <a:cubicBezTo>
                      <a:pt x="1130084" y="316483"/>
                      <a:pt x="1104577" y="322889"/>
                      <a:pt x="1104577" y="322889"/>
                    </a:cubicBezTo>
                    <a:cubicBezTo>
                      <a:pt x="1073749" y="320319"/>
                      <a:pt x="1050048" y="328613"/>
                      <a:pt x="1088296" y="284902"/>
                    </a:cubicBezTo>
                    <a:cubicBezTo>
                      <a:pt x="1093385" y="279086"/>
                      <a:pt x="1102627" y="279067"/>
                      <a:pt x="1110003" y="276762"/>
                    </a:cubicBezTo>
                    <a:cubicBezTo>
                      <a:pt x="1127634" y="271252"/>
                      <a:pt x="1133142" y="271130"/>
                      <a:pt x="1150704" y="268622"/>
                    </a:cubicBezTo>
                    <a:cubicBezTo>
                      <a:pt x="1191969" y="273206"/>
                      <a:pt x="1160696" y="264584"/>
                      <a:pt x="1191404" y="287615"/>
                    </a:cubicBezTo>
                    <a:lnTo>
                      <a:pt x="1213111" y="303895"/>
                    </a:lnTo>
                    <a:cubicBezTo>
                      <a:pt x="1214920" y="307513"/>
                      <a:pt x="1217177" y="310940"/>
                      <a:pt x="1218537" y="314749"/>
                    </a:cubicBezTo>
                    <a:cubicBezTo>
                      <a:pt x="1226638" y="337432"/>
                      <a:pt x="1226068" y="338231"/>
                      <a:pt x="1229391" y="358162"/>
                    </a:cubicBezTo>
                    <a:cubicBezTo>
                      <a:pt x="1228486" y="368111"/>
                      <a:pt x="1230931" y="378970"/>
                      <a:pt x="1226677" y="388009"/>
                    </a:cubicBezTo>
                    <a:cubicBezTo>
                      <a:pt x="1223126" y="395554"/>
                      <a:pt x="1214540" y="399543"/>
                      <a:pt x="1207684" y="404289"/>
                    </a:cubicBezTo>
                    <a:cubicBezTo>
                      <a:pt x="1189936" y="416576"/>
                      <a:pt x="1179416" y="413806"/>
                      <a:pt x="1156130" y="417856"/>
                    </a:cubicBezTo>
                    <a:cubicBezTo>
                      <a:pt x="1147043" y="419436"/>
                      <a:pt x="1138041" y="421474"/>
                      <a:pt x="1128997" y="423283"/>
                    </a:cubicBezTo>
                    <a:cubicBezTo>
                      <a:pt x="1122666" y="420570"/>
                      <a:pt x="1115187" y="419679"/>
                      <a:pt x="1110003" y="415143"/>
                    </a:cubicBezTo>
                    <a:cubicBezTo>
                      <a:pt x="1100763" y="407058"/>
                      <a:pt x="1115526" y="384596"/>
                      <a:pt x="1118143" y="382583"/>
                    </a:cubicBezTo>
                    <a:cubicBezTo>
                      <a:pt x="1124752" y="377499"/>
                      <a:pt x="1134423" y="378965"/>
                      <a:pt x="1142563" y="377156"/>
                    </a:cubicBezTo>
                    <a:cubicBezTo>
                      <a:pt x="1162461" y="378965"/>
                      <a:pt x="1182873" y="377737"/>
                      <a:pt x="1202257" y="382583"/>
                    </a:cubicBezTo>
                    <a:cubicBezTo>
                      <a:pt x="1209110" y="384296"/>
                      <a:pt x="1213021" y="391736"/>
                      <a:pt x="1218537" y="396149"/>
                    </a:cubicBezTo>
                    <a:cubicBezTo>
                      <a:pt x="1222068" y="398974"/>
                      <a:pt x="1225773" y="401576"/>
                      <a:pt x="1229391" y="404289"/>
                    </a:cubicBezTo>
                    <a:cubicBezTo>
                      <a:pt x="1234818" y="412429"/>
                      <a:pt x="1238966" y="421586"/>
                      <a:pt x="1245671" y="428710"/>
                    </a:cubicBezTo>
                    <a:cubicBezTo>
                      <a:pt x="1284445" y="469908"/>
                      <a:pt x="1264662" y="434131"/>
                      <a:pt x="1278231" y="461270"/>
                    </a:cubicBezTo>
                    <a:cubicBezTo>
                      <a:pt x="1277327" y="483881"/>
                      <a:pt x="1278414" y="506661"/>
                      <a:pt x="1275518" y="529104"/>
                    </a:cubicBezTo>
                    <a:cubicBezTo>
                      <a:pt x="1274742" y="535121"/>
                      <a:pt x="1270744" y="540336"/>
                      <a:pt x="1267378" y="545384"/>
                    </a:cubicBezTo>
                    <a:cubicBezTo>
                      <a:pt x="1260292" y="556012"/>
                      <a:pt x="1249850" y="567590"/>
                      <a:pt x="1237531" y="572517"/>
                    </a:cubicBezTo>
                    <a:cubicBezTo>
                      <a:pt x="1229789" y="575614"/>
                      <a:pt x="1221251" y="576135"/>
                      <a:pt x="1213111" y="577944"/>
                    </a:cubicBezTo>
                    <a:cubicBezTo>
                      <a:pt x="1177465" y="572460"/>
                      <a:pt x="1180288" y="582716"/>
                      <a:pt x="1169697" y="556237"/>
                    </a:cubicBezTo>
                    <a:cubicBezTo>
                      <a:pt x="1168312" y="552775"/>
                      <a:pt x="1167888" y="549002"/>
                      <a:pt x="1166984" y="545384"/>
                    </a:cubicBezTo>
                    <a:cubicBezTo>
                      <a:pt x="1191986" y="514130"/>
                      <a:pt x="1182656" y="517996"/>
                      <a:pt x="1256524" y="539957"/>
                    </a:cubicBezTo>
                    <a:cubicBezTo>
                      <a:pt x="1266332" y="542873"/>
                      <a:pt x="1278231" y="561664"/>
                      <a:pt x="1278231" y="561664"/>
                    </a:cubicBezTo>
                    <a:cubicBezTo>
                      <a:pt x="1280944" y="568900"/>
                      <a:pt x="1283772" y="576094"/>
                      <a:pt x="1286371" y="583371"/>
                    </a:cubicBezTo>
                    <a:cubicBezTo>
                      <a:pt x="1288295" y="588758"/>
                      <a:pt x="1289673" y="594340"/>
                      <a:pt x="1291798" y="599651"/>
                    </a:cubicBezTo>
                    <a:cubicBezTo>
                      <a:pt x="1302109" y="625426"/>
                      <a:pt x="1293601" y="591492"/>
                      <a:pt x="1308078" y="634924"/>
                    </a:cubicBezTo>
                    <a:cubicBezTo>
                      <a:pt x="1310715" y="642835"/>
                      <a:pt x="1311696" y="651205"/>
                      <a:pt x="1313505" y="659345"/>
                    </a:cubicBezTo>
                    <a:cubicBezTo>
                      <a:pt x="1314409" y="668389"/>
                      <a:pt x="1315091" y="677459"/>
                      <a:pt x="1316218" y="686478"/>
                    </a:cubicBezTo>
                    <a:cubicBezTo>
                      <a:pt x="1316900" y="691937"/>
                      <a:pt x="1318931" y="697256"/>
                      <a:pt x="1318931" y="702758"/>
                    </a:cubicBezTo>
                    <a:cubicBezTo>
                      <a:pt x="1318931" y="709154"/>
                      <a:pt x="1320380" y="716896"/>
                      <a:pt x="1316218" y="721752"/>
                    </a:cubicBezTo>
                    <a:cubicBezTo>
                      <a:pt x="1311234" y="727566"/>
                      <a:pt x="1270843" y="749372"/>
                      <a:pt x="1261951" y="754312"/>
                    </a:cubicBezTo>
                    <a:cubicBezTo>
                      <a:pt x="1212737" y="749625"/>
                      <a:pt x="1208837" y="766293"/>
                      <a:pt x="1199544" y="735318"/>
                    </a:cubicBezTo>
                    <a:cubicBezTo>
                      <a:pt x="1198219" y="730901"/>
                      <a:pt x="1197735" y="726274"/>
                      <a:pt x="1196831" y="721752"/>
                    </a:cubicBezTo>
                    <a:cubicBezTo>
                      <a:pt x="1203162" y="712707"/>
                      <a:pt x="1205676" y="698967"/>
                      <a:pt x="1215824" y="694618"/>
                    </a:cubicBezTo>
                    <a:cubicBezTo>
                      <a:pt x="1227492" y="689617"/>
                      <a:pt x="1241821" y="693162"/>
                      <a:pt x="1253811" y="697332"/>
                    </a:cubicBezTo>
                    <a:cubicBezTo>
                      <a:pt x="1268940" y="702594"/>
                      <a:pt x="1281643" y="718962"/>
                      <a:pt x="1289085" y="732605"/>
                    </a:cubicBezTo>
                    <a:cubicBezTo>
                      <a:pt x="1291417" y="736881"/>
                      <a:pt x="1292702" y="741650"/>
                      <a:pt x="1294511" y="746172"/>
                    </a:cubicBezTo>
                    <a:cubicBezTo>
                      <a:pt x="1299831" y="778082"/>
                      <a:pt x="1301856" y="777847"/>
                      <a:pt x="1283658" y="824859"/>
                    </a:cubicBezTo>
                    <a:cubicBezTo>
                      <a:pt x="1280187" y="833825"/>
                      <a:pt x="1272868" y="841552"/>
                      <a:pt x="1264664" y="846566"/>
                    </a:cubicBezTo>
                    <a:cubicBezTo>
                      <a:pt x="1255865" y="851943"/>
                      <a:pt x="1244766" y="851993"/>
                      <a:pt x="1234817" y="854706"/>
                    </a:cubicBezTo>
                    <a:cubicBezTo>
                      <a:pt x="1217324" y="854176"/>
                      <a:pt x="1153497" y="870190"/>
                      <a:pt x="1131710" y="841139"/>
                    </a:cubicBezTo>
                    <a:cubicBezTo>
                      <a:pt x="1126856" y="834667"/>
                      <a:pt x="1124475" y="826668"/>
                      <a:pt x="1120857" y="819432"/>
                    </a:cubicBezTo>
                    <a:cubicBezTo>
                      <a:pt x="1122666" y="804961"/>
                      <a:pt x="1118976" y="788640"/>
                      <a:pt x="1126283" y="776019"/>
                    </a:cubicBezTo>
                    <a:cubicBezTo>
                      <a:pt x="1130582" y="768593"/>
                      <a:pt x="1142153" y="767166"/>
                      <a:pt x="1150704" y="767879"/>
                    </a:cubicBezTo>
                    <a:cubicBezTo>
                      <a:pt x="1175633" y="769956"/>
                      <a:pt x="1199544" y="778732"/>
                      <a:pt x="1223964" y="784159"/>
                    </a:cubicBezTo>
                    <a:cubicBezTo>
                      <a:pt x="1228364" y="792959"/>
                      <a:pt x="1245412" y="822576"/>
                      <a:pt x="1248384" y="838426"/>
                    </a:cubicBezTo>
                    <a:cubicBezTo>
                      <a:pt x="1250059" y="847360"/>
                      <a:pt x="1250193" y="856515"/>
                      <a:pt x="1251098" y="865559"/>
                    </a:cubicBezTo>
                    <a:cubicBezTo>
                      <a:pt x="1245491" y="966459"/>
                      <a:pt x="1254441" y="874094"/>
                      <a:pt x="1240244" y="941533"/>
                    </a:cubicBezTo>
                    <a:cubicBezTo>
                      <a:pt x="1235202" y="965483"/>
                      <a:pt x="1242951" y="965714"/>
                      <a:pt x="1226677" y="984947"/>
                    </a:cubicBezTo>
                    <a:cubicBezTo>
                      <a:pt x="1214519" y="999315"/>
                      <a:pt x="1197542" y="1007797"/>
                      <a:pt x="1180550" y="1014794"/>
                    </a:cubicBezTo>
                    <a:cubicBezTo>
                      <a:pt x="1174462" y="1017301"/>
                      <a:pt x="1167919" y="1018525"/>
                      <a:pt x="1161557" y="1020221"/>
                    </a:cubicBezTo>
                    <a:cubicBezTo>
                      <a:pt x="1139029" y="1026228"/>
                      <a:pt x="1143875" y="1024976"/>
                      <a:pt x="1123570" y="1028361"/>
                    </a:cubicBezTo>
                    <a:cubicBezTo>
                      <a:pt x="1115430" y="1025648"/>
                      <a:pt x="1106069" y="1025295"/>
                      <a:pt x="1099150" y="1020221"/>
                    </a:cubicBezTo>
                    <a:cubicBezTo>
                      <a:pt x="1082207" y="1007796"/>
                      <a:pt x="1081920" y="994714"/>
                      <a:pt x="1077443" y="976807"/>
                    </a:cubicBezTo>
                    <a:cubicBezTo>
                      <a:pt x="1082817" y="949931"/>
                      <a:pt x="1080863" y="949556"/>
                      <a:pt x="1112717" y="919826"/>
                    </a:cubicBezTo>
                    <a:cubicBezTo>
                      <a:pt x="1115101" y="917601"/>
                      <a:pt x="1118144" y="923444"/>
                      <a:pt x="1120857" y="925253"/>
                    </a:cubicBezTo>
                    <a:cubicBezTo>
                      <a:pt x="1119952" y="965049"/>
                      <a:pt x="1122027" y="1005025"/>
                      <a:pt x="1118143" y="1044641"/>
                    </a:cubicBezTo>
                    <a:cubicBezTo>
                      <a:pt x="1117432" y="1051898"/>
                      <a:pt x="1111155" y="1057451"/>
                      <a:pt x="1107290" y="1063634"/>
                    </a:cubicBezTo>
                    <a:cubicBezTo>
                      <a:pt x="1097747" y="1078903"/>
                      <a:pt x="1089579" y="1091390"/>
                      <a:pt x="1077443" y="1104335"/>
                    </a:cubicBezTo>
                    <a:cubicBezTo>
                      <a:pt x="1068695" y="1113666"/>
                      <a:pt x="1062926" y="1129365"/>
                      <a:pt x="1050309" y="1131468"/>
                    </a:cubicBezTo>
                    <a:lnTo>
                      <a:pt x="1034029" y="1134181"/>
                    </a:lnTo>
                    <a:cubicBezTo>
                      <a:pt x="1025351" y="1127983"/>
                      <a:pt x="1004202" y="1114448"/>
                      <a:pt x="998756" y="1104335"/>
                    </a:cubicBezTo>
                    <a:cubicBezTo>
                      <a:pt x="995724" y="1098704"/>
                      <a:pt x="996887" y="1091681"/>
                      <a:pt x="996042" y="1085341"/>
                    </a:cubicBezTo>
                    <a:cubicBezTo>
                      <a:pt x="995078" y="1078113"/>
                      <a:pt x="994233" y="1070870"/>
                      <a:pt x="993329" y="1063634"/>
                    </a:cubicBezTo>
                    <a:cubicBezTo>
                      <a:pt x="995138" y="1056398"/>
                      <a:pt x="991475" y="1040309"/>
                      <a:pt x="998756" y="1041927"/>
                    </a:cubicBezTo>
                    <a:cubicBezTo>
                      <a:pt x="1009533" y="1044322"/>
                      <a:pt x="1016444" y="1058098"/>
                      <a:pt x="1017749" y="1069061"/>
                    </a:cubicBezTo>
                    <a:cubicBezTo>
                      <a:pt x="1021177" y="1097856"/>
                      <a:pt x="1016106" y="1127137"/>
                      <a:pt x="1012323" y="1155888"/>
                    </a:cubicBezTo>
                    <a:cubicBezTo>
                      <a:pt x="1011531" y="1161903"/>
                      <a:pt x="1007304" y="1166965"/>
                      <a:pt x="1004182" y="1172168"/>
                    </a:cubicBezTo>
                    <a:cubicBezTo>
                      <a:pt x="1001011" y="1177453"/>
                      <a:pt x="984556" y="1197074"/>
                      <a:pt x="982476" y="1199302"/>
                    </a:cubicBezTo>
                    <a:cubicBezTo>
                      <a:pt x="970207" y="1212447"/>
                      <a:pt x="937931" y="1246157"/>
                      <a:pt x="920069" y="1248142"/>
                    </a:cubicBezTo>
                    <a:cubicBezTo>
                      <a:pt x="889292" y="1251562"/>
                      <a:pt x="903756" y="1249698"/>
                      <a:pt x="876655" y="1253569"/>
                    </a:cubicBezTo>
                    <a:cubicBezTo>
                      <a:pt x="846099" y="1252041"/>
                      <a:pt x="821899" y="1262999"/>
                      <a:pt x="806108" y="1234575"/>
                    </a:cubicBezTo>
                    <a:cubicBezTo>
                      <a:pt x="800552" y="1224574"/>
                      <a:pt x="798872" y="1212868"/>
                      <a:pt x="795254" y="1202015"/>
                    </a:cubicBezTo>
                    <a:cubicBezTo>
                      <a:pt x="800681" y="1183926"/>
                      <a:pt x="801525" y="1163763"/>
                      <a:pt x="811534" y="1147748"/>
                    </a:cubicBezTo>
                    <a:cubicBezTo>
                      <a:pt x="828823" y="1120085"/>
                      <a:pt x="850447" y="1114818"/>
                      <a:pt x="876655" y="1104335"/>
                    </a:cubicBezTo>
                    <a:cubicBezTo>
                      <a:pt x="885699" y="1109762"/>
                      <a:pt x="898288" y="1111615"/>
                      <a:pt x="903788" y="1120615"/>
                    </a:cubicBezTo>
                    <a:cubicBezTo>
                      <a:pt x="909467" y="1129908"/>
                      <a:pt x="908292" y="1142432"/>
                      <a:pt x="906502" y="1153175"/>
                    </a:cubicBezTo>
                    <a:cubicBezTo>
                      <a:pt x="902803" y="1175370"/>
                      <a:pt x="889236" y="1194662"/>
                      <a:pt x="871228" y="1207442"/>
                    </a:cubicBezTo>
                    <a:cubicBezTo>
                      <a:pt x="851368" y="1221536"/>
                      <a:pt x="831518" y="1236602"/>
                      <a:pt x="808821" y="1245429"/>
                    </a:cubicBezTo>
                    <a:cubicBezTo>
                      <a:pt x="768392" y="1261151"/>
                      <a:pt x="762678" y="1264728"/>
                      <a:pt x="724707" y="1275276"/>
                    </a:cubicBezTo>
                    <a:cubicBezTo>
                      <a:pt x="709395" y="1279529"/>
                      <a:pt x="694637" y="1279012"/>
                      <a:pt x="678580" y="1280702"/>
                    </a:cubicBezTo>
                    <a:cubicBezTo>
                      <a:pt x="672220" y="1281372"/>
                      <a:pt x="665918" y="1282511"/>
                      <a:pt x="659587" y="1283416"/>
                    </a:cubicBezTo>
                    <a:cubicBezTo>
                      <a:pt x="651447" y="1282511"/>
                      <a:pt x="642603" y="1284134"/>
                      <a:pt x="635166" y="1280702"/>
                    </a:cubicBezTo>
                    <a:cubicBezTo>
                      <a:pt x="623013" y="1275093"/>
                      <a:pt x="618478" y="1247684"/>
                      <a:pt x="616173" y="1240002"/>
                    </a:cubicBezTo>
                    <a:cubicBezTo>
                      <a:pt x="629488" y="1210709"/>
                      <a:pt x="633714" y="1169662"/>
                      <a:pt x="673153" y="1164028"/>
                    </a:cubicBezTo>
                    <a:cubicBezTo>
                      <a:pt x="682501" y="1162693"/>
                      <a:pt x="691242" y="1169455"/>
                      <a:pt x="700287" y="1172168"/>
                    </a:cubicBezTo>
                    <a:cubicBezTo>
                      <a:pt x="704260" y="1188059"/>
                      <a:pt x="710316" y="1201573"/>
                      <a:pt x="703000" y="1218295"/>
                    </a:cubicBezTo>
                    <a:cubicBezTo>
                      <a:pt x="692012" y="1243410"/>
                      <a:pt x="653971" y="1252683"/>
                      <a:pt x="635166" y="1261709"/>
                    </a:cubicBezTo>
                    <a:cubicBezTo>
                      <a:pt x="629696" y="1264334"/>
                      <a:pt x="624809" y="1268533"/>
                      <a:pt x="618886" y="1269849"/>
                    </a:cubicBezTo>
                    <a:cubicBezTo>
                      <a:pt x="610746" y="1271658"/>
                      <a:pt x="602643" y="1273641"/>
                      <a:pt x="594466" y="1275276"/>
                    </a:cubicBezTo>
                    <a:cubicBezTo>
                      <a:pt x="589071" y="1276355"/>
                      <a:pt x="583599" y="1277005"/>
                      <a:pt x="578186" y="1277989"/>
                    </a:cubicBezTo>
                    <a:cubicBezTo>
                      <a:pt x="573649" y="1278814"/>
                      <a:pt x="569141" y="1279798"/>
                      <a:pt x="564619" y="1280702"/>
                    </a:cubicBezTo>
                    <a:cubicBezTo>
                      <a:pt x="548630" y="1280087"/>
                      <a:pt x="501191" y="1294263"/>
                      <a:pt x="485932" y="1269849"/>
                    </a:cubicBezTo>
                    <a:cubicBezTo>
                      <a:pt x="483351" y="1265719"/>
                      <a:pt x="482314" y="1260804"/>
                      <a:pt x="480505" y="1256282"/>
                    </a:cubicBezTo>
                    <a:cubicBezTo>
                      <a:pt x="486125" y="1188841"/>
                      <a:pt x="469834" y="1197480"/>
                      <a:pt x="518492" y="1164028"/>
                    </a:cubicBezTo>
                    <a:cubicBezTo>
                      <a:pt x="521565" y="1161915"/>
                      <a:pt x="525728" y="1162219"/>
                      <a:pt x="529346" y="1161315"/>
                    </a:cubicBezTo>
                    <a:cubicBezTo>
                      <a:pt x="541104" y="1169455"/>
                      <a:pt x="558224" y="1172944"/>
                      <a:pt x="564619" y="1185735"/>
                    </a:cubicBezTo>
                    <a:cubicBezTo>
                      <a:pt x="573127" y="1202751"/>
                      <a:pt x="543226" y="1217252"/>
                      <a:pt x="534772" y="1221009"/>
                    </a:cubicBezTo>
                    <a:cubicBezTo>
                      <a:pt x="531454" y="1222483"/>
                      <a:pt x="494755" y="1236186"/>
                      <a:pt x="485932" y="1237289"/>
                    </a:cubicBezTo>
                    <a:cubicBezTo>
                      <a:pt x="470649" y="1239199"/>
                      <a:pt x="455181" y="1239098"/>
                      <a:pt x="439805" y="1240002"/>
                    </a:cubicBezTo>
                    <a:cubicBezTo>
                      <a:pt x="414480" y="1239098"/>
                      <a:pt x="388963" y="1240532"/>
                      <a:pt x="363831" y="1237289"/>
                    </a:cubicBezTo>
                    <a:cubicBezTo>
                      <a:pt x="355848" y="1236259"/>
                      <a:pt x="353906" y="1223399"/>
                      <a:pt x="352978" y="1218295"/>
                    </a:cubicBezTo>
                    <a:cubicBezTo>
                      <a:pt x="349975" y="1201779"/>
                      <a:pt x="349087" y="1186354"/>
                      <a:pt x="347551" y="1169455"/>
                    </a:cubicBezTo>
                    <a:cubicBezTo>
                      <a:pt x="349360" y="1159506"/>
                      <a:pt x="346035" y="1146960"/>
                      <a:pt x="352978" y="1139608"/>
                    </a:cubicBezTo>
                    <a:cubicBezTo>
                      <a:pt x="368210" y="1123480"/>
                      <a:pt x="399838" y="1119383"/>
                      <a:pt x="420812" y="1115188"/>
                    </a:cubicBezTo>
                    <a:lnTo>
                      <a:pt x="491359" y="1117901"/>
                    </a:lnTo>
                    <a:cubicBezTo>
                      <a:pt x="496121" y="1118922"/>
                      <a:pt x="498406" y="1126875"/>
                      <a:pt x="496785" y="1131468"/>
                    </a:cubicBezTo>
                    <a:cubicBezTo>
                      <a:pt x="492444" y="1143768"/>
                      <a:pt x="485865" y="1156693"/>
                      <a:pt x="475079" y="1164028"/>
                    </a:cubicBezTo>
                    <a:cubicBezTo>
                      <a:pt x="452009" y="1179716"/>
                      <a:pt x="408593" y="1178792"/>
                      <a:pt x="382825" y="1180308"/>
                    </a:cubicBezTo>
                    <a:cubicBezTo>
                      <a:pt x="362022" y="1179404"/>
                      <a:pt x="340903" y="1181320"/>
                      <a:pt x="320417" y="1177595"/>
                    </a:cubicBezTo>
                    <a:cubicBezTo>
                      <a:pt x="301739" y="1174199"/>
                      <a:pt x="295923" y="1166667"/>
                      <a:pt x="285144" y="1155888"/>
                    </a:cubicBezTo>
                    <a:cubicBezTo>
                      <a:pt x="282431" y="1149557"/>
                      <a:pt x="279890" y="1143149"/>
                      <a:pt x="277004" y="1136895"/>
                    </a:cubicBezTo>
                    <a:cubicBezTo>
                      <a:pt x="260807" y="1101803"/>
                      <a:pt x="251519" y="1105373"/>
                      <a:pt x="279717" y="1041927"/>
                    </a:cubicBezTo>
                    <a:cubicBezTo>
                      <a:pt x="286754" y="1026093"/>
                      <a:pt x="331417" y="1018149"/>
                      <a:pt x="344838" y="1014794"/>
                    </a:cubicBezTo>
                    <a:cubicBezTo>
                      <a:pt x="379529" y="1037922"/>
                      <a:pt x="385911" y="1030578"/>
                      <a:pt x="344838" y="1085341"/>
                    </a:cubicBezTo>
                    <a:cubicBezTo>
                      <a:pt x="338644" y="1093600"/>
                      <a:pt x="280071" y="1106975"/>
                      <a:pt x="279717" y="1107048"/>
                    </a:cubicBezTo>
                    <a:cubicBezTo>
                      <a:pt x="258160" y="1111470"/>
                      <a:pt x="214597" y="1117901"/>
                      <a:pt x="214597" y="1117901"/>
                    </a:cubicBezTo>
                    <a:cubicBezTo>
                      <a:pt x="199221" y="1116092"/>
                      <a:pt x="183387" y="1116618"/>
                      <a:pt x="168470" y="1112475"/>
                    </a:cubicBezTo>
                    <a:cubicBezTo>
                      <a:pt x="165714" y="1111710"/>
                      <a:pt x="166450" y="1107110"/>
                      <a:pt x="165756" y="1104335"/>
                    </a:cubicBezTo>
                    <a:cubicBezTo>
                      <a:pt x="162649" y="1091909"/>
                      <a:pt x="161976" y="1082234"/>
                      <a:pt x="160330" y="1069061"/>
                    </a:cubicBezTo>
                    <a:cubicBezTo>
                      <a:pt x="181654" y="947206"/>
                      <a:pt x="149725" y="977191"/>
                      <a:pt x="230877" y="925253"/>
                    </a:cubicBezTo>
                    <a:cubicBezTo>
                      <a:pt x="235987" y="921982"/>
                      <a:pt x="241730" y="919826"/>
                      <a:pt x="247157" y="917113"/>
                    </a:cubicBezTo>
                    <a:cubicBezTo>
                      <a:pt x="265246" y="924349"/>
                      <a:pt x="284859" y="928565"/>
                      <a:pt x="301424" y="938820"/>
                    </a:cubicBezTo>
                    <a:cubicBezTo>
                      <a:pt x="310798" y="944623"/>
                      <a:pt x="298022" y="969831"/>
                      <a:pt x="295997" y="971380"/>
                    </a:cubicBezTo>
                    <a:cubicBezTo>
                      <a:pt x="285054" y="979748"/>
                      <a:pt x="270761" y="982444"/>
                      <a:pt x="258010" y="987660"/>
                    </a:cubicBezTo>
                    <a:cubicBezTo>
                      <a:pt x="230277" y="999005"/>
                      <a:pt x="239698" y="995491"/>
                      <a:pt x="206457" y="998514"/>
                    </a:cubicBezTo>
                    <a:cubicBezTo>
                      <a:pt x="182037" y="997609"/>
                      <a:pt x="157401" y="999162"/>
                      <a:pt x="133196" y="995800"/>
                    </a:cubicBezTo>
                    <a:cubicBezTo>
                      <a:pt x="123332" y="994430"/>
                      <a:pt x="104943" y="982647"/>
                      <a:pt x="95209" y="976807"/>
                    </a:cubicBezTo>
                    <a:cubicBezTo>
                      <a:pt x="91591" y="971380"/>
                      <a:pt x="86839" y="966558"/>
                      <a:pt x="84356" y="960527"/>
                    </a:cubicBezTo>
                    <a:cubicBezTo>
                      <a:pt x="74077" y="935562"/>
                      <a:pt x="70529" y="901417"/>
                      <a:pt x="81642" y="876413"/>
                    </a:cubicBezTo>
                    <a:cubicBezTo>
                      <a:pt x="89452" y="858841"/>
                      <a:pt x="105429" y="845964"/>
                      <a:pt x="119629" y="832999"/>
                    </a:cubicBezTo>
                    <a:cubicBezTo>
                      <a:pt x="126506" y="826720"/>
                      <a:pt x="134995" y="821605"/>
                      <a:pt x="144050" y="819432"/>
                    </a:cubicBezTo>
                    <a:cubicBezTo>
                      <a:pt x="158149" y="816048"/>
                      <a:pt x="172992" y="817623"/>
                      <a:pt x="187463" y="816719"/>
                    </a:cubicBezTo>
                    <a:cubicBezTo>
                      <a:pt x="192890" y="820337"/>
                      <a:pt x="200125" y="822145"/>
                      <a:pt x="203743" y="827572"/>
                    </a:cubicBezTo>
                    <a:cubicBezTo>
                      <a:pt x="211897" y="839803"/>
                      <a:pt x="210132" y="868090"/>
                      <a:pt x="203743" y="879126"/>
                    </a:cubicBezTo>
                    <a:cubicBezTo>
                      <a:pt x="198286" y="888551"/>
                      <a:pt x="188454" y="894897"/>
                      <a:pt x="179323" y="900833"/>
                    </a:cubicBezTo>
                    <a:cubicBezTo>
                      <a:pt x="155315" y="916438"/>
                      <a:pt x="136855" y="916924"/>
                      <a:pt x="108776" y="922540"/>
                    </a:cubicBezTo>
                    <a:cubicBezTo>
                      <a:pt x="56594" y="906062"/>
                      <a:pt x="63218" y="920419"/>
                      <a:pt x="43655" y="884553"/>
                    </a:cubicBezTo>
                    <a:cubicBezTo>
                      <a:pt x="42285" y="882042"/>
                      <a:pt x="41946" y="879091"/>
                      <a:pt x="40942" y="876413"/>
                    </a:cubicBezTo>
                    <a:cubicBezTo>
                      <a:pt x="36519" y="864617"/>
                      <a:pt x="27375" y="841139"/>
                      <a:pt x="27375" y="841139"/>
                    </a:cubicBezTo>
                    <a:cubicBezTo>
                      <a:pt x="25452" y="821904"/>
                      <a:pt x="19831" y="779809"/>
                      <a:pt x="27375" y="765165"/>
                    </a:cubicBezTo>
                    <a:cubicBezTo>
                      <a:pt x="41336" y="738065"/>
                      <a:pt x="76480" y="719940"/>
                      <a:pt x="103349" y="708185"/>
                    </a:cubicBezTo>
                    <a:cubicBezTo>
                      <a:pt x="106766" y="706690"/>
                      <a:pt x="110585" y="706376"/>
                      <a:pt x="114203" y="705472"/>
                    </a:cubicBezTo>
                    <a:cubicBezTo>
                      <a:pt x="119630" y="709994"/>
                      <a:pt x="127652" y="712566"/>
                      <a:pt x="130483" y="719038"/>
                    </a:cubicBezTo>
                    <a:cubicBezTo>
                      <a:pt x="133617" y="726201"/>
                      <a:pt x="136411" y="755659"/>
                      <a:pt x="127769" y="765165"/>
                    </a:cubicBezTo>
                    <a:cubicBezTo>
                      <a:pt x="116398" y="777674"/>
                      <a:pt x="101982" y="779898"/>
                      <a:pt x="87069" y="784159"/>
                    </a:cubicBezTo>
                    <a:cubicBezTo>
                      <a:pt x="83451" y="783254"/>
                      <a:pt x="78577" y="784331"/>
                      <a:pt x="76216" y="781445"/>
                    </a:cubicBezTo>
                    <a:cubicBezTo>
                      <a:pt x="61170" y="763055"/>
                      <a:pt x="65236" y="756065"/>
                      <a:pt x="57222" y="738032"/>
                    </a:cubicBezTo>
                    <a:cubicBezTo>
                      <a:pt x="55898" y="735052"/>
                      <a:pt x="53254" y="732809"/>
                      <a:pt x="51796" y="729892"/>
                    </a:cubicBezTo>
                    <a:cubicBezTo>
                      <a:pt x="49618" y="725535"/>
                      <a:pt x="48178" y="720847"/>
                      <a:pt x="46369" y="716325"/>
                    </a:cubicBezTo>
                    <a:cubicBezTo>
                      <a:pt x="60344" y="640861"/>
                      <a:pt x="44705" y="652596"/>
                      <a:pt x="92496" y="607791"/>
                    </a:cubicBezTo>
                    <a:cubicBezTo>
                      <a:pt x="95447" y="605025"/>
                      <a:pt x="99731" y="604173"/>
                      <a:pt x="103349" y="602364"/>
                    </a:cubicBezTo>
                    <a:cubicBezTo>
                      <a:pt x="106967" y="611409"/>
                      <a:pt x="113359" y="619793"/>
                      <a:pt x="114203" y="629498"/>
                    </a:cubicBezTo>
                    <a:cubicBezTo>
                      <a:pt x="118140" y="674770"/>
                      <a:pt x="94456" y="677980"/>
                      <a:pt x="59936" y="708185"/>
                    </a:cubicBezTo>
                    <a:cubicBezTo>
                      <a:pt x="54620" y="712837"/>
                      <a:pt x="50508" y="720039"/>
                      <a:pt x="43655" y="721752"/>
                    </a:cubicBezTo>
                    <a:lnTo>
                      <a:pt x="21949" y="727178"/>
                    </a:lnTo>
                    <a:cubicBezTo>
                      <a:pt x="15618" y="719943"/>
                      <a:pt x="7725" y="713820"/>
                      <a:pt x="2955" y="705472"/>
                    </a:cubicBezTo>
                    <a:cubicBezTo>
                      <a:pt x="225" y="700695"/>
                      <a:pt x="-427" y="694652"/>
                      <a:pt x="242" y="689191"/>
                    </a:cubicBezTo>
                    <a:cubicBezTo>
                      <a:pt x="5031" y="650080"/>
                      <a:pt x="2838" y="608347"/>
                      <a:pt x="19235" y="572517"/>
                    </a:cubicBezTo>
                    <a:cubicBezTo>
                      <a:pt x="26809" y="555967"/>
                      <a:pt x="93968" y="515925"/>
                      <a:pt x="114203" y="504683"/>
                    </a:cubicBezTo>
                    <a:cubicBezTo>
                      <a:pt x="116703" y="503294"/>
                      <a:pt x="119630" y="502874"/>
                      <a:pt x="122343" y="501970"/>
                    </a:cubicBezTo>
                    <a:cubicBezTo>
                      <a:pt x="127770" y="504683"/>
                      <a:pt x="136159" y="504566"/>
                      <a:pt x="138623" y="510110"/>
                    </a:cubicBezTo>
                    <a:cubicBezTo>
                      <a:pt x="151920" y="540027"/>
                      <a:pt x="142863" y="568785"/>
                      <a:pt x="125056" y="594224"/>
                    </a:cubicBezTo>
                    <a:cubicBezTo>
                      <a:pt x="120874" y="600198"/>
                      <a:pt x="112507" y="601666"/>
                      <a:pt x="106063" y="605078"/>
                    </a:cubicBezTo>
                    <a:cubicBezTo>
                      <a:pt x="97126" y="609809"/>
                      <a:pt x="78929" y="618644"/>
                      <a:pt x="78929" y="618644"/>
                    </a:cubicBezTo>
                    <a:lnTo>
                      <a:pt x="59936" y="613218"/>
                    </a:lnTo>
                    <a:cubicBezTo>
                      <a:pt x="57196" y="612396"/>
                      <a:pt x="53993" y="612335"/>
                      <a:pt x="51796" y="610504"/>
                    </a:cubicBezTo>
                    <a:cubicBezTo>
                      <a:pt x="42643" y="602877"/>
                      <a:pt x="43276" y="596179"/>
                      <a:pt x="38229" y="586084"/>
                    </a:cubicBezTo>
                    <a:cubicBezTo>
                      <a:pt x="36771" y="583167"/>
                      <a:pt x="34611" y="580657"/>
                      <a:pt x="32802" y="577944"/>
                    </a:cubicBezTo>
                    <a:cubicBezTo>
                      <a:pt x="31898" y="573422"/>
                      <a:pt x="31708" y="568695"/>
                      <a:pt x="30089" y="564377"/>
                    </a:cubicBezTo>
                    <a:cubicBezTo>
                      <a:pt x="28944" y="561324"/>
                      <a:pt x="24825" y="559494"/>
                      <a:pt x="24662" y="556237"/>
                    </a:cubicBezTo>
                    <a:cubicBezTo>
                      <a:pt x="23893" y="540854"/>
                      <a:pt x="24034" y="525145"/>
                      <a:pt x="27375" y="510110"/>
                    </a:cubicBezTo>
                    <a:cubicBezTo>
                      <a:pt x="29569" y="500239"/>
                      <a:pt x="35739" y="491648"/>
                      <a:pt x="40942" y="482977"/>
                    </a:cubicBezTo>
                    <a:cubicBezTo>
                      <a:pt x="46622" y="473510"/>
                      <a:pt x="59936" y="455843"/>
                      <a:pt x="59936" y="455843"/>
                    </a:cubicBezTo>
                    <a:cubicBezTo>
                      <a:pt x="66267" y="457652"/>
                      <a:pt x="72683" y="459188"/>
                      <a:pt x="78929" y="461270"/>
                    </a:cubicBezTo>
                    <a:cubicBezTo>
                      <a:pt x="109573" y="471485"/>
                      <a:pt x="77347" y="462910"/>
                      <a:pt x="103349" y="469410"/>
                    </a:cubicBezTo>
                    <a:cubicBezTo>
                      <a:pt x="106062" y="473028"/>
                      <a:pt x="108055" y="477320"/>
                      <a:pt x="111489" y="480263"/>
                    </a:cubicBezTo>
                    <a:cubicBezTo>
                      <a:pt x="114560" y="482895"/>
                      <a:pt x="118831" y="483683"/>
                      <a:pt x="122343" y="485690"/>
                    </a:cubicBezTo>
                    <a:cubicBezTo>
                      <a:pt x="125174" y="487308"/>
                      <a:pt x="127770" y="489308"/>
                      <a:pt x="130483" y="491117"/>
                    </a:cubicBezTo>
                    <a:cubicBezTo>
                      <a:pt x="149528" y="520742"/>
                      <a:pt x="153361" y="519830"/>
                      <a:pt x="160330" y="545384"/>
                    </a:cubicBezTo>
                    <a:cubicBezTo>
                      <a:pt x="161543" y="549833"/>
                      <a:pt x="162139" y="554429"/>
                      <a:pt x="163043" y="558951"/>
                    </a:cubicBezTo>
                    <a:cubicBezTo>
                      <a:pt x="159698" y="569822"/>
                      <a:pt x="158195" y="594281"/>
                      <a:pt x="144050" y="602364"/>
                    </a:cubicBezTo>
                    <a:cubicBezTo>
                      <a:pt x="140812" y="604214"/>
                      <a:pt x="136814" y="604173"/>
                      <a:pt x="133196" y="605078"/>
                    </a:cubicBezTo>
                    <a:cubicBezTo>
                      <a:pt x="111527" y="595447"/>
                      <a:pt x="102936" y="596379"/>
                      <a:pt x="92496" y="572517"/>
                    </a:cubicBezTo>
                    <a:cubicBezTo>
                      <a:pt x="89573" y="565836"/>
                      <a:pt x="90687" y="558046"/>
                      <a:pt x="89782" y="550810"/>
                    </a:cubicBezTo>
                    <a:cubicBezTo>
                      <a:pt x="88878" y="536339"/>
                      <a:pt x="88127" y="521858"/>
                      <a:pt x="87069" y="507397"/>
                    </a:cubicBezTo>
                    <a:cubicBezTo>
                      <a:pt x="84023" y="465771"/>
                      <a:pt x="73630" y="436595"/>
                      <a:pt x="92496" y="398863"/>
                    </a:cubicBezTo>
                    <a:cubicBezTo>
                      <a:pt x="99130" y="385595"/>
                      <a:pt x="109774" y="374676"/>
                      <a:pt x="119629" y="363589"/>
                    </a:cubicBezTo>
                    <a:cubicBezTo>
                      <a:pt x="124322" y="358309"/>
                      <a:pt x="129708" y="353405"/>
                      <a:pt x="135909" y="350022"/>
                    </a:cubicBezTo>
                    <a:cubicBezTo>
                      <a:pt x="149776" y="342458"/>
                      <a:pt x="164852" y="337360"/>
                      <a:pt x="179323" y="331029"/>
                    </a:cubicBezTo>
                    <a:cubicBezTo>
                      <a:pt x="194699" y="336456"/>
                      <a:pt x="221400" y="331515"/>
                      <a:pt x="225450" y="347309"/>
                    </a:cubicBezTo>
                    <a:cubicBezTo>
                      <a:pt x="248459" y="437045"/>
                      <a:pt x="209775" y="436534"/>
                      <a:pt x="157616" y="453130"/>
                    </a:cubicBezTo>
                    <a:cubicBezTo>
                      <a:pt x="154063" y="454261"/>
                      <a:pt x="150381" y="454939"/>
                      <a:pt x="146763" y="455843"/>
                    </a:cubicBezTo>
                    <a:cubicBezTo>
                      <a:pt x="143145" y="446799"/>
                      <a:pt x="138499" y="438100"/>
                      <a:pt x="135909" y="428710"/>
                    </a:cubicBezTo>
                    <a:cubicBezTo>
                      <a:pt x="128468" y="401738"/>
                      <a:pt x="116812" y="351065"/>
                      <a:pt x="127769" y="322889"/>
                    </a:cubicBezTo>
                    <a:cubicBezTo>
                      <a:pt x="134527" y="305511"/>
                      <a:pt x="144954" y="283997"/>
                      <a:pt x="163043" y="279475"/>
                    </a:cubicBezTo>
                    <a:lnTo>
                      <a:pt x="173896" y="276762"/>
                    </a:lnTo>
                    <a:cubicBezTo>
                      <a:pt x="177514" y="283998"/>
                      <a:pt x="184480" y="290384"/>
                      <a:pt x="184750" y="298469"/>
                    </a:cubicBezTo>
                    <a:cubicBezTo>
                      <a:pt x="186487" y="350571"/>
                      <a:pt x="184048" y="347749"/>
                      <a:pt x="163043" y="377156"/>
                    </a:cubicBezTo>
                    <a:cubicBezTo>
                      <a:pt x="168470" y="350022"/>
                      <a:pt x="163974" y="318779"/>
                      <a:pt x="179323" y="295755"/>
                    </a:cubicBezTo>
                    <a:cubicBezTo>
                      <a:pt x="196882" y="269416"/>
                      <a:pt x="227507" y="253933"/>
                      <a:pt x="255297" y="238775"/>
                    </a:cubicBezTo>
                    <a:cubicBezTo>
                      <a:pt x="302326" y="213123"/>
                      <a:pt x="367454" y="208461"/>
                      <a:pt x="418098" y="200788"/>
                    </a:cubicBezTo>
                    <a:cubicBezTo>
                      <a:pt x="468577" y="210882"/>
                      <a:pt x="473955" y="207347"/>
                      <a:pt x="382825" y="320175"/>
                    </a:cubicBezTo>
                    <a:cubicBezTo>
                      <a:pt x="359342" y="349250"/>
                      <a:pt x="285958" y="345976"/>
                      <a:pt x="255297" y="347309"/>
                    </a:cubicBezTo>
                    <a:cubicBezTo>
                      <a:pt x="246252" y="340073"/>
                      <a:pt x="233910" y="335659"/>
                      <a:pt x="228163" y="325602"/>
                    </a:cubicBezTo>
                    <a:cubicBezTo>
                      <a:pt x="222261" y="315273"/>
                      <a:pt x="223147" y="302218"/>
                      <a:pt x="222737" y="290329"/>
                    </a:cubicBezTo>
                    <a:cubicBezTo>
                      <a:pt x="222237" y="275838"/>
                      <a:pt x="215092" y="257062"/>
                      <a:pt x="225450" y="246915"/>
                    </a:cubicBezTo>
                    <a:cubicBezTo>
                      <a:pt x="315214" y="158983"/>
                      <a:pt x="313070" y="163964"/>
                      <a:pt x="385538" y="157374"/>
                    </a:cubicBezTo>
                    <a:cubicBezTo>
                      <a:pt x="391731" y="173477"/>
                      <a:pt x="409906" y="205455"/>
                      <a:pt x="396391" y="225208"/>
                    </a:cubicBezTo>
                    <a:cubicBezTo>
                      <a:pt x="389296" y="235578"/>
                      <a:pt x="375200" y="238852"/>
                      <a:pt x="363831" y="244202"/>
                    </a:cubicBezTo>
                    <a:cubicBezTo>
                      <a:pt x="359658" y="246166"/>
                      <a:pt x="354786" y="246011"/>
                      <a:pt x="350264" y="246915"/>
                    </a:cubicBezTo>
                    <a:cubicBezTo>
                      <a:pt x="431265" y="139708"/>
                      <a:pt x="417978" y="124521"/>
                      <a:pt x="526632" y="75974"/>
                    </a:cubicBezTo>
                    <a:cubicBezTo>
                      <a:pt x="540075" y="69968"/>
                      <a:pt x="555575" y="70547"/>
                      <a:pt x="570046" y="67834"/>
                    </a:cubicBezTo>
                    <a:cubicBezTo>
                      <a:pt x="578186" y="77783"/>
                      <a:pt x="596421" y="84975"/>
                      <a:pt x="594466" y="97680"/>
                    </a:cubicBezTo>
                    <a:cubicBezTo>
                      <a:pt x="583665" y="167885"/>
                      <a:pt x="571643" y="166950"/>
                      <a:pt x="532059" y="181794"/>
                    </a:cubicBezTo>
                    <a:cubicBezTo>
                      <a:pt x="529346" y="174559"/>
                      <a:pt x="519014" y="166059"/>
                      <a:pt x="523919" y="160088"/>
                    </a:cubicBezTo>
                    <a:cubicBezTo>
                      <a:pt x="555208" y="121997"/>
                      <a:pt x="596333" y="104888"/>
                      <a:pt x="637880" y="84114"/>
                    </a:cubicBezTo>
                    <a:cubicBezTo>
                      <a:pt x="647829" y="92254"/>
                      <a:pt x="665959" y="95802"/>
                      <a:pt x="667727" y="108534"/>
                    </a:cubicBezTo>
                    <a:cubicBezTo>
                      <a:pt x="678202" y="183953"/>
                      <a:pt x="663629" y="178471"/>
                      <a:pt x="621600" y="189935"/>
                    </a:cubicBezTo>
                    <a:cubicBezTo>
                      <a:pt x="592072" y="185013"/>
                      <a:pt x="587161" y="188952"/>
                      <a:pt x="640593" y="146521"/>
                    </a:cubicBezTo>
                    <a:cubicBezTo>
                      <a:pt x="657724" y="132917"/>
                      <a:pt x="678580" y="124814"/>
                      <a:pt x="697574" y="113961"/>
                    </a:cubicBezTo>
                    <a:cubicBezTo>
                      <a:pt x="722636" y="120226"/>
                      <a:pt x="737601" y="120134"/>
                      <a:pt x="689433" y="173654"/>
                    </a:cubicBezTo>
                    <a:cubicBezTo>
                      <a:pt x="676163" y="188398"/>
                      <a:pt x="653255" y="189935"/>
                      <a:pt x="635166" y="198075"/>
                    </a:cubicBezTo>
                    <a:cubicBezTo>
                      <a:pt x="597440" y="177954"/>
                      <a:pt x="566361" y="178641"/>
                      <a:pt x="613460" y="124814"/>
                    </a:cubicBezTo>
                    <a:cubicBezTo>
                      <a:pt x="634305" y="100991"/>
                      <a:pt x="689433" y="67834"/>
                      <a:pt x="689433" y="67834"/>
                    </a:cubicBezTo>
                    <a:cubicBezTo>
                      <a:pt x="700287" y="75069"/>
                      <a:pt x="714322" y="78991"/>
                      <a:pt x="721994" y="89540"/>
                    </a:cubicBezTo>
                    <a:cubicBezTo>
                      <a:pt x="732590" y="104109"/>
                      <a:pt x="733932" y="139464"/>
                      <a:pt x="735560" y="157374"/>
                    </a:cubicBezTo>
                    <a:cubicBezTo>
                      <a:pt x="730456" y="182896"/>
                      <a:pt x="730537" y="201164"/>
                      <a:pt x="705714" y="219781"/>
                    </a:cubicBezTo>
                    <a:cubicBezTo>
                      <a:pt x="694273" y="228361"/>
                      <a:pt x="678580" y="228826"/>
                      <a:pt x="665013" y="233348"/>
                    </a:cubicBezTo>
                    <a:cubicBezTo>
                      <a:pt x="663204" y="224304"/>
                      <a:pt x="656589" y="214937"/>
                      <a:pt x="659587" y="206215"/>
                    </a:cubicBezTo>
                    <a:cubicBezTo>
                      <a:pt x="676846" y="156006"/>
                      <a:pt x="690132" y="145868"/>
                      <a:pt x="730134" y="124814"/>
                    </a:cubicBezTo>
                    <a:cubicBezTo>
                      <a:pt x="735196" y="122150"/>
                      <a:pt x="740987" y="121196"/>
                      <a:pt x="746414" y="119387"/>
                    </a:cubicBezTo>
                    <a:cubicBezTo>
                      <a:pt x="778974" y="129336"/>
                      <a:pt x="825862" y="120481"/>
                      <a:pt x="844095" y="149234"/>
                    </a:cubicBezTo>
                    <a:cubicBezTo>
                      <a:pt x="874009" y="196407"/>
                      <a:pt x="809692" y="238252"/>
                      <a:pt x="781687" y="255055"/>
                    </a:cubicBezTo>
                    <a:cubicBezTo>
                      <a:pt x="775781" y="258599"/>
                      <a:pt x="769025" y="260482"/>
                      <a:pt x="762694" y="263195"/>
                    </a:cubicBezTo>
                    <a:cubicBezTo>
                      <a:pt x="746457" y="240870"/>
                      <a:pt x="734219" y="234600"/>
                      <a:pt x="738274" y="206215"/>
                    </a:cubicBezTo>
                    <a:cubicBezTo>
                      <a:pt x="739771" y="195735"/>
                      <a:pt x="740771" y="182867"/>
                      <a:pt x="749127" y="176368"/>
                    </a:cubicBezTo>
                    <a:cubicBezTo>
                      <a:pt x="767032" y="162442"/>
                      <a:pt x="790805" y="158447"/>
                      <a:pt x="811534" y="149234"/>
                    </a:cubicBezTo>
                    <a:cubicBezTo>
                      <a:pt x="815230" y="147591"/>
                      <a:pt x="818770" y="145617"/>
                      <a:pt x="822388" y="143808"/>
                    </a:cubicBezTo>
                    <a:cubicBezTo>
                      <a:pt x="843032" y="152409"/>
                      <a:pt x="866511" y="158041"/>
                      <a:pt x="879368" y="179081"/>
                    </a:cubicBezTo>
                    <a:cubicBezTo>
                      <a:pt x="884178" y="186952"/>
                      <a:pt x="882986" y="197170"/>
                      <a:pt x="884795" y="206215"/>
                    </a:cubicBezTo>
                    <a:cubicBezTo>
                      <a:pt x="866479" y="253834"/>
                      <a:pt x="880280" y="238218"/>
                      <a:pt x="830528" y="268622"/>
                    </a:cubicBezTo>
                    <a:cubicBezTo>
                      <a:pt x="828088" y="270113"/>
                      <a:pt x="825101" y="270431"/>
                      <a:pt x="822388" y="271335"/>
                    </a:cubicBezTo>
                    <a:cubicBezTo>
                      <a:pt x="836859" y="252342"/>
                      <a:pt x="845390" y="226747"/>
                      <a:pt x="865801" y="214355"/>
                    </a:cubicBezTo>
                    <a:cubicBezTo>
                      <a:pt x="938646" y="170128"/>
                      <a:pt x="1027309" y="175838"/>
                      <a:pt x="1107290" y="170941"/>
                    </a:cubicBezTo>
                    <a:cubicBezTo>
                      <a:pt x="1115430" y="171845"/>
                      <a:pt x="1127733" y="166495"/>
                      <a:pt x="1131710" y="173654"/>
                    </a:cubicBezTo>
                    <a:cubicBezTo>
                      <a:pt x="1140814" y="190042"/>
                      <a:pt x="1129388" y="273540"/>
                      <a:pt x="1126283" y="282189"/>
                    </a:cubicBezTo>
                    <a:cubicBezTo>
                      <a:pt x="1120350" y="298717"/>
                      <a:pt x="1107062" y="311621"/>
                      <a:pt x="1096436" y="325602"/>
                    </a:cubicBezTo>
                    <a:cubicBezTo>
                      <a:pt x="1081831" y="344819"/>
                      <a:pt x="1061703" y="366182"/>
                      <a:pt x="1036743" y="371729"/>
                    </a:cubicBezTo>
                    <a:lnTo>
                      <a:pt x="1012323" y="377156"/>
                    </a:lnTo>
                    <a:cubicBezTo>
                      <a:pt x="1003278" y="375347"/>
                      <a:pt x="991711" y="378251"/>
                      <a:pt x="985189" y="371729"/>
                    </a:cubicBezTo>
                    <a:cubicBezTo>
                      <a:pt x="959286" y="345826"/>
                      <a:pt x="974138" y="302376"/>
                      <a:pt x="998756" y="282189"/>
                    </a:cubicBezTo>
                    <a:cubicBezTo>
                      <a:pt x="1063204" y="229341"/>
                      <a:pt x="1074626" y="229874"/>
                      <a:pt x="1126283" y="222495"/>
                    </a:cubicBezTo>
                    <a:cubicBezTo>
                      <a:pt x="1138945" y="238775"/>
                      <a:pt x="1153840" y="253542"/>
                      <a:pt x="1164270" y="271335"/>
                    </a:cubicBezTo>
                    <a:cubicBezTo>
                      <a:pt x="1169485" y="280231"/>
                      <a:pt x="1172858" y="290879"/>
                      <a:pt x="1172410" y="301182"/>
                    </a:cubicBezTo>
                    <a:cubicBezTo>
                      <a:pt x="1171024" y="333062"/>
                      <a:pt x="1148755" y="350352"/>
                      <a:pt x="1123570" y="366302"/>
                    </a:cubicBezTo>
                    <a:cubicBezTo>
                      <a:pt x="1110225" y="374754"/>
                      <a:pt x="1094627" y="378965"/>
                      <a:pt x="1080156" y="385296"/>
                    </a:cubicBezTo>
                    <a:cubicBezTo>
                      <a:pt x="1040034" y="368101"/>
                      <a:pt x="1023772" y="367834"/>
                      <a:pt x="1131710" y="317462"/>
                    </a:cubicBezTo>
                    <a:cubicBezTo>
                      <a:pt x="1147304" y="310185"/>
                      <a:pt x="1166079" y="319271"/>
                      <a:pt x="1183264" y="320175"/>
                    </a:cubicBezTo>
                    <a:cubicBezTo>
                      <a:pt x="1197542" y="374909"/>
                      <a:pt x="1214437" y="420471"/>
                      <a:pt x="1202257" y="480263"/>
                    </a:cubicBezTo>
                    <a:cubicBezTo>
                      <a:pt x="1198351" y="499436"/>
                      <a:pt x="1185804" y="517995"/>
                      <a:pt x="1169697" y="529104"/>
                    </a:cubicBezTo>
                    <a:cubicBezTo>
                      <a:pt x="1156952" y="537893"/>
                      <a:pt x="1138946" y="532721"/>
                      <a:pt x="1123570" y="534530"/>
                    </a:cubicBezTo>
                    <a:cubicBezTo>
                      <a:pt x="1111812" y="526390"/>
                      <a:pt x="1086274" y="524267"/>
                      <a:pt x="1088296" y="510110"/>
                    </a:cubicBezTo>
                    <a:cubicBezTo>
                      <a:pt x="1090854" y="492203"/>
                      <a:pt x="1114797" y="471135"/>
                      <a:pt x="1131710" y="477550"/>
                    </a:cubicBezTo>
                    <a:cubicBezTo>
                      <a:pt x="1154052" y="486025"/>
                      <a:pt x="1155226" y="519155"/>
                      <a:pt x="1166984" y="539957"/>
                    </a:cubicBezTo>
                    <a:cubicBezTo>
                      <a:pt x="1167892" y="569920"/>
                      <a:pt x="1180476" y="645266"/>
                      <a:pt x="1153417" y="678338"/>
                    </a:cubicBezTo>
                    <a:cubicBezTo>
                      <a:pt x="1142287" y="691941"/>
                      <a:pt x="1083754" y="691374"/>
                      <a:pt x="1074730" y="691905"/>
                    </a:cubicBezTo>
                    <a:cubicBezTo>
                      <a:pt x="1072921" y="681052"/>
                      <a:pt x="1065824" y="669783"/>
                      <a:pt x="1069303" y="659345"/>
                    </a:cubicBezTo>
                    <a:cubicBezTo>
                      <a:pt x="1094199" y="584657"/>
                      <a:pt x="1101915" y="596015"/>
                      <a:pt x="1164270" y="575231"/>
                    </a:cubicBezTo>
                    <a:cubicBezTo>
                      <a:pt x="1170601" y="577944"/>
                      <a:pt x="1180363" y="577123"/>
                      <a:pt x="1183264" y="583371"/>
                    </a:cubicBezTo>
                    <a:cubicBezTo>
                      <a:pt x="1216014" y="653908"/>
                      <a:pt x="1193119" y="674978"/>
                      <a:pt x="1172410" y="751599"/>
                    </a:cubicBezTo>
                    <a:cubicBezTo>
                      <a:pt x="1148894" y="744363"/>
                      <a:pt x="1122894" y="742661"/>
                      <a:pt x="1101863" y="729892"/>
                    </a:cubicBezTo>
                    <a:cubicBezTo>
                      <a:pt x="1094735" y="725564"/>
                      <a:pt x="1092885" y="713017"/>
                      <a:pt x="1096436" y="705472"/>
                    </a:cubicBezTo>
                    <a:cubicBezTo>
                      <a:pt x="1133663" y="626366"/>
                      <a:pt x="1146211" y="637271"/>
                      <a:pt x="1221251" y="607791"/>
                    </a:cubicBezTo>
                    <a:cubicBezTo>
                      <a:pt x="1235722" y="618644"/>
                      <a:pt x="1254095" y="625671"/>
                      <a:pt x="1264664" y="640351"/>
                    </a:cubicBezTo>
                    <a:cubicBezTo>
                      <a:pt x="1276417" y="656675"/>
                      <a:pt x="1266972" y="709033"/>
                      <a:pt x="1261951" y="721752"/>
                    </a:cubicBezTo>
                    <a:cubicBezTo>
                      <a:pt x="1245331" y="763857"/>
                      <a:pt x="1211377" y="806633"/>
                      <a:pt x="1175124" y="832999"/>
                    </a:cubicBezTo>
                    <a:cubicBezTo>
                      <a:pt x="1165175" y="840235"/>
                      <a:pt x="1151608" y="840235"/>
                      <a:pt x="1139850" y="843853"/>
                    </a:cubicBezTo>
                    <a:cubicBezTo>
                      <a:pt x="1116334" y="839331"/>
                      <a:pt x="1091275" y="839807"/>
                      <a:pt x="1069303" y="830286"/>
                    </a:cubicBezTo>
                    <a:cubicBezTo>
                      <a:pt x="1061880" y="827069"/>
                      <a:pt x="1056299" y="816377"/>
                      <a:pt x="1058450" y="808579"/>
                    </a:cubicBezTo>
                    <a:cubicBezTo>
                      <a:pt x="1075470" y="746884"/>
                      <a:pt x="1086924" y="753131"/>
                      <a:pt x="1134423" y="735318"/>
                    </a:cubicBezTo>
                    <a:cubicBezTo>
                      <a:pt x="1140754" y="736223"/>
                      <a:pt x="1148403" y="734062"/>
                      <a:pt x="1153417" y="738032"/>
                    </a:cubicBezTo>
                    <a:cubicBezTo>
                      <a:pt x="1218377" y="789458"/>
                      <a:pt x="1199853" y="790271"/>
                      <a:pt x="1207684" y="876413"/>
                    </a:cubicBezTo>
                    <a:cubicBezTo>
                      <a:pt x="1199544" y="892693"/>
                      <a:pt x="1198102" y="914711"/>
                      <a:pt x="1183264" y="925253"/>
                    </a:cubicBezTo>
                    <a:cubicBezTo>
                      <a:pt x="1126611" y="965506"/>
                      <a:pt x="1090205" y="947012"/>
                      <a:pt x="1031316" y="936107"/>
                    </a:cubicBezTo>
                    <a:cubicBezTo>
                      <a:pt x="1058450" y="894502"/>
                      <a:pt x="1079620" y="848330"/>
                      <a:pt x="1112717" y="811292"/>
                    </a:cubicBezTo>
                    <a:cubicBezTo>
                      <a:pt x="1119974" y="803171"/>
                      <a:pt x="1135701" y="803392"/>
                      <a:pt x="1145277" y="808579"/>
                    </a:cubicBezTo>
                    <a:cubicBezTo>
                      <a:pt x="1159941" y="816522"/>
                      <a:pt x="1166984" y="833904"/>
                      <a:pt x="1177837" y="846566"/>
                    </a:cubicBezTo>
                    <a:cubicBezTo>
                      <a:pt x="1184122" y="877991"/>
                      <a:pt x="1200660" y="934641"/>
                      <a:pt x="1183264" y="965953"/>
                    </a:cubicBezTo>
                    <a:cubicBezTo>
                      <a:pt x="1165219" y="998435"/>
                      <a:pt x="1120078" y="1028362"/>
                      <a:pt x="1082870" y="1039214"/>
                    </a:cubicBezTo>
                    <a:cubicBezTo>
                      <a:pt x="1074144" y="1041759"/>
                      <a:pt x="1064781" y="1041023"/>
                      <a:pt x="1055736" y="1041927"/>
                    </a:cubicBezTo>
                    <a:cubicBezTo>
                      <a:pt x="1047596" y="1038309"/>
                      <a:pt x="1034742" y="1039297"/>
                      <a:pt x="1031316" y="1031074"/>
                    </a:cubicBezTo>
                    <a:cubicBezTo>
                      <a:pt x="1009221" y="978046"/>
                      <a:pt x="1035155" y="969787"/>
                      <a:pt x="1066590" y="936107"/>
                    </a:cubicBezTo>
                    <a:cubicBezTo>
                      <a:pt x="1082870" y="945151"/>
                      <a:pt x="1110604" y="945253"/>
                      <a:pt x="1115430" y="963240"/>
                    </a:cubicBezTo>
                    <a:cubicBezTo>
                      <a:pt x="1131126" y="1021743"/>
                      <a:pt x="1103524" y="1053914"/>
                      <a:pt x="1058450" y="1066348"/>
                    </a:cubicBezTo>
                    <a:cubicBezTo>
                      <a:pt x="1045342" y="1069964"/>
                      <a:pt x="1031316" y="1068157"/>
                      <a:pt x="1017749" y="1069061"/>
                    </a:cubicBezTo>
                    <a:cubicBezTo>
                      <a:pt x="1012322" y="1061825"/>
                      <a:pt x="1000887" y="1056380"/>
                      <a:pt x="1001469" y="1047354"/>
                    </a:cubicBezTo>
                    <a:cubicBezTo>
                      <a:pt x="1002887" y="1025375"/>
                      <a:pt x="1009814" y="1002456"/>
                      <a:pt x="1023176" y="984947"/>
                    </a:cubicBezTo>
                    <a:cubicBezTo>
                      <a:pt x="1045584" y="955585"/>
                      <a:pt x="1076222" y="945821"/>
                      <a:pt x="1107290" y="933393"/>
                    </a:cubicBezTo>
                    <a:cubicBezTo>
                      <a:pt x="1111812" y="938820"/>
                      <a:pt x="1119325" y="942777"/>
                      <a:pt x="1120857" y="949673"/>
                    </a:cubicBezTo>
                    <a:cubicBezTo>
                      <a:pt x="1128850" y="985642"/>
                      <a:pt x="1126849" y="1031902"/>
                      <a:pt x="1099150" y="1060921"/>
                    </a:cubicBezTo>
                    <a:cubicBezTo>
                      <a:pt x="1091553" y="1068880"/>
                      <a:pt x="1077443" y="1064539"/>
                      <a:pt x="1066590" y="1066348"/>
                    </a:cubicBezTo>
                    <a:cubicBezTo>
                      <a:pt x="967257" y="1048610"/>
                      <a:pt x="974019" y="1075919"/>
                      <a:pt x="1012323" y="957813"/>
                    </a:cubicBezTo>
                    <a:cubicBezTo>
                      <a:pt x="1013571" y="953966"/>
                      <a:pt x="1019558" y="954196"/>
                      <a:pt x="1023176" y="952387"/>
                    </a:cubicBezTo>
                    <a:cubicBezTo>
                      <a:pt x="1025744" y="978070"/>
                      <a:pt x="1031362" y="1021222"/>
                      <a:pt x="1023176" y="1041927"/>
                    </a:cubicBezTo>
                    <a:cubicBezTo>
                      <a:pt x="1004022" y="1090376"/>
                      <a:pt x="922898" y="1139002"/>
                      <a:pt x="887508" y="1158602"/>
                    </a:cubicBezTo>
                    <a:cubicBezTo>
                      <a:pt x="860911" y="1173333"/>
                      <a:pt x="803394" y="1193875"/>
                      <a:pt x="803394" y="1193875"/>
                    </a:cubicBezTo>
                    <a:cubicBezTo>
                      <a:pt x="782757" y="1186997"/>
                      <a:pt x="778470" y="1188371"/>
                      <a:pt x="792541" y="1142321"/>
                    </a:cubicBezTo>
                    <a:cubicBezTo>
                      <a:pt x="808112" y="1091361"/>
                      <a:pt x="825674" y="1093252"/>
                      <a:pt x="865801" y="1077201"/>
                    </a:cubicBezTo>
                    <a:cubicBezTo>
                      <a:pt x="888412" y="1087150"/>
                      <a:pt x="922373" y="1085061"/>
                      <a:pt x="933635" y="1107048"/>
                    </a:cubicBezTo>
                    <a:cubicBezTo>
                      <a:pt x="946114" y="1131411"/>
                      <a:pt x="936022" y="1164490"/>
                      <a:pt x="922782" y="1188448"/>
                    </a:cubicBezTo>
                    <a:cubicBezTo>
                      <a:pt x="914563" y="1203321"/>
                      <a:pt x="892904" y="1205181"/>
                      <a:pt x="876655" y="1210155"/>
                    </a:cubicBezTo>
                    <a:cubicBezTo>
                      <a:pt x="848326" y="1218827"/>
                      <a:pt x="819009" y="1224029"/>
                      <a:pt x="789828" y="1229149"/>
                    </a:cubicBezTo>
                    <a:cubicBezTo>
                      <a:pt x="767397" y="1233084"/>
                      <a:pt x="744605" y="1234576"/>
                      <a:pt x="721994" y="1237289"/>
                    </a:cubicBezTo>
                    <a:cubicBezTo>
                      <a:pt x="719805" y="1236903"/>
                      <a:pt x="652555" y="1230705"/>
                      <a:pt x="648733" y="1212869"/>
                    </a:cubicBezTo>
                    <a:cubicBezTo>
                      <a:pt x="644495" y="1193094"/>
                      <a:pt x="649041" y="1170432"/>
                      <a:pt x="659587" y="1153175"/>
                    </a:cubicBezTo>
                    <a:cubicBezTo>
                      <a:pt x="670342" y="1135576"/>
                      <a:pt x="692147" y="1127850"/>
                      <a:pt x="708427" y="1115188"/>
                    </a:cubicBezTo>
                    <a:cubicBezTo>
                      <a:pt x="715663" y="1117901"/>
                      <a:pt x="725678" y="1117015"/>
                      <a:pt x="730134" y="1123328"/>
                    </a:cubicBezTo>
                    <a:cubicBezTo>
                      <a:pt x="747224" y="1147539"/>
                      <a:pt x="743989" y="1183991"/>
                      <a:pt x="721994" y="1204729"/>
                    </a:cubicBezTo>
                    <a:cubicBezTo>
                      <a:pt x="683223" y="1241285"/>
                      <a:pt x="615672" y="1265552"/>
                      <a:pt x="564619" y="1275276"/>
                    </a:cubicBezTo>
                    <a:cubicBezTo>
                      <a:pt x="535179" y="1280884"/>
                      <a:pt x="504926" y="1280703"/>
                      <a:pt x="475079" y="1283416"/>
                    </a:cubicBezTo>
                    <a:cubicBezTo>
                      <a:pt x="424568" y="1224486"/>
                      <a:pt x="411224" y="1239782"/>
                      <a:pt x="439805" y="1166742"/>
                    </a:cubicBezTo>
                    <a:cubicBezTo>
                      <a:pt x="441164" y="1163269"/>
                      <a:pt x="447040" y="1164933"/>
                      <a:pt x="450658" y="1164028"/>
                    </a:cubicBezTo>
                    <a:cubicBezTo>
                      <a:pt x="465145" y="1174893"/>
                      <a:pt x="483376" y="1182969"/>
                      <a:pt x="434378" y="1199302"/>
                    </a:cubicBezTo>
                    <a:cubicBezTo>
                      <a:pt x="422243" y="1203347"/>
                      <a:pt x="409053" y="1195684"/>
                      <a:pt x="396391" y="1193875"/>
                    </a:cubicBezTo>
                    <a:cubicBezTo>
                      <a:pt x="383782" y="1156048"/>
                      <a:pt x="372805" y="1143180"/>
                      <a:pt x="426238" y="1101621"/>
                    </a:cubicBezTo>
                    <a:cubicBezTo>
                      <a:pt x="442090" y="1089292"/>
                      <a:pt x="466034" y="1096194"/>
                      <a:pt x="485932" y="1093481"/>
                    </a:cubicBezTo>
                    <a:cubicBezTo>
                      <a:pt x="488645" y="1098908"/>
                      <a:pt x="495991" y="1104005"/>
                      <a:pt x="494072" y="1109761"/>
                    </a:cubicBezTo>
                    <a:cubicBezTo>
                      <a:pt x="475967" y="1164077"/>
                      <a:pt x="440533" y="1141317"/>
                      <a:pt x="390965" y="1139608"/>
                    </a:cubicBezTo>
                    <a:cubicBezTo>
                      <a:pt x="381016" y="1129659"/>
                      <a:pt x="360738" y="1123826"/>
                      <a:pt x="361118" y="1109761"/>
                    </a:cubicBezTo>
                    <a:cubicBezTo>
                      <a:pt x="363340" y="1027547"/>
                      <a:pt x="379892" y="1037836"/>
                      <a:pt x="420812" y="1041927"/>
                    </a:cubicBezTo>
                    <a:cubicBezTo>
                      <a:pt x="421716" y="1052779"/>
                      <a:pt x="443900" y="1127947"/>
                      <a:pt x="401818" y="1134181"/>
                    </a:cubicBezTo>
                    <a:cubicBezTo>
                      <a:pt x="384843" y="1136696"/>
                      <a:pt x="369258" y="1123328"/>
                      <a:pt x="352978" y="1117901"/>
                    </a:cubicBezTo>
                    <a:cubicBezTo>
                      <a:pt x="336698" y="1098908"/>
                      <a:pt x="298070" y="1085190"/>
                      <a:pt x="304137" y="1060921"/>
                    </a:cubicBezTo>
                    <a:cubicBezTo>
                      <a:pt x="323124" y="984974"/>
                      <a:pt x="412291" y="997498"/>
                      <a:pt x="461512" y="995800"/>
                    </a:cubicBezTo>
                    <a:cubicBezTo>
                      <a:pt x="444327" y="1010271"/>
                      <a:pt x="430395" y="1029884"/>
                      <a:pt x="409958" y="1039214"/>
                    </a:cubicBezTo>
                    <a:cubicBezTo>
                      <a:pt x="353690" y="1064902"/>
                      <a:pt x="328458" y="1050990"/>
                      <a:pt x="274290" y="1039214"/>
                    </a:cubicBezTo>
                    <a:cubicBezTo>
                      <a:pt x="260723" y="1028361"/>
                      <a:pt x="245132" y="1019639"/>
                      <a:pt x="233590" y="1006654"/>
                    </a:cubicBezTo>
                    <a:cubicBezTo>
                      <a:pt x="229935" y="1002542"/>
                      <a:pt x="229838" y="995777"/>
                      <a:pt x="230877" y="990374"/>
                    </a:cubicBezTo>
                    <a:cubicBezTo>
                      <a:pt x="234444" y="971828"/>
                      <a:pt x="241730" y="954196"/>
                      <a:pt x="247157" y="936107"/>
                    </a:cubicBezTo>
                    <a:cubicBezTo>
                      <a:pt x="257094" y="949355"/>
                      <a:pt x="294471" y="984128"/>
                      <a:pt x="228163" y="982234"/>
                    </a:cubicBezTo>
                    <a:cubicBezTo>
                      <a:pt x="206315" y="981610"/>
                      <a:pt x="188368" y="964145"/>
                      <a:pt x="168470" y="955100"/>
                    </a:cubicBezTo>
                    <a:cubicBezTo>
                      <a:pt x="164852" y="946056"/>
                      <a:pt x="157990" y="937701"/>
                      <a:pt x="157616" y="927967"/>
                    </a:cubicBezTo>
                    <a:cubicBezTo>
                      <a:pt x="157100" y="914553"/>
                      <a:pt x="165775" y="868260"/>
                      <a:pt x="182036" y="857419"/>
                    </a:cubicBezTo>
                    <a:cubicBezTo>
                      <a:pt x="193719" y="849630"/>
                      <a:pt x="209170" y="850184"/>
                      <a:pt x="222737" y="846566"/>
                    </a:cubicBezTo>
                    <a:cubicBezTo>
                      <a:pt x="228164" y="847470"/>
                      <a:pt x="242238" y="844819"/>
                      <a:pt x="239017" y="849279"/>
                    </a:cubicBezTo>
                    <a:cubicBezTo>
                      <a:pt x="225516" y="867972"/>
                      <a:pt x="209834" y="889813"/>
                      <a:pt x="187463" y="895406"/>
                    </a:cubicBezTo>
                    <a:cubicBezTo>
                      <a:pt x="170977" y="899527"/>
                      <a:pt x="156712" y="880935"/>
                      <a:pt x="141336" y="873699"/>
                    </a:cubicBezTo>
                    <a:cubicBezTo>
                      <a:pt x="146763" y="844757"/>
                      <a:pt x="144769" y="813368"/>
                      <a:pt x="157616" y="786872"/>
                    </a:cubicBezTo>
                    <a:cubicBezTo>
                      <a:pt x="178476" y="743848"/>
                      <a:pt x="186641" y="791726"/>
                      <a:pt x="187463" y="795012"/>
                    </a:cubicBezTo>
                    <a:cubicBezTo>
                      <a:pt x="153314" y="826316"/>
                      <a:pt x="141962" y="848510"/>
                      <a:pt x="81642" y="832999"/>
                    </a:cubicBezTo>
                    <a:cubicBezTo>
                      <a:pt x="69009" y="829751"/>
                      <a:pt x="67171" y="811292"/>
                      <a:pt x="59936" y="800439"/>
                    </a:cubicBezTo>
                    <a:cubicBezTo>
                      <a:pt x="78929" y="778732"/>
                      <a:pt x="94593" y="753583"/>
                      <a:pt x="116916" y="735318"/>
                    </a:cubicBezTo>
                    <a:cubicBezTo>
                      <a:pt x="135076" y="720460"/>
                      <a:pt x="158664" y="713882"/>
                      <a:pt x="179323" y="702758"/>
                    </a:cubicBezTo>
                    <a:cubicBezTo>
                      <a:pt x="182194" y="701212"/>
                      <a:pt x="184750" y="699141"/>
                      <a:pt x="187463" y="697332"/>
                    </a:cubicBezTo>
                    <a:cubicBezTo>
                      <a:pt x="191918" y="715148"/>
                      <a:pt x="196603" y="724246"/>
                      <a:pt x="173896" y="743459"/>
                    </a:cubicBezTo>
                    <a:cubicBezTo>
                      <a:pt x="168870" y="747712"/>
                      <a:pt x="161234" y="739841"/>
                      <a:pt x="154903" y="738032"/>
                    </a:cubicBezTo>
                    <a:cubicBezTo>
                      <a:pt x="153094" y="727179"/>
                      <a:pt x="149476" y="716475"/>
                      <a:pt x="149476" y="705472"/>
                    </a:cubicBezTo>
                    <a:cubicBezTo>
                      <a:pt x="149476" y="621481"/>
                      <a:pt x="181804" y="632861"/>
                      <a:pt x="133196" y="626784"/>
                    </a:cubicBezTo>
                    <a:cubicBezTo>
                      <a:pt x="127372" y="612226"/>
                      <a:pt x="127758" y="610489"/>
                      <a:pt x="116916" y="596937"/>
                    </a:cubicBezTo>
                    <a:cubicBezTo>
                      <a:pt x="110113" y="588432"/>
                      <a:pt x="101825" y="581168"/>
                      <a:pt x="95209" y="572517"/>
                    </a:cubicBezTo>
                    <a:cubicBezTo>
                      <a:pt x="90026" y="565739"/>
                      <a:pt x="86164" y="558046"/>
                      <a:pt x="81642" y="550810"/>
                    </a:cubicBezTo>
                    <a:cubicBezTo>
                      <a:pt x="83717" y="515539"/>
                      <a:pt x="75801" y="505328"/>
                      <a:pt x="100636" y="482977"/>
                    </a:cubicBezTo>
                    <a:cubicBezTo>
                      <a:pt x="103408" y="480482"/>
                      <a:pt x="107871" y="481168"/>
                      <a:pt x="111489" y="480263"/>
                    </a:cubicBezTo>
                    <a:cubicBezTo>
                      <a:pt x="114202" y="482976"/>
                      <a:pt x="119297" y="484580"/>
                      <a:pt x="119629" y="488403"/>
                    </a:cubicBezTo>
                    <a:cubicBezTo>
                      <a:pt x="121198" y="506446"/>
                      <a:pt x="98804" y="542670"/>
                      <a:pt x="116916" y="542670"/>
                    </a:cubicBezTo>
                    <a:cubicBezTo>
                      <a:pt x="136081" y="542670"/>
                      <a:pt x="127119" y="505433"/>
                      <a:pt x="135909" y="488403"/>
                    </a:cubicBezTo>
                    <a:cubicBezTo>
                      <a:pt x="150383" y="460360"/>
                      <a:pt x="176979" y="445442"/>
                      <a:pt x="203743" y="431423"/>
                    </a:cubicBezTo>
                    <a:cubicBezTo>
                      <a:pt x="207828" y="429283"/>
                      <a:pt x="212788" y="429614"/>
                      <a:pt x="217310" y="428710"/>
                    </a:cubicBezTo>
                    <a:cubicBezTo>
                      <a:pt x="218268" y="438286"/>
                      <a:pt x="224599" y="459408"/>
                      <a:pt x="214597" y="469410"/>
                    </a:cubicBezTo>
                    <a:cubicBezTo>
                      <a:pt x="211960" y="472047"/>
                      <a:pt x="207361" y="471219"/>
                      <a:pt x="203743" y="472123"/>
                    </a:cubicBezTo>
                    <a:cubicBezTo>
                      <a:pt x="202839" y="466696"/>
                      <a:pt x="200380" y="461306"/>
                      <a:pt x="201030" y="455843"/>
                    </a:cubicBezTo>
                    <a:cubicBezTo>
                      <a:pt x="214291" y="344451"/>
                      <a:pt x="204069" y="345796"/>
                      <a:pt x="312277" y="279475"/>
                    </a:cubicBezTo>
                    <a:cubicBezTo>
                      <a:pt x="334224" y="266024"/>
                      <a:pt x="361118" y="263195"/>
                      <a:pt x="385538" y="255055"/>
                    </a:cubicBezTo>
                    <a:cubicBezTo>
                      <a:pt x="386922" y="270279"/>
                      <a:pt x="397249" y="307429"/>
                      <a:pt x="366544" y="312035"/>
                    </a:cubicBezTo>
                    <a:cubicBezTo>
                      <a:pt x="354118" y="313899"/>
                      <a:pt x="344837" y="299373"/>
                      <a:pt x="333984" y="293042"/>
                    </a:cubicBezTo>
                    <a:cubicBezTo>
                      <a:pt x="342124" y="271335"/>
                      <a:pt x="343704" y="245848"/>
                      <a:pt x="358404" y="227921"/>
                    </a:cubicBezTo>
                    <a:cubicBezTo>
                      <a:pt x="417908" y="155356"/>
                      <a:pt x="423879" y="161378"/>
                      <a:pt x="488645" y="149234"/>
                    </a:cubicBezTo>
                    <a:cubicBezTo>
                      <a:pt x="494072" y="159183"/>
                      <a:pt x="507221" y="167983"/>
                      <a:pt x="504925" y="179081"/>
                    </a:cubicBezTo>
                    <a:cubicBezTo>
                      <a:pt x="491210" y="245371"/>
                      <a:pt x="483275" y="234467"/>
                      <a:pt x="458798" y="219781"/>
                    </a:cubicBezTo>
                    <a:cubicBezTo>
                      <a:pt x="557712" y="120868"/>
                      <a:pt x="534234" y="103096"/>
                      <a:pt x="670440" y="105821"/>
                    </a:cubicBezTo>
                    <a:cubicBezTo>
                      <a:pt x="680221" y="106017"/>
                      <a:pt x="686720" y="116674"/>
                      <a:pt x="694860" y="122101"/>
                    </a:cubicBezTo>
                    <a:cubicBezTo>
                      <a:pt x="673463" y="178741"/>
                      <a:pt x="681484" y="269922"/>
                      <a:pt x="602606" y="246915"/>
                    </a:cubicBezTo>
                    <a:cubicBezTo>
                      <a:pt x="593376" y="244223"/>
                      <a:pt x="589944" y="232444"/>
                      <a:pt x="583613" y="225208"/>
                    </a:cubicBezTo>
                    <a:cubicBezTo>
                      <a:pt x="636715" y="168313"/>
                      <a:pt x="633992" y="156324"/>
                      <a:pt x="743701" y="154661"/>
                    </a:cubicBezTo>
                    <a:cubicBezTo>
                      <a:pt x="764735" y="154342"/>
                      <a:pt x="781688" y="172750"/>
                      <a:pt x="800681" y="181794"/>
                    </a:cubicBezTo>
                    <a:cubicBezTo>
                      <a:pt x="790732" y="203501"/>
                      <a:pt x="786808" y="229166"/>
                      <a:pt x="770834" y="246915"/>
                    </a:cubicBezTo>
                    <a:cubicBezTo>
                      <a:pt x="733705" y="288170"/>
                      <a:pt x="679781" y="241839"/>
                      <a:pt x="648733" y="227921"/>
                    </a:cubicBezTo>
                    <a:cubicBezTo>
                      <a:pt x="708693" y="185511"/>
                      <a:pt x="772881" y="104417"/>
                      <a:pt x="860375" y="157374"/>
                    </a:cubicBezTo>
                    <a:cubicBezTo>
                      <a:pt x="875869" y="166752"/>
                      <a:pt x="862184" y="193552"/>
                      <a:pt x="863088" y="211641"/>
                    </a:cubicBezTo>
                    <a:cubicBezTo>
                      <a:pt x="843790" y="243805"/>
                      <a:pt x="838427" y="277986"/>
                      <a:pt x="795254" y="279475"/>
                    </a:cubicBezTo>
                    <a:cubicBezTo>
                      <a:pt x="780347" y="279989"/>
                      <a:pt x="766312" y="272240"/>
                      <a:pt x="751841" y="268622"/>
                    </a:cubicBezTo>
                    <a:cubicBezTo>
                      <a:pt x="755459" y="256864"/>
                      <a:pt x="751691" y="238850"/>
                      <a:pt x="762694" y="233348"/>
                    </a:cubicBezTo>
                    <a:cubicBezTo>
                      <a:pt x="869632" y="179879"/>
                      <a:pt x="881940" y="199314"/>
                      <a:pt x="979762" y="225208"/>
                    </a:cubicBezTo>
                    <a:cubicBezTo>
                      <a:pt x="946142" y="333978"/>
                      <a:pt x="974119" y="397874"/>
                      <a:pt x="854948" y="390723"/>
                    </a:cubicBezTo>
                    <a:cubicBezTo>
                      <a:pt x="834321" y="389485"/>
                      <a:pt x="816961" y="374442"/>
                      <a:pt x="797968" y="366302"/>
                    </a:cubicBezTo>
                    <a:cubicBezTo>
                      <a:pt x="798872" y="353640"/>
                      <a:pt x="789775" y="334813"/>
                      <a:pt x="800681" y="328316"/>
                    </a:cubicBezTo>
                    <a:cubicBezTo>
                      <a:pt x="896750" y="271084"/>
                      <a:pt x="921290" y="289540"/>
                      <a:pt x="1012323" y="306609"/>
                    </a:cubicBezTo>
                    <a:cubicBezTo>
                      <a:pt x="1013216" y="320012"/>
                      <a:pt x="1020438" y="372318"/>
                      <a:pt x="1006896" y="385296"/>
                    </a:cubicBezTo>
                    <a:cubicBezTo>
                      <a:pt x="991976" y="399594"/>
                      <a:pt x="968909" y="401576"/>
                      <a:pt x="949915" y="409716"/>
                    </a:cubicBezTo>
                    <a:cubicBezTo>
                      <a:pt x="889841" y="403041"/>
                      <a:pt x="820181" y="410649"/>
                      <a:pt x="958055" y="295755"/>
                    </a:cubicBezTo>
                    <a:cubicBezTo>
                      <a:pt x="973054" y="283256"/>
                      <a:pt x="996042" y="304800"/>
                      <a:pt x="1015036" y="309322"/>
                    </a:cubicBezTo>
                    <a:cubicBezTo>
                      <a:pt x="1019558" y="334647"/>
                      <a:pt x="1036110" y="360690"/>
                      <a:pt x="1028603" y="385296"/>
                    </a:cubicBezTo>
                    <a:cubicBezTo>
                      <a:pt x="997127" y="488467"/>
                      <a:pt x="957074" y="470483"/>
                      <a:pt x="873942" y="480263"/>
                    </a:cubicBezTo>
                    <a:cubicBezTo>
                      <a:pt x="860375" y="469410"/>
                      <a:pt x="837318" y="464592"/>
                      <a:pt x="833241" y="447703"/>
                    </a:cubicBezTo>
                    <a:cubicBezTo>
                      <a:pt x="817223" y="381344"/>
                      <a:pt x="960708" y="373201"/>
                      <a:pt x="966196" y="371729"/>
                    </a:cubicBezTo>
                    <a:cubicBezTo>
                      <a:pt x="978858" y="377156"/>
                      <a:pt x="999237" y="375151"/>
                      <a:pt x="1004182" y="388009"/>
                    </a:cubicBezTo>
                    <a:cubicBezTo>
                      <a:pt x="1032221" y="460911"/>
                      <a:pt x="987603" y="541339"/>
                      <a:pt x="936349" y="588797"/>
                    </a:cubicBezTo>
                    <a:cubicBezTo>
                      <a:pt x="916830" y="606870"/>
                      <a:pt x="885700" y="605078"/>
                      <a:pt x="860375" y="613218"/>
                    </a:cubicBezTo>
                    <a:cubicBezTo>
                      <a:pt x="855853" y="595129"/>
                      <a:pt x="841928" y="576947"/>
                      <a:pt x="846808" y="558951"/>
                    </a:cubicBezTo>
                    <a:cubicBezTo>
                      <a:pt x="882472" y="427439"/>
                      <a:pt x="903147" y="453267"/>
                      <a:pt x="1017749" y="428710"/>
                    </a:cubicBezTo>
                    <a:cubicBezTo>
                      <a:pt x="1037647" y="443181"/>
                      <a:pt x="1064234" y="451366"/>
                      <a:pt x="1077443" y="472123"/>
                    </a:cubicBezTo>
                    <a:cubicBezTo>
                      <a:pt x="1100726" y="508710"/>
                      <a:pt x="1100314" y="587689"/>
                      <a:pt x="1069303" y="621358"/>
                    </a:cubicBezTo>
                    <a:cubicBezTo>
                      <a:pt x="1052005" y="640139"/>
                      <a:pt x="1022272" y="641256"/>
                      <a:pt x="998756" y="651205"/>
                    </a:cubicBezTo>
                    <a:cubicBezTo>
                      <a:pt x="968005" y="650300"/>
                      <a:pt x="929943" y="668416"/>
                      <a:pt x="906502" y="648491"/>
                    </a:cubicBezTo>
                    <a:cubicBezTo>
                      <a:pt x="830476" y="583869"/>
                      <a:pt x="945770" y="479164"/>
                      <a:pt x="982476" y="461270"/>
                    </a:cubicBezTo>
                    <a:cubicBezTo>
                      <a:pt x="1019953" y="443000"/>
                      <a:pt x="1065685" y="455843"/>
                      <a:pt x="1107290" y="453130"/>
                    </a:cubicBezTo>
                    <a:cubicBezTo>
                      <a:pt x="1114526" y="472123"/>
                      <a:pt x="1126667" y="489919"/>
                      <a:pt x="1128997" y="510110"/>
                    </a:cubicBezTo>
                    <a:cubicBezTo>
                      <a:pt x="1136526" y="575359"/>
                      <a:pt x="1128412" y="617174"/>
                      <a:pt x="1069303" y="653918"/>
                    </a:cubicBezTo>
                    <a:cubicBezTo>
                      <a:pt x="1056222" y="662049"/>
                      <a:pt x="1038552" y="655727"/>
                      <a:pt x="1023176" y="656631"/>
                    </a:cubicBezTo>
                    <a:cubicBezTo>
                      <a:pt x="999660" y="650300"/>
                      <a:pt x="972892" y="651146"/>
                      <a:pt x="952629" y="637638"/>
                    </a:cubicBezTo>
                    <a:cubicBezTo>
                      <a:pt x="944317" y="632097"/>
                      <a:pt x="943921" y="615783"/>
                      <a:pt x="949915" y="607791"/>
                    </a:cubicBezTo>
                    <a:cubicBezTo>
                      <a:pt x="959877" y="594508"/>
                      <a:pt x="978858" y="591511"/>
                      <a:pt x="993329" y="583371"/>
                    </a:cubicBezTo>
                    <a:cubicBezTo>
                      <a:pt x="1006896" y="591511"/>
                      <a:pt x="1026135" y="594080"/>
                      <a:pt x="1034029" y="607791"/>
                    </a:cubicBezTo>
                    <a:cubicBezTo>
                      <a:pt x="1059489" y="652010"/>
                      <a:pt x="1040879" y="708744"/>
                      <a:pt x="1015036" y="746172"/>
                    </a:cubicBezTo>
                    <a:cubicBezTo>
                      <a:pt x="1002995" y="763611"/>
                      <a:pt x="982476" y="773305"/>
                      <a:pt x="966196" y="786872"/>
                    </a:cubicBezTo>
                    <a:cubicBezTo>
                      <a:pt x="957151" y="785063"/>
                      <a:pt x="943455" y="789555"/>
                      <a:pt x="939062" y="781445"/>
                    </a:cubicBezTo>
                    <a:cubicBezTo>
                      <a:pt x="929718" y="764195"/>
                      <a:pt x="923884" y="683475"/>
                      <a:pt x="947202" y="667485"/>
                    </a:cubicBezTo>
                    <a:cubicBezTo>
                      <a:pt x="969039" y="652511"/>
                      <a:pt x="999660" y="660249"/>
                      <a:pt x="1025889" y="656631"/>
                    </a:cubicBezTo>
                    <a:cubicBezTo>
                      <a:pt x="1043978" y="681051"/>
                      <a:pt x="1073678" y="700200"/>
                      <a:pt x="1080156" y="729892"/>
                    </a:cubicBezTo>
                    <a:cubicBezTo>
                      <a:pt x="1094741" y="796737"/>
                      <a:pt x="1051830" y="810150"/>
                      <a:pt x="1012323" y="835713"/>
                    </a:cubicBezTo>
                    <a:cubicBezTo>
                      <a:pt x="998756" y="833904"/>
                      <a:pt x="980906" y="840343"/>
                      <a:pt x="971622" y="830286"/>
                    </a:cubicBezTo>
                    <a:cubicBezTo>
                      <a:pt x="946856" y="803456"/>
                      <a:pt x="947050" y="763186"/>
                      <a:pt x="944489" y="729892"/>
                    </a:cubicBezTo>
                    <a:cubicBezTo>
                      <a:pt x="964387" y="728987"/>
                      <a:pt x="985553" y="720129"/>
                      <a:pt x="1004182" y="727178"/>
                    </a:cubicBezTo>
                    <a:cubicBezTo>
                      <a:pt x="1036873" y="739547"/>
                      <a:pt x="1064967" y="783364"/>
                      <a:pt x="1036743" y="816719"/>
                    </a:cubicBezTo>
                    <a:cubicBezTo>
                      <a:pt x="982523" y="880797"/>
                      <a:pt x="968455" y="872970"/>
                      <a:pt x="906502" y="876413"/>
                    </a:cubicBezTo>
                    <a:cubicBezTo>
                      <a:pt x="904693" y="860133"/>
                      <a:pt x="895623" y="843019"/>
                      <a:pt x="901075" y="827572"/>
                    </a:cubicBezTo>
                    <a:cubicBezTo>
                      <a:pt x="928052" y="751137"/>
                      <a:pt x="980016" y="793014"/>
                      <a:pt x="1039456" y="805866"/>
                    </a:cubicBezTo>
                    <a:cubicBezTo>
                      <a:pt x="1049405" y="829382"/>
                      <a:pt x="1070746" y="850920"/>
                      <a:pt x="1069303" y="876413"/>
                    </a:cubicBezTo>
                    <a:cubicBezTo>
                      <a:pt x="1067748" y="903877"/>
                      <a:pt x="1052144" y="931704"/>
                      <a:pt x="1031316" y="949673"/>
                    </a:cubicBezTo>
                    <a:cubicBezTo>
                      <a:pt x="969451" y="1003046"/>
                      <a:pt x="891360" y="1000510"/>
                      <a:pt x="816961" y="1009367"/>
                    </a:cubicBezTo>
                    <a:cubicBezTo>
                      <a:pt x="812439" y="1003036"/>
                      <a:pt x="801780" y="997985"/>
                      <a:pt x="803394" y="990374"/>
                    </a:cubicBezTo>
                    <a:cubicBezTo>
                      <a:pt x="823410" y="896013"/>
                      <a:pt x="858393" y="909975"/>
                      <a:pt x="947202" y="870986"/>
                    </a:cubicBezTo>
                    <a:cubicBezTo>
                      <a:pt x="955342" y="878222"/>
                      <a:pt x="972398" y="881830"/>
                      <a:pt x="971622" y="892693"/>
                    </a:cubicBezTo>
                    <a:cubicBezTo>
                      <a:pt x="964709" y="989481"/>
                      <a:pt x="959861" y="980147"/>
                      <a:pt x="903788" y="993087"/>
                    </a:cubicBezTo>
                    <a:cubicBezTo>
                      <a:pt x="894526" y="990561"/>
                      <a:pt x="849449" y="986797"/>
                      <a:pt x="863088" y="957813"/>
                    </a:cubicBezTo>
                    <a:cubicBezTo>
                      <a:pt x="868438" y="946444"/>
                      <a:pt x="884795" y="945151"/>
                      <a:pt x="895648" y="938820"/>
                    </a:cubicBezTo>
                    <a:cubicBezTo>
                      <a:pt x="906502" y="941533"/>
                      <a:pt x="921429" y="938061"/>
                      <a:pt x="928209" y="946960"/>
                    </a:cubicBezTo>
                    <a:cubicBezTo>
                      <a:pt x="944608" y="968484"/>
                      <a:pt x="941620" y="1024119"/>
                      <a:pt x="925495" y="1044641"/>
                    </a:cubicBezTo>
                    <a:cubicBezTo>
                      <a:pt x="901426" y="1075274"/>
                      <a:pt x="875852" y="1072044"/>
                      <a:pt x="844095" y="1074488"/>
                    </a:cubicBezTo>
                    <a:cubicBezTo>
                      <a:pt x="854948" y="1053685"/>
                      <a:pt x="856860" y="1024677"/>
                      <a:pt x="876655" y="1012080"/>
                    </a:cubicBezTo>
                    <a:cubicBezTo>
                      <a:pt x="886921" y="1005547"/>
                      <a:pt x="903383" y="1024340"/>
                      <a:pt x="903788" y="1036501"/>
                    </a:cubicBezTo>
                    <a:cubicBezTo>
                      <a:pt x="904476" y="1057154"/>
                      <a:pt x="898266" y="1085122"/>
                      <a:pt x="879368" y="1093481"/>
                    </a:cubicBezTo>
                    <a:cubicBezTo>
                      <a:pt x="843762" y="1109230"/>
                      <a:pt x="801585" y="1097099"/>
                      <a:pt x="762694" y="1098908"/>
                    </a:cubicBezTo>
                    <a:cubicBezTo>
                      <a:pt x="743701" y="1093481"/>
                      <a:pt x="711778" y="1101427"/>
                      <a:pt x="705714" y="1082628"/>
                    </a:cubicBezTo>
                    <a:cubicBezTo>
                      <a:pt x="682717" y="1011338"/>
                      <a:pt x="797975" y="990206"/>
                      <a:pt x="825101" y="979520"/>
                    </a:cubicBezTo>
                    <a:cubicBezTo>
                      <a:pt x="868833" y="1005758"/>
                      <a:pt x="910703" y="1018703"/>
                      <a:pt x="808821" y="1098908"/>
                    </a:cubicBezTo>
                    <a:cubicBezTo>
                      <a:pt x="786779" y="1116260"/>
                      <a:pt x="752745" y="1097099"/>
                      <a:pt x="724707" y="1096194"/>
                    </a:cubicBezTo>
                    <a:cubicBezTo>
                      <a:pt x="697573" y="1083532"/>
                      <a:pt x="660350" y="1082827"/>
                      <a:pt x="643306" y="1058208"/>
                    </a:cubicBezTo>
                    <a:cubicBezTo>
                      <a:pt x="626427" y="1033827"/>
                      <a:pt x="699173" y="1019291"/>
                      <a:pt x="705714" y="1017507"/>
                    </a:cubicBezTo>
                    <a:cubicBezTo>
                      <a:pt x="714993" y="1033746"/>
                      <a:pt x="768420" y="1100065"/>
                      <a:pt x="689433" y="1104335"/>
                    </a:cubicBezTo>
                    <a:cubicBezTo>
                      <a:pt x="664129" y="1105703"/>
                      <a:pt x="647828" y="1075392"/>
                      <a:pt x="627026" y="1060921"/>
                    </a:cubicBezTo>
                    <a:cubicBezTo>
                      <a:pt x="630200" y="1050340"/>
                      <a:pt x="636095" y="976075"/>
                      <a:pt x="678580" y="995800"/>
                    </a:cubicBezTo>
                    <a:cubicBezTo>
                      <a:pt x="697179" y="1004435"/>
                      <a:pt x="705713" y="1026551"/>
                      <a:pt x="719280" y="1041927"/>
                    </a:cubicBezTo>
                    <a:cubicBezTo>
                      <a:pt x="721089" y="1065443"/>
                      <a:pt x="734286" y="1090922"/>
                      <a:pt x="724707" y="1112475"/>
                    </a:cubicBezTo>
                    <a:cubicBezTo>
                      <a:pt x="696369" y="1176236"/>
                      <a:pt x="651784" y="1164579"/>
                      <a:pt x="599893" y="1166742"/>
                    </a:cubicBezTo>
                    <a:lnTo>
                      <a:pt x="504925" y="1158602"/>
                    </a:lnTo>
                    <a:cubicBezTo>
                      <a:pt x="490590" y="1151435"/>
                      <a:pt x="488024" y="1128151"/>
                      <a:pt x="491359" y="1112475"/>
                    </a:cubicBezTo>
                    <a:cubicBezTo>
                      <a:pt x="509125" y="1028974"/>
                      <a:pt x="526244" y="1033981"/>
                      <a:pt x="586326" y="1003940"/>
                    </a:cubicBezTo>
                    <a:cubicBezTo>
                      <a:pt x="628372" y="1039518"/>
                      <a:pt x="642392" y="1038416"/>
                      <a:pt x="635166" y="1112475"/>
                    </a:cubicBezTo>
                    <a:cubicBezTo>
                      <a:pt x="633849" y="1125978"/>
                      <a:pt x="618886" y="1134182"/>
                      <a:pt x="610746" y="1145035"/>
                    </a:cubicBezTo>
                    <a:cubicBezTo>
                      <a:pt x="542302" y="1138190"/>
                      <a:pt x="530302" y="1144640"/>
                      <a:pt x="464225" y="1085341"/>
                    </a:cubicBezTo>
                    <a:cubicBezTo>
                      <a:pt x="453582" y="1075790"/>
                      <a:pt x="455180" y="1058208"/>
                      <a:pt x="450658" y="1044641"/>
                    </a:cubicBezTo>
                    <a:cubicBezTo>
                      <a:pt x="468747" y="1026552"/>
                      <a:pt x="479484" y="987696"/>
                      <a:pt x="504925" y="990374"/>
                    </a:cubicBezTo>
                    <a:cubicBezTo>
                      <a:pt x="595706" y="999929"/>
                      <a:pt x="548450" y="1066125"/>
                      <a:pt x="534772" y="1093481"/>
                    </a:cubicBezTo>
                    <a:cubicBezTo>
                      <a:pt x="470556" y="1080819"/>
                      <a:pt x="390727" y="1099332"/>
                      <a:pt x="342124" y="1055494"/>
                    </a:cubicBezTo>
                    <a:cubicBezTo>
                      <a:pt x="316780" y="1032635"/>
                      <a:pt x="370738" y="991179"/>
                      <a:pt x="396391" y="968667"/>
                    </a:cubicBezTo>
                    <a:cubicBezTo>
                      <a:pt x="417476" y="950164"/>
                      <a:pt x="448850" y="948769"/>
                      <a:pt x="475079" y="938820"/>
                    </a:cubicBezTo>
                    <a:cubicBezTo>
                      <a:pt x="524499" y="951998"/>
                      <a:pt x="521174" y="938585"/>
                      <a:pt x="529346" y="998514"/>
                    </a:cubicBezTo>
                    <a:cubicBezTo>
                      <a:pt x="529892" y="1002522"/>
                      <a:pt x="525728" y="1005749"/>
                      <a:pt x="523919" y="1009367"/>
                    </a:cubicBezTo>
                    <a:cubicBezTo>
                      <a:pt x="454915" y="992116"/>
                      <a:pt x="436994" y="998880"/>
                      <a:pt x="396391" y="908973"/>
                    </a:cubicBezTo>
                    <a:cubicBezTo>
                      <a:pt x="385217" y="884230"/>
                      <a:pt x="394582" y="854706"/>
                      <a:pt x="393678" y="827572"/>
                    </a:cubicBezTo>
                    <a:cubicBezTo>
                      <a:pt x="409958" y="813101"/>
                      <a:pt x="421520" y="789951"/>
                      <a:pt x="442518" y="784159"/>
                    </a:cubicBezTo>
                    <a:cubicBezTo>
                      <a:pt x="454377" y="780888"/>
                      <a:pt x="468747" y="794108"/>
                      <a:pt x="472365" y="805866"/>
                    </a:cubicBezTo>
                    <a:cubicBezTo>
                      <a:pt x="480615" y="832678"/>
                      <a:pt x="474174" y="861942"/>
                      <a:pt x="475079" y="889980"/>
                    </a:cubicBezTo>
                    <a:cubicBezTo>
                      <a:pt x="390051" y="980673"/>
                      <a:pt x="396451" y="998924"/>
                      <a:pt x="187463" y="876413"/>
                    </a:cubicBezTo>
                    <a:cubicBezTo>
                      <a:pt x="140386" y="848816"/>
                      <a:pt x="230666" y="753517"/>
                      <a:pt x="241730" y="743459"/>
                    </a:cubicBezTo>
                    <a:cubicBezTo>
                      <a:pt x="245801" y="739758"/>
                      <a:pt x="252583" y="741650"/>
                      <a:pt x="258010" y="740745"/>
                    </a:cubicBezTo>
                    <a:cubicBezTo>
                      <a:pt x="266150" y="766974"/>
                      <a:pt x="278879" y="792200"/>
                      <a:pt x="282431" y="819432"/>
                    </a:cubicBezTo>
                    <a:cubicBezTo>
                      <a:pt x="284450" y="834914"/>
                      <a:pt x="286285" y="875554"/>
                      <a:pt x="274290" y="865559"/>
                    </a:cubicBezTo>
                    <a:cubicBezTo>
                      <a:pt x="254515" y="849080"/>
                      <a:pt x="258010" y="816719"/>
                      <a:pt x="249870" y="792299"/>
                    </a:cubicBezTo>
                    <a:cubicBezTo>
                      <a:pt x="294939" y="747230"/>
                      <a:pt x="303137" y="722090"/>
                      <a:pt x="390965" y="748885"/>
                    </a:cubicBezTo>
                    <a:cubicBezTo>
                      <a:pt x="416052" y="756539"/>
                      <a:pt x="428952" y="785063"/>
                      <a:pt x="447945" y="803152"/>
                    </a:cubicBezTo>
                    <a:cubicBezTo>
                      <a:pt x="444327" y="828477"/>
                      <a:pt x="447482" y="855749"/>
                      <a:pt x="437092" y="879126"/>
                    </a:cubicBezTo>
                    <a:cubicBezTo>
                      <a:pt x="421507" y="914193"/>
                      <a:pt x="316562" y="908595"/>
                      <a:pt x="312277" y="908973"/>
                    </a:cubicBezTo>
                    <a:cubicBezTo>
                      <a:pt x="295997" y="899024"/>
                      <a:pt x="269817" y="897107"/>
                      <a:pt x="263437" y="879126"/>
                    </a:cubicBezTo>
                    <a:cubicBezTo>
                      <a:pt x="236702" y="803779"/>
                      <a:pt x="368746" y="806687"/>
                      <a:pt x="385538" y="803152"/>
                    </a:cubicBezTo>
                    <a:cubicBezTo>
                      <a:pt x="409054" y="817623"/>
                      <a:pt x="447489" y="820326"/>
                      <a:pt x="456085" y="846566"/>
                    </a:cubicBezTo>
                    <a:cubicBezTo>
                      <a:pt x="492636" y="958143"/>
                      <a:pt x="442002" y="958657"/>
                      <a:pt x="380111" y="982234"/>
                    </a:cubicBezTo>
                    <a:cubicBezTo>
                      <a:pt x="347612" y="962563"/>
                      <a:pt x="237626" y="927750"/>
                      <a:pt x="258010" y="854706"/>
                    </a:cubicBezTo>
                    <a:cubicBezTo>
                      <a:pt x="264543" y="831298"/>
                      <a:pt x="292379" y="820337"/>
                      <a:pt x="309564" y="803152"/>
                    </a:cubicBezTo>
                    <a:cubicBezTo>
                      <a:pt x="330366" y="806770"/>
                      <a:pt x="357966" y="798205"/>
                      <a:pt x="371971" y="814006"/>
                    </a:cubicBezTo>
                    <a:cubicBezTo>
                      <a:pt x="410861" y="857882"/>
                      <a:pt x="427956" y="951623"/>
                      <a:pt x="412671" y="1009367"/>
                    </a:cubicBezTo>
                    <a:cubicBezTo>
                      <a:pt x="410763" y="1016577"/>
                      <a:pt x="398200" y="1012985"/>
                      <a:pt x="390965" y="1014794"/>
                    </a:cubicBezTo>
                    <a:cubicBezTo>
                      <a:pt x="355691" y="1005749"/>
                      <a:pt x="316024" y="1006960"/>
                      <a:pt x="285144" y="987660"/>
                    </a:cubicBezTo>
                    <a:cubicBezTo>
                      <a:pt x="198268" y="933362"/>
                      <a:pt x="247588" y="891805"/>
                      <a:pt x="304137" y="846566"/>
                    </a:cubicBezTo>
                    <a:cubicBezTo>
                      <a:pt x="315976" y="837095"/>
                      <a:pt x="333080" y="837521"/>
                      <a:pt x="347551" y="832999"/>
                    </a:cubicBezTo>
                    <a:cubicBezTo>
                      <a:pt x="354787" y="840235"/>
                      <a:pt x="369896" y="844493"/>
                      <a:pt x="369258" y="854706"/>
                    </a:cubicBezTo>
                    <a:cubicBezTo>
                      <a:pt x="368579" y="865576"/>
                      <a:pt x="350326" y="885820"/>
                      <a:pt x="344838" y="876413"/>
                    </a:cubicBezTo>
                    <a:cubicBezTo>
                      <a:pt x="330078" y="851110"/>
                      <a:pt x="335793" y="818528"/>
                      <a:pt x="331271" y="789586"/>
                    </a:cubicBezTo>
                    <a:cubicBezTo>
                      <a:pt x="335227" y="730247"/>
                      <a:pt x="303421" y="639775"/>
                      <a:pt x="396391" y="648491"/>
                    </a:cubicBezTo>
                    <a:cubicBezTo>
                      <a:pt x="409778" y="649746"/>
                      <a:pt x="416289" y="666580"/>
                      <a:pt x="426238" y="675625"/>
                    </a:cubicBezTo>
                    <a:cubicBezTo>
                      <a:pt x="425334" y="690096"/>
                      <a:pt x="434437" y="709490"/>
                      <a:pt x="423525" y="719038"/>
                    </a:cubicBezTo>
                    <a:cubicBezTo>
                      <a:pt x="356877" y="777355"/>
                      <a:pt x="296784" y="742677"/>
                      <a:pt x="222737" y="727178"/>
                    </a:cubicBezTo>
                    <a:cubicBezTo>
                      <a:pt x="212544" y="699996"/>
                      <a:pt x="188933" y="668467"/>
                      <a:pt x="225450" y="643064"/>
                    </a:cubicBezTo>
                    <a:cubicBezTo>
                      <a:pt x="237353" y="634784"/>
                      <a:pt x="254393" y="641255"/>
                      <a:pt x="268864" y="640351"/>
                    </a:cubicBezTo>
                    <a:cubicBezTo>
                      <a:pt x="283335" y="650300"/>
                      <a:pt x="310530" y="652724"/>
                      <a:pt x="312277" y="670198"/>
                    </a:cubicBezTo>
                    <a:cubicBezTo>
                      <a:pt x="317855" y="725981"/>
                      <a:pt x="236035" y="733223"/>
                      <a:pt x="209170" y="740745"/>
                    </a:cubicBezTo>
                    <a:cubicBezTo>
                      <a:pt x="201030" y="723560"/>
                      <a:pt x="181784" y="707973"/>
                      <a:pt x="184750" y="689191"/>
                    </a:cubicBezTo>
                    <a:cubicBezTo>
                      <a:pt x="205099" y="560310"/>
                      <a:pt x="259820" y="576641"/>
                      <a:pt x="369258" y="537244"/>
                    </a:cubicBezTo>
                    <a:cubicBezTo>
                      <a:pt x="399105" y="547193"/>
                      <a:pt x="442793" y="540005"/>
                      <a:pt x="458798" y="567091"/>
                    </a:cubicBezTo>
                    <a:cubicBezTo>
                      <a:pt x="497864" y="633202"/>
                      <a:pt x="405831" y="683527"/>
                      <a:pt x="374685" y="708185"/>
                    </a:cubicBezTo>
                    <a:cubicBezTo>
                      <a:pt x="318609" y="703663"/>
                      <a:pt x="260781" y="709243"/>
                      <a:pt x="206457" y="694618"/>
                    </a:cubicBezTo>
                    <a:cubicBezTo>
                      <a:pt x="119604" y="671235"/>
                      <a:pt x="183740" y="615533"/>
                      <a:pt x="209170" y="583371"/>
                    </a:cubicBezTo>
                    <a:cubicBezTo>
                      <a:pt x="223059" y="565805"/>
                      <a:pt x="236480" y="546670"/>
                      <a:pt x="255297" y="534530"/>
                    </a:cubicBezTo>
                    <a:cubicBezTo>
                      <a:pt x="266045" y="527596"/>
                      <a:pt x="280622" y="530913"/>
                      <a:pt x="293284" y="529104"/>
                    </a:cubicBezTo>
                    <a:cubicBezTo>
                      <a:pt x="296902" y="541766"/>
                      <a:pt x="306426" y="554122"/>
                      <a:pt x="304137" y="567091"/>
                    </a:cubicBezTo>
                    <a:cubicBezTo>
                      <a:pt x="290698" y="643246"/>
                      <a:pt x="260247" y="623520"/>
                      <a:pt x="192890" y="632211"/>
                    </a:cubicBezTo>
                    <a:cubicBezTo>
                      <a:pt x="180228" y="615931"/>
                      <a:pt x="151813" y="603763"/>
                      <a:pt x="154903" y="583371"/>
                    </a:cubicBezTo>
                    <a:cubicBezTo>
                      <a:pt x="174094" y="456707"/>
                      <a:pt x="181172" y="461764"/>
                      <a:pt x="244444" y="447703"/>
                    </a:cubicBezTo>
                    <a:cubicBezTo>
                      <a:pt x="245248" y="457347"/>
                      <a:pt x="251658" y="500182"/>
                      <a:pt x="241730" y="510110"/>
                    </a:cubicBezTo>
                    <a:cubicBezTo>
                      <a:pt x="235303" y="516537"/>
                      <a:pt x="223641" y="511919"/>
                      <a:pt x="214597" y="512824"/>
                    </a:cubicBezTo>
                    <a:cubicBezTo>
                      <a:pt x="192890" y="507397"/>
                      <a:pt x="160577" y="515970"/>
                      <a:pt x="149476" y="496543"/>
                    </a:cubicBezTo>
                    <a:cubicBezTo>
                      <a:pt x="140856" y="481458"/>
                      <a:pt x="168026" y="466117"/>
                      <a:pt x="182036" y="455843"/>
                    </a:cubicBezTo>
                    <a:cubicBezTo>
                      <a:pt x="285710" y="379815"/>
                      <a:pt x="277073" y="386935"/>
                      <a:pt x="361118" y="363589"/>
                    </a:cubicBezTo>
                    <a:cubicBezTo>
                      <a:pt x="376955" y="400544"/>
                      <a:pt x="377532" y="392721"/>
                      <a:pt x="358404" y="455843"/>
                    </a:cubicBezTo>
                    <a:cubicBezTo>
                      <a:pt x="356178" y="463188"/>
                      <a:pt x="347551" y="466696"/>
                      <a:pt x="342124" y="472123"/>
                    </a:cubicBezTo>
                    <a:cubicBezTo>
                      <a:pt x="312926" y="451268"/>
                      <a:pt x="253905" y="426712"/>
                      <a:pt x="320417" y="371729"/>
                    </a:cubicBezTo>
                    <a:cubicBezTo>
                      <a:pt x="439833" y="273012"/>
                      <a:pt x="475395" y="279882"/>
                      <a:pt x="591753" y="268622"/>
                    </a:cubicBezTo>
                    <a:cubicBezTo>
                      <a:pt x="587158" y="296194"/>
                      <a:pt x="584490" y="406099"/>
                      <a:pt x="523919" y="407003"/>
                    </a:cubicBezTo>
                    <a:cubicBezTo>
                      <a:pt x="477726" y="407693"/>
                      <a:pt x="438900" y="370825"/>
                      <a:pt x="396391" y="352736"/>
                    </a:cubicBezTo>
                    <a:cubicBezTo>
                      <a:pt x="486209" y="243392"/>
                      <a:pt x="435934" y="283951"/>
                      <a:pt x="591753" y="208928"/>
                    </a:cubicBezTo>
                    <a:cubicBezTo>
                      <a:pt x="595908" y="206927"/>
                      <a:pt x="600798" y="207119"/>
                      <a:pt x="605320" y="206215"/>
                    </a:cubicBezTo>
                    <a:cubicBezTo>
                      <a:pt x="606374" y="239956"/>
                      <a:pt x="626192" y="316115"/>
                      <a:pt x="575473" y="339169"/>
                    </a:cubicBezTo>
                    <a:cubicBezTo>
                      <a:pt x="549009" y="351198"/>
                      <a:pt x="517588" y="344596"/>
                      <a:pt x="488645" y="347309"/>
                    </a:cubicBezTo>
                    <a:cubicBezTo>
                      <a:pt x="456085" y="341882"/>
                      <a:pt x="409815" y="358126"/>
                      <a:pt x="390965" y="331029"/>
                    </a:cubicBezTo>
                    <a:cubicBezTo>
                      <a:pt x="377408" y="311540"/>
                      <a:pt x="423502" y="294463"/>
                      <a:pt x="445232" y="284902"/>
                    </a:cubicBezTo>
                    <a:cubicBezTo>
                      <a:pt x="470410" y="273824"/>
                      <a:pt x="499499" y="275857"/>
                      <a:pt x="526632" y="271335"/>
                    </a:cubicBezTo>
                    <a:cubicBezTo>
                      <a:pt x="541103" y="283093"/>
                      <a:pt x="563288" y="289231"/>
                      <a:pt x="570046" y="306609"/>
                    </a:cubicBezTo>
                    <a:cubicBezTo>
                      <a:pt x="596269" y="374041"/>
                      <a:pt x="527917" y="397854"/>
                      <a:pt x="488645" y="428710"/>
                    </a:cubicBezTo>
                    <a:cubicBezTo>
                      <a:pt x="464225" y="419665"/>
                      <a:pt x="420950" y="427016"/>
                      <a:pt x="415385" y="401576"/>
                    </a:cubicBezTo>
                    <a:cubicBezTo>
                      <a:pt x="409639" y="375306"/>
                      <a:pt x="443860" y="349493"/>
                      <a:pt x="469652" y="341882"/>
                    </a:cubicBezTo>
                    <a:cubicBezTo>
                      <a:pt x="505387" y="331337"/>
                      <a:pt x="543817" y="349118"/>
                      <a:pt x="580899" y="352736"/>
                    </a:cubicBezTo>
                    <a:cubicBezTo>
                      <a:pt x="579995" y="374443"/>
                      <a:pt x="590552" y="399993"/>
                      <a:pt x="578186" y="417856"/>
                    </a:cubicBezTo>
                    <a:cubicBezTo>
                      <a:pt x="514599" y="509704"/>
                      <a:pt x="463270" y="496614"/>
                      <a:pt x="366544" y="510110"/>
                    </a:cubicBezTo>
                    <a:cubicBezTo>
                      <a:pt x="343933" y="505588"/>
                      <a:pt x="317158" y="510378"/>
                      <a:pt x="298711" y="496543"/>
                    </a:cubicBezTo>
                    <a:cubicBezTo>
                      <a:pt x="286932" y="487709"/>
                      <a:pt x="285103" y="466800"/>
                      <a:pt x="290571" y="453130"/>
                    </a:cubicBezTo>
                    <a:cubicBezTo>
                      <a:pt x="317828" y="384988"/>
                      <a:pt x="364953" y="397295"/>
                      <a:pt x="426238" y="388009"/>
                    </a:cubicBezTo>
                    <a:cubicBezTo>
                      <a:pt x="428047" y="405194"/>
                      <a:pt x="439084" y="423957"/>
                      <a:pt x="431665" y="439563"/>
                    </a:cubicBezTo>
                    <a:cubicBezTo>
                      <a:pt x="368364" y="572713"/>
                      <a:pt x="357686" y="550805"/>
                      <a:pt x="236304" y="583371"/>
                    </a:cubicBezTo>
                    <a:cubicBezTo>
                      <a:pt x="197461" y="573660"/>
                      <a:pt x="112487" y="575370"/>
                      <a:pt x="182036" y="493830"/>
                    </a:cubicBezTo>
                    <a:cubicBezTo>
                      <a:pt x="278963" y="380191"/>
                      <a:pt x="366785" y="369234"/>
                      <a:pt x="499499" y="322889"/>
                    </a:cubicBezTo>
                    <a:cubicBezTo>
                      <a:pt x="522110" y="324698"/>
                      <a:pt x="559368" y="307077"/>
                      <a:pt x="567333" y="328316"/>
                    </a:cubicBezTo>
                    <a:cubicBezTo>
                      <a:pt x="597191" y="407937"/>
                      <a:pt x="515510" y="451174"/>
                      <a:pt x="472365" y="485690"/>
                    </a:cubicBezTo>
                    <a:cubicBezTo>
                      <a:pt x="439516" y="476565"/>
                      <a:pt x="305947" y="456673"/>
                      <a:pt x="472365" y="374443"/>
                    </a:cubicBezTo>
                    <a:cubicBezTo>
                      <a:pt x="526910" y="347491"/>
                      <a:pt x="593562" y="363589"/>
                      <a:pt x="654160" y="358162"/>
                    </a:cubicBezTo>
                    <a:lnTo>
                      <a:pt x="740987" y="371729"/>
                    </a:lnTo>
                    <a:cubicBezTo>
                      <a:pt x="784222" y="435717"/>
                      <a:pt x="670161" y="499282"/>
                      <a:pt x="646020" y="518250"/>
                    </a:cubicBezTo>
                    <a:cubicBezTo>
                      <a:pt x="618886" y="509206"/>
                      <a:pt x="579059" y="515805"/>
                      <a:pt x="564619" y="491117"/>
                    </a:cubicBezTo>
                    <a:cubicBezTo>
                      <a:pt x="477563" y="342281"/>
                      <a:pt x="691811" y="303428"/>
                      <a:pt x="765407" y="263195"/>
                    </a:cubicBezTo>
                    <a:cubicBezTo>
                      <a:pt x="812439" y="287615"/>
                      <a:pt x="880042" y="290541"/>
                      <a:pt x="906502" y="336456"/>
                    </a:cubicBezTo>
                    <a:cubicBezTo>
                      <a:pt x="958836" y="427271"/>
                      <a:pt x="787779" y="436386"/>
                      <a:pt x="770834" y="439563"/>
                    </a:cubicBezTo>
                    <a:cubicBezTo>
                      <a:pt x="735560" y="419665"/>
                      <a:pt x="695079" y="407002"/>
                      <a:pt x="665013" y="379869"/>
                    </a:cubicBezTo>
                    <a:cubicBezTo>
                      <a:pt x="654852" y="370699"/>
                      <a:pt x="650207" y="349136"/>
                      <a:pt x="659587" y="339169"/>
                    </a:cubicBezTo>
                    <a:cubicBezTo>
                      <a:pt x="683731" y="313517"/>
                      <a:pt x="718281" y="298326"/>
                      <a:pt x="751841" y="287615"/>
                    </a:cubicBezTo>
                    <a:cubicBezTo>
                      <a:pt x="804401" y="270841"/>
                      <a:pt x="860375" y="267717"/>
                      <a:pt x="914642" y="257768"/>
                    </a:cubicBezTo>
                    <a:cubicBezTo>
                      <a:pt x="926400" y="278570"/>
                      <a:pt x="946996" y="296459"/>
                      <a:pt x="949915" y="320175"/>
                    </a:cubicBezTo>
                    <a:cubicBezTo>
                      <a:pt x="962933" y="425949"/>
                      <a:pt x="928851" y="444894"/>
                      <a:pt x="873942" y="523677"/>
                    </a:cubicBezTo>
                    <a:cubicBezTo>
                      <a:pt x="819270" y="519472"/>
                      <a:pt x="815447" y="525528"/>
                      <a:pt x="762694" y="463983"/>
                    </a:cubicBezTo>
                    <a:cubicBezTo>
                      <a:pt x="754370" y="454271"/>
                      <a:pt x="759076" y="438658"/>
                      <a:pt x="757267" y="425996"/>
                    </a:cubicBezTo>
                    <a:cubicBezTo>
                      <a:pt x="777165" y="420569"/>
                      <a:pt x="797890" y="401863"/>
                      <a:pt x="816961" y="409716"/>
                    </a:cubicBezTo>
                    <a:cubicBezTo>
                      <a:pt x="875749" y="433923"/>
                      <a:pt x="840285" y="543534"/>
                      <a:pt x="827814" y="567091"/>
                    </a:cubicBezTo>
                    <a:cubicBezTo>
                      <a:pt x="818072" y="585493"/>
                      <a:pt x="793445" y="590606"/>
                      <a:pt x="776261" y="602364"/>
                    </a:cubicBezTo>
                    <a:cubicBezTo>
                      <a:pt x="756095" y="598461"/>
                      <a:pt x="649229" y="603346"/>
                      <a:pt x="675867" y="534530"/>
                    </a:cubicBezTo>
                    <a:cubicBezTo>
                      <a:pt x="682930" y="516283"/>
                      <a:pt x="708427" y="512823"/>
                      <a:pt x="724707" y="501970"/>
                    </a:cubicBezTo>
                    <a:cubicBezTo>
                      <a:pt x="765407" y="507397"/>
                      <a:pt x="810787" y="498541"/>
                      <a:pt x="846808" y="518250"/>
                    </a:cubicBezTo>
                    <a:cubicBezTo>
                      <a:pt x="884122" y="538667"/>
                      <a:pt x="868671" y="606518"/>
                      <a:pt x="849521" y="629498"/>
                    </a:cubicBezTo>
                    <a:cubicBezTo>
                      <a:pt x="841231" y="639446"/>
                      <a:pt x="826006" y="640351"/>
                      <a:pt x="814248" y="645778"/>
                    </a:cubicBezTo>
                    <a:cubicBezTo>
                      <a:pt x="789386" y="631571"/>
                      <a:pt x="744107" y="612661"/>
                      <a:pt x="789828" y="561664"/>
                    </a:cubicBezTo>
                    <a:cubicBezTo>
                      <a:pt x="806776" y="542760"/>
                      <a:pt x="840477" y="558046"/>
                      <a:pt x="865801" y="556237"/>
                    </a:cubicBezTo>
                    <a:cubicBezTo>
                      <a:pt x="902884" y="586988"/>
                      <a:pt x="944964" y="612556"/>
                      <a:pt x="977049" y="648491"/>
                    </a:cubicBezTo>
                    <a:cubicBezTo>
                      <a:pt x="991367" y="664528"/>
                      <a:pt x="1008596" y="687902"/>
                      <a:pt x="1001469" y="708185"/>
                    </a:cubicBezTo>
                    <a:cubicBezTo>
                      <a:pt x="993486" y="730906"/>
                      <a:pt x="965139" y="743044"/>
                      <a:pt x="941775" y="748885"/>
                    </a:cubicBezTo>
                    <a:cubicBezTo>
                      <a:pt x="901374" y="758985"/>
                      <a:pt x="858566" y="752503"/>
                      <a:pt x="816961" y="754312"/>
                    </a:cubicBezTo>
                    <a:cubicBezTo>
                      <a:pt x="808821" y="748885"/>
                      <a:pt x="789523" y="747338"/>
                      <a:pt x="792541" y="738032"/>
                    </a:cubicBezTo>
                    <a:cubicBezTo>
                      <a:pt x="819450" y="655063"/>
                      <a:pt x="846011" y="655513"/>
                      <a:pt x="909215" y="626784"/>
                    </a:cubicBezTo>
                    <a:cubicBezTo>
                      <a:pt x="934348" y="679844"/>
                      <a:pt x="954347" y="701877"/>
                      <a:pt x="930922" y="770592"/>
                    </a:cubicBezTo>
                    <a:cubicBezTo>
                      <a:pt x="925901" y="785321"/>
                      <a:pt x="905597" y="788681"/>
                      <a:pt x="892935" y="797726"/>
                    </a:cubicBezTo>
                    <a:cubicBezTo>
                      <a:pt x="874846" y="793204"/>
                      <a:pt x="848031" y="800284"/>
                      <a:pt x="838668" y="784159"/>
                    </a:cubicBezTo>
                    <a:cubicBezTo>
                      <a:pt x="792394" y="704465"/>
                      <a:pt x="864526" y="709720"/>
                      <a:pt x="901075" y="702758"/>
                    </a:cubicBezTo>
                    <a:cubicBezTo>
                      <a:pt x="911928" y="717229"/>
                      <a:pt x="926917" y="729377"/>
                      <a:pt x="933635" y="746172"/>
                    </a:cubicBezTo>
                    <a:cubicBezTo>
                      <a:pt x="947142" y="779940"/>
                      <a:pt x="943937" y="821697"/>
                      <a:pt x="903788" y="838426"/>
                    </a:cubicBezTo>
                    <a:cubicBezTo>
                      <a:pt x="874271" y="850725"/>
                      <a:pt x="840477" y="847471"/>
                      <a:pt x="808821" y="851993"/>
                    </a:cubicBezTo>
                    <a:cubicBezTo>
                      <a:pt x="821417" y="831839"/>
                      <a:pt x="869687" y="688107"/>
                      <a:pt x="944489" y="740745"/>
                    </a:cubicBezTo>
                    <a:cubicBezTo>
                      <a:pt x="959356" y="751207"/>
                      <a:pt x="948106" y="776923"/>
                      <a:pt x="949915" y="795012"/>
                    </a:cubicBezTo>
                    <a:cubicBezTo>
                      <a:pt x="940871" y="821241"/>
                      <a:pt x="942620" y="854302"/>
                      <a:pt x="922782" y="873699"/>
                    </a:cubicBezTo>
                    <a:cubicBezTo>
                      <a:pt x="858808" y="936251"/>
                      <a:pt x="822222" y="913157"/>
                      <a:pt x="754554" y="898120"/>
                    </a:cubicBezTo>
                    <a:cubicBezTo>
                      <a:pt x="770834" y="870082"/>
                      <a:pt x="773495" y="826544"/>
                      <a:pt x="803394" y="814006"/>
                    </a:cubicBezTo>
                    <a:cubicBezTo>
                      <a:pt x="821914" y="806240"/>
                      <a:pt x="835828" y="842966"/>
                      <a:pt x="838668" y="862846"/>
                    </a:cubicBezTo>
                    <a:cubicBezTo>
                      <a:pt x="848686" y="932970"/>
                      <a:pt x="813241" y="930337"/>
                      <a:pt x="768121" y="946960"/>
                    </a:cubicBezTo>
                    <a:cubicBezTo>
                      <a:pt x="751841" y="937915"/>
                      <a:pt x="723650" y="937930"/>
                      <a:pt x="719280" y="919826"/>
                    </a:cubicBezTo>
                    <a:cubicBezTo>
                      <a:pt x="704667" y="859289"/>
                      <a:pt x="801546" y="856624"/>
                      <a:pt x="822388" y="851993"/>
                    </a:cubicBezTo>
                    <a:cubicBezTo>
                      <a:pt x="826006" y="865560"/>
                      <a:pt x="836575" y="879054"/>
                      <a:pt x="833241" y="892693"/>
                    </a:cubicBezTo>
                    <a:cubicBezTo>
                      <a:pt x="803430" y="1014647"/>
                      <a:pt x="771469" y="975684"/>
                      <a:pt x="648733" y="984947"/>
                    </a:cubicBezTo>
                    <a:cubicBezTo>
                      <a:pt x="624313" y="967762"/>
                      <a:pt x="581228" y="962694"/>
                      <a:pt x="575473" y="933393"/>
                    </a:cubicBezTo>
                    <a:cubicBezTo>
                      <a:pt x="554434" y="826285"/>
                      <a:pt x="625145" y="831911"/>
                      <a:pt x="681293" y="822146"/>
                    </a:cubicBezTo>
                    <a:cubicBezTo>
                      <a:pt x="691242" y="829382"/>
                      <a:pt x="705938" y="832705"/>
                      <a:pt x="711140" y="843853"/>
                    </a:cubicBezTo>
                    <a:cubicBezTo>
                      <a:pt x="732957" y="890604"/>
                      <a:pt x="728386" y="891404"/>
                      <a:pt x="711140" y="914400"/>
                    </a:cubicBezTo>
                    <a:cubicBezTo>
                      <a:pt x="646924" y="903547"/>
                      <a:pt x="573077" y="917364"/>
                      <a:pt x="518492" y="881840"/>
                    </a:cubicBezTo>
                    <a:cubicBezTo>
                      <a:pt x="495687" y="866999"/>
                      <a:pt x="527116" y="827009"/>
                      <a:pt x="540199" y="803152"/>
                    </a:cubicBezTo>
                    <a:cubicBezTo>
                      <a:pt x="558469" y="769835"/>
                      <a:pt x="587230" y="743459"/>
                      <a:pt x="610746" y="713612"/>
                    </a:cubicBezTo>
                    <a:cubicBezTo>
                      <a:pt x="614364" y="714516"/>
                      <a:pt x="620395" y="712796"/>
                      <a:pt x="621600" y="716325"/>
                    </a:cubicBezTo>
                    <a:cubicBezTo>
                      <a:pt x="651462" y="803778"/>
                      <a:pt x="647919" y="807766"/>
                      <a:pt x="651447" y="881840"/>
                    </a:cubicBezTo>
                    <a:cubicBezTo>
                      <a:pt x="604203" y="892338"/>
                      <a:pt x="576400" y="906156"/>
                      <a:pt x="526632" y="873699"/>
                    </a:cubicBezTo>
                    <a:cubicBezTo>
                      <a:pt x="519485" y="869038"/>
                      <a:pt x="535677" y="859228"/>
                      <a:pt x="540199" y="851993"/>
                    </a:cubicBezTo>
                    <a:cubicBezTo>
                      <a:pt x="579995" y="853802"/>
                      <a:pt x="622522" y="842818"/>
                      <a:pt x="659587" y="857419"/>
                    </a:cubicBezTo>
                    <a:cubicBezTo>
                      <a:pt x="686985" y="868212"/>
                      <a:pt x="708253" y="895236"/>
                      <a:pt x="719280" y="922540"/>
                    </a:cubicBezTo>
                    <a:cubicBezTo>
                      <a:pt x="735683" y="963157"/>
                      <a:pt x="717992" y="1018573"/>
                      <a:pt x="681293" y="1041927"/>
                    </a:cubicBezTo>
                    <a:cubicBezTo>
                      <a:pt x="665562" y="1051937"/>
                      <a:pt x="645115" y="1050972"/>
                      <a:pt x="627026" y="1055494"/>
                    </a:cubicBezTo>
                    <a:cubicBezTo>
                      <a:pt x="604561" y="1042743"/>
                      <a:pt x="496785" y="1003932"/>
                      <a:pt x="496785" y="946960"/>
                    </a:cubicBezTo>
                    <a:cubicBezTo>
                      <a:pt x="496785" y="921426"/>
                      <a:pt x="513192" y="898123"/>
                      <a:pt x="526632" y="876413"/>
                    </a:cubicBezTo>
                    <a:cubicBezTo>
                      <a:pt x="537073" y="859547"/>
                      <a:pt x="553766" y="847470"/>
                      <a:pt x="567333" y="832999"/>
                    </a:cubicBezTo>
                    <a:cubicBezTo>
                      <a:pt x="571001" y="895358"/>
                      <a:pt x="588951" y="991199"/>
                      <a:pt x="447945" y="797726"/>
                    </a:cubicBezTo>
                    <a:cubicBezTo>
                      <a:pt x="414489" y="751821"/>
                      <a:pt x="486322" y="667093"/>
                      <a:pt x="504925" y="643064"/>
                    </a:cubicBezTo>
                    <a:cubicBezTo>
                      <a:pt x="508154" y="638894"/>
                      <a:pt x="513970" y="637637"/>
                      <a:pt x="518492" y="634924"/>
                    </a:cubicBezTo>
                    <a:cubicBezTo>
                      <a:pt x="520301" y="648491"/>
                      <a:pt x="523919" y="661938"/>
                      <a:pt x="523919" y="675625"/>
                    </a:cubicBezTo>
                    <a:cubicBezTo>
                      <a:pt x="523919" y="681345"/>
                      <a:pt x="524004" y="693436"/>
                      <a:pt x="518492" y="691905"/>
                    </a:cubicBezTo>
                    <a:cubicBezTo>
                      <a:pt x="487582" y="683319"/>
                      <a:pt x="432113" y="617046"/>
                      <a:pt x="418098" y="602364"/>
                    </a:cubicBezTo>
                    <a:cubicBezTo>
                      <a:pt x="472897" y="507989"/>
                      <a:pt x="447532" y="514875"/>
                      <a:pt x="553766" y="477550"/>
                    </a:cubicBezTo>
                    <a:cubicBezTo>
                      <a:pt x="558361" y="475935"/>
                      <a:pt x="562811" y="481168"/>
                      <a:pt x="567333" y="482977"/>
                    </a:cubicBezTo>
                    <a:cubicBezTo>
                      <a:pt x="565524" y="509206"/>
                      <a:pt x="586936" y="553619"/>
                      <a:pt x="561906" y="561664"/>
                    </a:cubicBezTo>
                    <a:cubicBezTo>
                      <a:pt x="499671" y="581668"/>
                      <a:pt x="485495" y="485114"/>
                      <a:pt x="477792" y="455843"/>
                    </a:cubicBezTo>
                    <a:cubicBezTo>
                      <a:pt x="501308" y="445894"/>
                      <a:pt x="522949" y="428697"/>
                      <a:pt x="548339" y="425996"/>
                    </a:cubicBezTo>
                    <a:cubicBezTo>
                      <a:pt x="629533" y="417358"/>
                      <a:pt x="621829" y="482437"/>
                      <a:pt x="599893" y="545384"/>
                    </a:cubicBezTo>
                    <a:cubicBezTo>
                      <a:pt x="571701" y="626281"/>
                      <a:pt x="550076" y="619567"/>
                      <a:pt x="488645" y="634924"/>
                    </a:cubicBezTo>
                    <a:cubicBezTo>
                      <a:pt x="472365" y="624071"/>
                      <a:pt x="449045" y="619611"/>
                      <a:pt x="439805" y="602364"/>
                    </a:cubicBezTo>
                    <a:cubicBezTo>
                      <a:pt x="432852" y="589386"/>
                      <a:pt x="434672" y="565322"/>
                      <a:pt x="447945" y="558951"/>
                    </a:cubicBezTo>
                    <a:cubicBezTo>
                      <a:pt x="486819" y="540291"/>
                      <a:pt x="532964" y="544480"/>
                      <a:pt x="575473" y="537244"/>
                    </a:cubicBezTo>
                    <a:cubicBezTo>
                      <a:pt x="609842" y="549002"/>
                      <a:pt x="653639" y="546109"/>
                      <a:pt x="678580" y="572517"/>
                    </a:cubicBezTo>
                    <a:cubicBezTo>
                      <a:pt x="693078" y="587868"/>
                      <a:pt x="682032" y="619393"/>
                      <a:pt x="667727" y="634924"/>
                    </a:cubicBezTo>
                    <a:cubicBezTo>
                      <a:pt x="646625" y="657835"/>
                      <a:pt x="611651" y="662058"/>
                      <a:pt x="583613" y="675625"/>
                    </a:cubicBezTo>
                    <a:cubicBezTo>
                      <a:pt x="512571" y="672725"/>
                      <a:pt x="164847" y="684065"/>
                      <a:pt x="648733" y="542670"/>
                    </a:cubicBezTo>
                    <a:cubicBezTo>
                      <a:pt x="719074" y="522116"/>
                      <a:pt x="795254" y="546288"/>
                      <a:pt x="868515" y="548097"/>
                    </a:cubicBezTo>
                    <a:cubicBezTo>
                      <a:pt x="871303" y="581552"/>
                      <a:pt x="885839" y="638682"/>
                      <a:pt x="852235" y="667485"/>
                    </a:cubicBezTo>
                    <a:cubicBezTo>
                      <a:pt x="832463" y="684432"/>
                      <a:pt x="803394" y="685574"/>
                      <a:pt x="778974" y="694618"/>
                    </a:cubicBezTo>
                    <a:cubicBezTo>
                      <a:pt x="740987" y="686478"/>
                      <a:pt x="699761" y="687572"/>
                      <a:pt x="665013" y="670198"/>
                    </a:cubicBezTo>
                    <a:cubicBezTo>
                      <a:pt x="654373" y="664878"/>
                      <a:pt x="652644" y="644584"/>
                      <a:pt x="659587" y="634924"/>
                    </a:cubicBezTo>
                    <a:cubicBezTo>
                      <a:pt x="676162" y="611863"/>
                      <a:pt x="704809" y="600555"/>
                      <a:pt x="727420" y="583371"/>
                    </a:cubicBezTo>
                    <a:cubicBezTo>
                      <a:pt x="760885" y="594224"/>
                      <a:pt x="810163" y="585499"/>
                      <a:pt x="827814" y="615931"/>
                    </a:cubicBezTo>
                    <a:cubicBezTo>
                      <a:pt x="855879" y="664319"/>
                      <a:pt x="782724" y="753427"/>
                      <a:pt x="759981" y="786872"/>
                    </a:cubicBezTo>
                    <a:cubicBezTo>
                      <a:pt x="715083" y="773666"/>
                      <a:pt x="680525" y="769347"/>
                      <a:pt x="648733" y="724465"/>
                    </a:cubicBezTo>
                    <a:cubicBezTo>
                      <a:pt x="643913" y="717660"/>
                      <a:pt x="661396" y="713612"/>
                      <a:pt x="667727" y="708185"/>
                    </a:cubicBezTo>
                    <a:cubicBezTo>
                      <a:pt x="693956" y="716325"/>
                      <a:pt x="726689" y="713496"/>
                      <a:pt x="746414" y="732605"/>
                    </a:cubicBezTo>
                    <a:cubicBezTo>
                      <a:pt x="773558" y="758900"/>
                      <a:pt x="750022" y="829315"/>
                      <a:pt x="719280" y="841139"/>
                    </a:cubicBezTo>
                    <a:cubicBezTo>
                      <a:pt x="686315" y="853818"/>
                      <a:pt x="648733" y="844757"/>
                      <a:pt x="613460" y="846566"/>
                    </a:cubicBezTo>
                    <a:cubicBezTo>
                      <a:pt x="582709" y="835713"/>
                      <a:pt x="534749" y="843671"/>
                      <a:pt x="521206" y="814006"/>
                    </a:cubicBezTo>
                    <a:cubicBezTo>
                      <a:pt x="482818" y="729919"/>
                      <a:pt x="636863" y="679550"/>
                      <a:pt x="665013" y="664771"/>
                    </a:cubicBezTo>
                    <a:cubicBezTo>
                      <a:pt x="691242" y="677433"/>
                      <a:pt x="724448" y="680903"/>
                      <a:pt x="743701" y="702758"/>
                    </a:cubicBezTo>
                    <a:cubicBezTo>
                      <a:pt x="783977" y="748477"/>
                      <a:pt x="772090" y="818903"/>
                      <a:pt x="708427" y="838426"/>
                    </a:cubicBezTo>
                    <a:cubicBezTo>
                      <a:pt x="661725" y="852748"/>
                      <a:pt x="610746" y="840235"/>
                      <a:pt x="561906" y="841139"/>
                    </a:cubicBezTo>
                    <a:cubicBezTo>
                      <a:pt x="543817" y="814910"/>
                      <a:pt x="509731" y="794245"/>
                      <a:pt x="507639" y="762452"/>
                    </a:cubicBezTo>
                    <a:cubicBezTo>
                      <a:pt x="501117" y="663315"/>
                      <a:pt x="582963" y="594005"/>
                      <a:pt x="637880" y="529104"/>
                    </a:cubicBezTo>
                    <a:cubicBezTo>
                      <a:pt x="646263" y="561113"/>
                      <a:pt x="698559" y="691260"/>
                      <a:pt x="648733" y="732605"/>
                    </a:cubicBezTo>
                    <a:cubicBezTo>
                      <a:pt x="620580" y="755966"/>
                      <a:pt x="576377" y="743458"/>
                      <a:pt x="540199" y="748885"/>
                    </a:cubicBezTo>
                    <a:cubicBezTo>
                      <a:pt x="509448" y="739841"/>
                      <a:pt x="471215" y="743797"/>
                      <a:pt x="447945" y="721752"/>
                    </a:cubicBezTo>
                    <a:cubicBezTo>
                      <a:pt x="406406" y="682400"/>
                      <a:pt x="455124" y="613637"/>
                      <a:pt x="469652" y="583371"/>
                    </a:cubicBezTo>
                    <a:cubicBezTo>
                      <a:pt x="497713" y="602076"/>
                      <a:pt x="525165" y="616876"/>
                      <a:pt x="466939" y="678338"/>
                    </a:cubicBezTo>
                    <a:cubicBezTo>
                      <a:pt x="454623" y="691338"/>
                      <a:pt x="441614" y="653013"/>
                      <a:pt x="428952" y="640351"/>
                    </a:cubicBezTo>
                    <a:cubicBezTo>
                      <a:pt x="423770" y="622216"/>
                      <a:pt x="407359" y="597169"/>
                      <a:pt x="428952" y="580657"/>
                    </a:cubicBezTo>
                    <a:cubicBezTo>
                      <a:pt x="438959" y="573005"/>
                      <a:pt x="452467" y="571613"/>
                      <a:pt x="464225" y="567091"/>
                    </a:cubicBezTo>
                    <a:cubicBezTo>
                      <a:pt x="438487" y="616852"/>
                      <a:pt x="434282" y="664926"/>
                      <a:pt x="369258" y="670198"/>
                    </a:cubicBezTo>
                    <a:cubicBezTo>
                      <a:pt x="353006" y="671516"/>
                      <a:pt x="338507" y="659345"/>
                      <a:pt x="323131" y="653918"/>
                    </a:cubicBezTo>
                    <a:cubicBezTo>
                      <a:pt x="322226" y="643969"/>
                      <a:pt x="320417" y="634061"/>
                      <a:pt x="320417" y="624071"/>
                    </a:cubicBezTo>
                    <a:cubicBezTo>
                      <a:pt x="320417" y="618569"/>
                      <a:pt x="318974" y="611394"/>
                      <a:pt x="323131" y="607791"/>
                    </a:cubicBezTo>
                    <a:cubicBezTo>
                      <a:pt x="333829" y="598519"/>
                      <a:pt x="348456" y="595128"/>
                      <a:pt x="361118" y="588797"/>
                    </a:cubicBezTo>
                    <a:cubicBezTo>
                      <a:pt x="363831" y="598746"/>
                      <a:pt x="369258" y="608332"/>
                      <a:pt x="369258" y="618644"/>
                    </a:cubicBezTo>
                    <a:cubicBezTo>
                      <a:pt x="369258" y="624711"/>
                      <a:pt x="365725" y="630976"/>
                      <a:pt x="361118" y="634924"/>
                    </a:cubicBezTo>
                    <a:cubicBezTo>
                      <a:pt x="322435" y="668081"/>
                      <a:pt x="327434" y="664959"/>
                      <a:pt x="295997" y="670198"/>
                    </a:cubicBezTo>
                    <a:cubicBezTo>
                      <a:pt x="282805" y="643814"/>
                      <a:pt x="258967" y="607206"/>
                      <a:pt x="277004" y="575231"/>
                    </a:cubicBezTo>
                    <a:cubicBezTo>
                      <a:pt x="289454" y="553160"/>
                      <a:pt x="318609" y="546288"/>
                      <a:pt x="339411" y="531817"/>
                    </a:cubicBezTo>
                    <a:cubicBezTo>
                      <a:pt x="347351" y="555637"/>
                      <a:pt x="363150" y="577947"/>
                      <a:pt x="344838" y="602364"/>
                    </a:cubicBezTo>
                    <a:cubicBezTo>
                      <a:pt x="341537" y="606765"/>
                      <a:pt x="333985" y="604173"/>
                      <a:pt x="328558" y="605078"/>
                    </a:cubicBezTo>
                    <a:cubicBezTo>
                      <a:pt x="303174" y="596616"/>
                      <a:pt x="294542" y="596656"/>
                      <a:pt x="355691" y="548097"/>
                    </a:cubicBezTo>
                    <a:cubicBezTo>
                      <a:pt x="371369" y="535647"/>
                      <a:pt x="393678" y="535435"/>
                      <a:pt x="412671" y="529104"/>
                    </a:cubicBezTo>
                    <a:cubicBezTo>
                      <a:pt x="416177" y="560650"/>
                      <a:pt x="419300" y="564770"/>
                      <a:pt x="404531" y="602364"/>
                    </a:cubicBezTo>
                    <a:cubicBezTo>
                      <a:pt x="400494" y="612640"/>
                      <a:pt x="391869" y="620453"/>
                      <a:pt x="385538" y="629498"/>
                    </a:cubicBezTo>
                    <a:cubicBezTo>
                      <a:pt x="376493" y="622262"/>
                      <a:pt x="361504" y="618951"/>
                      <a:pt x="358404" y="607791"/>
                    </a:cubicBezTo>
                    <a:cubicBezTo>
                      <a:pt x="349350" y="575195"/>
                      <a:pt x="385897" y="579265"/>
                      <a:pt x="399105" y="577944"/>
                    </a:cubicBezTo>
                    <a:cubicBezTo>
                      <a:pt x="400009" y="590606"/>
                      <a:pt x="404572" y="603539"/>
                      <a:pt x="401818" y="615931"/>
                    </a:cubicBezTo>
                    <a:cubicBezTo>
                      <a:pt x="398745" y="629757"/>
                      <a:pt x="361837" y="631587"/>
                      <a:pt x="358404" y="632211"/>
                    </a:cubicBezTo>
                    <a:cubicBezTo>
                      <a:pt x="354786" y="628593"/>
                      <a:pt x="348440" y="626396"/>
                      <a:pt x="347551" y="621358"/>
                    </a:cubicBezTo>
                    <a:cubicBezTo>
                      <a:pt x="340384" y="580747"/>
                      <a:pt x="353393" y="583738"/>
                      <a:pt x="382825" y="561664"/>
                    </a:cubicBezTo>
                    <a:cubicBezTo>
                      <a:pt x="381920" y="566186"/>
                      <a:pt x="383372" y="578492"/>
                      <a:pt x="380111" y="575231"/>
                    </a:cubicBezTo>
                    <a:cubicBezTo>
                      <a:pt x="361183" y="556303"/>
                      <a:pt x="359389" y="516019"/>
                      <a:pt x="355691" y="493830"/>
                    </a:cubicBezTo>
                    <a:cubicBezTo>
                      <a:pt x="353935" y="453443"/>
                      <a:pt x="343307" y="428587"/>
                      <a:pt x="369258" y="396149"/>
                    </a:cubicBezTo>
                    <a:cubicBezTo>
                      <a:pt x="372831" y="391682"/>
                      <a:pt x="380111" y="392532"/>
                      <a:pt x="385538" y="390723"/>
                    </a:cubicBezTo>
                    <a:cubicBezTo>
                      <a:pt x="393702" y="400248"/>
                      <a:pt x="428849" y="429443"/>
                      <a:pt x="385538" y="442276"/>
                    </a:cubicBezTo>
                    <a:cubicBezTo>
                      <a:pt x="367000" y="447769"/>
                      <a:pt x="347551" y="435041"/>
                      <a:pt x="328558" y="431423"/>
                    </a:cubicBezTo>
                    <a:cubicBezTo>
                      <a:pt x="341220" y="417856"/>
                      <a:pt x="351198" y="401158"/>
                      <a:pt x="366544" y="390723"/>
                    </a:cubicBezTo>
                    <a:cubicBezTo>
                      <a:pt x="374906" y="385037"/>
                      <a:pt x="390470" y="377098"/>
                      <a:pt x="396391" y="385296"/>
                    </a:cubicBezTo>
                    <a:cubicBezTo>
                      <a:pt x="407035" y="400033"/>
                      <a:pt x="400009" y="421474"/>
                      <a:pt x="401818" y="439563"/>
                    </a:cubicBezTo>
                    <a:cubicBezTo>
                      <a:pt x="363426" y="488620"/>
                      <a:pt x="362557" y="517944"/>
                      <a:pt x="295997" y="512824"/>
                    </a:cubicBezTo>
                    <a:cubicBezTo>
                      <a:pt x="278581" y="511484"/>
                      <a:pt x="263437" y="500161"/>
                      <a:pt x="247157" y="493830"/>
                    </a:cubicBezTo>
                    <a:cubicBezTo>
                      <a:pt x="271577" y="455843"/>
                      <a:pt x="289447" y="412735"/>
                      <a:pt x="320417" y="379869"/>
                    </a:cubicBezTo>
                    <a:cubicBezTo>
                      <a:pt x="335407" y="363962"/>
                      <a:pt x="364656" y="368191"/>
                      <a:pt x="380111" y="352736"/>
                    </a:cubicBezTo>
                    <a:cubicBezTo>
                      <a:pt x="389894" y="342953"/>
                      <a:pt x="384654" y="325395"/>
                      <a:pt x="388251" y="312035"/>
                    </a:cubicBezTo>
                    <a:cubicBezTo>
                      <a:pt x="391003" y="301813"/>
                      <a:pt x="395487" y="292138"/>
                      <a:pt x="399105" y="282189"/>
                    </a:cubicBezTo>
                    <a:cubicBezTo>
                      <a:pt x="400914" y="284902"/>
                      <a:pt x="405562" y="287235"/>
                      <a:pt x="404531" y="290329"/>
                    </a:cubicBezTo>
                    <a:cubicBezTo>
                      <a:pt x="387971" y="340009"/>
                      <a:pt x="384738" y="330312"/>
                      <a:pt x="339411" y="347309"/>
                    </a:cubicBezTo>
                    <a:cubicBezTo>
                      <a:pt x="291918" y="342992"/>
                      <a:pt x="240719" y="348138"/>
                      <a:pt x="342124" y="241488"/>
                    </a:cubicBezTo>
                    <a:cubicBezTo>
                      <a:pt x="374176" y="207778"/>
                      <a:pt x="425334" y="199883"/>
                      <a:pt x="466939" y="179081"/>
                    </a:cubicBezTo>
                    <a:cubicBezTo>
                      <a:pt x="477792" y="180890"/>
                      <a:pt x="490947" y="177585"/>
                      <a:pt x="499499" y="184508"/>
                    </a:cubicBezTo>
                    <a:cubicBezTo>
                      <a:pt x="530672" y="209744"/>
                      <a:pt x="524727" y="239757"/>
                      <a:pt x="526632" y="274048"/>
                    </a:cubicBezTo>
                    <a:cubicBezTo>
                      <a:pt x="516171" y="294974"/>
                      <a:pt x="520872" y="279173"/>
                      <a:pt x="537486" y="279475"/>
                    </a:cubicBezTo>
                    <a:cubicBezTo>
                      <a:pt x="581880" y="280282"/>
                      <a:pt x="626122" y="284902"/>
                      <a:pt x="670440" y="287615"/>
                    </a:cubicBezTo>
                    <a:cubicBezTo>
                      <a:pt x="679485" y="301182"/>
                      <a:pt x="694708" y="312264"/>
                      <a:pt x="697574" y="328316"/>
                    </a:cubicBezTo>
                    <a:cubicBezTo>
                      <a:pt x="699789" y="340717"/>
                      <a:pt x="692248" y="354061"/>
                      <a:pt x="684007" y="363589"/>
                    </a:cubicBezTo>
                    <a:cubicBezTo>
                      <a:pt x="634105" y="421288"/>
                      <a:pt x="632420" y="419077"/>
                      <a:pt x="586326" y="439563"/>
                    </a:cubicBezTo>
                    <a:cubicBezTo>
                      <a:pt x="590693" y="403172"/>
                      <a:pt x="579854" y="330147"/>
                      <a:pt x="654160" y="344596"/>
                    </a:cubicBezTo>
                    <a:cubicBezTo>
                      <a:pt x="673712" y="348398"/>
                      <a:pt x="679485" y="375347"/>
                      <a:pt x="692147" y="390723"/>
                    </a:cubicBezTo>
                    <a:cubicBezTo>
                      <a:pt x="693956" y="410621"/>
                      <a:pt x="697574" y="430436"/>
                      <a:pt x="697574" y="450416"/>
                    </a:cubicBezTo>
                    <a:cubicBezTo>
                      <a:pt x="697574" y="455287"/>
                      <a:pt x="696392" y="461595"/>
                      <a:pt x="692147" y="463983"/>
                    </a:cubicBezTo>
                    <a:cubicBezTo>
                      <a:pt x="680669" y="470439"/>
                      <a:pt x="666822" y="471219"/>
                      <a:pt x="654160" y="474837"/>
                    </a:cubicBezTo>
                    <a:cubicBezTo>
                      <a:pt x="652351" y="469410"/>
                      <a:pt x="644637" y="462550"/>
                      <a:pt x="648733" y="458556"/>
                    </a:cubicBezTo>
                    <a:cubicBezTo>
                      <a:pt x="775619" y="334841"/>
                      <a:pt x="764333" y="368782"/>
                      <a:pt x="952629" y="341882"/>
                    </a:cubicBezTo>
                    <a:cubicBezTo>
                      <a:pt x="962578" y="352736"/>
                      <a:pt x="977970" y="360426"/>
                      <a:pt x="982476" y="374443"/>
                    </a:cubicBezTo>
                    <a:cubicBezTo>
                      <a:pt x="993433" y="408531"/>
                      <a:pt x="954669" y="457983"/>
                      <a:pt x="936349" y="474837"/>
                    </a:cubicBezTo>
                    <a:cubicBezTo>
                      <a:pt x="929561" y="481082"/>
                      <a:pt x="918260" y="478454"/>
                      <a:pt x="909215" y="480263"/>
                    </a:cubicBezTo>
                    <a:cubicBezTo>
                      <a:pt x="927304" y="470314"/>
                      <a:pt x="943007" y="453058"/>
                      <a:pt x="963482" y="450416"/>
                    </a:cubicBezTo>
                    <a:cubicBezTo>
                      <a:pt x="975178" y="448907"/>
                      <a:pt x="993027" y="457621"/>
                      <a:pt x="993329" y="469410"/>
                    </a:cubicBezTo>
                    <a:cubicBezTo>
                      <a:pt x="995540" y="555602"/>
                      <a:pt x="985225" y="550529"/>
                      <a:pt x="939062" y="564377"/>
                    </a:cubicBezTo>
                    <a:cubicBezTo>
                      <a:pt x="945393" y="544479"/>
                      <a:pt x="943290" y="519448"/>
                      <a:pt x="958055" y="504683"/>
                    </a:cubicBezTo>
                    <a:cubicBezTo>
                      <a:pt x="1002560" y="460179"/>
                      <a:pt x="1015786" y="470565"/>
                      <a:pt x="1053023" y="482977"/>
                    </a:cubicBezTo>
                    <a:cubicBezTo>
                      <a:pt x="1058450" y="503779"/>
                      <a:pt x="1075100" y="524682"/>
                      <a:pt x="1069303" y="545384"/>
                    </a:cubicBezTo>
                    <a:cubicBezTo>
                      <a:pt x="1066095" y="556840"/>
                      <a:pt x="1045833" y="552286"/>
                      <a:pt x="1034029" y="550810"/>
                    </a:cubicBezTo>
                    <a:cubicBezTo>
                      <a:pt x="1028796" y="550156"/>
                      <a:pt x="1042389" y="543510"/>
                      <a:pt x="1047596" y="542670"/>
                    </a:cubicBezTo>
                    <a:cubicBezTo>
                      <a:pt x="1070880" y="538915"/>
                      <a:pt x="1094627" y="539053"/>
                      <a:pt x="1118143" y="537244"/>
                    </a:cubicBezTo>
                    <a:cubicBezTo>
                      <a:pt x="1117239" y="540862"/>
                      <a:pt x="1118950" y="546865"/>
                      <a:pt x="1115430" y="548097"/>
                    </a:cubicBezTo>
                    <a:cubicBezTo>
                      <a:pt x="1070316" y="563887"/>
                      <a:pt x="1060799" y="555513"/>
                      <a:pt x="1017749" y="545384"/>
                    </a:cubicBezTo>
                    <a:cubicBezTo>
                      <a:pt x="1040053" y="358030"/>
                      <a:pt x="1016780" y="486743"/>
                      <a:pt x="1091010" y="255055"/>
                    </a:cubicBezTo>
                    <a:cubicBezTo>
                      <a:pt x="1101927" y="220981"/>
                      <a:pt x="1120857" y="151948"/>
                      <a:pt x="1120857" y="151948"/>
                    </a:cubicBezTo>
                    <a:cubicBezTo>
                      <a:pt x="1116335" y="137477"/>
                      <a:pt x="1116167" y="120825"/>
                      <a:pt x="1107290" y="108534"/>
                    </a:cubicBezTo>
                    <a:cubicBezTo>
                      <a:pt x="1102923" y="102488"/>
                      <a:pt x="1092544" y="105784"/>
                      <a:pt x="1085583" y="103107"/>
                    </a:cubicBezTo>
                    <a:cubicBezTo>
                      <a:pt x="1080661" y="101214"/>
                      <a:pt x="1076538" y="97680"/>
                      <a:pt x="1072016" y="94967"/>
                    </a:cubicBezTo>
                    <a:cubicBezTo>
                      <a:pt x="1067494" y="97680"/>
                      <a:pt x="1062179" y="99378"/>
                      <a:pt x="1058450" y="103107"/>
                    </a:cubicBezTo>
                    <a:cubicBezTo>
                      <a:pt x="1055590" y="105967"/>
                      <a:pt x="1055167" y="110531"/>
                      <a:pt x="1053023" y="113961"/>
                    </a:cubicBezTo>
                    <a:cubicBezTo>
                      <a:pt x="1050626" y="117796"/>
                      <a:pt x="1047596" y="121196"/>
                      <a:pt x="1044883" y="124814"/>
                    </a:cubicBezTo>
                    <a:cubicBezTo>
                      <a:pt x="1039516" y="140916"/>
                      <a:pt x="1039676" y="149015"/>
                      <a:pt x="1028603" y="160088"/>
                    </a:cubicBezTo>
                    <a:cubicBezTo>
                      <a:pt x="1025405" y="163286"/>
                      <a:pt x="1021367" y="165515"/>
                      <a:pt x="1017749" y="168228"/>
                    </a:cubicBezTo>
                    <a:cubicBezTo>
                      <a:pt x="1005087" y="163706"/>
                      <a:pt x="992154" y="159879"/>
                      <a:pt x="979762" y="154661"/>
                    </a:cubicBezTo>
                    <a:cubicBezTo>
                      <a:pt x="957722" y="145381"/>
                      <a:pt x="974095" y="149113"/>
                      <a:pt x="958055" y="141094"/>
                    </a:cubicBezTo>
                    <a:cubicBezTo>
                      <a:pt x="955497" y="139815"/>
                      <a:pt x="952628" y="139285"/>
                      <a:pt x="949915" y="138381"/>
                    </a:cubicBezTo>
                    <a:cubicBezTo>
                      <a:pt x="947202" y="135668"/>
                      <a:pt x="945029" y="132275"/>
                      <a:pt x="941775" y="130241"/>
                    </a:cubicBezTo>
                    <a:cubicBezTo>
                      <a:pt x="937645" y="127660"/>
                      <a:pt x="931874" y="128021"/>
                      <a:pt x="928209" y="124814"/>
                    </a:cubicBezTo>
                    <a:cubicBezTo>
                      <a:pt x="924240" y="121341"/>
                      <a:pt x="922782" y="115769"/>
                      <a:pt x="920069" y="111247"/>
                    </a:cubicBezTo>
                    <a:cubicBezTo>
                      <a:pt x="919164" y="105820"/>
                      <a:pt x="914683" y="99776"/>
                      <a:pt x="917355" y="94967"/>
                    </a:cubicBezTo>
                    <a:cubicBezTo>
                      <a:pt x="920301" y="89663"/>
                      <a:pt x="928091" y="89291"/>
                      <a:pt x="933635" y="86827"/>
                    </a:cubicBezTo>
                    <a:cubicBezTo>
                      <a:pt x="947804" y="80530"/>
                      <a:pt x="965616" y="82411"/>
                      <a:pt x="979762" y="81400"/>
                    </a:cubicBezTo>
                    <a:cubicBezTo>
                      <a:pt x="985189" y="78687"/>
                      <a:pt x="990243" y="75044"/>
                      <a:pt x="996042" y="73260"/>
                    </a:cubicBezTo>
                    <a:cubicBezTo>
                      <a:pt x="1002155" y="71379"/>
                      <a:pt x="1008744" y="69403"/>
                      <a:pt x="1015036" y="70547"/>
                    </a:cubicBezTo>
                    <a:cubicBezTo>
                      <a:pt x="1028195" y="72940"/>
                      <a:pt x="1027580" y="88858"/>
                      <a:pt x="1036743" y="94967"/>
                    </a:cubicBezTo>
                    <a:lnTo>
                      <a:pt x="1044883" y="100394"/>
                    </a:lnTo>
                    <a:cubicBezTo>
                      <a:pt x="1045787" y="103107"/>
                      <a:pt x="1046010" y="106154"/>
                      <a:pt x="1047596" y="108534"/>
                    </a:cubicBezTo>
                    <a:cubicBezTo>
                      <a:pt x="1049724" y="111727"/>
                      <a:pt x="1055736" y="120511"/>
                      <a:pt x="1055736" y="116674"/>
                    </a:cubicBezTo>
                    <a:cubicBezTo>
                      <a:pt x="1055736" y="105806"/>
                      <a:pt x="1039879" y="103319"/>
                      <a:pt x="1034029" y="100394"/>
                    </a:cubicBezTo>
                    <a:cubicBezTo>
                      <a:pt x="1031112" y="98936"/>
                      <a:pt x="1028942" y="96112"/>
                      <a:pt x="1025889" y="94967"/>
                    </a:cubicBezTo>
                    <a:cubicBezTo>
                      <a:pt x="1021571" y="93348"/>
                      <a:pt x="1016772" y="93467"/>
                      <a:pt x="1012323" y="92254"/>
                    </a:cubicBezTo>
                    <a:cubicBezTo>
                      <a:pt x="1006804" y="90749"/>
                      <a:pt x="1001616" y="88113"/>
                      <a:pt x="996042" y="86827"/>
                    </a:cubicBezTo>
                    <a:cubicBezTo>
                      <a:pt x="989811" y="85389"/>
                      <a:pt x="983341" y="85258"/>
                      <a:pt x="977049" y="84114"/>
                    </a:cubicBezTo>
                    <a:cubicBezTo>
                      <a:pt x="973380" y="83447"/>
                      <a:pt x="969814" y="82305"/>
                      <a:pt x="966196" y="81400"/>
                    </a:cubicBezTo>
                    <a:cubicBezTo>
                      <a:pt x="963482" y="79591"/>
                      <a:pt x="960560" y="78062"/>
                      <a:pt x="958055" y="75974"/>
                    </a:cubicBezTo>
                    <a:cubicBezTo>
                      <a:pt x="955107" y="73518"/>
                      <a:pt x="953108" y="69963"/>
                      <a:pt x="949915" y="67834"/>
                    </a:cubicBezTo>
                    <a:cubicBezTo>
                      <a:pt x="947535" y="66247"/>
                      <a:pt x="944488" y="66025"/>
                      <a:pt x="941775" y="65120"/>
                    </a:cubicBezTo>
                    <a:cubicBezTo>
                      <a:pt x="938157" y="61502"/>
                      <a:pt x="934746" y="57666"/>
                      <a:pt x="930922" y="54267"/>
                    </a:cubicBezTo>
                    <a:cubicBezTo>
                      <a:pt x="904832" y="31076"/>
                      <a:pt x="914942" y="43758"/>
                      <a:pt x="860375" y="51553"/>
                    </a:cubicBezTo>
                    <a:cubicBezTo>
                      <a:pt x="840477" y="71452"/>
                      <a:pt x="838668" y="62407"/>
                      <a:pt x="854948" y="78687"/>
                    </a:cubicBezTo>
                    <a:cubicBezTo>
                      <a:pt x="873037" y="75974"/>
                      <a:pt x="891341" y="74433"/>
                      <a:pt x="909215" y="70547"/>
                    </a:cubicBezTo>
                    <a:cubicBezTo>
                      <a:pt x="928115" y="66438"/>
                      <a:pt x="916816" y="35829"/>
                      <a:pt x="914642" y="27133"/>
                    </a:cubicBezTo>
                    <a:cubicBezTo>
                      <a:pt x="911342" y="13932"/>
                      <a:pt x="905967" y="10521"/>
                      <a:pt x="895648" y="8140"/>
                    </a:cubicBezTo>
                    <a:cubicBezTo>
                      <a:pt x="865723" y="1234"/>
                      <a:pt x="868393" y="2703"/>
                      <a:pt x="835955" y="0"/>
                    </a:cubicBezTo>
                    <a:cubicBezTo>
                      <a:pt x="778070" y="1809"/>
                      <a:pt x="720062" y="1240"/>
                      <a:pt x="662300" y="5426"/>
                    </a:cubicBezTo>
                    <a:cubicBezTo>
                      <a:pt x="657040" y="5807"/>
                      <a:pt x="651971" y="9404"/>
                      <a:pt x="648733" y="13567"/>
                    </a:cubicBezTo>
                    <a:cubicBezTo>
                      <a:pt x="645221" y="18082"/>
                      <a:pt x="645115" y="24420"/>
                      <a:pt x="643306" y="29847"/>
                    </a:cubicBezTo>
                    <a:cubicBezTo>
                      <a:pt x="702810" y="49680"/>
                      <a:pt x="664572" y="42522"/>
                      <a:pt x="759981" y="27133"/>
                    </a:cubicBezTo>
                    <a:cubicBezTo>
                      <a:pt x="756906" y="17909"/>
                      <a:pt x="757915" y="14033"/>
                      <a:pt x="743701" y="13567"/>
                    </a:cubicBezTo>
                    <a:cubicBezTo>
                      <a:pt x="693079" y="11907"/>
                      <a:pt x="642402" y="13567"/>
                      <a:pt x="591753" y="13567"/>
                    </a:cubicBezTo>
                  </a:path>
                </a:pathLst>
              </a:custGeom>
              <a:noFill/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241" name="Oval 240">
                <a:extLst>
                  <a:ext uri="{FF2B5EF4-FFF2-40B4-BE49-F238E27FC236}">
                    <a16:creationId xmlns:a16="http://schemas.microsoft.com/office/drawing/2014/main" id="{36BFEC7F-BA55-3338-2856-9B4908ED5DC9}"/>
                  </a:ext>
                </a:extLst>
              </p:cNvPr>
              <p:cNvSpPr/>
              <p:nvPr/>
            </p:nvSpPr>
            <p:spPr>
              <a:xfrm>
                <a:off x="3524250" y="3960019"/>
                <a:ext cx="59531" cy="54769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42" name="Oval 241">
                <a:extLst>
                  <a:ext uri="{FF2B5EF4-FFF2-40B4-BE49-F238E27FC236}">
                    <a16:creationId xmlns:a16="http://schemas.microsoft.com/office/drawing/2014/main" id="{89DAF631-18B7-C01F-3EDF-B335B6A91BCC}"/>
                  </a:ext>
                </a:extLst>
              </p:cNvPr>
              <p:cNvSpPr/>
              <p:nvPr/>
            </p:nvSpPr>
            <p:spPr>
              <a:xfrm>
                <a:off x="3720835" y="3869347"/>
                <a:ext cx="59531" cy="54769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43" name="Oval 242">
                <a:extLst>
                  <a:ext uri="{FF2B5EF4-FFF2-40B4-BE49-F238E27FC236}">
                    <a16:creationId xmlns:a16="http://schemas.microsoft.com/office/drawing/2014/main" id="{0ACD6900-1DFE-7CA9-49EC-B6AD0AC6C853}"/>
                  </a:ext>
                </a:extLst>
              </p:cNvPr>
              <p:cNvSpPr/>
              <p:nvPr/>
            </p:nvSpPr>
            <p:spPr>
              <a:xfrm>
                <a:off x="3869531" y="4014788"/>
                <a:ext cx="59531" cy="54769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44" name="Oval 243">
                <a:extLst>
                  <a:ext uri="{FF2B5EF4-FFF2-40B4-BE49-F238E27FC236}">
                    <a16:creationId xmlns:a16="http://schemas.microsoft.com/office/drawing/2014/main" id="{CAB3B282-12B0-A1BE-02F3-362F24BF608D}"/>
                  </a:ext>
                </a:extLst>
              </p:cNvPr>
              <p:cNvSpPr/>
              <p:nvPr/>
            </p:nvSpPr>
            <p:spPr>
              <a:xfrm>
                <a:off x="3696891" y="4042172"/>
                <a:ext cx="59531" cy="54769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45" name="Oval 244">
                <a:extLst>
                  <a:ext uri="{FF2B5EF4-FFF2-40B4-BE49-F238E27FC236}">
                    <a16:creationId xmlns:a16="http://schemas.microsoft.com/office/drawing/2014/main" id="{5193A391-4E51-653B-AE43-589B5127DCE5}"/>
                  </a:ext>
                </a:extLst>
              </p:cNvPr>
              <p:cNvSpPr/>
              <p:nvPr/>
            </p:nvSpPr>
            <p:spPr>
              <a:xfrm>
                <a:off x="3532716" y="4178793"/>
                <a:ext cx="59531" cy="54769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46" name="Oval 245">
                <a:extLst>
                  <a:ext uri="{FF2B5EF4-FFF2-40B4-BE49-F238E27FC236}">
                    <a16:creationId xmlns:a16="http://schemas.microsoft.com/office/drawing/2014/main" id="{2F1FFA3C-EA9C-9E71-6EFE-6CCEDA220088}"/>
                  </a:ext>
                </a:extLst>
              </p:cNvPr>
              <p:cNvSpPr/>
              <p:nvPr/>
            </p:nvSpPr>
            <p:spPr>
              <a:xfrm>
                <a:off x="3691069" y="4253685"/>
                <a:ext cx="59531" cy="54769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47" name="Oval 246">
                <a:extLst>
                  <a:ext uri="{FF2B5EF4-FFF2-40B4-BE49-F238E27FC236}">
                    <a16:creationId xmlns:a16="http://schemas.microsoft.com/office/drawing/2014/main" id="{DD6FA13B-4F42-C036-A775-680A46767F0A}"/>
                  </a:ext>
                </a:extLst>
              </p:cNvPr>
              <p:cNvSpPr/>
              <p:nvPr/>
            </p:nvSpPr>
            <p:spPr>
              <a:xfrm>
                <a:off x="3869531" y="4180965"/>
                <a:ext cx="59531" cy="54769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48" name="Oval 247">
                <a:extLst>
                  <a:ext uri="{FF2B5EF4-FFF2-40B4-BE49-F238E27FC236}">
                    <a16:creationId xmlns:a16="http://schemas.microsoft.com/office/drawing/2014/main" id="{2BBB35AB-3538-D0B8-24C7-70DD141EBACB}"/>
                  </a:ext>
                </a:extLst>
              </p:cNvPr>
              <p:cNvSpPr/>
              <p:nvPr/>
            </p:nvSpPr>
            <p:spPr>
              <a:xfrm>
                <a:off x="3455691" y="4082469"/>
                <a:ext cx="59531" cy="54769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249" name="Oval 248">
                <a:extLst>
                  <a:ext uri="{FF2B5EF4-FFF2-40B4-BE49-F238E27FC236}">
                    <a16:creationId xmlns:a16="http://schemas.microsoft.com/office/drawing/2014/main" id="{C6B1A6DA-A720-13A1-6D0F-2CCEF2D10886}"/>
                  </a:ext>
                </a:extLst>
              </p:cNvPr>
              <p:cNvSpPr/>
              <p:nvPr/>
            </p:nvSpPr>
            <p:spPr>
              <a:xfrm>
                <a:off x="3839765" y="3903380"/>
                <a:ext cx="59531" cy="54769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cxnSp>
            <p:nvCxnSpPr>
              <p:cNvPr id="250" name="Straight Arrow Connector 249">
                <a:extLst>
                  <a:ext uri="{FF2B5EF4-FFF2-40B4-BE49-F238E27FC236}">
                    <a16:creationId xmlns:a16="http://schemas.microsoft.com/office/drawing/2014/main" id="{53E88882-31C0-671A-7EE4-07D52B9E71D6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763739" y="3640931"/>
                <a:ext cx="76026" cy="240394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Straight Arrow Connector 250">
                <a:extLst>
                  <a:ext uri="{FF2B5EF4-FFF2-40B4-BE49-F238E27FC236}">
                    <a16:creationId xmlns:a16="http://schemas.microsoft.com/office/drawing/2014/main" id="{CD2C3B2A-49D4-46E2-9275-06C8C790AE9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395968" y="3722973"/>
                <a:ext cx="136748" cy="146374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2" name="TextBox 251">
                <a:extLst>
                  <a:ext uri="{FF2B5EF4-FFF2-40B4-BE49-F238E27FC236}">
                    <a16:creationId xmlns:a16="http://schemas.microsoft.com/office/drawing/2014/main" id="{A12892BC-B99B-0374-199D-139A5E81B98E}"/>
                  </a:ext>
                </a:extLst>
              </p:cNvPr>
              <p:cNvSpPr txBox="1"/>
              <p:nvPr/>
            </p:nvSpPr>
            <p:spPr>
              <a:xfrm rot="18588833">
                <a:off x="2818066" y="3458879"/>
                <a:ext cx="966707" cy="3663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577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Polymer</a:t>
                </a:r>
                <a:endParaRPr lang="en-IN" sz="705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53" name="TextBox 252">
                <a:extLst>
                  <a:ext uri="{FF2B5EF4-FFF2-40B4-BE49-F238E27FC236}">
                    <a16:creationId xmlns:a16="http://schemas.microsoft.com/office/drawing/2014/main" id="{AA6E5675-0E14-0A72-3232-6A12C2C439E6}"/>
                  </a:ext>
                </a:extLst>
              </p:cNvPr>
              <p:cNvSpPr txBox="1"/>
              <p:nvPr/>
            </p:nvSpPr>
            <p:spPr>
              <a:xfrm rot="1647839">
                <a:off x="3352377" y="3410927"/>
                <a:ext cx="1275203" cy="3741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577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Nanoparticles</a:t>
                </a:r>
                <a:endParaRPr lang="en-IN" sz="77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990E2BDE-6406-C459-69B9-D846BB8967DB}"/>
                </a:ext>
              </a:extLst>
            </p:cNvPr>
            <p:cNvGrpSpPr/>
            <p:nvPr/>
          </p:nvGrpSpPr>
          <p:grpSpPr>
            <a:xfrm>
              <a:off x="4636134" y="4207406"/>
              <a:ext cx="1308679" cy="699262"/>
              <a:chOff x="3449101" y="3687105"/>
              <a:chExt cx="1563182" cy="888345"/>
            </a:xfrm>
          </p:grpSpPr>
          <p:sp>
            <p:nvSpPr>
              <p:cNvPr id="217" name="Oval 216">
                <a:extLst>
                  <a:ext uri="{FF2B5EF4-FFF2-40B4-BE49-F238E27FC236}">
                    <a16:creationId xmlns:a16="http://schemas.microsoft.com/office/drawing/2014/main" id="{E3C34E61-54D0-43FA-C35A-1BC14B5ABE57}"/>
                  </a:ext>
                </a:extLst>
              </p:cNvPr>
              <p:cNvSpPr/>
              <p:nvPr/>
            </p:nvSpPr>
            <p:spPr>
              <a:xfrm rot="1320565">
                <a:off x="3884876" y="4330552"/>
                <a:ext cx="75028" cy="70337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218" name="Oval 217">
                <a:extLst>
                  <a:ext uri="{FF2B5EF4-FFF2-40B4-BE49-F238E27FC236}">
                    <a16:creationId xmlns:a16="http://schemas.microsoft.com/office/drawing/2014/main" id="{36E24AF8-908D-4D96-E7B7-37670EECD4E5}"/>
                  </a:ext>
                </a:extLst>
              </p:cNvPr>
              <p:cNvSpPr/>
              <p:nvPr/>
            </p:nvSpPr>
            <p:spPr>
              <a:xfrm rot="1320565">
                <a:off x="3967616" y="4326064"/>
                <a:ext cx="75028" cy="70337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219" name="Oval 218">
                <a:extLst>
                  <a:ext uri="{FF2B5EF4-FFF2-40B4-BE49-F238E27FC236}">
                    <a16:creationId xmlns:a16="http://schemas.microsoft.com/office/drawing/2014/main" id="{410B652C-6FDB-BD1B-7948-77043EEBE6FA}"/>
                  </a:ext>
                </a:extLst>
              </p:cNvPr>
              <p:cNvSpPr/>
              <p:nvPr/>
            </p:nvSpPr>
            <p:spPr>
              <a:xfrm rot="1320565">
                <a:off x="4028756" y="4274912"/>
                <a:ext cx="75028" cy="70337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220" name="Oval 219">
                <a:extLst>
                  <a:ext uri="{FF2B5EF4-FFF2-40B4-BE49-F238E27FC236}">
                    <a16:creationId xmlns:a16="http://schemas.microsoft.com/office/drawing/2014/main" id="{6F30C1EB-3A8F-6E8C-2AC9-30A5E5AA4B7F}"/>
                  </a:ext>
                </a:extLst>
              </p:cNvPr>
              <p:cNvSpPr/>
              <p:nvPr/>
            </p:nvSpPr>
            <p:spPr>
              <a:xfrm rot="1320565">
                <a:off x="4104242" y="4251807"/>
                <a:ext cx="75028" cy="70337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221" name="Oval 220">
                <a:extLst>
                  <a:ext uri="{FF2B5EF4-FFF2-40B4-BE49-F238E27FC236}">
                    <a16:creationId xmlns:a16="http://schemas.microsoft.com/office/drawing/2014/main" id="{0D5850CB-322D-CFD4-462A-612BCBC35DF8}"/>
                  </a:ext>
                </a:extLst>
              </p:cNvPr>
              <p:cNvSpPr/>
              <p:nvPr/>
            </p:nvSpPr>
            <p:spPr>
              <a:xfrm rot="1320565">
                <a:off x="4177353" y="4234577"/>
                <a:ext cx="75028" cy="70337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222" name="Oval 221">
                <a:extLst>
                  <a:ext uri="{FF2B5EF4-FFF2-40B4-BE49-F238E27FC236}">
                    <a16:creationId xmlns:a16="http://schemas.microsoft.com/office/drawing/2014/main" id="{8697D4BE-4AFE-B8EA-3AB8-88971DC48A17}"/>
                  </a:ext>
                </a:extLst>
              </p:cNvPr>
              <p:cNvSpPr/>
              <p:nvPr/>
            </p:nvSpPr>
            <p:spPr>
              <a:xfrm rot="1320565">
                <a:off x="4253554" y="4216153"/>
                <a:ext cx="75028" cy="70337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223" name="Oval 222">
                <a:extLst>
                  <a:ext uri="{FF2B5EF4-FFF2-40B4-BE49-F238E27FC236}">
                    <a16:creationId xmlns:a16="http://schemas.microsoft.com/office/drawing/2014/main" id="{6791005B-7A10-B21A-229B-7D9CCFF1B532}"/>
                  </a:ext>
                </a:extLst>
              </p:cNvPr>
              <p:cNvSpPr/>
              <p:nvPr/>
            </p:nvSpPr>
            <p:spPr>
              <a:xfrm rot="1320565">
                <a:off x="4328466" y="4200918"/>
                <a:ext cx="75028" cy="70337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224" name="Oval 223">
                <a:extLst>
                  <a:ext uri="{FF2B5EF4-FFF2-40B4-BE49-F238E27FC236}">
                    <a16:creationId xmlns:a16="http://schemas.microsoft.com/office/drawing/2014/main" id="{3D441A02-1E53-D694-46E6-F3AD86F56B44}"/>
                  </a:ext>
                </a:extLst>
              </p:cNvPr>
              <p:cNvSpPr/>
              <p:nvPr/>
            </p:nvSpPr>
            <p:spPr>
              <a:xfrm rot="1320565">
                <a:off x="4401351" y="4190697"/>
                <a:ext cx="75028" cy="70337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225" name="TextBox 224">
                <a:extLst>
                  <a:ext uri="{FF2B5EF4-FFF2-40B4-BE49-F238E27FC236}">
                    <a16:creationId xmlns:a16="http://schemas.microsoft.com/office/drawing/2014/main" id="{D23E7B93-6633-E14D-1397-42592E4F42F4}"/>
                  </a:ext>
                </a:extLst>
              </p:cNvPr>
              <p:cNvSpPr txBox="1"/>
              <p:nvPr/>
            </p:nvSpPr>
            <p:spPr>
              <a:xfrm>
                <a:off x="3449101" y="3887658"/>
                <a:ext cx="825090" cy="4533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577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Polymer (A)</a:t>
                </a:r>
                <a:endParaRPr lang="en-IN" sz="577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26" name="TextBox 225">
                <a:extLst>
                  <a:ext uri="{FF2B5EF4-FFF2-40B4-BE49-F238E27FC236}">
                    <a16:creationId xmlns:a16="http://schemas.microsoft.com/office/drawing/2014/main" id="{7442535C-CDBB-40D0-ECB9-0022E5CE3AF8}"/>
                  </a:ext>
                </a:extLst>
              </p:cNvPr>
              <p:cNvSpPr txBox="1"/>
              <p:nvPr/>
            </p:nvSpPr>
            <p:spPr>
              <a:xfrm>
                <a:off x="4138508" y="3851014"/>
                <a:ext cx="873775" cy="4533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577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Polymer (B)</a:t>
                </a:r>
                <a:endParaRPr lang="en-IN" sz="577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grpSp>
            <p:nvGrpSpPr>
              <p:cNvPr id="227" name="Group 226">
                <a:extLst>
                  <a:ext uri="{FF2B5EF4-FFF2-40B4-BE49-F238E27FC236}">
                    <a16:creationId xmlns:a16="http://schemas.microsoft.com/office/drawing/2014/main" id="{333B6608-FDDE-07BE-E5F4-DF1268F2E704}"/>
                  </a:ext>
                </a:extLst>
              </p:cNvPr>
              <p:cNvGrpSpPr/>
              <p:nvPr/>
            </p:nvGrpSpPr>
            <p:grpSpPr>
              <a:xfrm>
                <a:off x="3781662" y="3687926"/>
                <a:ext cx="301008" cy="214737"/>
                <a:chOff x="5015132" y="2933114"/>
                <a:chExt cx="1132450" cy="665582"/>
              </a:xfrm>
            </p:grpSpPr>
            <p:sp>
              <p:nvSpPr>
                <p:cNvPr id="236" name="Freeform: Shape 235">
                  <a:extLst>
                    <a:ext uri="{FF2B5EF4-FFF2-40B4-BE49-F238E27FC236}">
                      <a16:creationId xmlns:a16="http://schemas.microsoft.com/office/drawing/2014/main" id="{70B3FF92-330F-A52E-1202-05EEACAB8164}"/>
                    </a:ext>
                  </a:extLst>
                </p:cNvPr>
                <p:cNvSpPr/>
                <p:nvPr/>
              </p:nvSpPr>
              <p:spPr>
                <a:xfrm>
                  <a:off x="5015132" y="2933114"/>
                  <a:ext cx="1005867" cy="91440"/>
                </a:xfrm>
                <a:custGeom>
                  <a:avLst/>
                  <a:gdLst>
                    <a:gd name="connsiteX0" fmla="*/ 0 w 1005867"/>
                    <a:gd name="connsiteY0" fmla="*/ 84406 h 91440"/>
                    <a:gd name="connsiteX1" fmla="*/ 337625 w 1005867"/>
                    <a:gd name="connsiteY1" fmla="*/ 28135 h 91440"/>
                    <a:gd name="connsiteX2" fmla="*/ 365760 w 1005867"/>
                    <a:gd name="connsiteY2" fmla="*/ 7034 h 91440"/>
                    <a:gd name="connsiteX3" fmla="*/ 393896 w 1005867"/>
                    <a:gd name="connsiteY3" fmla="*/ 0 h 91440"/>
                    <a:gd name="connsiteX4" fmla="*/ 478302 w 1005867"/>
                    <a:gd name="connsiteY4" fmla="*/ 35169 h 91440"/>
                    <a:gd name="connsiteX5" fmla="*/ 562708 w 1005867"/>
                    <a:gd name="connsiteY5" fmla="*/ 63304 h 91440"/>
                    <a:gd name="connsiteX6" fmla="*/ 794825 w 1005867"/>
                    <a:gd name="connsiteY6" fmla="*/ 42203 h 91440"/>
                    <a:gd name="connsiteX7" fmla="*/ 822960 w 1005867"/>
                    <a:gd name="connsiteY7" fmla="*/ 35169 h 91440"/>
                    <a:gd name="connsiteX8" fmla="*/ 921434 w 1005867"/>
                    <a:gd name="connsiteY8" fmla="*/ 14068 h 91440"/>
                    <a:gd name="connsiteX9" fmla="*/ 956603 w 1005867"/>
                    <a:gd name="connsiteY9" fmla="*/ 70338 h 91440"/>
                    <a:gd name="connsiteX10" fmla="*/ 970671 w 1005867"/>
                    <a:gd name="connsiteY10" fmla="*/ 91440 h 91440"/>
                    <a:gd name="connsiteX11" fmla="*/ 1005840 w 1005867"/>
                    <a:gd name="connsiteY11" fmla="*/ 77372 h 914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1005867" h="91440">
                      <a:moveTo>
                        <a:pt x="0" y="84406"/>
                      </a:moveTo>
                      <a:cubicBezTo>
                        <a:pt x="49113" y="-62929"/>
                        <a:pt x="-7342" y="62631"/>
                        <a:pt x="337625" y="28135"/>
                      </a:cubicBezTo>
                      <a:cubicBezTo>
                        <a:pt x="349290" y="26969"/>
                        <a:pt x="355275" y="12277"/>
                        <a:pt x="365760" y="7034"/>
                      </a:cubicBezTo>
                      <a:cubicBezTo>
                        <a:pt x="374407" y="2711"/>
                        <a:pt x="384517" y="2345"/>
                        <a:pt x="393896" y="0"/>
                      </a:cubicBezTo>
                      <a:cubicBezTo>
                        <a:pt x="459461" y="32782"/>
                        <a:pt x="411656" y="11367"/>
                        <a:pt x="478302" y="35169"/>
                      </a:cubicBezTo>
                      <a:cubicBezTo>
                        <a:pt x="554508" y="62386"/>
                        <a:pt x="509887" y="50100"/>
                        <a:pt x="562708" y="63304"/>
                      </a:cubicBezTo>
                      <a:lnTo>
                        <a:pt x="794825" y="42203"/>
                      </a:lnTo>
                      <a:cubicBezTo>
                        <a:pt x="804436" y="41164"/>
                        <a:pt x="813541" y="37343"/>
                        <a:pt x="822960" y="35169"/>
                      </a:cubicBezTo>
                      <a:cubicBezTo>
                        <a:pt x="877124" y="22669"/>
                        <a:pt x="876578" y="23038"/>
                        <a:pt x="921434" y="14068"/>
                      </a:cubicBezTo>
                      <a:cubicBezTo>
                        <a:pt x="933157" y="32825"/>
                        <a:pt x="944728" y="51677"/>
                        <a:pt x="956603" y="70338"/>
                      </a:cubicBezTo>
                      <a:cubicBezTo>
                        <a:pt x="961142" y="77470"/>
                        <a:pt x="970671" y="91440"/>
                        <a:pt x="970671" y="91440"/>
                      </a:cubicBezTo>
                      <a:cubicBezTo>
                        <a:pt x="1008139" y="83946"/>
                        <a:pt x="1005840" y="96361"/>
                        <a:pt x="1005840" y="77372"/>
                      </a:cubicBezTo>
                    </a:path>
                  </a:pathLst>
                </a:custGeom>
                <a:noFill/>
                <a:ln w="190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237" name="Freeform: Shape 236">
                  <a:extLst>
                    <a:ext uri="{FF2B5EF4-FFF2-40B4-BE49-F238E27FC236}">
                      <a16:creationId xmlns:a16="http://schemas.microsoft.com/office/drawing/2014/main" id="{B5789694-D1E4-CC54-6401-DCF3E252B873}"/>
                    </a:ext>
                  </a:extLst>
                </p:cNvPr>
                <p:cNvSpPr/>
                <p:nvPr/>
              </p:nvSpPr>
              <p:spPr>
                <a:xfrm>
                  <a:off x="5036234" y="3108960"/>
                  <a:ext cx="986325" cy="175846"/>
                </a:xfrm>
                <a:custGeom>
                  <a:avLst/>
                  <a:gdLst>
                    <a:gd name="connsiteX0" fmla="*/ 0 w 986325"/>
                    <a:gd name="connsiteY0" fmla="*/ 175846 h 175846"/>
                    <a:gd name="connsiteX1" fmla="*/ 21102 w 986325"/>
                    <a:gd name="connsiteY1" fmla="*/ 133643 h 175846"/>
                    <a:gd name="connsiteX2" fmla="*/ 42203 w 986325"/>
                    <a:gd name="connsiteY2" fmla="*/ 49237 h 175846"/>
                    <a:gd name="connsiteX3" fmla="*/ 168812 w 986325"/>
                    <a:gd name="connsiteY3" fmla="*/ 42203 h 175846"/>
                    <a:gd name="connsiteX4" fmla="*/ 196948 w 986325"/>
                    <a:gd name="connsiteY4" fmla="*/ 35169 h 175846"/>
                    <a:gd name="connsiteX5" fmla="*/ 218049 w 986325"/>
                    <a:gd name="connsiteY5" fmla="*/ 14067 h 175846"/>
                    <a:gd name="connsiteX6" fmla="*/ 239151 w 986325"/>
                    <a:gd name="connsiteY6" fmla="*/ 0 h 175846"/>
                    <a:gd name="connsiteX7" fmla="*/ 323557 w 986325"/>
                    <a:gd name="connsiteY7" fmla="*/ 35169 h 175846"/>
                    <a:gd name="connsiteX8" fmla="*/ 344659 w 986325"/>
                    <a:gd name="connsiteY8" fmla="*/ 42203 h 175846"/>
                    <a:gd name="connsiteX9" fmla="*/ 386862 w 986325"/>
                    <a:gd name="connsiteY9" fmla="*/ 70338 h 175846"/>
                    <a:gd name="connsiteX10" fmla="*/ 457200 w 986325"/>
                    <a:gd name="connsiteY10" fmla="*/ 56270 h 175846"/>
                    <a:gd name="connsiteX11" fmla="*/ 485336 w 986325"/>
                    <a:gd name="connsiteY11" fmla="*/ 49237 h 175846"/>
                    <a:gd name="connsiteX12" fmla="*/ 576776 w 986325"/>
                    <a:gd name="connsiteY12" fmla="*/ 56270 h 175846"/>
                    <a:gd name="connsiteX13" fmla="*/ 661182 w 986325"/>
                    <a:gd name="connsiteY13" fmla="*/ 42203 h 175846"/>
                    <a:gd name="connsiteX14" fmla="*/ 766689 w 986325"/>
                    <a:gd name="connsiteY14" fmla="*/ 63304 h 175846"/>
                    <a:gd name="connsiteX15" fmla="*/ 801859 w 986325"/>
                    <a:gd name="connsiteY15" fmla="*/ 42203 h 175846"/>
                    <a:gd name="connsiteX16" fmla="*/ 829994 w 986325"/>
                    <a:gd name="connsiteY16" fmla="*/ 21101 h 175846"/>
                    <a:gd name="connsiteX17" fmla="*/ 886265 w 986325"/>
                    <a:gd name="connsiteY17" fmla="*/ 35169 h 175846"/>
                    <a:gd name="connsiteX18" fmla="*/ 956603 w 986325"/>
                    <a:gd name="connsiteY18" fmla="*/ 70338 h 175846"/>
                    <a:gd name="connsiteX19" fmla="*/ 984739 w 986325"/>
                    <a:gd name="connsiteY19" fmla="*/ 84406 h 175846"/>
                    <a:gd name="connsiteX20" fmla="*/ 970671 w 986325"/>
                    <a:gd name="connsiteY20" fmla="*/ 70338 h 1758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986325" h="175846">
                      <a:moveTo>
                        <a:pt x="0" y="175846"/>
                      </a:moveTo>
                      <a:cubicBezTo>
                        <a:pt x="7034" y="161778"/>
                        <a:pt x="18288" y="149117"/>
                        <a:pt x="21102" y="133643"/>
                      </a:cubicBezTo>
                      <a:cubicBezTo>
                        <a:pt x="26503" y="103939"/>
                        <a:pt x="-17387" y="70906"/>
                        <a:pt x="42203" y="49237"/>
                      </a:cubicBezTo>
                      <a:cubicBezTo>
                        <a:pt x="81926" y="34792"/>
                        <a:pt x="126609" y="44548"/>
                        <a:pt x="168812" y="42203"/>
                      </a:cubicBezTo>
                      <a:cubicBezTo>
                        <a:pt x="178191" y="39858"/>
                        <a:pt x="188554" y="39965"/>
                        <a:pt x="196948" y="35169"/>
                      </a:cubicBezTo>
                      <a:cubicBezTo>
                        <a:pt x="205585" y="30234"/>
                        <a:pt x="210407" y="20435"/>
                        <a:pt x="218049" y="14067"/>
                      </a:cubicBezTo>
                      <a:cubicBezTo>
                        <a:pt x="224543" y="8655"/>
                        <a:pt x="232117" y="4689"/>
                        <a:pt x="239151" y="0"/>
                      </a:cubicBezTo>
                      <a:lnTo>
                        <a:pt x="323557" y="35169"/>
                      </a:lnTo>
                      <a:cubicBezTo>
                        <a:pt x="330441" y="37923"/>
                        <a:pt x="338490" y="38090"/>
                        <a:pt x="344659" y="42203"/>
                      </a:cubicBezTo>
                      <a:cubicBezTo>
                        <a:pt x="397348" y="77329"/>
                        <a:pt x="336686" y="53613"/>
                        <a:pt x="386862" y="70338"/>
                      </a:cubicBezTo>
                      <a:lnTo>
                        <a:pt x="457200" y="56270"/>
                      </a:lnTo>
                      <a:cubicBezTo>
                        <a:pt x="466653" y="54244"/>
                        <a:pt x="475669" y="49237"/>
                        <a:pt x="485336" y="49237"/>
                      </a:cubicBezTo>
                      <a:cubicBezTo>
                        <a:pt x="515906" y="49237"/>
                        <a:pt x="546296" y="53926"/>
                        <a:pt x="576776" y="56270"/>
                      </a:cubicBezTo>
                      <a:cubicBezTo>
                        <a:pt x="604911" y="51581"/>
                        <a:pt x="632691" y="43560"/>
                        <a:pt x="661182" y="42203"/>
                      </a:cubicBezTo>
                      <a:cubicBezTo>
                        <a:pt x="706705" y="40035"/>
                        <a:pt x="727056" y="50094"/>
                        <a:pt x="766689" y="63304"/>
                      </a:cubicBezTo>
                      <a:cubicBezTo>
                        <a:pt x="778412" y="56270"/>
                        <a:pt x="790484" y="49787"/>
                        <a:pt x="801859" y="42203"/>
                      </a:cubicBezTo>
                      <a:cubicBezTo>
                        <a:pt x="811613" y="35700"/>
                        <a:pt x="818311" y="22075"/>
                        <a:pt x="829994" y="21101"/>
                      </a:cubicBezTo>
                      <a:cubicBezTo>
                        <a:pt x="849262" y="19495"/>
                        <a:pt x="867508" y="30480"/>
                        <a:pt x="886265" y="35169"/>
                      </a:cubicBezTo>
                      <a:cubicBezTo>
                        <a:pt x="934278" y="83182"/>
                        <a:pt x="890787" y="50593"/>
                        <a:pt x="956603" y="70338"/>
                      </a:cubicBezTo>
                      <a:cubicBezTo>
                        <a:pt x="966646" y="73351"/>
                        <a:pt x="974253" y="84406"/>
                        <a:pt x="984739" y="84406"/>
                      </a:cubicBezTo>
                      <a:cubicBezTo>
                        <a:pt x="991371" y="84406"/>
                        <a:pt x="975360" y="75027"/>
                        <a:pt x="970671" y="70338"/>
                      </a:cubicBezTo>
                    </a:path>
                  </a:pathLst>
                </a:custGeom>
                <a:noFill/>
                <a:ln w="190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238" name="Freeform: Shape 237">
                  <a:extLst>
                    <a:ext uri="{FF2B5EF4-FFF2-40B4-BE49-F238E27FC236}">
                      <a16:creationId xmlns:a16="http://schemas.microsoft.com/office/drawing/2014/main" id="{631BE31C-AA49-E969-BA87-3D725DCB9EC1}"/>
                    </a:ext>
                  </a:extLst>
                </p:cNvPr>
                <p:cNvSpPr/>
                <p:nvPr/>
              </p:nvSpPr>
              <p:spPr>
                <a:xfrm>
                  <a:off x="5036234" y="3368968"/>
                  <a:ext cx="984739" cy="63549"/>
                </a:xfrm>
                <a:custGeom>
                  <a:avLst/>
                  <a:gdLst>
                    <a:gd name="connsiteX0" fmla="*/ 0 w 984739"/>
                    <a:gd name="connsiteY0" fmla="*/ 21346 h 63549"/>
                    <a:gd name="connsiteX1" fmla="*/ 203982 w 984739"/>
                    <a:gd name="connsiteY1" fmla="*/ 21346 h 63549"/>
                    <a:gd name="connsiteX2" fmla="*/ 232117 w 984739"/>
                    <a:gd name="connsiteY2" fmla="*/ 42448 h 63549"/>
                    <a:gd name="connsiteX3" fmla="*/ 253219 w 984739"/>
                    <a:gd name="connsiteY3" fmla="*/ 49481 h 63549"/>
                    <a:gd name="connsiteX4" fmla="*/ 274320 w 984739"/>
                    <a:gd name="connsiteY4" fmla="*/ 63549 h 63549"/>
                    <a:gd name="connsiteX5" fmla="*/ 330591 w 984739"/>
                    <a:gd name="connsiteY5" fmla="*/ 49481 h 63549"/>
                    <a:gd name="connsiteX6" fmla="*/ 386862 w 984739"/>
                    <a:gd name="connsiteY6" fmla="*/ 21346 h 63549"/>
                    <a:gd name="connsiteX7" fmla="*/ 527539 w 984739"/>
                    <a:gd name="connsiteY7" fmla="*/ 14312 h 63549"/>
                    <a:gd name="connsiteX8" fmla="*/ 583809 w 984739"/>
                    <a:gd name="connsiteY8" fmla="*/ 7278 h 63549"/>
                    <a:gd name="connsiteX9" fmla="*/ 633046 w 984739"/>
                    <a:gd name="connsiteY9" fmla="*/ 245 h 63549"/>
                    <a:gd name="connsiteX10" fmla="*/ 731520 w 984739"/>
                    <a:gd name="connsiteY10" fmla="*/ 21346 h 63549"/>
                    <a:gd name="connsiteX11" fmla="*/ 752622 w 984739"/>
                    <a:gd name="connsiteY11" fmla="*/ 28380 h 63549"/>
                    <a:gd name="connsiteX12" fmla="*/ 815926 w 984739"/>
                    <a:gd name="connsiteY12" fmla="*/ 49481 h 63549"/>
                    <a:gd name="connsiteX13" fmla="*/ 822960 w 984739"/>
                    <a:gd name="connsiteY13" fmla="*/ 28380 h 63549"/>
                    <a:gd name="connsiteX14" fmla="*/ 949569 w 984739"/>
                    <a:gd name="connsiteY14" fmla="*/ 7278 h 63549"/>
                    <a:gd name="connsiteX15" fmla="*/ 984739 w 984739"/>
                    <a:gd name="connsiteY15" fmla="*/ 245 h 635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984739" h="63549">
                      <a:moveTo>
                        <a:pt x="0" y="21346"/>
                      </a:moveTo>
                      <a:cubicBezTo>
                        <a:pt x="73959" y="15183"/>
                        <a:pt x="127268" y="6733"/>
                        <a:pt x="203982" y="21346"/>
                      </a:cubicBezTo>
                      <a:cubicBezTo>
                        <a:pt x="215498" y="23540"/>
                        <a:pt x="221938" y="36632"/>
                        <a:pt x="232117" y="42448"/>
                      </a:cubicBezTo>
                      <a:cubicBezTo>
                        <a:pt x="238555" y="46127"/>
                        <a:pt x="246185" y="47137"/>
                        <a:pt x="253219" y="49481"/>
                      </a:cubicBezTo>
                      <a:cubicBezTo>
                        <a:pt x="260253" y="54170"/>
                        <a:pt x="265866" y="63549"/>
                        <a:pt x="274320" y="63549"/>
                      </a:cubicBezTo>
                      <a:cubicBezTo>
                        <a:pt x="293654" y="63549"/>
                        <a:pt x="312545" y="56422"/>
                        <a:pt x="330591" y="49481"/>
                      </a:cubicBezTo>
                      <a:cubicBezTo>
                        <a:pt x="350166" y="41952"/>
                        <a:pt x="364696" y="23274"/>
                        <a:pt x="386862" y="21346"/>
                      </a:cubicBezTo>
                      <a:cubicBezTo>
                        <a:pt x="433636" y="17279"/>
                        <a:pt x="480647" y="16657"/>
                        <a:pt x="527539" y="14312"/>
                      </a:cubicBezTo>
                      <a:lnTo>
                        <a:pt x="583809" y="7278"/>
                      </a:lnTo>
                      <a:cubicBezTo>
                        <a:pt x="600243" y="5087"/>
                        <a:pt x="616542" y="-1327"/>
                        <a:pt x="633046" y="245"/>
                      </a:cubicBezTo>
                      <a:cubicBezTo>
                        <a:pt x="666465" y="3428"/>
                        <a:pt x="698843" y="13657"/>
                        <a:pt x="731520" y="21346"/>
                      </a:cubicBezTo>
                      <a:cubicBezTo>
                        <a:pt x="738737" y="23044"/>
                        <a:pt x="745807" y="25459"/>
                        <a:pt x="752622" y="28380"/>
                      </a:cubicBezTo>
                      <a:cubicBezTo>
                        <a:pt x="803583" y="50221"/>
                        <a:pt x="756641" y="37625"/>
                        <a:pt x="815926" y="49481"/>
                      </a:cubicBezTo>
                      <a:cubicBezTo>
                        <a:pt x="818271" y="42447"/>
                        <a:pt x="818328" y="34169"/>
                        <a:pt x="822960" y="28380"/>
                      </a:cubicBezTo>
                      <a:cubicBezTo>
                        <a:pt x="848531" y="-3582"/>
                        <a:pt x="939272" y="7964"/>
                        <a:pt x="949569" y="7278"/>
                      </a:cubicBezTo>
                      <a:cubicBezTo>
                        <a:pt x="979980" y="-324"/>
                        <a:pt x="968038" y="245"/>
                        <a:pt x="984739" y="245"/>
                      </a:cubicBezTo>
                    </a:path>
                  </a:pathLst>
                </a:custGeom>
                <a:noFill/>
                <a:ln w="190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/>
                </a:p>
              </p:txBody>
            </p:sp>
            <p:sp>
              <p:nvSpPr>
                <p:cNvPr id="239" name="Freeform: Shape 238">
                  <a:extLst>
                    <a:ext uri="{FF2B5EF4-FFF2-40B4-BE49-F238E27FC236}">
                      <a16:creationId xmlns:a16="http://schemas.microsoft.com/office/drawing/2014/main" id="{78F3625E-C6BD-5194-F77A-86B07006AFBA}"/>
                    </a:ext>
                  </a:extLst>
                </p:cNvPr>
                <p:cNvSpPr/>
                <p:nvPr/>
              </p:nvSpPr>
              <p:spPr>
                <a:xfrm>
                  <a:off x="5036234" y="3523957"/>
                  <a:ext cx="1111348" cy="74739"/>
                </a:xfrm>
                <a:custGeom>
                  <a:avLst/>
                  <a:gdLst>
                    <a:gd name="connsiteX0" fmla="*/ 0 w 1111348"/>
                    <a:gd name="connsiteY0" fmla="*/ 0 h 74739"/>
                    <a:gd name="connsiteX1" fmla="*/ 77372 w 1111348"/>
                    <a:gd name="connsiteY1" fmla="*/ 70338 h 74739"/>
                    <a:gd name="connsiteX2" fmla="*/ 407963 w 1111348"/>
                    <a:gd name="connsiteY2" fmla="*/ 28135 h 74739"/>
                    <a:gd name="connsiteX3" fmla="*/ 429064 w 1111348"/>
                    <a:gd name="connsiteY3" fmla="*/ 7034 h 74739"/>
                    <a:gd name="connsiteX4" fmla="*/ 576775 w 1111348"/>
                    <a:gd name="connsiteY4" fmla="*/ 21101 h 74739"/>
                    <a:gd name="connsiteX5" fmla="*/ 633046 w 1111348"/>
                    <a:gd name="connsiteY5" fmla="*/ 42203 h 74739"/>
                    <a:gd name="connsiteX6" fmla="*/ 703384 w 1111348"/>
                    <a:gd name="connsiteY6" fmla="*/ 35169 h 74739"/>
                    <a:gd name="connsiteX7" fmla="*/ 731520 w 1111348"/>
                    <a:gd name="connsiteY7" fmla="*/ 14068 h 74739"/>
                    <a:gd name="connsiteX8" fmla="*/ 822960 w 1111348"/>
                    <a:gd name="connsiteY8" fmla="*/ 28135 h 74739"/>
                    <a:gd name="connsiteX9" fmla="*/ 851095 w 1111348"/>
                    <a:gd name="connsiteY9" fmla="*/ 49237 h 74739"/>
                    <a:gd name="connsiteX10" fmla="*/ 949569 w 1111348"/>
                    <a:gd name="connsiteY10" fmla="*/ 56271 h 74739"/>
                    <a:gd name="connsiteX11" fmla="*/ 977704 w 1111348"/>
                    <a:gd name="connsiteY11" fmla="*/ 35169 h 74739"/>
                    <a:gd name="connsiteX12" fmla="*/ 1090246 w 1111348"/>
                    <a:gd name="connsiteY12" fmla="*/ 28135 h 74739"/>
                    <a:gd name="connsiteX13" fmla="*/ 1111348 w 1111348"/>
                    <a:gd name="connsiteY13" fmla="*/ 0 h 7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111348" h="74739">
                      <a:moveTo>
                        <a:pt x="0" y="0"/>
                      </a:moveTo>
                      <a:cubicBezTo>
                        <a:pt x="62248" y="62248"/>
                        <a:pt x="34200" y="41557"/>
                        <a:pt x="77372" y="70338"/>
                      </a:cubicBezTo>
                      <a:cubicBezTo>
                        <a:pt x="263689" y="57339"/>
                        <a:pt x="313806" y="108842"/>
                        <a:pt x="407963" y="28135"/>
                      </a:cubicBezTo>
                      <a:cubicBezTo>
                        <a:pt x="415515" y="21661"/>
                        <a:pt x="422030" y="14068"/>
                        <a:pt x="429064" y="7034"/>
                      </a:cubicBezTo>
                      <a:cubicBezTo>
                        <a:pt x="471883" y="10093"/>
                        <a:pt x="531330" y="12012"/>
                        <a:pt x="576775" y="21101"/>
                      </a:cubicBezTo>
                      <a:cubicBezTo>
                        <a:pt x="587802" y="23306"/>
                        <a:pt x="628547" y="40403"/>
                        <a:pt x="633046" y="42203"/>
                      </a:cubicBezTo>
                      <a:cubicBezTo>
                        <a:pt x="656492" y="39858"/>
                        <a:pt x="680728" y="41642"/>
                        <a:pt x="703384" y="35169"/>
                      </a:cubicBezTo>
                      <a:cubicBezTo>
                        <a:pt x="714656" y="31948"/>
                        <a:pt x="719986" y="16165"/>
                        <a:pt x="731520" y="14068"/>
                      </a:cubicBezTo>
                      <a:cubicBezTo>
                        <a:pt x="735852" y="13280"/>
                        <a:pt x="815177" y="26838"/>
                        <a:pt x="822960" y="28135"/>
                      </a:cubicBezTo>
                      <a:cubicBezTo>
                        <a:pt x="832338" y="35169"/>
                        <a:pt x="840055" y="45294"/>
                        <a:pt x="851095" y="49237"/>
                      </a:cubicBezTo>
                      <a:cubicBezTo>
                        <a:pt x="910254" y="70366"/>
                        <a:pt x="906590" y="67016"/>
                        <a:pt x="949569" y="56271"/>
                      </a:cubicBezTo>
                      <a:cubicBezTo>
                        <a:pt x="958947" y="49237"/>
                        <a:pt x="967032" y="40020"/>
                        <a:pt x="977704" y="35169"/>
                      </a:cubicBezTo>
                      <a:cubicBezTo>
                        <a:pt x="1026566" y="12958"/>
                        <a:pt x="1035835" y="22089"/>
                        <a:pt x="1090246" y="28135"/>
                      </a:cubicBezTo>
                      <a:lnTo>
                        <a:pt x="1111348" y="0"/>
                      </a:lnTo>
                    </a:path>
                  </a:pathLst>
                </a:custGeom>
                <a:noFill/>
                <a:ln w="190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/>
                </a:p>
              </p:txBody>
            </p:sp>
          </p:grpSp>
          <p:grpSp>
            <p:nvGrpSpPr>
              <p:cNvPr id="228" name="Group 227">
                <a:extLst>
                  <a:ext uri="{FF2B5EF4-FFF2-40B4-BE49-F238E27FC236}">
                    <a16:creationId xmlns:a16="http://schemas.microsoft.com/office/drawing/2014/main" id="{66B9A019-A69B-6F75-93E2-D0A522E3B47A}"/>
                  </a:ext>
                </a:extLst>
              </p:cNvPr>
              <p:cNvGrpSpPr/>
              <p:nvPr/>
            </p:nvGrpSpPr>
            <p:grpSpPr>
              <a:xfrm>
                <a:off x="4227400" y="3687105"/>
                <a:ext cx="301008" cy="214737"/>
                <a:chOff x="5015132" y="2933114"/>
                <a:chExt cx="1132450" cy="665582"/>
              </a:xfrm>
            </p:grpSpPr>
            <p:sp>
              <p:nvSpPr>
                <p:cNvPr id="232" name="Freeform: Shape 231">
                  <a:extLst>
                    <a:ext uri="{FF2B5EF4-FFF2-40B4-BE49-F238E27FC236}">
                      <a16:creationId xmlns:a16="http://schemas.microsoft.com/office/drawing/2014/main" id="{B0BC195B-1E35-E3D2-46A3-1319822F89B8}"/>
                    </a:ext>
                  </a:extLst>
                </p:cNvPr>
                <p:cNvSpPr/>
                <p:nvPr/>
              </p:nvSpPr>
              <p:spPr>
                <a:xfrm>
                  <a:off x="5015132" y="2933114"/>
                  <a:ext cx="1005867" cy="91440"/>
                </a:xfrm>
                <a:custGeom>
                  <a:avLst/>
                  <a:gdLst>
                    <a:gd name="connsiteX0" fmla="*/ 0 w 1005867"/>
                    <a:gd name="connsiteY0" fmla="*/ 84406 h 91440"/>
                    <a:gd name="connsiteX1" fmla="*/ 337625 w 1005867"/>
                    <a:gd name="connsiteY1" fmla="*/ 28135 h 91440"/>
                    <a:gd name="connsiteX2" fmla="*/ 365760 w 1005867"/>
                    <a:gd name="connsiteY2" fmla="*/ 7034 h 91440"/>
                    <a:gd name="connsiteX3" fmla="*/ 393896 w 1005867"/>
                    <a:gd name="connsiteY3" fmla="*/ 0 h 91440"/>
                    <a:gd name="connsiteX4" fmla="*/ 478302 w 1005867"/>
                    <a:gd name="connsiteY4" fmla="*/ 35169 h 91440"/>
                    <a:gd name="connsiteX5" fmla="*/ 562708 w 1005867"/>
                    <a:gd name="connsiteY5" fmla="*/ 63304 h 91440"/>
                    <a:gd name="connsiteX6" fmla="*/ 794825 w 1005867"/>
                    <a:gd name="connsiteY6" fmla="*/ 42203 h 91440"/>
                    <a:gd name="connsiteX7" fmla="*/ 822960 w 1005867"/>
                    <a:gd name="connsiteY7" fmla="*/ 35169 h 91440"/>
                    <a:gd name="connsiteX8" fmla="*/ 921434 w 1005867"/>
                    <a:gd name="connsiteY8" fmla="*/ 14068 h 91440"/>
                    <a:gd name="connsiteX9" fmla="*/ 956603 w 1005867"/>
                    <a:gd name="connsiteY9" fmla="*/ 70338 h 91440"/>
                    <a:gd name="connsiteX10" fmla="*/ 970671 w 1005867"/>
                    <a:gd name="connsiteY10" fmla="*/ 91440 h 91440"/>
                    <a:gd name="connsiteX11" fmla="*/ 1005840 w 1005867"/>
                    <a:gd name="connsiteY11" fmla="*/ 77372 h 914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1005867" h="91440">
                      <a:moveTo>
                        <a:pt x="0" y="84406"/>
                      </a:moveTo>
                      <a:cubicBezTo>
                        <a:pt x="49113" y="-62929"/>
                        <a:pt x="-7342" y="62631"/>
                        <a:pt x="337625" y="28135"/>
                      </a:cubicBezTo>
                      <a:cubicBezTo>
                        <a:pt x="349290" y="26969"/>
                        <a:pt x="355275" y="12277"/>
                        <a:pt x="365760" y="7034"/>
                      </a:cubicBezTo>
                      <a:cubicBezTo>
                        <a:pt x="374407" y="2711"/>
                        <a:pt x="384517" y="2345"/>
                        <a:pt x="393896" y="0"/>
                      </a:cubicBezTo>
                      <a:cubicBezTo>
                        <a:pt x="459461" y="32782"/>
                        <a:pt x="411656" y="11367"/>
                        <a:pt x="478302" y="35169"/>
                      </a:cubicBezTo>
                      <a:cubicBezTo>
                        <a:pt x="554508" y="62386"/>
                        <a:pt x="509887" y="50100"/>
                        <a:pt x="562708" y="63304"/>
                      </a:cubicBezTo>
                      <a:lnTo>
                        <a:pt x="794825" y="42203"/>
                      </a:lnTo>
                      <a:cubicBezTo>
                        <a:pt x="804436" y="41164"/>
                        <a:pt x="813541" y="37343"/>
                        <a:pt x="822960" y="35169"/>
                      </a:cubicBezTo>
                      <a:cubicBezTo>
                        <a:pt x="877124" y="22669"/>
                        <a:pt x="876578" y="23038"/>
                        <a:pt x="921434" y="14068"/>
                      </a:cubicBezTo>
                      <a:cubicBezTo>
                        <a:pt x="933157" y="32825"/>
                        <a:pt x="944728" y="51677"/>
                        <a:pt x="956603" y="70338"/>
                      </a:cubicBezTo>
                      <a:cubicBezTo>
                        <a:pt x="961142" y="77470"/>
                        <a:pt x="970671" y="91440"/>
                        <a:pt x="970671" y="91440"/>
                      </a:cubicBezTo>
                      <a:cubicBezTo>
                        <a:pt x="1008139" y="83946"/>
                        <a:pt x="1005840" y="96361"/>
                        <a:pt x="1005840" y="77372"/>
                      </a:cubicBezTo>
                    </a:path>
                  </a:pathLst>
                </a:custGeom>
                <a:noFill/>
                <a:ln w="19050"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233" name="Freeform: Shape 232">
                  <a:extLst>
                    <a:ext uri="{FF2B5EF4-FFF2-40B4-BE49-F238E27FC236}">
                      <a16:creationId xmlns:a16="http://schemas.microsoft.com/office/drawing/2014/main" id="{195F9545-B36B-21A7-000B-D594020408A4}"/>
                    </a:ext>
                  </a:extLst>
                </p:cNvPr>
                <p:cNvSpPr/>
                <p:nvPr/>
              </p:nvSpPr>
              <p:spPr>
                <a:xfrm>
                  <a:off x="5036234" y="3108960"/>
                  <a:ext cx="986325" cy="175846"/>
                </a:xfrm>
                <a:custGeom>
                  <a:avLst/>
                  <a:gdLst>
                    <a:gd name="connsiteX0" fmla="*/ 0 w 986325"/>
                    <a:gd name="connsiteY0" fmla="*/ 175846 h 175846"/>
                    <a:gd name="connsiteX1" fmla="*/ 21102 w 986325"/>
                    <a:gd name="connsiteY1" fmla="*/ 133643 h 175846"/>
                    <a:gd name="connsiteX2" fmla="*/ 42203 w 986325"/>
                    <a:gd name="connsiteY2" fmla="*/ 49237 h 175846"/>
                    <a:gd name="connsiteX3" fmla="*/ 168812 w 986325"/>
                    <a:gd name="connsiteY3" fmla="*/ 42203 h 175846"/>
                    <a:gd name="connsiteX4" fmla="*/ 196948 w 986325"/>
                    <a:gd name="connsiteY4" fmla="*/ 35169 h 175846"/>
                    <a:gd name="connsiteX5" fmla="*/ 218049 w 986325"/>
                    <a:gd name="connsiteY5" fmla="*/ 14067 h 175846"/>
                    <a:gd name="connsiteX6" fmla="*/ 239151 w 986325"/>
                    <a:gd name="connsiteY6" fmla="*/ 0 h 175846"/>
                    <a:gd name="connsiteX7" fmla="*/ 323557 w 986325"/>
                    <a:gd name="connsiteY7" fmla="*/ 35169 h 175846"/>
                    <a:gd name="connsiteX8" fmla="*/ 344659 w 986325"/>
                    <a:gd name="connsiteY8" fmla="*/ 42203 h 175846"/>
                    <a:gd name="connsiteX9" fmla="*/ 386862 w 986325"/>
                    <a:gd name="connsiteY9" fmla="*/ 70338 h 175846"/>
                    <a:gd name="connsiteX10" fmla="*/ 457200 w 986325"/>
                    <a:gd name="connsiteY10" fmla="*/ 56270 h 175846"/>
                    <a:gd name="connsiteX11" fmla="*/ 485336 w 986325"/>
                    <a:gd name="connsiteY11" fmla="*/ 49237 h 175846"/>
                    <a:gd name="connsiteX12" fmla="*/ 576776 w 986325"/>
                    <a:gd name="connsiteY12" fmla="*/ 56270 h 175846"/>
                    <a:gd name="connsiteX13" fmla="*/ 661182 w 986325"/>
                    <a:gd name="connsiteY13" fmla="*/ 42203 h 175846"/>
                    <a:gd name="connsiteX14" fmla="*/ 766689 w 986325"/>
                    <a:gd name="connsiteY14" fmla="*/ 63304 h 175846"/>
                    <a:gd name="connsiteX15" fmla="*/ 801859 w 986325"/>
                    <a:gd name="connsiteY15" fmla="*/ 42203 h 175846"/>
                    <a:gd name="connsiteX16" fmla="*/ 829994 w 986325"/>
                    <a:gd name="connsiteY16" fmla="*/ 21101 h 175846"/>
                    <a:gd name="connsiteX17" fmla="*/ 886265 w 986325"/>
                    <a:gd name="connsiteY17" fmla="*/ 35169 h 175846"/>
                    <a:gd name="connsiteX18" fmla="*/ 956603 w 986325"/>
                    <a:gd name="connsiteY18" fmla="*/ 70338 h 175846"/>
                    <a:gd name="connsiteX19" fmla="*/ 984739 w 986325"/>
                    <a:gd name="connsiteY19" fmla="*/ 84406 h 175846"/>
                    <a:gd name="connsiteX20" fmla="*/ 970671 w 986325"/>
                    <a:gd name="connsiteY20" fmla="*/ 70338 h 1758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986325" h="175846">
                      <a:moveTo>
                        <a:pt x="0" y="175846"/>
                      </a:moveTo>
                      <a:cubicBezTo>
                        <a:pt x="7034" y="161778"/>
                        <a:pt x="18288" y="149117"/>
                        <a:pt x="21102" y="133643"/>
                      </a:cubicBezTo>
                      <a:cubicBezTo>
                        <a:pt x="26503" y="103939"/>
                        <a:pt x="-17387" y="70906"/>
                        <a:pt x="42203" y="49237"/>
                      </a:cubicBezTo>
                      <a:cubicBezTo>
                        <a:pt x="81926" y="34792"/>
                        <a:pt x="126609" y="44548"/>
                        <a:pt x="168812" y="42203"/>
                      </a:cubicBezTo>
                      <a:cubicBezTo>
                        <a:pt x="178191" y="39858"/>
                        <a:pt x="188554" y="39965"/>
                        <a:pt x="196948" y="35169"/>
                      </a:cubicBezTo>
                      <a:cubicBezTo>
                        <a:pt x="205585" y="30234"/>
                        <a:pt x="210407" y="20435"/>
                        <a:pt x="218049" y="14067"/>
                      </a:cubicBezTo>
                      <a:cubicBezTo>
                        <a:pt x="224543" y="8655"/>
                        <a:pt x="232117" y="4689"/>
                        <a:pt x="239151" y="0"/>
                      </a:cubicBezTo>
                      <a:lnTo>
                        <a:pt x="323557" y="35169"/>
                      </a:lnTo>
                      <a:cubicBezTo>
                        <a:pt x="330441" y="37923"/>
                        <a:pt x="338490" y="38090"/>
                        <a:pt x="344659" y="42203"/>
                      </a:cubicBezTo>
                      <a:cubicBezTo>
                        <a:pt x="397348" y="77329"/>
                        <a:pt x="336686" y="53613"/>
                        <a:pt x="386862" y="70338"/>
                      </a:cubicBezTo>
                      <a:lnTo>
                        <a:pt x="457200" y="56270"/>
                      </a:lnTo>
                      <a:cubicBezTo>
                        <a:pt x="466653" y="54244"/>
                        <a:pt x="475669" y="49237"/>
                        <a:pt x="485336" y="49237"/>
                      </a:cubicBezTo>
                      <a:cubicBezTo>
                        <a:pt x="515906" y="49237"/>
                        <a:pt x="546296" y="53926"/>
                        <a:pt x="576776" y="56270"/>
                      </a:cubicBezTo>
                      <a:cubicBezTo>
                        <a:pt x="604911" y="51581"/>
                        <a:pt x="632691" y="43560"/>
                        <a:pt x="661182" y="42203"/>
                      </a:cubicBezTo>
                      <a:cubicBezTo>
                        <a:pt x="706705" y="40035"/>
                        <a:pt x="727056" y="50094"/>
                        <a:pt x="766689" y="63304"/>
                      </a:cubicBezTo>
                      <a:cubicBezTo>
                        <a:pt x="778412" y="56270"/>
                        <a:pt x="790484" y="49787"/>
                        <a:pt x="801859" y="42203"/>
                      </a:cubicBezTo>
                      <a:cubicBezTo>
                        <a:pt x="811613" y="35700"/>
                        <a:pt x="818311" y="22075"/>
                        <a:pt x="829994" y="21101"/>
                      </a:cubicBezTo>
                      <a:cubicBezTo>
                        <a:pt x="849262" y="19495"/>
                        <a:pt x="867508" y="30480"/>
                        <a:pt x="886265" y="35169"/>
                      </a:cubicBezTo>
                      <a:cubicBezTo>
                        <a:pt x="934278" y="83182"/>
                        <a:pt x="890787" y="50593"/>
                        <a:pt x="956603" y="70338"/>
                      </a:cubicBezTo>
                      <a:cubicBezTo>
                        <a:pt x="966646" y="73351"/>
                        <a:pt x="974253" y="84406"/>
                        <a:pt x="984739" y="84406"/>
                      </a:cubicBezTo>
                      <a:cubicBezTo>
                        <a:pt x="991371" y="84406"/>
                        <a:pt x="975360" y="75027"/>
                        <a:pt x="970671" y="70338"/>
                      </a:cubicBezTo>
                    </a:path>
                  </a:pathLst>
                </a:custGeom>
                <a:noFill/>
                <a:ln w="19050"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234" name="Freeform: Shape 233">
                  <a:extLst>
                    <a:ext uri="{FF2B5EF4-FFF2-40B4-BE49-F238E27FC236}">
                      <a16:creationId xmlns:a16="http://schemas.microsoft.com/office/drawing/2014/main" id="{4D9F3EA8-B4B5-D26D-A5BB-5540EAD30F5F}"/>
                    </a:ext>
                  </a:extLst>
                </p:cNvPr>
                <p:cNvSpPr/>
                <p:nvPr/>
              </p:nvSpPr>
              <p:spPr>
                <a:xfrm>
                  <a:off x="5036234" y="3368968"/>
                  <a:ext cx="984739" cy="63549"/>
                </a:xfrm>
                <a:custGeom>
                  <a:avLst/>
                  <a:gdLst>
                    <a:gd name="connsiteX0" fmla="*/ 0 w 984739"/>
                    <a:gd name="connsiteY0" fmla="*/ 21346 h 63549"/>
                    <a:gd name="connsiteX1" fmla="*/ 203982 w 984739"/>
                    <a:gd name="connsiteY1" fmla="*/ 21346 h 63549"/>
                    <a:gd name="connsiteX2" fmla="*/ 232117 w 984739"/>
                    <a:gd name="connsiteY2" fmla="*/ 42448 h 63549"/>
                    <a:gd name="connsiteX3" fmla="*/ 253219 w 984739"/>
                    <a:gd name="connsiteY3" fmla="*/ 49481 h 63549"/>
                    <a:gd name="connsiteX4" fmla="*/ 274320 w 984739"/>
                    <a:gd name="connsiteY4" fmla="*/ 63549 h 63549"/>
                    <a:gd name="connsiteX5" fmla="*/ 330591 w 984739"/>
                    <a:gd name="connsiteY5" fmla="*/ 49481 h 63549"/>
                    <a:gd name="connsiteX6" fmla="*/ 386862 w 984739"/>
                    <a:gd name="connsiteY6" fmla="*/ 21346 h 63549"/>
                    <a:gd name="connsiteX7" fmla="*/ 527539 w 984739"/>
                    <a:gd name="connsiteY7" fmla="*/ 14312 h 63549"/>
                    <a:gd name="connsiteX8" fmla="*/ 583809 w 984739"/>
                    <a:gd name="connsiteY8" fmla="*/ 7278 h 63549"/>
                    <a:gd name="connsiteX9" fmla="*/ 633046 w 984739"/>
                    <a:gd name="connsiteY9" fmla="*/ 245 h 63549"/>
                    <a:gd name="connsiteX10" fmla="*/ 731520 w 984739"/>
                    <a:gd name="connsiteY10" fmla="*/ 21346 h 63549"/>
                    <a:gd name="connsiteX11" fmla="*/ 752622 w 984739"/>
                    <a:gd name="connsiteY11" fmla="*/ 28380 h 63549"/>
                    <a:gd name="connsiteX12" fmla="*/ 815926 w 984739"/>
                    <a:gd name="connsiteY12" fmla="*/ 49481 h 63549"/>
                    <a:gd name="connsiteX13" fmla="*/ 822960 w 984739"/>
                    <a:gd name="connsiteY13" fmla="*/ 28380 h 63549"/>
                    <a:gd name="connsiteX14" fmla="*/ 949569 w 984739"/>
                    <a:gd name="connsiteY14" fmla="*/ 7278 h 63549"/>
                    <a:gd name="connsiteX15" fmla="*/ 984739 w 984739"/>
                    <a:gd name="connsiteY15" fmla="*/ 245 h 635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984739" h="63549">
                      <a:moveTo>
                        <a:pt x="0" y="21346"/>
                      </a:moveTo>
                      <a:cubicBezTo>
                        <a:pt x="73959" y="15183"/>
                        <a:pt x="127268" y="6733"/>
                        <a:pt x="203982" y="21346"/>
                      </a:cubicBezTo>
                      <a:cubicBezTo>
                        <a:pt x="215498" y="23540"/>
                        <a:pt x="221938" y="36632"/>
                        <a:pt x="232117" y="42448"/>
                      </a:cubicBezTo>
                      <a:cubicBezTo>
                        <a:pt x="238555" y="46127"/>
                        <a:pt x="246185" y="47137"/>
                        <a:pt x="253219" y="49481"/>
                      </a:cubicBezTo>
                      <a:cubicBezTo>
                        <a:pt x="260253" y="54170"/>
                        <a:pt x="265866" y="63549"/>
                        <a:pt x="274320" y="63549"/>
                      </a:cubicBezTo>
                      <a:cubicBezTo>
                        <a:pt x="293654" y="63549"/>
                        <a:pt x="312545" y="56422"/>
                        <a:pt x="330591" y="49481"/>
                      </a:cubicBezTo>
                      <a:cubicBezTo>
                        <a:pt x="350166" y="41952"/>
                        <a:pt x="364696" y="23274"/>
                        <a:pt x="386862" y="21346"/>
                      </a:cubicBezTo>
                      <a:cubicBezTo>
                        <a:pt x="433636" y="17279"/>
                        <a:pt x="480647" y="16657"/>
                        <a:pt x="527539" y="14312"/>
                      </a:cubicBezTo>
                      <a:lnTo>
                        <a:pt x="583809" y="7278"/>
                      </a:lnTo>
                      <a:cubicBezTo>
                        <a:pt x="600243" y="5087"/>
                        <a:pt x="616542" y="-1327"/>
                        <a:pt x="633046" y="245"/>
                      </a:cubicBezTo>
                      <a:cubicBezTo>
                        <a:pt x="666465" y="3428"/>
                        <a:pt x="698843" y="13657"/>
                        <a:pt x="731520" y="21346"/>
                      </a:cubicBezTo>
                      <a:cubicBezTo>
                        <a:pt x="738737" y="23044"/>
                        <a:pt x="745807" y="25459"/>
                        <a:pt x="752622" y="28380"/>
                      </a:cubicBezTo>
                      <a:cubicBezTo>
                        <a:pt x="803583" y="50221"/>
                        <a:pt x="756641" y="37625"/>
                        <a:pt x="815926" y="49481"/>
                      </a:cubicBezTo>
                      <a:cubicBezTo>
                        <a:pt x="818271" y="42447"/>
                        <a:pt x="818328" y="34169"/>
                        <a:pt x="822960" y="28380"/>
                      </a:cubicBezTo>
                      <a:cubicBezTo>
                        <a:pt x="848531" y="-3582"/>
                        <a:pt x="939272" y="7964"/>
                        <a:pt x="949569" y="7278"/>
                      </a:cubicBezTo>
                      <a:cubicBezTo>
                        <a:pt x="979980" y="-324"/>
                        <a:pt x="968038" y="245"/>
                        <a:pt x="984739" y="245"/>
                      </a:cubicBezTo>
                    </a:path>
                  </a:pathLst>
                </a:custGeom>
                <a:noFill/>
                <a:ln w="19050"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/>
                </a:p>
              </p:txBody>
            </p:sp>
            <p:sp>
              <p:nvSpPr>
                <p:cNvPr id="235" name="Freeform: Shape 234">
                  <a:extLst>
                    <a:ext uri="{FF2B5EF4-FFF2-40B4-BE49-F238E27FC236}">
                      <a16:creationId xmlns:a16="http://schemas.microsoft.com/office/drawing/2014/main" id="{5A0DE596-8FD2-E8C7-931A-24FD71F396D0}"/>
                    </a:ext>
                  </a:extLst>
                </p:cNvPr>
                <p:cNvSpPr/>
                <p:nvPr/>
              </p:nvSpPr>
              <p:spPr>
                <a:xfrm>
                  <a:off x="5036234" y="3523957"/>
                  <a:ext cx="1111348" cy="74739"/>
                </a:xfrm>
                <a:custGeom>
                  <a:avLst/>
                  <a:gdLst>
                    <a:gd name="connsiteX0" fmla="*/ 0 w 1111348"/>
                    <a:gd name="connsiteY0" fmla="*/ 0 h 74739"/>
                    <a:gd name="connsiteX1" fmla="*/ 77372 w 1111348"/>
                    <a:gd name="connsiteY1" fmla="*/ 70338 h 74739"/>
                    <a:gd name="connsiteX2" fmla="*/ 407963 w 1111348"/>
                    <a:gd name="connsiteY2" fmla="*/ 28135 h 74739"/>
                    <a:gd name="connsiteX3" fmla="*/ 429064 w 1111348"/>
                    <a:gd name="connsiteY3" fmla="*/ 7034 h 74739"/>
                    <a:gd name="connsiteX4" fmla="*/ 576775 w 1111348"/>
                    <a:gd name="connsiteY4" fmla="*/ 21101 h 74739"/>
                    <a:gd name="connsiteX5" fmla="*/ 633046 w 1111348"/>
                    <a:gd name="connsiteY5" fmla="*/ 42203 h 74739"/>
                    <a:gd name="connsiteX6" fmla="*/ 703384 w 1111348"/>
                    <a:gd name="connsiteY6" fmla="*/ 35169 h 74739"/>
                    <a:gd name="connsiteX7" fmla="*/ 731520 w 1111348"/>
                    <a:gd name="connsiteY7" fmla="*/ 14068 h 74739"/>
                    <a:gd name="connsiteX8" fmla="*/ 822960 w 1111348"/>
                    <a:gd name="connsiteY8" fmla="*/ 28135 h 74739"/>
                    <a:gd name="connsiteX9" fmla="*/ 851095 w 1111348"/>
                    <a:gd name="connsiteY9" fmla="*/ 49237 h 74739"/>
                    <a:gd name="connsiteX10" fmla="*/ 949569 w 1111348"/>
                    <a:gd name="connsiteY10" fmla="*/ 56271 h 74739"/>
                    <a:gd name="connsiteX11" fmla="*/ 977704 w 1111348"/>
                    <a:gd name="connsiteY11" fmla="*/ 35169 h 74739"/>
                    <a:gd name="connsiteX12" fmla="*/ 1090246 w 1111348"/>
                    <a:gd name="connsiteY12" fmla="*/ 28135 h 74739"/>
                    <a:gd name="connsiteX13" fmla="*/ 1111348 w 1111348"/>
                    <a:gd name="connsiteY13" fmla="*/ 0 h 7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111348" h="74739">
                      <a:moveTo>
                        <a:pt x="0" y="0"/>
                      </a:moveTo>
                      <a:cubicBezTo>
                        <a:pt x="62248" y="62248"/>
                        <a:pt x="34200" y="41557"/>
                        <a:pt x="77372" y="70338"/>
                      </a:cubicBezTo>
                      <a:cubicBezTo>
                        <a:pt x="263689" y="57339"/>
                        <a:pt x="313806" y="108842"/>
                        <a:pt x="407963" y="28135"/>
                      </a:cubicBezTo>
                      <a:cubicBezTo>
                        <a:pt x="415515" y="21661"/>
                        <a:pt x="422030" y="14068"/>
                        <a:pt x="429064" y="7034"/>
                      </a:cubicBezTo>
                      <a:cubicBezTo>
                        <a:pt x="471883" y="10093"/>
                        <a:pt x="531330" y="12012"/>
                        <a:pt x="576775" y="21101"/>
                      </a:cubicBezTo>
                      <a:cubicBezTo>
                        <a:pt x="587802" y="23306"/>
                        <a:pt x="628547" y="40403"/>
                        <a:pt x="633046" y="42203"/>
                      </a:cubicBezTo>
                      <a:cubicBezTo>
                        <a:pt x="656492" y="39858"/>
                        <a:pt x="680728" y="41642"/>
                        <a:pt x="703384" y="35169"/>
                      </a:cubicBezTo>
                      <a:cubicBezTo>
                        <a:pt x="714656" y="31948"/>
                        <a:pt x="719986" y="16165"/>
                        <a:pt x="731520" y="14068"/>
                      </a:cubicBezTo>
                      <a:cubicBezTo>
                        <a:pt x="735852" y="13280"/>
                        <a:pt x="815177" y="26838"/>
                        <a:pt x="822960" y="28135"/>
                      </a:cubicBezTo>
                      <a:cubicBezTo>
                        <a:pt x="832338" y="35169"/>
                        <a:pt x="840055" y="45294"/>
                        <a:pt x="851095" y="49237"/>
                      </a:cubicBezTo>
                      <a:cubicBezTo>
                        <a:pt x="910254" y="70366"/>
                        <a:pt x="906590" y="67016"/>
                        <a:pt x="949569" y="56271"/>
                      </a:cubicBezTo>
                      <a:cubicBezTo>
                        <a:pt x="958947" y="49237"/>
                        <a:pt x="967032" y="40020"/>
                        <a:pt x="977704" y="35169"/>
                      </a:cubicBezTo>
                      <a:cubicBezTo>
                        <a:pt x="1026566" y="12958"/>
                        <a:pt x="1035835" y="22089"/>
                        <a:pt x="1090246" y="28135"/>
                      </a:cubicBezTo>
                      <a:lnTo>
                        <a:pt x="1111348" y="0"/>
                      </a:lnTo>
                    </a:path>
                  </a:pathLst>
                </a:custGeom>
                <a:noFill/>
                <a:ln w="19050"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/>
                </a:p>
              </p:txBody>
            </p:sp>
          </p:grpSp>
          <p:cxnSp>
            <p:nvCxnSpPr>
              <p:cNvPr id="229" name="Straight Arrow Connector 228">
                <a:extLst>
                  <a:ext uri="{FF2B5EF4-FFF2-40B4-BE49-F238E27FC236}">
                    <a16:creationId xmlns:a16="http://schemas.microsoft.com/office/drawing/2014/main" id="{2520EEBD-E7DA-3867-6245-9382B62D7A7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166907" y="3967034"/>
                <a:ext cx="113" cy="221299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0" name="TextBox 229">
                <a:extLst>
                  <a:ext uri="{FF2B5EF4-FFF2-40B4-BE49-F238E27FC236}">
                    <a16:creationId xmlns:a16="http://schemas.microsoft.com/office/drawing/2014/main" id="{DF014AA9-0728-9595-182F-246429840D61}"/>
                  </a:ext>
                </a:extLst>
              </p:cNvPr>
              <p:cNvSpPr txBox="1"/>
              <p:nvPr/>
            </p:nvSpPr>
            <p:spPr>
              <a:xfrm>
                <a:off x="4033757" y="3690628"/>
                <a:ext cx="297279" cy="328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673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+</a:t>
                </a:r>
                <a:endParaRPr lang="en-IN" sz="1796" b="1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31" name="TextBox 230">
                <a:extLst>
                  <a:ext uri="{FF2B5EF4-FFF2-40B4-BE49-F238E27FC236}">
                    <a16:creationId xmlns:a16="http://schemas.microsoft.com/office/drawing/2014/main" id="{5B5A7B19-2907-6DB4-06BF-18B7B1961277}"/>
                  </a:ext>
                </a:extLst>
              </p:cNvPr>
              <p:cNvSpPr txBox="1"/>
              <p:nvPr/>
            </p:nvSpPr>
            <p:spPr>
              <a:xfrm>
                <a:off x="3973552" y="4271250"/>
                <a:ext cx="721389" cy="3042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577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Blend</a:t>
                </a:r>
                <a:endParaRPr lang="en-IN" sz="577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08DFD14E-48AC-0AD6-73C3-56ADED96DAB0}"/>
                </a:ext>
              </a:extLst>
            </p:cNvPr>
            <p:cNvGrpSpPr/>
            <p:nvPr/>
          </p:nvGrpSpPr>
          <p:grpSpPr>
            <a:xfrm>
              <a:off x="3817587" y="4111030"/>
              <a:ext cx="777219" cy="696507"/>
              <a:chOff x="7508081" y="3649054"/>
              <a:chExt cx="1463674" cy="1342046"/>
            </a:xfrm>
          </p:grpSpPr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42DD2EFC-9A82-211F-B114-9BD1C90AFF5D}"/>
                  </a:ext>
                </a:extLst>
              </p:cNvPr>
              <p:cNvSpPr/>
              <p:nvPr/>
            </p:nvSpPr>
            <p:spPr>
              <a:xfrm>
                <a:off x="7580120" y="3854153"/>
                <a:ext cx="1128044" cy="427290"/>
              </a:xfrm>
              <a:custGeom>
                <a:avLst/>
                <a:gdLst>
                  <a:gd name="connsiteX0" fmla="*/ 0 w 1128044"/>
                  <a:gd name="connsiteY0" fmla="*/ 427290 h 427290"/>
                  <a:gd name="connsiteX1" fmla="*/ 25637 w 1128044"/>
                  <a:gd name="connsiteY1" fmla="*/ 256374 h 427290"/>
                  <a:gd name="connsiteX2" fmla="*/ 51274 w 1128044"/>
                  <a:gd name="connsiteY2" fmla="*/ 188008 h 427290"/>
                  <a:gd name="connsiteX3" fmla="*/ 76912 w 1128044"/>
                  <a:gd name="connsiteY3" fmla="*/ 162370 h 427290"/>
                  <a:gd name="connsiteX4" fmla="*/ 153824 w 1128044"/>
                  <a:gd name="connsiteY4" fmla="*/ 68367 h 427290"/>
                  <a:gd name="connsiteX5" fmla="*/ 205099 w 1128044"/>
                  <a:gd name="connsiteY5" fmla="*/ 42729 h 427290"/>
                  <a:gd name="connsiteX6" fmla="*/ 393106 w 1128044"/>
                  <a:gd name="connsiteY6" fmla="*/ 0 h 427290"/>
                  <a:gd name="connsiteX7" fmla="*/ 564022 w 1128044"/>
                  <a:gd name="connsiteY7" fmla="*/ 17092 h 427290"/>
                  <a:gd name="connsiteX8" fmla="*/ 709301 w 1128044"/>
                  <a:gd name="connsiteY8" fmla="*/ 51275 h 427290"/>
                  <a:gd name="connsiteX9" fmla="*/ 786213 w 1128044"/>
                  <a:gd name="connsiteY9" fmla="*/ 119641 h 427290"/>
                  <a:gd name="connsiteX10" fmla="*/ 828942 w 1128044"/>
                  <a:gd name="connsiteY10" fmla="*/ 170916 h 427290"/>
                  <a:gd name="connsiteX11" fmla="*/ 948583 w 1128044"/>
                  <a:gd name="connsiteY11" fmla="*/ 230737 h 427290"/>
                  <a:gd name="connsiteX12" fmla="*/ 1076770 w 1128044"/>
                  <a:gd name="connsiteY12" fmla="*/ 196554 h 427290"/>
                  <a:gd name="connsiteX13" fmla="*/ 1110953 w 1128044"/>
                  <a:gd name="connsiteY13" fmla="*/ 162370 h 427290"/>
                  <a:gd name="connsiteX14" fmla="*/ 1128044 w 1128044"/>
                  <a:gd name="connsiteY14" fmla="*/ 136733 h 4272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128044" h="427290">
                    <a:moveTo>
                      <a:pt x="0" y="427290"/>
                    </a:moveTo>
                    <a:cubicBezTo>
                      <a:pt x="8546" y="370318"/>
                      <a:pt x="5409" y="310315"/>
                      <a:pt x="25637" y="256374"/>
                    </a:cubicBezTo>
                    <a:cubicBezTo>
                      <a:pt x="34183" y="233585"/>
                      <a:pt x="39620" y="209374"/>
                      <a:pt x="51274" y="188008"/>
                    </a:cubicBezTo>
                    <a:cubicBezTo>
                      <a:pt x="57061" y="177398"/>
                      <a:pt x="69362" y="171807"/>
                      <a:pt x="76912" y="162370"/>
                    </a:cubicBezTo>
                    <a:cubicBezTo>
                      <a:pt x="100488" y="132900"/>
                      <a:pt x="121068" y="91297"/>
                      <a:pt x="153824" y="68367"/>
                    </a:cubicBezTo>
                    <a:cubicBezTo>
                      <a:pt x="169479" y="57409"/>
                      <a:pt x="187357" y="49826"/>
                      <a:pt x="205099" y="42729"/>
                    </a:cubicBezTo>
                    <a:cubicBezTo>
                      <a:pt x="287096" y="9930"/>
                      <a:pt x="297532" y="14704"/>
                      <a:pt x="393106" y="0"/>
                    </a:cubicBezTo>
                    <a:cubicBezTo>
                      <a:pt x="450078" y="5697"/>
                      <a:pt x="507268" y="9525"/>
                      <a:pt x="564022" y="17092"/>
                    </a:cubicBezTo>
                    <a:cubicBezTo>
                      <a:pt x="623537" y="25027"/>
                      <a:pt x="654585" y="35642"/>
                      <a:pt x="709301" y="51275"/>
                    </a:cubicBezTo>
                    <a:cubicBezTo>
                      <a:pt x="745580" y="80298"/>
                      <a:pt x="755947" y="86012"/>
                      <a:pt x="786213" y="119641"/>
                    </a:cubicBezTo>
                    <a:cubicBezTo>
                      <a:pt x="801096" y="136178"/>
                      <a:pt x="811569" y="157018"/>
                      <a:pt x="828942" y="170916"/>
                    </a:cubicBezTo>
                    <a:cubicBezTo>
                      <a:pt x="889733" y="219549"/>
                      <a:pt x="894454" y="217204"/>
                      <a:pt x="948583" y="230737"/>
                    </a:cubicBezTo>
                    <a:cubicBezTo>
                      <a:pt x="991312" y="219343"/>
                      <a:pt x="1036013" y="213715"/>
                      <a:pt x="1076770" y="196554"/>
                    </a:cubicBezTo>
                    <a:cubicBezTo>
                      <a:pt x="1091621" y="190301"/>
                      <a:pt x="1100466" y="174605"/>
                      <a:pt x="1110953" y="162370"/>
                    </a:cubicBezTo>
                    <a:cubicBezTo>
                      <a:pt x="1117637" y="154572"/>
                      <a:pt x="1128044" y="136733"/>
                      <a:pt x="1128044" y="136733"/>
                    </a:cubicBezTo>
                  </a:path>
                </a:pathLst>
              </a:custGeom>
              <a:noFill/>
              <a:ln w="28575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425DCB05-0FF0-6284-C664-8D9AFE340869}"/>
                  </a:ext>
                </a:extLst>
              </p:cNvPr>
              <p:cNvSpPr/>
              <p:nvPr/>
            </p:nvSpPr>
            <p:spPr>
              <a:xfrm>
                <a:off x="7904860" y="4029840"/>
                <a:ext cx="898067" cy="396881"/>
              </a:xfrm>
              <a:custGeom>
                <a:avLst/>
                <a:gdLst>
                  <a:gd name="connsiteX0" fmla="*/ 0 w 1029708"/>
                  <a:gd name="connsiteY0" fmla="*/ 128833 h 445027"/>
                  <a:gd name="connsiteX1" fmla="*/ 17091 w 1029708"/>
                  <a:gd name="connsiteY1" fmla="*/ 231383 h 445027"/>
                  <a:gd name="connsiteX2" fmla="*/ 68366 w 1029708"/>
                  <a:gd name="connsiteY2" fmla="*/ 299749 h 445027"/>
                  <a:gd name="connsiteX3" fmla="*/ 188007 w 1029708"/>
                  <a:gd name="connsiteY3" fmla="*/ 410844 h 445027"/>
                  <a:gd name="connsiteX4" fmla="*/ 239282 w 1029708"/>
                  <a:gd name="connsiteY4" fmla="*/ 436482 h 445027"/>
                  <a:gd name="connsiteX5" fmla="*/ 307648 w 1029708"/>
                  <a:gd name="connsiteY5" fmla="*/ 445027 h 445027"/>
                  <a:gd name="connsiteX6" fmla="*/ 709301 w 1029708"/>
                  <a:gd name="connsiteY6" fmla="*/ 427936 h 445027"/>
                  <a:gd name="connsiteX7" fmla="*/ 803304 w 1029708"/>
                  <a:gd name="connsiteY7" fmla="*/ 402299 h 445027"/>
                  <a:gd name="connsiteX8" fmla="*/ 922946 w 1029708"/>
                  <a:gd name="connsiteY8" fmla="*/ 325386 h 445027"/>
                  <a:gd name="connsiteX9" fmla="*/ 999858 w 1029708"/>
                  <a:gd name="connsiteY9" fmla="*/ 239928 h 445027"/>
                  <a:gd name="connsiteX10" fmla="*/ 1016949 w 1029708"/>
                  <a:gd name="connsiteY10" fmla="*/ 205745 h 445027"/>
                  <a:gd name="connsiteX11" fmla="*/ 991312 w 1029708"/>
                  <a:gd name="connsiteY11" fmla="*/ 646 h 445027"/>
                  <a:gd name="connsiteX12" fmla="*/ 931491 w 1029708"/>
                  <a:gd name="connsiteY12" fmla="*/ 51921 h 445027"/>
                  <a:gd name="connsiteX13" fmla="*/ 922946 w 1029708"/>
                  <a:gd name="connsiteY13" fmla="*/ 60467 h 4450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029708" h="445027">
                    <a:moveTo>
                      <a:pt x="0" y="128833"/>
                    </a:moveTo>
                    <a:cubicBezTo>
                      <a:pt x="5697" y="163016"/>
                      <a:pt x="4221" y="199207"/>
                      <a:pt x="17091" y="231383"/>
                    </a:cubicBezTo>
                    <a:cubicBezTo>
                      <a:pt x="27670" y="257832"/>
                      <a:pt x="50130" y="277865"/>
                      <a:pt x="68366" y="299749"/>
                    </a:cubicBezTo>
                    <a:cubicBezTo>
                      <a:pt x="106208" y="345159"/>
                      <a:pt x="131021" y="382350"/>
                      <a:pt x="188007" y="410844"/>
                    </a:cubicBezTo>
                    <a:cubicBezTo>
                      <a:pt x="205099" y="419390"/>
                      <a:pt x="220908" y="431232"/>
                      <a:pt x="239282" y="436482"/>
                    </a:cubicBezTo>
                    <a:cubicBezTo>
                      <a:pt x="261364" y="442791"/>
                      <a:pt x="284859" y="442179"/>
                      <a:pt x="307648" y="445027"/>
                    </a:cubicBezTo>
                    <a:cubicBezTo>
                      <a:pt x="441532" y="439330"/>
                      <a:pt x="575791" y="439445"/>
                      <a:pt x="709301" y="427936"/>
                    </a:cubicBezTo>
                    <a:cubicBezTo>
                      <a:pt x="741660" y="425147"/>
                      <a:pt x="773148" y="414361"/>
                      <a:pt x="803304" y="402299"/>
                    </a:cubicBezTo>
                    <a:cubicBezTo>
                      <a:pt x="845179" y="385549"/>
                      <a:pt x="889023" y="356225"/>
                      <a:pt x="922946" y="325386"/>
                    </a:cubicBezTo>
                    <a:cubicBezTo>
                      <a:pt x="949928" y="300856"/>
                      <a:pt x="979967" y="271754"/>
                      <a:pt x="999858" y="239928"/>
                    </a:cubicBezTo>
                    <a:cubicBezTo>
                      <a:pt x="1006610" y="229125"/>
                      <a:pt x="1011252" y="217139"/>
                      <a:pt x="1016949" y="205745"/>
                    </a:cubicBezTo>
                    <a:cubicBezTo>
                      <a:pt x="1032507" y="127957"/>
                      <a:pt x="1043092" y="104207"/>
                      <a:pt x="991312" y="646"/>
                    </a:cubicBezTo>
                    <a:cubicBezTo>
                      <a:pt x="987659" y="-6661"/>
                      <a:pt x="933091" y="50321"/>
                      <a:pt x="931491" y="51921"/>
                    </a:cubicBezTo>
                    <a:lnTo>
                      <a:pt x="922946" y="60467"/>
                    </a:lnTo>
                  </a:path>
                </a:pathLst>
              </a:custGeom>
              <a:noFill/>
              <a:ln w="28575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0483ED3D-AEA6-5F98-87E7-6B064926C8F8}"/>
                  </a:ext>
                </a:extLst>
              </p:cNvPr>
              <p:cNvSpPr/>
              <p:nvPr/>
            </p:nvSpPr>
            <p:spPr>
              <a:xfrm>
                <a:off x="7806995" y="4200690"/>
                <a:ext cx="1164760" cy="556977"/>
              </a:xfrm>
              <a:custGeom>
                <a:avLst/>
                <a:gdLst>
                  <a:gd name="connsiteX0" fmla="*/ 1290896 w 1290896"/>
                  <a:gd name="connsiteY0" fmla="*/ 0 h 555477"/>
                  <a:gd name="connsiteX1" fmla="*/ 1231075 w 1290896"/>
                  <a:gd name="connsiteY1" fmla="*/ 111096 h 555477"/>
                  <a:gd name="connsiteX2" fmla="*/ 1205438 w 1290896"/>
                  <a:gd name="connsiteY2" fmla="*/ 170916 h 555477"/>
                  <a:gd name="connsiteX3" fmla="*/ 1111434 w 1290896"/>
                  <a:gd name="connsiteY3" fmla="*/ 264920 h 555477"/>
                  <a:gd name="connsiteX4" fmla="*/ 1060159 w 1290896"/>
                  <a:gd name="connsiteY4" fmla="*/ 316195 h 555477"/>
                  <a:gd name="connsiteX5" fmla="*/ 983247 w 1290896"/>
                  <a:gd name="connsiteY5" fmla="*/ 384561 h 555477"/>
                  <a:gd name="connsiteX6" fmla="*/ 949064 w 1290896"/>
                  <a:gd name="connsiteY6" fmla="*/ 401653 h 555477"/>
                  <a:gd name="connsiteX7" fmla="*/ 872152 w 1290896"/>
                  <a:gd name="connsiteY7" fmla="*/ 444382 h 555477"/>
                  <a:gd name="connsiteX8" fmla="*/ 829423 w 1290896"/>
                  <a:gd name="connsiteY8" fmla="*/ 478565 h 555477"/>
                  <a:gd name="connsiteX9" fmla="*/ 769602 w 1290896"/>
                  <a:gd name="connsiteY9" fmla="*/ 495656 h 555477"/>
                  <a:gd name="connsiteX10" fmla="*/ 684144 w 1290896"/>
                  <a:gd name="connsiteY10" fmla="*/ 529840 h 555477"/>
                  <a:gd name="connsiteX11" fmla="*/ 632869 w 1290896"/>
                  <a:gd name="connsiteY11" fmla="*/ 538385 h 555477"/>
                  <a:gd name="connsiteX12" fmla="*/ 496137 w 1290896"/>
                  <a:gd name="connsiteY12" fmla="*/ 555477 h 555477"/>
                  <a:gd name="connsiteX13" fmla="*/ 231217 w 1290896"/>
                  <a:gd name="connsiteY13" fmla="*/ 538385 h 555477"/>
                  <a:gd name="connsiteX14" fmla="*/ 154305 w 1290896"/>
                  <a:gd name="connsiteY14" fmla="*/ 487111 h 555477"/>
                  <a:gd name="connsiteX15" fmla="*/ 85939 w 1290896"/>
                  <a:gd name="connsiteY15" fmla="*/ 418744 h 555477"/>
                  <a:gd name="connsiteX16" fmla="*/ 9026 w 1290896"/>
                  <a:gd name="connsiteY16" fmla="*/ 273466 h 555477"/>
                  <a:gd name="connsiteX17" fmla="*/ 481 w 1290896"/>
                  <a:gd name="connsiteY17" fmla="*/ 119641 h 5554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290896" h="555477">
                    <a:moveTo>
                      <a:pt x="1290896" y="0"/>
                    </a:moveTo>
                    <a:cubicBezTo>
                      <a:pt x="1260286" y="51016"/>
                      <a:pt x="1260205" y="48674"/>
                      <a:pt x="1231075" y="111096"/>
                    </a:cubicBezTo>
                    <a:cubicBezTo>
                      <a:pt x="1221901" y="130755"/>
                      <a:pt x="1218757" y="153792"/>
                      <a:pt x="1205438" y="170916"/>
                    </a:cubicBezTo>
                    <a:cubicBezTo>
                      <a:pt x="1178232" y="205895"/>
                      <a:pt x="1142769" y="233585"/>
                      <a:pt x="1111434" y="264920"/>
                    </a:cubicBezTo>
                    <a:lnTo>
                      <a:pt x="1060159" y="316195"/>
                    </a:lnTo>
                    <a:cubicBezTo>
                      <a:pt x="1032623" y="343731"/>
                      <a:pt x="1016435" y="362435"/>
                      <a:pt x="983247" y="384561"/>
                    </a:cubicBezTo>
                    <a:cubicBezTo>
                      <a:pt x="972647" y="391628"/>
                      <a:pt x="960281" y="395613"/>
                      <a:pt x="949064" y="401653"/>
                    </a:cubicBezTo>
                    <a:cubicBezTo>
                      <a:pt x="923242" y="415558"/>
                      <a:pt x="896822" y="428523"/>
                      <a:pt x="872152" y="444382"/>
                    </a:cubicBezTo>
                    <a:cubicBezTo>
                      <a:pt x="856809" y="454245"/>
                      <a:pt x="845737" y="470408"/>
                      <a:pt x="829423" y="478565"/>
                    </a:cubicBezTo>
                    <a:cubicBezTo>
                      <a:pt x="810874" y="487839"/>
                      <a:pt x="789158" y="488754"/>
                      <a:pt x="769602" y="495656"/>
                    </a:cubicBezTo>
                    <a:cubicBezTo>
                      <a:pt x="740671" y="505867"/>
                      <a:pt x="713428" y="520689"/>
                      <a:pt x="684144" y="529840"/>
                    </a:cubicBezTo>
                    <a:cubicBezTo>
                      <a:pt x="667605" y="535008"/>
                      <a:pt x="650037" y="536044"/>
                      <a:pt x="632869" y="538385"/>
                    </a:cubicBezTo>
                    <a:cubicBezTo>
                      <a:pt x="587358" y="544591"/>
                      <a:pt x="541714" y="549780"/>
                      <a:pt x="496137" y="555477"/>
                    </a:cubicBezTo>
                    <a:cubicBezTo>
                      <a:pt x="407830" y="549780"/>
                      <a:pt x="317989" y="555739"/>
                      <a:pt x="231217" y="538385"/>
                    </a:cubicBezTo>
                    <a:cubicBezTo>
                      <a:pt x="201003" y="532342"/>
                      <a:pt x="176092" y="508899"/>
                      <a:pt x="154305" y="487111"/>
                    </a:cubicBezTo>
                    <a:cubicBezTo>
                      <a:pt x="131516" y="464322"/>
                      <a:pt x="100352" y="447570"/>
                      <a:pt x="85939" y="418744"/>
                    </a:cubicBezTo>
                    <a:cubicBezTo>
                      <a:pt x="32939" y="312744"/>
                      <a:pt x="59012" y="360938"/>
                      <a:pt x="9026" y="273466"/>
                    </a:cubicBezTo>
                    <a:cubicBezTo>
                      <a:pt x="-3052" y="176833"/>
                      <a:pt x="481" y="228065"/>
                      <a:pt x="481" y="119641"/>
                    </a:cubicBezTo>
                  </a:path>
                </a:pathLst>
              </a:custGeom>
              <a:noFill/>
              <a:ln w="28575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B71A490D-1B02-F5B5-E223-2BE982F3E3E6}"/>
                  </a:ext>
                </a:extLst>
              </p:cNvPr>
              <p:cNvSpPr/>
              <p:nvPr/>
            </p:nvSpPr>
            <p:spPr>
              <a:xfrm>
                <a:off x="7580120" y="3649054"/>
                <a:ext cx="435835" cy="914400"/>
              </a:xfrm>
              <a:custGeom>
                <a:avLst/>
                <a:gdLst>
                  <a:gd name="connsiteX0" fmla="*/ 0 w 435835"/>
                  <a:gd name="connsiteY0" fmla="*/ 914400 h 914400"/>
                  <a:gd name="connsiteX1" fmla="*/ 51274 w 435835"/>
                  <a:gd name="connsiteY1" fmla="*/ 786213 h 914400"/>
                  <a:gd name="connsiteX2" fmla="*/ 68366 w 435835"/>
                  <a:gd name="connsiteY2" fmla="*/ 752030 h 914400"/>
                  <a:gd name="connsiteX3" fmla="*/ 162370 w 435835"/>
                  <a:gd name="connsiteY3" fmla="*/ 649481 h 914400"/>
                  <a:gd name="connsiteX4" fmla="*/ 222190 w 435835"/>
                  <a:gd name="connsiteY4" fmla="*/ 589660 h 914400"/>
                  <a:gd name="connsiteX5" fmla="*/ 290557 w 435835"/>
                  <a:gd name="connsiteY5" fmla="*/ 555477 h 914400"/>
                  <a:gd name="connsiteX6" fmla="*/ 316194 w 435835"/>
                  <a:gd name="connsiteY6" fmla="*/ 504202 h 914400"/>
                  <a:gd name="connsiteX7" fmla="*/ 358923 w 435835"/>
                  <a:gd name="connsiteY7" fmla="*/ 435836 h 914400"/>
                  <a:gd name="connsiteX8" fmla="*/ 376015 w 435835"/>
                  <a:gd name="connsiteY8" fmla="*/ 384561 h 914400"/>
                  <a:gd name="connsiteX9" fmla="*/ 393106 w 435835"/>
                  <a:gd name="connsiteY9" fmla="*/ 341832 h 914400"/>
                  <a:gd name="connsiteX10" fmla="*/ 410198 w 435835"/>
                  <a:gd name="connsiteY10" fmla="*/ 264920 h 914400"/>
                  <a:gd name="connsiteX11" fmla="*/ 427289 w 435835"/>
                  <a:gd name="connsiteY11" fmla="*/ 222191 h 914400"/>
                  <a:gd name="connsiteX12" fmla="*/ 435835 w 435835"/>
                  <a:gd name="connsiteY12" fmla="*/ 162370 h 914400"/>
                  <a:gd name="connsiteX13" fmla="*/ 427289 w 435835"/>
                  <a:gd name="connsiteY13" fmla="*/ 0 h 914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435835" h="914400">
                    <a:moveTo>
                      <a:pt x="0" y="914400"/>
                    </a:moveTo>
                    <a:cubicBezTo>
                      <a:pt x="23297" y="844505"/>
                      <a:pt x="13924" y="867136"/>
                      <a:pt x="51274" y="786213"/>
                    </a:cubicBezTo>
                    <a:cubicBezTo>
                      <a:pt x="56613" y="774646"/>
                      <a:pt x="61614" y="762833"/>
                      <a:pt x="68366" y="752030"/>
                    </a:cubicBezTo>
                    <a:cubicBezTo>
                      <a:pt x="93354" y="712050"/>
                      <a:pt x="129156" y="682695"/>
                      <a:pt x="162370" y="649481"/>
                    </a:cubicBezTo>
                    <a:cubicBezTo>
                      <a:pt x="182310" y="629541"/>
                      <a:pt x="196007" y="600133"/>
                      <a:pt x="222190" y="589660"/>
                    </a:cubicBezTo>
                    <a:cubicBezTo>
                      <a:pt x="274455" y="568753"/>
                      <a:pt x="252155" y="581077"/>
                      <a:pt x="290557" y="555477"/>
                    </a:cubicBezTo>
                    <a:cubicBezTo>
                      <a:pt x="299103" y="538385"/>
                      <a:pt x="306363" y="520588"/>
                      <a:pt x="316194" y="504202"/>
                    </a:cubicBezTo>
                    <a:cubicBezTo>
                      <a:pt x="347049" y="452777"/>
                      <a:pt x="337631" y="489064"/>
                      <a:pt x="358923" y="435836"/>
                    </a:cubicBezTo>
                    <a:cubicBezTo>
                      <a:pt x="365614" y="419108"/>
                      <a:pt x="369858" y="401493"/>
                      <a:pt x="376015" y="384561"/>
                    </a:cubicBezTo>
                    <a:cubicBezTo>
                      <a:pt x="381257" y="370144"/>
                      <a:pt x="388698" y="356525"/>
                      <a:pt x="393106" y="341832"/>
                    </a:cubicBezTo>
                    <a:cubicBezTo>
                      <a:pt x="413427" y="274095"/>
                      <a:pt x="390471" y="324103"/>
                      <a:pt x="410198" y="264920"/>
                    </a:cubicBezTo>
                    <a:cubicBezTo>
                      <a:pt x="415049" y="250367"/>
                      <a:pt x="421592" y="236434"/>
                      <a:pt x="427289" y="222191"/>
                    </a:cubicBezTo>
                    <a:cubicBezTo>
                      <a:pt x="430138" y="202251"/>
                      <a:pt x="435835" y="182513"/>
                      <a:pt x="435835" y="162370"/>
                    </a:cubicBezTo>
                    <a:cubicBezTo>
                      <a:pt x="435835" y="108172"/>
                      <a:pt x="427289" y="54198"/>
                      <a:pt x="427289" y="0"/>
                    </a:cubicBezTo>
                  </a:path>
                </a:pathLst>
              </a:custGeom>
              <a:noFill/>
              <a:ln w="28575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182" name="Freeform: Shape 181">
                <a:extLst>
                  <a:ext uri="{FF2B5EF4-FFF2-40B4-BE49-F238E27FC236}">
                    <a16:creationId xmlns:a16="http://schemas.microsoft.com/office/drawing/2014/main" id="{B08ADFD3-BF0A-2FB2-3476-EC1E0BA45DB2}"/>
                  </a:ext>
                </a:extLst>
              </p:cNvPr>
              <p:cNvSpPr/>
              <p:nvPr/>
            </p:nvSpPr>
            <p:spPr>
              <a:xfrm>
                <a:off x="8036757" y="3768695"/>
                <a:ext cx="363954" cy="1222405"/>
              </a:xfrm>
              <a:custGeom>
                <a:avLst/>
                <a:gdLst>
                  <a:gd name="connsiteX0" fmla="*/ 0 w 384756"/>
                  <a:gd name="connsiteY0" fmla="*/ 1256232 h 1256232"/>
                  <a:gd name="connsiteX1" fmla="*/ 42729 w 384756"/>
                  <a:gd name="connsiteY1" fmla="*/ 1247686 h 1256232"/>
                  <a:gd name="connsiteX2" fmla="*/ 299103 w 384756"/>
                  <a:gd name="connsiteY2" fmla="*/ 863126 h 1256232"/>
                  <a:gd name="connsiteX3" fmla="*/ 341832 w 384756"/>
                  <a:gd name="connsiteY3" fmla="*/ 726393 h 1256232"/>
                  <a:gd name="connsiteX4" fmla="*/ 358924 w 384756"/>
                  <a:gd name="connsiteY4" fmla="*/ 572569 h 1256232"/>
                  <a:gd name="connsiteX5" fmla="*/ 384561 w 384756"/>
                  <a:gd name="connsiteY5" fmla="*/ 470019 h 1256232"/>
                  <a:gd name="connsiteX6" fmla="*/ 367469 w 384756"/>
                  <a:gd name="connsiteY6" fmla="*/ 0 h 12562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84756" h="1256232">
                    <a:moveTo>
                      <a:pt x="0" y="1256232"/>
                    </a:moveTo>
                    <a:cubicBezTo>
                      <a:pt x="14243" y="1253383"/>
                      <a:pt x="33119" y="1258577"/>
                      <a:pt x="42729" y="1247686"/>
                    </a:cubicBezTo>
                    <a:cubicBezTo>
                      <a:pt x="184974" y="1086475"/>
                      <a:pt x="240457" y="1027336"/>
                      <a:pt x="299103" y="863126"/>
                    </a:cubicBezTo>
                    <a:cubicBezTo>
                      <a:pt x="315164" y="818157"/>
                      <a:pt x="327589" y="771971"/>
                      <a:pt x="341832" y="726393"/>
                    </a:cubicBezTo>
                    <a:cubicBezTo>
                      <a:pt x="347529" y="675118"/>
                      <a:pt x="350443" y="623457"/>
                      <a:pt x="358924" y="572569"/>
                    </a:cubicBezTo>
                    <a:cubicBezTo>
                      <a:pt x="364717" y="537813"/>
                      <a:pt x="384035" y="505250"/>
                      <a:pt x="384561" y="470019"/>
                    </a:cubicBezTo>
                    <a:cubicBezTo>
                      <a:pt x="386900" y="313260"/>
                      <a:pt x="367469" y="0"/>
                      <a:pt x="367469" y="0"/>
                    </a:cubicBezTo>
                  </a:path>
                </a:pathLst>
              </a:custGeom>
              <a:noFill/>
              <a:ln w="28575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419F1E5E-3205-A424-7C54-48E6C4F8C487}"/>
                  </a:ext>
                </a:extLst>
              </p:cNvPr>
              <p:cNvSpPr/>
              <p:nvPr/>
            </p:nvSpPr>
            <p:spPr>
              <a:xfrm>
                <a:off x="7508081" y="3898650"/>
                <a:ext cx="1463674" cy="430582"/>
              </a:xfrm>
              <a:custGeom>
                <a:avLst/>
                <a:gdLst>
                  <a:gd name="connsiteX0" fmla="*/ 0 w 1828800"/>
                  <a:gd name="connsiteY0" fmla="*/ 0 h 640935"/>
                  <a:gd name="connsiteX1" fmla="*/ 290557 w 1828800"/>
                  <a:gd name="connsiteY1" fmla="*/ 85458 h 640935"/>
                  <a:gd name="connsiteX2" fmla="*/ 384561 w 1828800"/>
                  <a:gd name="connsiteY2" fmla="*/ 128187 h 640935"/>
                  <a:gd name="connsiteX3" fmla="*/ 555477 w 1828800"/>
                  <a:gd name="connsiteY3" fmla="*/ 170916 h 640935"/>
                  <a:gd name="connsiteX4" fmla="*/ 623843 w 1828800"/>
                  <a:gd name="connsiteY4" fmla="*/ 205099 h 640935"/>
                  <a:gd name="connsiteX5" fmla="*/ 743484 w 1828800"/>
                  <a:gd name="connsiteY5" fmla="*/ 256374 h 640935"/>
                  <a:gd name="connsiteX6" fmla="*/ 811851 w 1828800"/>
                  <a:gd name="connsiteY6" fmla="*/ 273466 h 640935"/>
                  <a:gd name="connsiteX7" fmla="*/ 965675 w 1828800"/>
                  <a:gd name="connsiteY7" fmla="*/ 350378 h 640935"/>
                  <a:gd name="connsiteX8" fmla="*/ 1145137 w 1828800"/>
                  <a:gd name="connsiteY8" fmla="*/ 410198 h 640935"/>
                  <a:gd name="connsiteX9" fmla="*/ 1213503 w 1828800"/>
                  <a:gd name="connsiteY9" fmla="*/ 435836 h 640935"/>
                  <a:gd name="connsiteX10" fmla="*/ 1324598 w 1828800"/>
                  <a:gd name="connsiteY10" fmla="*/ 444382 h 640935"/>
                  <a:gd name="connsiteX11" fmla="*/ 1418602 w 1828800"/>
                  <a:gd name="connsiteY11" fmla="*/ 452927 h 640935"/>
                  <a:gd name="connsiteX12" fmla="*/ 1512606 w 1828800"/>
                  <a:gd name="connsiteY12" fmla="*/ 470019 h 640935"/>
                  <a:gd name="connsiteX13" fmla="*/ 1580972 w 1828800"/>
                  <a:gd name="connsiteY13" fmla="*/ 478565 h 640935"/>
                  <a:gd name="connsiteX14" fmla="*/ 1717705 w 1828800"/>
                  <a:gd name="connsiteY14" fmla="*/ 546931 h 640935"/>
                  <a:gd name="connsiteX15" fmla="*/ 1828800 w 1828800"/>
                  <a:gd name="connsiteY15" fmla="*/ 640935 h 6409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828800" h="640935">
                    <a:moveTo>
                      <a:pt x="0" y="0"/>
                    </a:moveTo>
                    <a:cubicBezTo>
                      <a:pt x="142684" y="35671"/>
                      <a:pt x="165595" y="35473"/>
                      <a:pt x="290557" y="85458"/>
                    </a:cubicBezTo>
                    <a:cubicBezTo>
                      <a:pt x="322515" y="98241"/>
                      <a:pt x="351908" y="117302"/>
                      <a:pt x="384561" y="128187"/>
                    </a:cubicBezTo>
                    <a:cubicBezTo>
                      <a:pt x="597223" y="199075"/>
                      <a:pt x="341824" y="87829"/>
                      <a:pt x="555477" y="170916"/>
                    </a:cubicBezTo>
                    <a:cubicBezTo>
                      <a:pt x="579223" y="180151"/>
                      <a:pt x="600648" y="194556"/>
                      <a:pt x="623843" y="205099"/>
                    </a:cubicBezTo>
                    <a:cubicBezTo>
                      <a:pt x="663342" y="223053"/>
                      <a:pt x="702708" y="241546"/>
                      <a:pt x="743484" y="256374"/>
                    </a:cubicBezTo>
                    <a:cubicBezTo>
                      <a:pt x="765560" y="264402"/>
                      <a:pt x="789809" y="265345"/>
                      <a:pt x="811851" y="273466"/>
                    </a:cubicBezTo>
                    <a:cubicBezTo>
                      <a:pt x="1005568" y="344835"/>
                      <a:pt x="823389" y="286349"/>
                      <a:pt x="965675" y="350378"/>
                    </a:cubicBezTo>
                    <a:cubicBezTo>
                      <a:pt x="1283621" y="493454"/>
                      <a:pt x="928793" y="329067"/>
                      <a:pt x="1145137" y="410198"/>
                    </a:cubicBezTo>
                    <a:cubicBezTo>
                      <a:pt x="1167926" y="418744"/>
                      <a:pt x="1189594" y="431282"/>
                      <a:pt x="1213503" y="435836"/>
                    </a:cubicBezTo>
                    <a:cubicBezTo>
                      <a:pt x="1249988" y="442786"/>
                      <a:pt x="1287585" y="441298"/>
                      <a:pt x="1324598" y="444382"/>
                    </a:cubicBezTo>
                    <a:cubicBezTo>
                      <a:pt x="1355953" y="446995"/>
                      <a:pt x="1387354" y="449251"/>
                      <a:pt x="1418602" y="452927"/>
                    </a:cubicBezTo>
                    <a:cubicBezTo>
                      <a:pt x="1486188" y="460878"/>
                      <a:pt x="1451224" y="460575"/>
                      <a:pt x="1512606" y="470019"/>
                    </a:cubicBezTo>
                    <a:cubicBezTo>
                      <a:pt x="1535305" y="473511"/>
                      <a:pt x="1558183" y="475716"/>
                      <a:pt x="1580972" y="478565"/>
                    </a:cubicBezTo>
                    <a:cubicBezTo>
                      <a:pt x="1626550" y="501354"/>
                      <a:pt x="1678266" y="514663"/>
                      <a:pt x="1717705" y="546931"/>
                    </a:cubicBezTo>
                    <a:cubicBezTo>
                      <a:pt x="1817945" y="628945"/>
                      <a:pt x="1783082" y="595214"/>
                      <a:pt x="1828800" y="640935"/>
                    </a:cubicBezTo>
                  </a:path>
                </a:pathLst>
              </a:custGeom>
              <a:noFill/>
              <a:ln w="28575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78EC1199-7A3A-1A6B-CBB7-38564150E557}"/>
                  </a:ext>
                </a:extLst>
              </p:cNvPr>
              <p:cNvSpPr/>
              <p:nvPr/>
            </p:nvSpPr>
            <p:spPr>
              <a:xfrm>
                <a:off x="7784738" y="4499361"/>
                <a:ext cx="1153068" cy="329015"/>
              </a:xfrm>
              <a:custGeom>
                <a:avLst/>
                <a:gdLst>
                  <a:gd name="connsiteX0" fmla="*/ 0 w 1606610"/>
                  <a:gd name="connsiteY0" fmla="*/ 564959 h 564959"/>
                  <a:gd name="connsiteX1" fmla="*/ 34184 w 1606610"/>
                  <a:gd name="connsiteY1" fmla="*/ 522230 h 564959"/>
                  <a:gd name="connsiteX2" fmla="*/ 51275 w 1606610"/>
                  <a:gd name="connsiteY2" fmla="*/ 488047 h 564959"/>
                  <a:gd name="connsiteX3" fmla="*/ 153825 w 1606610"/>
                  <a:gd name="connsiteY3" fmla="*/ 385498 h 564959"/>
                  <a:gd name="connsiteX4" fmla="*/ 188008 w 1606610"/>
                  <a:gd name="connsiteY4" fmla="*/ 351315 h 564959"/>
                  <a:gd name="connsiteX5" fmla="*/ 213645 w 1606610"/>
                  <a:gd name="connsiteY5" fmla="*/ 334223 h 564959"/>
                  <a:gd name="connsiteX6" fmla="*/ 282012 w 1606610"/>
                  <a:gd name="connsiteY6" fmla="*/ 274402 h 564959"/>
                  <a:gd name="connsiteX7" fmla="*/ 324741 w 1606610"/>
                  <a:gd name="connsiteY7" fmla="*/ 257311 h 564959"/>
                  <a:gd name="connsiteX8" fmla="*/ 410199 w 1606610"/>
                  <a:gd name="connsiteY8" fmla="*/ 214582 h 564959"/>
                  <a:gd name="connsiteX9" fmla="*/ 452927 w 1606610"/>
                  <a:gd name="connsiteY9" fmla="*/ 171853 h 564959"/>
                  <a:gd name="connsiteX10" fmla="*/ 521294 w 1606610"/>
                  <a:gd name="connsiteY10" fmla="*/ 120578 h 564959"/>
                  <a:gd name="connsiteX11" fmla="*/ 546931 w 1606610"/>
                  <a:gd name="connsiteY11" fmla="*/ 94941 h 564959"/>
                  <a:gd name="connsiteX12" fmla="*/ 589660 w 1606610"/>
                  <a:gd name="connsiteY12" fmla="*/ 77849 h 564959"/>
                  <a:gd name="connsiteX13" fmla="*/ 649481 w 1606610"/>
                  <a:gd name="connsiteY13" fmla="*/ 43666 h 564959"/>
                  <a:gd name="connsiteX14" fmla="*/ 717847 w 1606610"/>
                  <a:gd name="connsiteY14" fmla="*/ 35120 h 564959"/>
                  <a:gd name="connsiteX15" fmla="*/ 769122 w 1606610"/>
                  <a:gd name="connsiteY15" fmla="*/ 26574 h 564959"/>
                  <a:gd name="connsiteX16" fmla="*/ 880217 w 1606610"/>
                  <a:gd name="connsiteY16" fmla="*/ 937 h 564959"/>
                  <a:gd name="connsiteX17" fmla="*/ 1427148 w 1606610"/>
                  <a:gd name="connsiteY17" fmla="*/ 26574 h 564959"/>
                  <a:gd name="connsiteX18" fmla="*/ 1478423 w 1606610"/>
                  <a:gd name="connsiteY18" fmla="*/ 60757 h 564959"/>
                  <a:gd name="connsiteX19" fmla="*/ 1580972 w 1606610"/>
                  <a:gd name="connsiteY19" fmla="*/ 137670 h 564959"/>
                  <a:gd name="connsiteX20" fmla="*/ 1606610 w 1606610"/>
                  <a:gd name="connsiteY20" fmla="*/ 188944 h 5649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06610" h="564959">
                    <a:moveTo>
                      <a:pt x="0" y="564959"/>
                    </a:moveTo>
                    <a:cubicBezTo>
                      <a:pt x="11395" y="550716"/>
                      <a:pt x="24066" y="537407"/>
                      <a:pt x="34184" y="522230"/>
                    </a:cubicBezTo>
                    <a:cubicBezTo>
                      <a:pt x="41250" y="511630"/>
                      <a:pt x="43631" y="498238"/>
                      <a:pt x="51275" y="488047"/>
                    </a:cubicBezTo>
                    <a:cubicBezTo>
                      <a:pt x="114359" y="403935"/>
                      <a:pt x="92720" y="439814"/>
                      <a:pt x="153825" y="385498"/>
                    </a:cubicBezTo>
                    <a:cubicBezTo>
                      <a:pt x="165869" y="374792"/>
                      <a:pt x="175773" y="361802"/>
                      <a:pt x="188008" y="351315"/>
                    </a:cubicBezTo>
                    <a:cubicBezTo>
                      <a:pt x="195806" y="344631"/>
                      <a:pt x="205847" y="340907"/>
                      <a:pt x="213645" y="334223"/>
                    </a:cubicBezTo>
                    <a:cubicBezTo>
                      <a:pt x="244523" y="307756"/>
                      <a:pt x="246761" y="293986"/>
                      <a:pt x="282012" y="274402"/>
                    </a:cubicBezTo>
                    <a:cubicBezTo>
                      <a:pt x="295422" y="266952"/>
                      <a:pt x="311331" y="264761"/>
                      <a:pt x="324741" y="257311"/>
                    </a:cubicBezTo>
                    <a:cubicBezTo>
                      <a:pt x="415860" y="206689"/>
                      <a:pt x="291624" y="254105"/>
                      <a:pt x="410199" y="214582"/>
                    </a:cubicBezTo>
                    <a:cubicBezTo>
                      <a:pt x="424442" y="200339"/>
                      <a:pt x="437955" y="185328"/>
                      <a:pt x="452927" y="171853"/>
                    </a:cubicBezTo>
                    <a:cubicBezTo>
                      <a:pt x="608723" y="31635"/>
                      <a:pt x="421327" y="203884"/>
                      <a:pt x="521294" y="120578"/>
                    </a:cubicBezTo>
                    <a:cubicBezTo>
                      <a:pt x="530578" y="112841"/>
                      <a:pt x="536683" y="101346"/>
                      <a:pt x="546931" y="94941"/>
                    </a:cubicBezTo>
                    <a:cubicBezTo>
                      <a:pt x="559939" y="86811"/>
                      <a:pt x="575939" y="84709"/>
                      <a:pt x="589660" y="77849"/>
                    </a:cubicBezTo>
                    <a:cubicBezTo>
                      <a:pt x="610202" y="67578"/>
                      <a:pt x="627693" y="50929"/>
                      <a:pt x="649481" y="43666"/>
                    </a:cubicBezTo>
                    <a:cubicBezTo>
                      <a:pt x="671268" y="36404"/>
                      <a:pt x="695112" y="38368"/>
                      <a:pt x="717847" y="35120"/>
                    </a:cubicBezTo>
                    <a:cubicBezTo>
                      <a:pt x="735000" y="32669"/>
                      <a:pt x="752030" y="29423"/>
                      <a:pt x="769122" y="26574"/>
                    </a:cubicBezTo>
                    <a:cubicBezTo>
                      <a:pt x="812293" y="-2206"/>
                      <a:pt x="802060" y="-1175"/>
                      <a:pt x="880217" y="937"/>
                    </a:cubicBezTo>
                    <a:cubicBezTo>
                      <a:pt x="1062661" y="5868"/>
                      <a:pt x="1244838" y="18028"/>
                      <a:pt x="1427148" y="26574"/>
                    </a:cubicBezTo>
                    <a:cubicBezTo>
                      <a:pt x="1444240" y="37968"/>
                      <a:pt x="1461770" y="48730"/>
                      <a:pt x="1478423" y="60757"/>
                    </a:cubicBezTo>
                    <a:cubicBezTo>
                      <a:pt x="1513062" y="85775"/>
                      <a:pt x="1580972" y="137670"/>
                      <a:pt x="1580972" y="137670"/>
                    </a:cubicBezTo>
                    <a:lnTo>
                      <a:pt x="1606610" y="188944"/>
                    </a:lnTo>
                  </a:path>
                </a:pathLst>
              </a:custGeom>
              <a:noFill/>
              <a:ln w="28575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185" name="Oval 184">
                <a:extLst>
                  <a:ext uri="{FF2B5EF4-FFF2-40B4-BE49-F238E27FC236}">
                    <a16:creationId xmlns:a16="http://schemas.microsoft.com/office/drawing/2014/main" id="{84D12649-82D3-8894-32EE-84D925CAE4E9}"/>
                  </a:ext>
                </a:extLst>
              </p:cNvPr>
              <p:cNvSpPr/>
              <p:nvPr/>
            </p:nvSpPr>
            <p:spPr>
              <a:xfrm>
                <a:off x="7745644" y="3926236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86" name="Oval 185">
                <a:extLst>
                  <a:ext uri="{FF2B5EF4-FFF2-40B4-BE49-F238E27FC236}">
                    <a16:creationId xmlns:a16="http://schemas.microsoft.com/office/drawing/2014/main" id="{EF85E32F-2BB3-65DF-E04B-C236A5B73DE0}"/>
                  </a:ext>
                </a:extLst>
              </p:cNvPr>
              <p:cNvSpPr/>
              <p:nvPr/>
            </p:nvSpPr>
            <p:spPr>
              <a:xfrm>
                <a:off x="8044096" y="4017650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87" name="Oval 186">
                <a:extLst>
                  <a:ext uri="{FF2B5EF4-FFF2-40B4-BE49-F238E27FC236}">
                    <a16:creationId xmlns:a16="http://schemas.microsoft.com/office/drawing/2014/main" id="{4A744C5F-F899-90DB-A458-5845E951C44A}"/>
                  </a:ext>
                </a:extLst>
              </p:cNvPr>
              <p:cNvSpPr/>
              <p:nvPr/>
            </p:nvSpPr>
            <p:spPr>
              <a:xfrm>
                <a:off x="7866130" y="3817549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88" name="Oval 187">
                <a:extLst>
                  <a:ext uri="{FF2B5EF4-FFF2-40B4-BE49-F238E27FC236}">
                    <a16:creationId xmlns:a16="http://schemas.microsoft.com/office/drawing/2014/main" id="{915FDB4B-9647-FCB4-B6E1-FA94CFC1DCC5}"/>
                  </a:ext>
                </a:extLst>
              </p:cNvPr>
              <p:cNvSpPr/>
              <p:nvPr/>
            </p:nvSpPr>
            <p:spPr>
              <a:xfrm>
                <a:off x="8751371" y="4460386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89" name="Oval 188">
                <a:extLst>
                  <a:ext uri="{FF2B5EF4-FFF2-40B4-BE49-F238E27FC236}">
                    <a16:creationId xmlns:a16="http://schemas.microsoft.com/office/drawing/2014/main" id="{FF9FBD0D-6CD1-ADF3-5535-118DDEC58CE9}"/>
                  </a:ext>
                </a:extLst>
              </p:cNvPr>
              <p:cNvSpPr/>
              <p:nvPr/>
            </p:nvSpPr>
            <p:spPr>
              <a:xfrm>
                <a:off x="8204663" y="3849235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90" name="Oval 189">
                <a:extLst>
                  <a:ext uri="{FF2B5EF4-FFF2-40B4-BE49-F238E27FC236}">
                    <a16:creationId xmlns:a16="http://schemas.microsoft.com/office/drawing/2014/main" id="{15631313-43ED-D853-5BC4-034E2DD1DEFF}"/>
                  </a:ext>
                </a:extLst>
              </p:cNvPr>
              <p:cNvSpPr/>
              <p:nvPr/>
            </p:nvSpPr>
            <p:spPr>
              <a:xfrm>
                <a:off x="8376106" y="4479244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91" name="Oval 190">
                <a:extLst>
                  <a:ext uri="{FF2B5EF4-FFF2-40B4-BE49-F238E27FC236}">
                    <a16:creationId xmlns:a16="http://schemas.microsoft.com/office/drawing/2014/main" id="{6C23E9EA-C3DE-2E3F-5E47-564E750525F5}"/>
                  </a:ext>
                </a:extLst>
              </p:cNvPr>
              <p:cNvSpPr/>
              <p:nvPr/>
            </p:nvSpPr>
            <p:spPr>
              <a:xfrm>
                <a:off x="8600245" y="4580761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92" name="Oval 191">
                <a:extLst>
                  <a:ext uri="{FF2B5EF4-FFF2-40B4-BE49-F238E27FC236}">
                    <a16:creationId xmlns:a16="http://schemas.microsoft.com/office/drawing/2014/main" id="{D490E8D5-E858-52E9-BC08-395C2BD1BDF2}"/>
                  </a:ext>
                </a:extLst>
              </p:cNvPr>
              <p:cNvSpPr/>
              <p:nvPr/>
            </p:nvSpPr>
            <p:spPr>
              <a:xfrm>
                <a:off x="8488629" y="4180311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93" name="Oval 192">
                <a:extLst>
                  <a:ext uri="{FF2B5EF4-FFF2-40B4-BE49-F238E27FC236}">
                    <a16:creationId xmlns:a16="http://schemas.microsoft.com/office/drawing/2014/main" id="{1BB3B091-AAFD-4DF9-A328-59A5AA1C9632}"/>
                  </a:ext>
                </a:extLst>
              </p:cNvPr>
              <p:cNvSpPr/>
              <p:nvPr/>
            </p:nvSpPr>
            <p:spPr>
              <a:xfrm>
                <a:off x="8089357" y="4550666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94" name="Oval 193">
                <a:extLst>
                  <a:ext uri="{FF2B5EF4-FFF2-40B4-BE49-F238E27FC236}">
                    <a16:creationId xmlns:a16="http://schemas.microsoft.com/office/drawing/2014/main" id="{620F255B-2B51-9EA1-FF4D-CD8188F9A1FF}"/>
                  </a:ext>
                </a:extLst>
              </p:cNvPr>
              <p:cNvSpPr/>
              <p:nvPr/>
            </p:nvSpPr>
            <p:spPr>
              <a:xfrm>
                <a:off x="7778915" y="4479077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95" name="Oval 194">
                <a:extLst>
                  <a:ext uri="{FF2B5EF4-FFF2-40B4-BE49-F238E27FC236}">
                    <a16:creationId xmlns:a16="http://schemas.microsoft.com/office/drawing/2014/main" id="{485B03BD-4880-35EF-8210-C122D8433FBF}"/>
                  </a:ext>
                </a:extLst>
              </p:cNvPr>
              <p:cNvSpPr/>
              <p:nvPr/>
            </p:nvSpPr>
            <p:spPr>
              <a:xfrm>
                <a:off x="8599787" y="3990887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96" name="Oval 195">
                <a:extLst>
                  <a:ext uri="{FF2B5EF4-FFF2-40B4-BE49-F238E27FC236}">
                    <a16:creationId xmlns:a16="http://schemas.microsoft.com/office/drawing/2014/main" id="{F6D76B56-9BC5-B5A5-F7EF-F4E3EEFD36A3}"/>
                  </a:ext>
                </a:extLst>
              </p:cNvPr>
              <p:cNvSpPr/>
              <p:nvPr/>
            </p:nvSpPr>
            <p:spPr>
              <a:xfrm>
                <a:off x="7573862" y="4017098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97" name="Oval 196">
                <a:extLst>
                  <a:ext uri="{FF2B5EF4-FFF2-40B4-BE49-F238E27FC236}">
                    <a16:creationId xmlns:a16="http://schemas.microsoft.com/office/drawing/2014/main" id="{DEF4F428-AFF1-2865-51DF-2F5758303675}"/>
                  </a:ext>
                </a:extLst>
              </p:cNvPr>
              <p:cNvSpPr/>
              <p:nvPr/>
            </p:nvSpPr>
            <p:spPr>
              <a:xfrm>
                <a:off x="8389376" y="4672266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98" name="Oval 197">
                <a:extLst>
                  <a:ext uri="{FF2B5EF4-FFF2-40B4-BE49-F238E27FC236}">
                    <a16:creationId xmlns:a16="http://schemas.microsoft.com/office/drawing/2014/main" id="{23443C10-44F3-1B3A-A644-C21B006509D6}"/>
                  </a:ext>
                </a:extLst>
              </p:cNvPr>
              <p:cNvSpPr/>
              <p:nvPr/>
            </p:nvSpPr>
            <p:spPr>
              <a:xfrm>
                <a:off x="8202844" y="4383436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199" name="Oval 198">
                <a:extLst>
                  <a:ext uri="{FF2B5EF4-FFF2-40B4-BE49-F238E27FC236}">
                    <a16:creationId xmlns:a16="http://schemas.microsoft.com/office/drawing/2014/main" id="{DEDD9A31-63FD-FAC3-93F3-0038D3D03089}"/>
                  </a:ext>
                </a:extLst>
              </p:cNvPr>
              <p:cNvSpPr/>
              <p:nvPr/>
            </p:nvSpPr>
            <p:spPr>
              <a:xfrm>
                <a:off x="8571191" y="4351233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200" name="Oval 199">
                <a:extLst>
                  <a:ext uri="{FF2B5EF4-FFF2-40B4-BE49-F238E27FC236}">
                    <a16:creationId xmlns:a16="http://schemas.microsoft.com/office/drawing/2014/main" id="{22CC8E86-375F-F3B7-FACD-49ADCC8E7528}"/>
                  </a:ext>
                </a:extLst>
              </p:cNvPr>
              <p:cNvSpPr/>
              <p:nvPr/>
            </p:nvSpPr>
            <p:spPr>
              <a:xfrm>
                <a:off x="7898044" y="4078636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sp>
            <p:nvSpPr>
              <p:cNvPr id="201" name="Oval 200">
                <a:extLst>
                  <a:ext uri="{FF2B5EF4-FFF2-40B4-BE49-F238E27FC236}">
                    <a16:creationId xmlns:a16="http://schemas.microsoft.com/office/drawing/2014/main" id="{3D3F2926-040E-CA41-6D45-6A6A10D139E6}"/>
                  </a:ext>
                </a:extLst>
              </p:cNvPr>
              <p:cNvSpPr/>
              <p:nvPr/>
            </p:nvSpPr>
            <p:spPr>
              <a:xfrm>
                <a:off x="8131311" y="4833927"/>
                <a:ext cx="87215" cy="91505"/>
              </a:xfrm>
              <a:prstGeom prst="ellipse">
                <a:avLst/>
              </a:prstGeom>
              <a:solidFill>
                <a:srgbClr val="99CCFF"/>
              </a:solidFill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 dirty="0"/>
              </a:p>
            </p:txBody>
          </p:sp>
          <p:cxnSp>
            <p:nvCxnSpPr>
              <p:cNvPr id="202" name="Straight Connector 201">
                <a:extLst>
                  <a:ext uri="{FF2B5EF4-FFF2-40B4-BE49-F238E27FC236}">
                    <a16:creationId xmlns:a16="http://schemas.microsoft.com/office/drawing/2014/main" id="{E0FD7EC3-6A08-5B5C-9514-54B38491565B}"/>
                  </a:ext>
                </a:extLst>
              </p:cNvPr>
              <p:cNvCxnSpPr>
                <a:cxnSpLocks/>
                <a:stCxn id="189" idx="3"/>
                <a:endCxn id="186" idx="7"/>
              </p:cNvCxnSpPr>
              <p:nvPr/>
            </p:nvCxnSpPr>
            <p:spPr>
              <a:xfrm flipH="1">
                <a:off x="8118539" y="3927339"/>
                <a:ext cx="98896" cy="103712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>
                <a:extLst>
                  <a:ext uri="{FF2B5EF4-FFF2-40B4-BE49-F238E27FC236}">
                    <a16:creationId xmlns:a16="http://schemas.microsoft.com/office/drawing/2014/main" id="{B6110FE0-1056-2378-337B-0F7AC05F42D6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8150478" y="4459418"/>
                <a:ext cx="59438" cy="91248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>
                <a:extLst>
                  <a:ext uri="{FF2B5EF4-FFF2-40B4-BE49-F238E27FC236}">
                    <a16:creationId xmlns:a16="http://schemas.microsoft.com/office/drawing/2014/main" id="{0C3500F6-85B3-E967-E9E2-B2C286CAA2E6}"/>
                  </a:ext>
                </a:extLst>
              </p:cNvPr>
              <p:cNvCxnSpPr>
                <a:cxnSpLocks/>
                <a:stCxn id="190" idx="4"/>
              </p:cNvCxnSpPr>
              <p:nvPr/>
            </p:nvCxnSpPr>
            <p:spPr>
              <a:xfrm>
                <a:off x="8419714" y="4570749"/>
                <a:ext cx="4951" cy="98173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>
                <a:extLst>
                  <a:ext uri="{FF2B5EF4-FFF2-40B4-BE49-F238E27FC236}">
                    <a16:creationId xmlns:a16="http://schemas.microsoft.com/office/drawing/2014/main" id="{09F3EF9D-77AF-B4CA-3305-BD5508F7CF1F}"/>
                  </a:ext>
                </a:extLst>
              </p:cNvPr>
              <p:cNvCxnSpPr>
                <a:cxnSpLocks/>
                <a:stCxn id="192" idx="4"/>
              </p:cNvCxnSpPr>
              <p:nvPr/>
            </p:nvCxnSpPr>
            <p:spPr>
              <a:xfrm>
                <a:off x="8532237" y="4271816"/>
                <a:ext cx="50329" cy="86578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>
                <a:extLst>
                  <a:ext uri="{FF2B5EF4-FFF2-40B4-BE49-F238E27FC236}">
                    <a16:creationId xmlns:a16="http://schemas.microsoft.com/office/drawing/2014/main" id="{150A8412-D044-B910-629A-0248953DE89A}"/>
                  </a:ext>
                </a:extLst>
              </p:cNvPr>
              <p:cNvCxnSpPr>
                <a:cxnSpLocks/>
                <a:endCxn id="185" idx="7"/>
              </p:cNvCxnSpPr>
              <p:nvPr/>
            </p:nvCxnSpPr>
            <p:spPr>
              <a:xfrm flipH="1">
                <a:off x="7820087" y="3892939"/>
                <a:ext cx="50480" cy="46698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>
                <a:extLst>
                  <a:ext uri="{FF2B5EF4-FFF2-40B4-BE49-F238E27FC236}">
                    <a16:creationId xmlns:a16="http://schemas.microsoft.com/office/drawing/2014/main" id="{E2BB65FF-4723-FFDD-B598-857F470B1179}"/>
                  </a:ext>
                </a:extLst>
              </p:cNvPr>
              <p:cNvCxnSpPr>
                <a:cxnSpLocks/>
                <a:stCxn id="199" idx="4"/>
              </p:cNvCxnSpPr>
              <p:nvPr/>
            </p:nvCxnSpPr>
            <p:spPr>
              <a:xfrm>
                <a:off x="8614799" y="4442738"/>
                <a:ext cx="9400" cy="134459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>
                <a:extLst>
                  <a:ext uri="{FF2B5EF4-FFF2-40B4-BE49-F238E27FC236}">
                    <a16:creationId xmlns:a16="http://schemas.microsoft.com/office/drawing/2014/main" id="{799D87B4-3690-25E6-6261-2F80750BAD19}"/>
                  </a:ext>
                </a:extLst>
              </p:cNvPr>
              <p:cNvCxnSpPr>
                <a:cxnSpLocks/>
                <a:stCxn id="186" idx="2"/>
              </p:cNvCxnSpPr>
              <p:nvPr/>
            </p:nvCxnSpPr>
            <p:spPr>
              <a:xfrm flipH="1">
                <a:off x="7972487" y="4063403"/>
                <a:ext cx="71609" cy="28634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>
                <a:extLst>
                  <a:ext uri="{FF2B5EF4-FFF2-40B4-BE49-F238E27FC236}">
                    <a16:creationId xmlns:a16="http://schemas.microsoft.com/office/drawing/2014/main" id="{7FC3D516-7C49-2A54-BC4E-442031EB6E7C}"/>
                  </a:ext>
                </a:extLst>
              </p:cNvPr>
              <p:cNvCxnSpPr>
                <a:cxnSpLocks/>
                <a:stCxn id="193" idx="2"/>
              </p:cNvCxnSpPr>
              <p:nvPr/>
            </p:nvCxnSpPr>
            <p:spPr>
              <a:xfrm flipH="1" flipV="1">
                <a:off x="7870408" y="4520223"/>
                <a:ext cx="218949" cy="76196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>
                <a:extLst>
                  <a:ext uri="{FF2B5EF4-FFF2-40B4-BE49-F238E27FC236}">
                    <a16:creationId xmlns:a16="http://schemas.microsoft.com/office/drawing/2014/main" id="{F7A1A0DF-4E39-32AD-F14F-1E042D0A87A9}"/>
                  </a:ext>
                </a:extLst>
              </p:cNvPr>
              <p:cNvCxnSpPr>
                <a:cxnSpLocks/>
                <a:stCxn id="196" idx="5"/>
              </p:cNvCxnSpPr>
              <p:nvPr/>
            </p:nvCxnSpPr>
            <p:spPr>
              <a:xfrm>
                <a:off x="7648305" y="4095202"/>
                <a:ext cx="133375" cy="388366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>
                <a:extLst>
                  <a:ext uri="{FF2B5EF4-FFF2-40B4-BE49-F238E27FC236}">
                    <a16:creationId xmlns:a16="http://schemas.microsoft.com/office/drawing/2014/main" id="{ADE341EB-E806-1468-4391-BBDAF5915351}"/>
                  </a:ext>
                </a:extLst>
              </p:cNvPr>
              <p:cNvCxnSpPr>
                <a:cxnSpLocks/>
                <a:stCxn id="191" idx="6"/>
                <a:endCxn id="188" idx="3"/>
              </p:cNvCxnSpPr>
              <p:nvPr/>
            </p:nvCxnSpPr>
            <p:spPr>
              <a:xfrm flipV="1">
                <a:off x="8687460" y="4538490"/>
                <a:ext cx="76683" cy="88024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>
                <a:extLst>
                  <a:ext uri="{FF2B5EF4-FFF2-40B4-BE49-F238E27FC236}">
                    <a16:creationId xmlns:a16="http://schemas.microsoft.com/office/drawing/2014/main" id="{857E62D1-8030-58F1-1C8C-517DA4C90E5E}"/>
                  </a:ext>
                </a:extLst>
              </p:cNvPr>
              <p:cNvCxnSpPr>
                <a:cxnSpLocks/>
                <a:endCxn id="193" idx="4"/>
              </p:cNvCxnSpPr>
              <p:nvPr/>
            </p:nvCxnSpPr>
            <p:spPr>
              <a:xfrm flipH="1" flipV="1">
                <a:off x="8132965" y="4642171"/>
                <a:ext cx="55776" cy="191849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>
                <a:extLst>
                  <a:ext uri="{FF2B5EF4-FFF2-40B4-BE49-F238E27FC236}">
                    <a16:creationId xmlns:a16="http://schemas.microsoft.com/office/drawing/2014/main" id="{878E60F6-3622-28AF-C27E-317525930E89}"/>
                  </a:ext>
                </a:extLst>
              </p:cNvPr>
              <p:cNvCxnSpPr>
                <a:cxnSpLocks/>
                <a:stCxn id="195" idx="1"/>
                <a:endCxn id="189" idx="6"/>
              </p:cNvCxnSpPr>
              <p:nvPr/>
            </p:nvCxnSpPr>
            <p:spPr>
              <a:xfrm flipH="1" flipV="1">
                <a:off x="8291878" y="3894988"/>
                <a:ext cx="320681" cy="109300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>
                <a:extLst>
                  <a:ext uri="{FF2B5EF4-FFF2-40B4-BE49-F238E27FC236}">
                    <a16:creationId xmlns:a16="http://schemas.microsoft.com/office/drawing/2014/main" id="{D3F6B096-3BFE-93F1-3D3A-A19D3E8D932D}"/>
                  </a:ext>
                </a:extLst>
              </p:cNvPr>
              <p:cNvCxnSpPr>
                <a:cxnSpLocks/>
                <a:stCxn id="198" idx="0"/>
              </p:cNvCxnSpPr>
              <p:nvPr/>
            </p:nvCxnSpPr>
            <p:spPr>
              <a:xfrm flipH="1" flipV="1">
                <a:off x="8119593" y="4095202"/>
                <a:ext cx="126859" cy="288234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>
                <a:extLst>
                  <a:ext uri="{FF2B5EF4-FFF2-40B4-BE49-F238E27FC236}">
                    <a16:creationId xmlns:a16="http://schemas.microsoft.com/office/drawing/2014/main" id="{BFA2BE0F-E2A0-7056-726F-F15BA8F488DD}"/>
                  </a:ext>
                </a:extLst>
              </p:cNvPr>
              <p:cNvCxnSpPr>
                <a:cxnSpLocks/>
                <a:stCxn id="200" idx="1"/>
              </p:cNvCxnSpPr>
              <p:nvPr/>
            </p:nvCxnSpPr>
            <p:spPr>
              <a:xfrm flipH="1" flipV="1">
                <a:off x="7824138" y="4003637"/>
                <a:ext cx="86678" cy="88400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>
                <a:extLst>
                  <a:ext uri="{FF2B5EF4-FFF2-40B4-BE49-F238E27FC236}">
                    <a16:creationId xmlns:a16="http://schemas.microsoft.com/office/drawing/2014/main" id="{62FFDF5E-DFEC-E77B-22FB-F7E9542577E6}"/>
                  </a:ext>
                </a:extLst>
              </p:cNvPr>
              <p:cNvCxnSpPr>
                <a:cxnSpLocks/>
                <a:stCxn id="188" idx="0"/>
              </p:cNvCxnSpPr>
              <p:nvPr/>
            </p:nvCxnSpPr>
            <p:spPr>
              <a:xfrm flipH="1" flipV="1">
                <a:off x="8666354" y="4079988"/>
                <a:ext cx="128625" cy="380398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8FD0F4AD-AAAF-ED94-5A83-99982A5C8793}"/>
                </a:ext>
              </a:extLst>
            </p:cNvPr>
            <p:cNvGrpSpPr/>
            <p:nvPr/>
          </p:nvGrpSpPr>
          <p:grpSpPr>
            <a:xfrm>
              <a:off x="3059177" y="3247873"/>
              <a:ext cx="937628" cy="1037140"/>
              <a:chOff x="6246732" y="3651795"/>
              <a:chExt cx="1119971" cy="1317589"/>
            </a:xfrm>
          </p:grpSpPr>
          <p:sp>
            <p:nvSpPr>
              <p:cNvPr id="137" name="Freeform: Shape 136">
                <a:extLst>
                  <a:ext uri="{FF2B5EF4-FFF2-40B4-BE49-F238E27FC236}">
                    <a16:creationId xmlns:a16="http://schemas.microsoft.com/office/drawing/2014/main" id="{B97C45F7-892F-9A96-9C93-E7ABDDF694CF}"/>
                  </a:ext>
                </a:extLst>
              </p:cNvPr>
              <p:cNvSpPr/>
              <p:nvPr/>
            </p:nvSpPr>
            <p:spPr>
              <a:xfrm>
                <a:off x="6269926" y="4044235"/>
                <a:ext cx="270758" cy="297976"/>
              </a:xfrm>
              <a:custGeom>
                <a:avLst/>
                <a:gdLst>
                  <a:gd name="connsiteX0" fmla="*/ 194579 w 325902"/>
                  <a:gd name="connsiteY0" fmla="*/ 306421 h 359923"/>
                  <a:gd name="connsiteX1" fmla="*/ 175123 w 325902"/>
                  <a:gd name="connsiteY1" fmla="*/ 330740 h 359923"/>
                  <a:gd name="connsiteX2" fmla="*/ 170259 w 325902"/>
                  <a:gd name="connsiteY2" fmla="*/ 345332 h 359923"/>
                  <a:gd name="connsiteX3" fmla="*/ 131349 w 325902"/>
                  <a:gd name="connsiteY3" fmla="*/ 359923 h 359923"/>
                  <a:gd name="connsiteX4" fmla="*/ 38936 w 325902"/>
                  <a:gd name="connsiteY4" fmla="*/ 340468 h 359923"/>
                  <a:gd name="connsiteX5" fmla="*/ 24344 w 325902"/>
                  <a:gd name="connsiteY5" fmla="*/ 325877 h 359923"/>
                  <a:gd name="connsiteX6" fmla="*/ 29208 w 325902"/>
                  <a:gd name="connsiteY6" fmla="*/ 296694 h 359923"/>
                  <a:gd name="connsiteX7" fmla="*/ 68119 w 325902"/>
                  <a:gd name="connsiteY7" fmla="*/ 267511 h 359923"/>
                  <a:gd name="connsiteX8" fmla="*/ 87574 w 325902"/>
                  <a:gd name="connsiteY8" fmla="*/ 248055 h 359923"/>
                  <a:gd name="connsiteX9" fmla="*/ 68119 w 325902"/>
                  <a:gd name="connsiteY9" fmla="*/ 179962 h 359923"/>
                  <a:gd name="connsiteX10" fmla="*/ 48664 w 325902"/>
                  <a:gd name="connsiteY10" fmla="*/ 170234 h 359923"/>
                  <a:gd name="connsiteX11" fmla="*/ 4889 w 325902"/>
                  <a:gd name="connsiteY11" fmla="*/ 145915 h 359923"/>
                  <a:gd name="connsiteX12" fmla="*/ 25 w 325902"/>
                  <a:gd name="connsiteY12" fmla="*/ 131323 h 359923"/>
                  <a:gd name="connsiteX13" fmla="*/ 19481 w 325902"/>
                  <a:gd name="connsiteY13" fmla="*/ 63230 h 359923"/>
                  <a:gd name="connsiteX14" fmla="*/ 34072 w 325902"/>
                  <a:gd name="connsiteY14" fmla="*/ 53502 h 359923"/>
                  <a:gd name="connsiteX15" fmla="*/ 72983 w 325902"/>
                  <a:gd name="connsiteY15" fmla="*/ 58366 h 359923"/>
                  <a:gd name="connsiteX16" fmla="*/ 92438 w 325902"/>
                  <a:gd name="connsiteY16" fmla="*/ 68094 h 359923"/>
                  <a:gd name="connsiteX17" fmla="*/ 116757 w 325902"/>
                  <a:gd name="connsiteY17" fmla="*/ 72958 h 359923"/>
                  <a:gd name="connsiteX18" fmla="*/ 131349 w 325902"/>
                  <a:gd name="connsiteY18" fmla="*/ 87549 h 359923"/>
                  <a:gd name="connsiteX19" fmla="*/ 179987 w 325902"/>
                  <a:gd name="connsiteY19" fmla="*/ 82685 h 359923"/>
                  <a:gd name="connsiteX20" fmla="*/ 199442 w 325902"/>
                  <a:gd name="connsiteY20" fmla="*/ 58366 h 359923"/>
                  <a:gd name="connsiteX21" fmla="*/ 209170 w 325902"/>
                  <a:gd name="connsiteY21" fmla="*/ 34047 h 359923"/>
                  <a:gd name="connsiteX22" fmla="*/ 248081 w 325902"/>
                  <a:gd name="connsiteY22" fmla="*/ 0 h 359923"/>
                  <a:gd name="connsiteX23" fmla="*/ 267536 w 325902"/>
                  <a:gd name="connsiteY23" fmla="*/ 4864 h 359923"/>
                  <a:gd name="connsiteX24" fmla="*/ 282127 w 325902"/>
                  <a:gd name="connsiteY24" fmla="*/ 53502 h 359923"/>
                  <a:gd name="connsiteX25" fmla="*/ 291855 w 325902"/>
                  <a:gd name="connsiteY25" fmla="*/ 68094 h 359923"/>
                  <a:gd name="connsiteX26" fmla="*/ 282127 w 325902"/>
                  <a:gd name="connsiteY26" fmla="*/ 126460 h 359923"/>
                  <a:gd name="connsiteX27" fmla="*/ 272400 w 325902"/>
                  <a:gd name="connsiteY27" fmla="*/ 141051 h 359923"/>
                  <a:gd name="connsiteX28" fmla="*/ 325902 w 325902"/>
                  <a:gd name="connsiteY28" fmla="*/ 262647 h 3599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325902" h="359923">
                    <a:moveTo>
                      <a:pt x="194579" y="306421"/>
                    </a:moveTo>
                    <a:cubicBezTo>
                      <a:pt x="188094" y="314527"/>
                      <a:pt x="180625" y="321937"/>
                      <a:pt x="175123" y="330740"/>
                    </a:cubicBezTo>
                    <a:cubicBezTo>
                      <a:pt x="172406" y="335088"/>
                      <a:pt x="173884" y="341707"/>
                      <a:pt x="170259" y="345332"/>
                    </a:cubicBezTo>
                    <a:cubicBezTo>
                      <a:pt x="161780" y="353812"/>
                      <a:pt x="142207" y="357209"/>
                      <a:pt x="131349" y="359923"/>
                    </a:cubicBezTo>
                    <a:cubicBezTo>
                      <a:pt x="85957" y="354249"/>
                      <a:pt x="66730" y="363629"/>
                      <a:pt x="38936" y="340468"/>
                    </a:cubicBezTo>
                    <a:cubicBezTo>
                      <a:pt x="33652" y="336065"/>
                      <a:pt x="29208" y="330741"/>
                      <a:pt x="24344" y="325877"/>
                    </a:cubicBezTo>
                    <a:cubicBezTo>
                      <a:pt x="25965" y="316149"/>
                      <a:pt x="24798" y="305515"/>
                      <a:pt x="29208" y="296694"/>
                    </a:cubicBezTo>
                    <a:cubicBezTo>
                      <a:pt x="37403" y="280305"/>
                      <a:pt x="53416" y="274862"/>
                      <a:pt x="68119" y="267511"/>
                    </a:cubicBezTo>
                    <a:cubicBezTo>
                      <a:pt x="74604" y="261026"/>
                      <a:pt x="85775" y="257048"/>
                      <a:pt x="87574" y="248055"/>
                    </a:cubicBezTo>
                    <a:cubicBezTo>
                      <a:pt x="93902" y="216414"/>
                      <a:pt x="90835" y="196188"/>
                      <a:pt x="68119" y="179962"/>
                    </a:cubicBezTo>
                    <a:cubicBezTo>
                      <a:pt x="62219" y="175748"/>
                      <a:pt x="54812" y="174077"/>
                      <a:pt x="48664" y="170234"/>
                    </a:cubicBezTo>
                    <a:cubicBezTo>
                      <a:pt x="7537" y="144530"/>
                      <a:pt x="52552" y="164981"/>
                      <a:pt x="4889" y="145915"/>
                    </a:cubicBezTo>
                    <a:cubicBezTo>
                      <a:pt x="3268" y="141051"/>
                      <a:pt x="-340" y="136437"/>
                      <a:pt x="25" y="131323"/>
                    </a:cubicBezTo>
                    <a:cubicBezTo>
                      <a:pt x="1395" y="112140"/>
                      <a:pt x="2730" y="79981"/>
                      <a:pt x="19481" y="63230"/>
                    </a:cubicBezTo>
                    <a:cubicBezTo>
                      <a:pt x="23614" y="59097"/>
                      <a:pt x="29208" y="56745"/>
                      <a:pt x="34072" y="53502"/>
                    </a:cubicBezTo>
                    <a:cubicBezTo>
                      <a:pt x="47042" y="55123"/>
                      <a:pt x="60302" y="55196"/>
                      <a:pt x="72983" y="58366"/>
                    </a:cubicBezTo>
                    <a:cubicBezTo>
                      <a:pt x="80017" y="60125"/>
                      <a:pt x="85560" y="65801"/>
                      <a:pt x="92438" y="68094"/>
                    </a:cubicBezTo>
                    <a:cubicBezTo>
                      <a:pt x="100281" y="70708"/>
                      <a:pt x="108651" y="71337"/>
                      <a:pt x="116757" y="72958"/>
                    </a:cubicBezTo>
                    <a:cubicBezTo>
                      <a:pt x="121621" y="77822"/>
                      <a:pt x="125197" y="84473"/>
                      <a:pt x="131349" y="87549"/>
                    </a:cubicBezTo>
                    <a:cubicBezTo>
                      <a:pt x="153270" y="98509"/>
                      <a:pt x="159567" y="90853"/>
                      <a:pt x="179987" y="82685"/>
                    </a:cubicBezTo>
                    <a:cubicBezTo>
                      <a:pt x="186472" y="74579"/>
                      <a:pt x="194101" y="67268"/>
                      <a:pt x="199442" y="58366"/>
                    </a:cubicBezTo>
                    <a:cubicBezTo>
                      <a:pt x="203934" y="50879"/>
                      <a:pt x="204483" y="41413"/>
                      <a:pt x="209170" y="34047"/>
                    </a:cubicBezTo>
                    <a:cubicBezTo>
                      <a:pt x="228491" y="3685"/>
                      <a:pt x="224829" y="7751"/>
                      <a:pt x="248081" y="0"/>
                    </a:cubicBezTo>
                    <a:cubicBezTo>
                      <a:pt x="254566" y="1621"/>
                      <a:pt x="263186" y="-211"/>
                      <a:pt x="267536" y="4864"/>
                    </a:cubicBezTo>
                    <a:cubicBezTo>
                      <a:pt x="276881" y="15767"/>
                      <a:pt x="276405" y="40150"/>
                      <a:pt x="282127" y="53502"/>
                    </a:cubicBezTo>
                    <a:cubicBezTo>
                      <a:pt x="284430" y="58875"/>
                      <a:pt x="288612" y="63230"/>
                      <a:pt x="291855" y="68094"/>
                    </a:cubicBezTo>
                    <a:cubicBezTo>
                      <a:pt x="290314" y="81966"/>
                      <a:pt x="290275" y="110162"/>
                      <a:pt x="282127" y="126460"/>
                    </a:cubicBezTo>
                    <a:cubicBezTo>
                      <a:pt x="279513" y="131688"/>
                      <a:pt x="275642" y="136187"/>
                      <a:pt x="272400" y="141051"/>
                    </a:cubicBezTo>
                    <a:cubicBezTo>
                      <a:pt x="277912" y="278847"/>
                      <a:pt x="236700" y="262647"/>
                      <a:pt x="325902" y="262647"/>
                    </a:cubicBezTo>
                  </a:path>
                </a:pathLst>
              </a:custGeom>
              <a:noFill/>
              <a:ln>
                <a:solidFill>
                  <a:srgbClr val="7030A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138" name="Freeform: Shape 137">
                <a:extLst>
                  <a:ext uri="{FF2B5EF4-FFF2-40B4-BE49-F238E27FC236}">
                    <a16:creationId xmlns:a16="http://schemas.microsoft.com/office/drawing/2014/main" id="{F7591ED5-ACEF-EF9B-087D-6B1B87AABE39}"/>
                  </a:ext>
                </a:extLst>
              </p:cNvPr>
              <p:cNvSpPr/>
              <p:nvPr/>
            </p:nvSpPr>
            <p:spPr>
              <a:xfrm>
                <a:off x="6626124" y="4234125"/>
                <a:ext cx="357269" cy="255742"/>
              </a:xfrm>
              <a:custGeom>
                <a:avLst/>
                <a:gdLst>
                  <a:gd name="connsiteX0" fmla="*/ 43775 w 389120"/>
                  <a:gd name="connsiteY0" fmla="*/ 347925 h 347925"/>
                  <a:gd name="connsiteX1" fmla="*/ 19456 w 389120"/>
                  <a:gd name="connsiteY1" fmla="*/ 343061 h 347925"/>
                  <a:gd name="connsiteX2" fmla="*/ 0 w 389120"/>
                  <a:gd name="connsiteY2" fmla="*/ 294423 h 347925"/>
                  <a:gd name="connsiteX3" fmla="*/ 19456 w 389120"/>
                  <a:gd name="connsiteY3" fmla="*/ 231193 h 347925"/>
                  <a:gd name="connsiteX4" fmla="*/ 38911 w 389120"/>
                  <a:gd name="connsiteY4" fmla="*/ 226329 h 347925"/>
                  <a:gd name="connsiteX5" fmla="*/ 87549 w 389120"/>
                  <a:gd name="connsiteY5" fmla="*/ 221466 h 347925"/>
                  <a:gd name="connsiteX6" fmla="*/ 126460 w 389120"/>
                  <a:gd name="connsiteY6" fmla="*/ 187419 h 347925"/>
                  <a:gd name="connsiteX7" fmla="*/ 136188 w 389120"/>
                  <a:gd name="connsiteY7" fmla="*/ 143644 h 347925"/>
                  <a:gd name="connsiteX8" fmla="*/ 150779 w 389120"/>
                  <a:gd name="connsiteY8" fmla="*/ 124189 h 347925"/>
                  <a:gd name="connsiteX9" fmla="*/ 165371 w 389120"/>
                  <a:gd name="connsiteY9" fmla="*/ 109597 h 347925"/>
                  <a:gd name="connsiteX10" fmla="*/ 228600 w 389120"/>
                  <a:gd name="connsiteY10" fmla="*/ 99870 h 347925"/>
                  <a:gd name="connsiteX11" fmla="*/ 238328 w 389120"/>
                  <a:gd name="connsiteY11" fmla="*/ 85278 h 347925"/>
                  <a:gd name="connsiteX12" fmla="*/ 243192 w 389120"/>
                  <a:gd name="connsiteY12" fmla="*/ 2593 h 347925"/>
                  <a:gd name="connsiteX13" fmla="*/ 277239 w 389120"/>
                  <a:gd name="connsiteY13" fmla="*/ 36640 h 347925"/>
                  <a:gd name="connsiteX14" fmla="*/ 296694 w 389120"/>
                  <a:gd name="connsiteY14" fmla="*/ 46368 h 347925"/>
                  <a:gd name="connsiteX15" fmla="*/ 330741 w 389120"/>
                  <a:gd name="connsiteY15" fmla="*/ 65823 h 347925"/>
                  <a:gd name="connsiteX16" fmla="*/ 379379 w 389120"/>
                  <a:gd name="connsiteY16" fmla="*/ 56095 h 347925"/>
                  <a:gd name="connsiteX17" fmla="*/ 389107 w 389120"/>
                  <a:gd name="connsiteY17" fmla="*/ 7457 h 3479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389120" h="347925">
                    <a:moveTo>
                      <a:pt x="43775" y="347925"/>
                    </a:moveTo>
                    <a:cubicBezTo>
                      <a:pt x="35669" y="346304"/>
                      <a:pt x="26183" y="347866"/>
                      <a:pt x="19456" y="343061"/>
                    </a:cubicBezTo>
                    <a:cubicBezTo>
                      <a:pt x="13193" y="338588"/>
                      <a:pt x="635" y="296327"/>
                      <a:pt x="0" y="294423"/>
                    </a:cubicBezTo>
                    <a:cubicBezTo>
                      <a:pt x="6485" y="273346"/>
                      <a:pt x="8515" y="250339"/>
                      <a:pt x="19456" y="231193"/>
                    </a:cubicBezTo>
                    <a:cubicBezTo>
                      <a:pt x="22773" y="225389"/>
                      <a:pt x="32294" y="227274"/>
                      <a:pt x="38911" y="226329"/>
                    </a:cubicBezTo>
                    <a:cubicBezTo>
                      <a:pt x="55041" y="224025"/>
                      <a:pt x="71336" y="223087"/>
                      <a:pt x="87549" y="221466"/>
                    </a:cubicBezTo>
                    <a:cubicBezTo>
                      <a:pt x="102679" y="211379"/>
                      <a:pt x="119705" y="205432"/>
                      <a:pt x="126460" y="187419"/>
                    </a:cubicBezTo>
                    <a:cubicBezTo>
                      <a:pt x="128763" y="181278"/>
                      <a:pt x="132450" y="151120"/>
                      <a:pt x="136188" y="143644"/>
                    </a:cubicBezTo>
                    <a:cubicBezTo>
                      <a:pt x="139813" y="136394"/>
                      <a:pt x="145504" y="130344"/>
                      <a:pt x="150779" y="124189"/>
                    </a:cubicBezTo>
                    <a:cubicBezTo>
                      <a:pt x="155256" y="118966"/>
                      <a:pt x="158805" y="111649"/>
                      <a:pt x="165371" y="109597"/>
                    </a:cubicBezTo>
                    <a:cubicBezTo>
                      <a:pt x="185725" y="103237"/>
                      <a:pt x="207524" y="103112"/>
                      <a:pt x="228600" y="99870"/>
                    </a:cubicBezTo>
                    <a:cubicBezTo>
                      <a:pt x="231843" y="95006"/>
                      <a:pt x="237461" y="91059"/>
                      <a:pt x="238328" y="85278"/>
                    </a:cubicBezTo>
                    <a:cubicBezTo>
                      <a:pt x="242424" y="57974"/>
                      <a:pt x="225944" y="24152"/>
                      <a:pt x="243192" y="2593"/>
                    </a:cubicBezTo>
                    <a:cubicBezTo>
                      <a:pt x="253218" y="-9940"/>
                      <a:pt x="264817" y="26477"/>
                      <a:pt x="277239" y="36640"/>
                    </a:cubicBezTo>
                    <a:cubicBezTo>
                      <a:pt x="282851" y="41231"/>
                      <a:pt x="290546" y="42525"/>
                      <a:pt x="296694" y="46368"/>
                    </a:cubicBezTo>
                    <a:cubicBezTo>
                      <a:pt x="330345" y="67400"/>
                      <a:pt x="302074" y="56267"/>
                      <a:pt x="330741" y="65823"/>
                    </a:cubicBezTo>
                    <a:cubicBezTo>
                      <a:pt x="346954" y="62580"/>
                      <a:pt x="366677" y="66680"/>
                      <a:pt x="379379" y="56095"/>
                    </a:cubicBezTo>
                    <a:cubicBezTo>
                      <a:pt x="389894" y="47333"/>
                      <a:pt x="389107" y="22479"/>
                      <a:pt x="389107" y="7457"/>
                    </a:cubicBezTo>
                  </a:path>
                </a:pathLst>
              </a:custGeom>
              <a:noFill/>
              <a:ln>
                <a:solidFill>
                  <a:srgbClr val="7030A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139" name="Freeform: Shape 138">
                <a:extLst>
                  <a:ext uri="{FF2B5EF4-FFF2-40B4-BE49-F238E27FC236}">
                    <a16:creationId xmlns:a16="http://schemas.microsoft.com/office/drawing/2014/main" id="{B520D07B-A85A-63C4-3433-32A591337662}"/>
                  </a:ext>
                </a:extLst>
              </p:cNvPr>
              <p:cNvSpPr/>
              <p:nvPr/>
            </p:nvSpPr>
            <p:spPr>
              <a:xfrm>
                <a:off x="6626124" y="4255696"/>
                <a:ext cx="408555" cy="271324"/>
              </a:xfrm>
              <a:custGeom>
                <a:avLst/>
                <a:gdLst>
                  <a:gd name="connsiteX0" fmla="*/ 0 w 491416"/>
                  <a:gd name="connsiteY0" fmla="*/ 340468 h 346978"/>
                  <a:gd name="connsiteX1" fmla="*/ 141051 w 491416"/>
                  <a:gd name="connsiteY1" fmla="*/ 340468 h 346978"/>
                  <a:gd name="connsiteX2" fmla="*/ 155643 w 491416"/>
                  <a:gd name="connsiteY2" fmla="*/ 325876 h 346978"/>
                  <a:gd name="connsiteX3" fmla="*/ 165371 w 491416"/>
                  <a:gd name="connsiteY3" fmla="*/ 291829 h 346978"/>
                  <a:gd name="connsiteX4" fmla="*/ 170234 w 491416"/>
                  <a:gd name="connsiteY4" fmla="*/ 267510 h 346978"/>
                  <a:gd name="connsiteX5" fmla="*/ 175098 w 491416"/>
                  <a:gd name="connsiteY5" fmla="*/ 248055 h 346978"/>
                  <a:gd name="connsiteX6" fmla="*/ 184826 w 491416"/>
                  <a:gd name="connsiteY6" fmla="*/ 209144 h 346978"/>
                  <a:gd name="connsiteX7" fmla="*/ 228600 w 491416"/>
                  <a:gd name="connsiteY7" fmla="*/ 189689 h 346978"/>
                  <a:gd name="connsiteX8" fmla="*/ 243192 w 491416"/>
                  <a:gd name="connsiteY8" fmla="*/ 184825 h 346978"/>
                  <a:gd name="connsiteX9" fmla="*/ 277239 w 491416"/>
                  <a:gd name="connsiteY9" fmla="*/ 145915 h 346978"/>
                  <a:gd name="connsiteX10" fmla="*/ 286966 w 491416"/>
                  <a:gd name="connsiteY10" fmla="*/ 97276 h 346978"/>
                  <a:gd name="connsiteX11" fmla="*/ 355060 w 491416"/>
                  <a:gd name="connsiteY11" fmla="*/ 87549 h 346978"/>
                  <a:gd name="connsiteX12" fmla="*/ 369651 w 491416"/>
                  <a:gd name="connsiteY12" fmla="*/ 77821 h 346978"/>
                  <a:gd name="connsiteX13" fmla="*/ 442609 w 491416"/>
                  <a:gd name="connsiteY13" fmla="*/ 68093 h 346978"/>
                  <a:gd name="connsiteX14" fmla="*/ 457200 w 491416"/>
                  <a:gd name="connsiteY14" fmla="*/ 63229 h 346978"/>
                  <a:gd name="connsiteX15" fmla="*/ 471792 w 491416"/>
                  <a:gd name="connsiteY15" fmla="*/ 48638 h 346978"/>
                  <a:gd name="connsiteX16" fmla="*/ 486383 w 491416"/>
                  <a:gd name="connsiteY16" fmla="*/ 38910 h 346978"/>
                  <a:gd name="connsiteX17" fmla="*/ 491247 w 491416"/>
                  <a:gd name="connsiteY17" fmla="*/ 0 h 3469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491416" h="346978">
                    <a:moveTo>
                      <a:pt x="0" y="340468"/>
                    </a:moveTo>
                    <a:cubicBezTo>
                      <a:pt x="54035" y="346472"/>
                      <a:pt x="77777" y="351473"/>
                      <a:pt x="141051" y="340468"/>
                    </a:cubicBezTo>
                    <a:cubicBezTo>
                      <a:pt x="147828" y="339289"/>
                      <a:pt x="150779" y="330740"/>
                      <a:pt x="155643" y="325876"/>
                    </a:cubicBezTo>
                    <a:cubicBezTo>
                      <a:pt x="161059" y="309628"/>
                      <a:pt x="161300" y="310150"/>
                      <a:pt x="165371" y="291829"/>
                    </a:cubicBezTo>
                    <a:cubicBezTo>
                      <a:pt x="167164" y="283759"/>
                      <a:pt x="168441" y="275580"/>
                      <a:pt x="170234" y="267510"/>
                    </a:cubicBezTo>
                    <a:cubicBezTo>
                      <a:pt x="171684" y="260985"/>
                      <a:pt x="173648" y="254580"/>
                      <a:pt x="175098" y="248055"/>
                    </a:cubicBezTo>
                    <a:cubicBezTo>
                      <a:pt x="175378" y="246797"/>
                      <a:pt x="180815" y="214158"/>
                      <a:pt x="184826" y="209144"/>
                    </a:cubicBezTo>
                    <a:cubicBezTo>
                      <a:pt x="193233" y="198635"/>
                      <a:pt x="219685" y="192661"/>
                      <a:pt x="228600" y="189689"/>
                    </a:cubicBezTo>
                    <a:lnTo>
                      <a:pt x="243192" y="184825"/>
                    </a:lnTo>
                    <a:cubicBezTo>
                      <a:pt x="253221" y="174796"/>
                      <a:pt x="270542" y="159308"/>
                      <a:pt x="277239" y="145915"/>
                    </a:cubicBezTo>
                    <a:cubicBezTo>
                      <a:pt x="280865" y="138664"/>
                      <a:pt x="286356" y="100933"/>
                      <a:pt x="286966" y="97276"/>
                    </a:cubicBezTo>
                    <a:cubicBezTo>
                      <a:pt x="317113" y="107325"/>
                      <a:pt x="303758" y="105871"/>
                      <a:pt x="355060" y="87549"/>
                    </a:cubicBezTo>
                    <a:cubicBezTo>
                      <a:pt x="360565" y="85583"/>
                      <a:pt x="363945" y="79089"/>
                      <a:pt x="369651" y="77821"/>
                    </a:cubicBezTo>
                    <a:cubicBezTo>
                      <a:pt x="393601" y="72499"/>
                      <a:pt x="418290" y="71336"/>
                      <a:pt x="442609" y="68093"/>
                    </a:cubicBezTo>
                    <a:cubicBezTo>
                      <a:pt x="447473" y="66472"/>
                      <a:pt x="452934" y="66073"/>
                      <a:pt x="457200" y="63229"/>
                    </a:cubicBezTo>
                    <a:cubicBezTo>
                      <a:pt x="462923" y="59414"/>
                      <a:pt x="466508" y="53041"/>
                      <a:pt x="471792" y="48638"/>
                    </a:cubicBezTo>
                    <a:cubicBezTo>
                      <a:pt x="476283" y="44896"/>
                      <a:pt x="481519" y="42153"/>
                      <a:pt x="486383" y="38910"/>
                    </a:cubicBezTo>
                    <a:cubicBezTo>
                      <a:pt x="492820" y="13164"/>
                      <a:pt x="491247" y="26140"/>
                      <a:pt x="491247" y="0"/>
                    </a:cubicBezTo>
                  </a:path>
                </a:pathLst>
              </a:custGeom>
              <a:noFill/>
              <a:ln>
                <a:solidFill>
                  <a:srgbClr val="7030A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140" name="Freeform: Shape 139">
                <a:extLst>
                  <a:ext uri="{FF2B5EF4-FFF2-40B4-BE49-F238E27FC236}">
                    <a16:creationId xmlns:a16="http://schemas.microsoft.com/office/drawing/2014/main" id="{8BEDACEA-F522-DDE4-53A3-A2A140FB8DD2}"/>
                  </a:ext>
                </a:extLst>
              </p:cNvPr>
              <p:cNvSpPr/>
              <p:nvPr/>
            </p:nvSpPr>
            <p:spPr>
              <a:xfrm>
                <a:off x="6511901" y="4018331"/>
                <a:ext cx="573932" cy="165370"/>
              </a:xfrm>
              <a:custGeom>
                <a:avLst/>
                <a:gdLst>
                  <a:gd name="connsiteX0" fmla="*/ 0 w 573932"/>
                  <a:gd name="connsiteY0" fmla="*/ 34047 h 165370"/>
                  <a:gd name="connsiteX1" fmla="*/ 24319 w 573932"/>
                  <a:gd name="connsiteY1" fmla="*/ 43775 h 165370"/>
                  <a:gd name="connsiteX2" fmla="*/ 72957 w 573932"/>
                  <a:gd name="connsiteY2" fmla="*/ 92413 h 165370"/>
                  <a:gd name="connsiteX3" fmla="*/ 116732 w 573932"/>
                  <a:gd name="connsiteY3" fmla="*/ 97277 h 165370"/>
                  <a:gd name="connsiteX4" fmla="*/ 155642 w 573932"/>
                  <a:gd name="connsiteY4" fmla="*/ 68094 h 165370"/>
                  <a:gd name="connsiteX5" fmla="*/ 184825 w 573932"/>
                  <a:gd name="connsiteY5" fmla="*/ 0 h 165370"/>
                  <a:gd name="connsiteX6" fmla="*/ 223736 w 573932"/>
                  <a:gd name="connsiteY6" fmla="*/ 102141 h 165370"/>
                  <a:gd name="connsiteX7" fmla="*/ 252919 w 573932"/>
                  <a:gd name="connsiteY7" fmla="*/ 121596 h 165370"/>
                  <a:gd name="connsiteX8" fmla="*/ 291830 w 573932"/>
                  <a:gd name="connsiteY8" fmla="*/ 111868 h 165370"/>
                  <a:gd name="connsiteX9" fmla="*/ 335604 w 573932"/>
                  <a:gd name="connsiteY9" fmla="*/ 14592 h 165370"/>
                  <a:gd name="connsiteX10" fmla="*/ 340468 w 573932"/>
                  <a:gd name="connsiteY10" fmla="*/ 63230 h 165370"/>
                  <a:gd name="connsiteX11" fmla="*/ 345332 w 573932"/>
                  <a:gd name="connsiteY11" fmla="*/ 97277 h 165370"/>
                  <a:gd name="connsiteX12" fmla="*/ 384242 w 573932"/>
                  <a:gd name="connsiteY12" fmla="*/ 87549 h 165370"/>
                  <a:gd name="connsiteX13" fmla="*/ 403698 w 573932"/>
                  <a:gd name="connsiteY13" fmla="*/ 53502 h 165370"/>
                  <a:gd name="connsiteX14" fmla="*/ 418289 w 573932"/>
                  <a:gd name="connsiteY14" fmla="*/ 160507 h 165370"/>
                  <a:gd name="connsiteX15" fmla="*/ 432881 w 573932"/>
                  <a:gd name="connsiteY15" fmla="*/ 165370 h 165370"/>
                  <a:gd name="connsiteX16" fmla="*/ 496111 w 573932"/>
                  <a:gd name="connsiteY16" fmla="*/ 150779 h 165370"/>
                  <a:gd name="connsiteX17" fmla="*/ 515566 w 573932"/>
                  <a:gd name="connsiteY17" fmla="*/ 131324 h 165370"/>
                  <a:gd name="connsiteX18" fmla="*/ 549613 w 573932"/>
                  <a:gd name="connsiteY18" fmla="*/ 97277 h 165370"/>
                  <a:gd name="connsiteX19" fmla="*/ 564204 w 573932"/>
                  <a:gd name="connsiteY19" fmla="*/ 102141 h 165370"/>
                  <a:gd name="connsiteX20" fmla="*/ 573932 w 573932"/>
                  <a:gd name="connsiteY20" fmla="*/ 136187 h 1653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573932" h="165370">
                    <a:moveTo>
                      <a:pt x="0" y="34047"/>
                    </a:moveTo>
                    <a:cubicBezTo>
                      <a:pt x="8106" y="37290"/>
                      <a:pt x="17562" y="38246"/>
                      <a:pt x="24319" y="43775"/>
                    </a:cubicBezTo>
                    <a:cubicBezTo>
                      <a:pt x="32114" y="50153"/>
                      <a:pt x="56004" y="87197"/>
                      <a:pt x="72957" y="92413"/>
                    </a:cubicBezTo>
                    <a:cubicBezTo>
                      <a:pt x="86989" y="96731"/>
                      <a:pt x="102140" y="95656"/>
                      <a:pt x="116732" y="97277"/>
                    </a:cubicBezTo>
                    <a:cubicBezTo>
                      <a:pt x="129702" y="87549"/>
                      <a:pt x="144645" y="80007"/>
                      <a:pt x="155642" y="68094"/>
                    </a:cubicBezTo>
                    <a:cubicBezTo>
                      <a:pt x="173973" y="48236"/>
                      <a:pt x="177811" y="24550"/>
                      <a:pt x="184825" y="0"/>
                    </a:cubicBezTo>
                    <a:cubicBezTo>
                      <a:pt x="193553" y="29094"/>
                      <a:pt x="205714" y="77565"/>
                      <a:pt x="223736" y="102141"/>
                    </a:cubicBezTo>
                    <a:cubicBezTo>
                      <a:pt x="230650" y="111569"/>
                      <a:pt x="243191" y="115111"/>
                      <a:pt x="252919" y="121596"/>
                    </a:cubicBezTo>
                    <a:cubicBezTo>
                      <a:pt x="265889" y="118353"/>
                      <a:pt x="283655" y="122447"/>
                      <a:pt x="291830" y="111868"/>
                    </a:cubicBezTo>
                    <a:cubicBezTo>
                      <a:pt x="313571" y="83732"/>
                      <a:pt x="335604" y="14592"/>
                      <a:pt x="335604" y="14592"/>
                    </a:cubicBezTo>
                    <a:cubicBezTo>
                      <a:pt x="337225" y="30805"/>
                      <a:pt x="338564" y="47048"/>
                      <a:pt x="340468" y="63230"/>
                    </a:cubicBezTo>
                    <a:cubicBezTo>
                      <a:pt x="341808" y="74616"/>
                      <a:pt x="335310" y="91709"/>
                      <a:pt x="345332" y="97277"/>
                    </a:cubicBezTo>
                    <a:cubicBezTo>
                      <a:pt x="357019" y="103770"/>
                      <a:pt x="371272" y="90792"/>
                      <a:pt x="384242" y="87549"/>
                    </a:cubicBezTo>
                    <a:cubicBezTo>
                      <a:pt x="390727" y="76200"/>
                      <a:pt x="398170" y="41657"/>
                      <a:pt x="403698" y="53502"/>
                    </a:cubicBezTo>
                    <a:cubicBezTo>
                      <a:pt x="418921" y="86123"/>
                      <a:pt x="384137" y="149125"/>
                      <a:pt x="418289" y="160507"/>
                    </a:cubicBezTo>
                    <a:lnTo>
                      <a:pt x="432881" y="165370"/>
                    </a:lnTo>
                    <a:cubicBezTo>
                      <a:pt x="453958" y="160506"/>
                      <a:pt x="476110" y="159015"/>
                      <a:pt x="496111" y="150779"/>
                    </a:cubicBezTo>
                    <a:cubicBezTo>
                      <a:pt x="504591" y="147287"/>
                      <a:pt x="509473" y="138179"/>
                      <a:pt x="515566" y="131324"/>
                    </a:cubicBezTo>
                    <a:cubicBezTo>
                      <a:pt x="544975" y="98239"/>
                      <a:pt x="522835" y="115129"/>
                      <a:pt x="549613" y="97277"/>
                    </a:cubicBezTo>
                    <a:cubicBezTo>
                      <a:pt x="554477" y="98898"/>
                      <a:pt x="561487" y="97794"/>
                      <a:pt x="564204" y="102141"/>
                    </a:cubicBezTo>
                    <a:cubicBezTo>
                      <a:pt x="570460" y="112150"/>
                      <a:pt x="573932" y="136187"/>
                      <a:pt x="573932" y="136187"/>
                    </a:cubicBezTo>
                  </a:path>
                </a:pathLst>
              </a:custGeom>
              <a:noFill/>
              <a:ln>
                <a:solidFill>
                  <a:srgbClr val="7030A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141" name="Freeform: Shape 140">
                <a:extLst>
                  <a:ext uri="{FF2B5EF4-FFF2-40B4-BE49-F238E27FC236}">
                    <a16:creationId xmlns:a16="http://schemas.microsoft.com/office/drawing/2014/main" id="{E97CC814-B58B-BB67-1D6C-FA56348DB3D8}"/>
                  </a:ext>
                </a:extLst>
              </p:cNvPr>
              <p:cNvSpPr/>
              <p:nvPr/>
            </p:nvSpPr>
            <p:spPr>
              <a:xfrm>
                <a:off x="6539873" y="4042678"/>
                <a:ext cx="517987" cy="369652"/>
              </a:xfrm>
              <a:custGeom>
                <a:avLst/>
                <a:gdLst>
                  <a:gd name="connsiteX0" fmla="*/ 517987 w 517987"/>
                  <a:gd name="connsiteY0" fmla="*/ 369652 h 369652"/>
                  <a:gd name="connsiteX1" fmla="*/ 488804 w 517987"/>
                  <a:gd name="connsiteY1" fmla="*/ 355060 h 369652"/>
                  <a:gd name="connsiteX2" fmla="*/ 479076 w 517987"/>
                  <a:gd name="connsiteY2" fmla="*/ 340469 h 369652"/>
                  <a:gd name="connsiteX3" fmla="*/ 459621 w 517987"/>
                  <a:gd name="connsiteY3" fmla="*/ 316149 h 369652"/>
                  <a:gd name="connsiteX4" fmla="*/ 449893 w 517987"/>
                  <a:gd name="connsiteY4" fmla="*/ 282103 h 369652"/>
                  <a:gd name="connsiteX5" fmla="*/ 440165 w 517987"/>
                  <a:gd name="connsiteY5" fmla="*/ 228600 h 369652"/>
                  <a:gd name="connsiteX6" fmla="*/ 435302 w 517987"/>
                  <a:gd name="connsiteY6" fmla="*/ 43775 h 369652"/>
                  <a:gd name="connsiteX7" fmla="*/ 381799 w 517987"/>
                  <a:gd name="connsiteY7" fmla="*/ 14592 h 369652"/>
                  <a:gd name="connsiteX8" fmla="*/ 299114 w 517987"/>
                  <a:gd name="connsiteY8" fmla="*/ 34047 h 369652"/>
                  <a:gd name="connsiteX9" fmla="*/ 274795 w 517987"/>
                  <a:gd name="connsiteY9" fmla="*/ 53503 h 369652"/>
                  <a:gd name="connsiteX10" fmla="*/ 260204 w 517987"/>
                  <a:gd name="connsiteY10" fmla="*/ 63230 h 369652"/>
                  <a:gd name="connsiteX11" fmla="*/ 240748 w 517987"/>
                  <a:gd name="connsiteY11" fmla="*/ 72958 h 369652"/>
                  <a:gd name="connsiteX12" fmla="*/ 221293 w 517987"/>
                  <a:gd name="connsiteY12" fmla="*/ 92413 h 369652"/>
                  <a:gd name="connsiteX13" fmla="*/ 216429 w 517987"/>
                  <a:gd name="connsiteY13" fmla="*/ 107005 h 369652"/>
                  <a:gd name="connsiteX14" fmla="*/ 206702 w 517987"/>
                  <a:gd name="connsiteY14" fmla="*/ 141052 h 369652"/>
                  <a:gd name="connsiteX15" fmla="*/ 196974 w 517987"/>
                  <a:gd name="connsiteY15" fmla="*/ 155643 h 369652"/>
                  <a:gd name="connsiteX16" fmla="*/ 187246 w 517987"/>
                  <a:gd name="connsiteY16" fmla="*/ 175098 h 369652"/>
                  <a:gd name="connsiteX17" fmla="*/ 158063 w 517987"/>
                  <a:gd name="connsiteY17" fmla="*/ 189690 h 369652"/>
                  <a:gd name="connsiteX18" fmla="*/ 85106 w 517987"/>
                  <a:gd name="connsiteY18" fmla="*/ 184826 h 369652"/>
                  <a:gd name="connsiteX19" fmla="*/ 70514 w 517987"/>
                  <a:gd name="connsiteY19" fmla="*/ 175098 h 369652"/>
                  <a:gd name="connsiteX20" fmla="*/ 55923 w 517987"/>
                  <a:gd name="connsiteY20" fmla="*/ 170234 h 369652"/>
                  <a:gd name="connsiteX21" fmla="*/ 7285 w 517987"/>
                  <a:gd name="connsiteY21" fmla="*/ 111869 h 369652"/>
                  <a:gd name="connsiteX22" fmla="*/ 7285 w 517987"/>
                  <a:gd name="connsiteY22" fmla="*/ 4864 h 369652"/>
                  <a:gd name="connsiteX23" fmla="*/ 17012 w 517987"/>
                  <a:gd name="connsiteY23" fmla="*/ 0 h 3696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517987" h="369652">
                    <a:moveTo>
                      <a:pt x="517987" y="369652"/>
                    </a:moveTo>
                    <a:cubicBezTo>
                      <a:pt x="508259" y="364788"/>
                      <a:pt x="497505" y="361586"/>
                      <a:pt x="488804" y="355060"/>
                    </a:cubicBezTo>
                    <a:cubicBezTo>
                      <a:pt x="484128" y="351553"/>
                      <a:pt x="482583" y="345145"/>
                      <a:pt x="479076" y="340469"/>
                    </a:cubicBezTo>
                    <a:cubicBezTo>
                      <a:pt x="472847" y="332164"/>
                      <a:pt x="466106" y="324256"/>
                      <a:pt x="459621" y="316149"/>
                    </a:cubicBezTo>
                    <a:cubicBezTo>
                      <a:pt x="456378" y="304800"/>
                      <a:pt x="452756" y="293553"/>
                      <a:pt x="449893" y="282103"/>
                    </a:cubicBezTo>
                    <a:cubicBezTo>
                      <a:pt x="446495" y="268510"/>
                      <a:pt x="442333" y="241606"/>
                      <a:pt x="440165" y="228600"/>
                    </a:cubicBezTo>
                    <a:cubicBezTo>
                      <a:pt x="442897" y="179424"/>
                      <a:pt x="452330" y="91074"/>
                      <a:pt x="435302" y="43775"/>
                    </a:cubicBezTo>
                    <a:cubicBezTo>
                      <a:pt x="428050" y="23629"/>
                      <a:pt x="399335" y="18976"/>
                      <a:pt x="381799" y="14592"/>
                    </a:cubicBezTo>
                    <a:cubicBezTo>
                      <a:pt x="371567" y="16639"/>
                      <a:pt x="313379" y="26914"/>
                      <a:pt x="299114" y="34047"/>
                    </a:cubicBezTo>
                    <a:cubicBezTo>
                      <a:pt x="289829" y="38690"/>
                      <a:pt x="283100" y="47274"/>
                      <a:pt x="274795" y="53503"/>
                    </a:cubicBezTo>
                    <a:cubicBezTo>
                      <a:pt x="270119" y="57010"/>
                      <a:pt x="265279" y="60330"/>
                      <a:pt x="260204" y="63230"/>
                    </a:cubicBezTo>
                    <a:cubicBezTo>
                      <a:pt x="253908" y="66827"/>
                      <a:pt x="246549" y="68608"/>
                      <a:pt x="240748" y="72958"/>
                    </a:cubicBezTo>
                    <a:cubicBezTo>
                      <a:pt x="233411" y="78461"/>
                      <a:pt x="227778" y="85928"/>
                      <a:pt x="221293" y="92413"/>
                    </a:cubicBezTo>
                    <a:cubicBezTo>
                      <a:pt x="219672" y="97277"/>
                      <a:pt x="217902" y="102094"/>
                      <a:pt x="216429" y="107005"/>
                    </a:cubicBezTo>
                    <a:cubicBezTo>
                      <a:pt x="213038" y="118310"/>
                      <a:pt x="211086" y="130093"/>
                      <a:pt x="206702" y="141052"/>
                    </a:cubicBezTo>
                    <a:cubicBezTo>
                      <a:pt x="204531" y="146479"/>
                      <a:pt x="199874" y="150568"/>
                      <a:pt x="196974" y="155643"/>
                    </a:cubicBezTo>
                    <a:cubicBezTo>
                      <a:pt x="193377" y="161938"/>
                      <a:pt x="191888" y="169528"/>
                      <a:pt x="187246" y="175098"/>
                    </a:cubicBezTo>
                    <a:cubicBezTo>
                      <a:pt x="179992" y="183802"/>
                      <a:pt x="168023" y="186370"/>
                      <a:pt x="158063" y="189690"/>
                    </a:cubicBezTo>
                    <a:cubicBezTo>
                      <a:pt x="133744" y="188069"/>
                      <a:pt x="109147" y="188833"/>
                      <a:pt x="85106" y="184826"/>
                    </a:cubicBezTo>
                    <a:cubicBezTo>
                      <a:pt x="79340" y="183865"/>
                      <a:pt x="75743" y="177712"/>
                      <a:pt x="70514" y="175098"/>
                    </a:cubicBezTo>
                    <a:cubicBezTo>
                      <a:pt x="65928" y="172805"/>
                      <a:pt x="60787" y="171855"/>
                      <a:pt x="55923" y="170234"/>
                    </a:cubicBezTo>
                    <a:cubicBezTo>
                      <a:pt x="11885" y="126197"/>
                      <a:pt x="25215" y="147730"/>
                      <a:pt x="7285" y="111869"/>
                    </a:cubicBezTo>
                    <a:cubicBezTo>
                      <a:pt x="-1392" y="68484"/>
                      <a:pt x="-3413" y="69057"/>
                      <a:pt x="7285" y="4864"/>
                    </a:cubicBezTo>
                    <a:cubicBezTo>
                      <a:pt x="7881" y="1288"/>
                      <a:pt x="13770" y="1621"/>
                      <a:pt x="17012" y="0"/>
                    </a:cubicBezTo>
                  </a:path>
                </a:pathLst>
              </a:custGeom>
              <a:noFill/>
              <a:ln>
                <a:solidFill>
                  <a:srgbClr val="7030A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cxnSp>
            <p:nvCxnSpPr>
              <p:cNvPr id="142" name="Straight Connector 141">
                <a:extLst>
                  <a:ext uri="{FF2B5EF4-FFF2-40B4-BE49-F238E27FC236}">
                    <a16:creationId xmlns:a16="http://schemas.microsoft.com/office/drawing/2014/main" id="{BBB7F01F-5AAC-7CF2-BEA2-68D7D9D83C6B}"/>
                  </a:ext>
                </a:extLst>
              </p:cNvPr>
              <p:cNvCxnSpPr>
                <a:cxnSpLocks/>
                <a:stCxn id="137" idx="13"/>
              </p:cNvCxnSpPr>
              <p:nvPr/>
            </p:nvCxnSpPr>
            <p:spPr>
              <a:xfrm>
                <a:off x="6286111" y="4096582"/>
                <a:ext cx="86760" cy="74768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43" name="Group 142">
                <a:extLst>
                  <a:ext uri="{FF2B5EF4-FFF2-40B4-BE49-F238E27FC236}">
                    <a16:creationId xmlns:a16="http://schemas.microsoft.com/office/drawing/2014/main" id="{DD569DBB-9DB0-973E-0DA0-7C1A9E5BEE34}"/>
                  </a:ext>
                </a:extLst>
              </p:cNvPr>
              <p:cNvGrpSpPr/>
              <p:nvPr/>
            </p:nvGrpSpPr>
            <p:grpSpPr>
              <a:xfrm>
                <a:off x="6246732" y="4305452"/>
                <a:ext cx="351419" cy="399329"/>
                <a:chOff x="5827978" y="4391008"/>
                <a:chExt cx="362563" cy="497141"/>
              </a:xfrm>
            </p:grpSpPr>
            <p:sp>
              <p:nvSpPr>
                <p:cNvPr id="176" name="Freeform: Shape 175">
                  <a:extLst>
                    <a:ext uri="{FF2B5EF4-FFF2-40B4-BE49-F238E27FC236}">
                      <a16:creationId xmlns:a16="http://schemas.microsoft.com/office/drawing/2014/main" id="{151F2249-A385-7B71-47BA-6F670E55F2D9}"/>
                    </a:ext>
                  </a:extLst>
                </p:cNvPr>
                <p:cNvSpPr/>
                <p:nvPr/>
              </p:nvSpPr>
              <p:spPr>
                <a:xfrm>
                  <a:off x="5827978" y="4445540"/>
                  <a:ext cx="319903" cy="442609"/>
                </a:xfrm>
                <a:custGeom>
                  <a:avLst/>
                  <a:gdLst>
                    <a:gd name="connsiteX0" fmla="*/ 0 w 316149"/>
                    <a:gd name="connsiteY0" fmla="*/ 0 h 442609"/>
                    <a:gd name="connsiteX1" fmla="*/ 43774 w 316149"/>
                    <a:gd name="connsiteY1" fmla="*/ 24320 h 442609"/>
                    <a:gd name="connsiteX2" fmla="*/ 82685 w 316149"/>
                    <a:gd name="connsiteY2" fmla="*/ 29183 h 442609"/>
                    <a:gd name="connsiteX3" fmla="*/ 141051 w 316149"/>
                    <a:gd name="connsiteY3" fmla="*/ 38911 h 442609"/>
                    <a:gd name="connsiteX4" fmla="*/ 252919 w 316149"/>
                    <a:gd name="connsiteY4" fmla="*/ 48639 h 442609"/>
                    <a:gd name="connsiteX5" fmla="*/ 267511 w 316149"/>
                    <a:gd name="connsiteY5" fmla="*/ 111869 h 442609"/>
                    <a:gd name="connsiteX6" fmla="*/ 282102 w 316149"/>
                    <a:gd name="connsiteY6" fmla="*/ 131324 h 442609"/>
                    <a:gd name="connsiteX7" fmla="*/ 291830 w 316149"/>
                    <a:gd name="connsiteY7" fmla="*/ 145915 h 442609"/>
                    <a:gd name="connsiteX8" fmla="*/ 316149 w 316149"/>
                    <a:gd name="connsiteY8" fmla="*/ 175098 h 442609"/>
                    <a:gd name="connsiteX9" fmla="*/ 311285 w 316149"/>
                    <a:gd name="connsiteY9" fmla="*/ 199417 h 442609"/>
                    <a:gd name="connsiteX10" fmla="*/ 291830 w 316149"/>
                    <a:gd name="connsiteY10" fmla="*/ 209145 h 442609"/>
                    <a:gd name="connsiteX11" fmla="*/ 228600 w 316149"/>
                    <a:gd name="connsiteY11" fmla="*/ 223737 h 442609"/>
                    <a:gd name="connsiteX12" fmla="*/ 204281 w 316149"/>
                    <a:gd name="connsiteY12" fmla="*/ 248056 h 442609"/>
                    <a:gd name="connsiteX13" fmla="*/ 179962 w 316149"/>
                    <a:gd name="connsiteY13" fmla="*/ 272375 h 442609"/>
                    <a:gd name="connsiteX14" fmla="*/ 179962 w 316149"/>
                    <a:gd name="connsiteY14" fmla="*/ 369651 h 442609"/>
                    <a:gd name="connsiteX15" fmla="*/ 189689 w 316149"/>
                    <a:gd name="connsiteY15" fmla="*/ 418290 h 442609"/>
                    <a:gd name="connsiteX16" fmla="*/ 204281 w 316149"/>
                    <a:gd name="connsiteY16" fmla="*/ 432881 h 442609"/>
                    <a:gd name="connsiteX17" fmla="*/ 214008 w 316149"/>
                    <a:gd name="connsiteY17" fmla="*/ 442609 h 44260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316149" h="442609">
                      <a:moveTo>
                        <a:pt x="0" y="0"/>
                      </a:moveTo>
                      <a:cubicBezTo>
                        <a:pt x="4541" y="2725"/>
                        <a:pt x="35800" y="22327"/>
                        <a:pt x="43774" y="24320"/>
                      </a:cubicBezTo>
                      <a:cubicBezTo>
                        <a:pt x="56455" y="27490"/>
                        <a:pt x="69766" y="27196"/>
                        <a:pt x="82685" y="29183"/>
                      </a:cubicBezTo>
                      <a:cubicBezTo>
                        <a:pt x="124502" y="35616"/>
                        <a:pt x="90144" y="33820"/>
                        <a:pt x="141051" y="38911"/>
                      </a:cubicBezTo>
                      <a:cubicBezTo>
                        <a:pt x="178295" y="42636"/>
                        <a:pt x="215630" y="45396"/>
                        <a:pt x="252919" y="48639"/>
                      </a:cubicBezTo>
                      <a:cubicBezTo>
                        <a:pt x="255940" y="63746"/>
                        <a:pt x="262998" y="101039"/>
                        <a:pt x="267511" y="111869"/>
                      </a:cubicBezTo>
                      <a:cubicBezTo>
                        <a:pt x="270629" y="119352"/>
                        <a:pt x="277390" y="124728"/>
                        <a:pt x="282102" y="131324"/>
                      </a:cubicBezTo>
                      <a:cubicBezTo>
                        <a:pt x="285500" y="136081"/>
                        <a:pt x="288088" y="141424"/>
                        <a:pt x="291830" y="145915"/>
                      </a:cubicBezTo>
                      <a:cubicBezTo>
                        <a:pt x="323038" y="183365"/>
                        <a:pt x="291996" y="138872"/>
                        <a:pt x="316149" y="175098"/>
                      </a:cubicBezTo>
                      <a:cubicBezTo>
                        <a:pt x="314528" y="183204"/>
                        <a:pt x="316090" y="192690"/>
                        <a:pt x="311285" y="199417"/>
                      </a:cubicBezTo>
                      <a:cubicBezTo>
                        <a:pt x="307071" y="205317"/>
                        <a:pt x="298786" y="207099"/>
                        <a:pt x="291830" y="209145"/>
                      </a:cubicBezTo>
                      <a:cubicBezTo>
                        <a:pt x="271078" y="215249"/>
                        <a:pt x="249677" y="218873"/>
                        <a:pt x="228600" y="223737"/>
                      </a:cubicBezTo>
                      <a:cubicBezTo>
                        <a:pt x="220494" y="231843"/>
                        <a:pt x="212909" y="240507"/>
                        <a:pt x="204281" y="248056"/>
                      </a:cubicBezTo>
                      <a:cubicBezTo>
                        <a:pt x="178340" y="270753"/>
                        <a:pt x="199416" y="243191"/>
                        <a:pt x="179962" y="272375"/>
                      </a:cubicBezTo>
                      <a:cubicBezTo>
                        <a:pt x="169580" y="313900"/>
                        <a:pt x="171624" y="297386"/>
                        <a:pt x="179962" y="369651"/>
                      </a:cubicBezTo>
                      <a:cubicBezTo>
                        <a:pt x="181857" y="386076"/>
                        <a:pt x="183754" y="402858"/>
                        <a:pt x="189689" y="418290"/>
                      </a:cubicBezTo>
                      <a:cubicBezTo>
                        <a:pt x="192158" y="424710"/>
                        <a:pt x="199417" y="428017"/>
                        <a:pt x="204281" y="432881"/>
                      </a:cubicBezTo>
                      <a:lnTo>
                        <a:pt x="214008" y="442609"/>
                      </a:lnTo>
                    </a:path>
                  </a:pathLst>
                </a:custGeom>
                <a:noFill/>
                <a:ln>
                  <a:solidFill>
                    <a:srgbClr val="7030A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77" name="Freeform: Shape 176">
                  <a:extLst>
                    <a:ext uri="{FF2B5EF4-FFF2-40B4-BE49-F238E27FC236}">
                      <a16:creationId xmlns:a16="http://schemas.microsoft.com/office/drawing/2014/main" id="{7772A2C6-CA9A-E58A-8A2C-3B1F3DD52A98}"/>
                    </a:ext>
                  </a:extLst>
                </p:cNvPr>
                <p:cNvSpPr/>
                <p:nvPr/>
              </p:nvSpPr>
              <p:spPr>
                <a:xfrm>
                  <a:off x="5853496" y="4391008"/>
                  <a:ext cx="337045" cy="462065"/>
                </a:xfrm>
                <a:custGeom>
                  <a:avLst/>
                  <a:gdLst>
                    <a:gd name="connsiteX0" fmla="*/ 79854 w 337045"/>
                    <a:gd name="connsiteY0" fmla="*/ 423154 h 462064"/>
                    <a:gd name="connsiteX1" fmla="*/ 104173 w 337045"/>
                    <a:gd name="connsiteY1" fmla="*/ 413426 h 462064"/>
                    <a:gd name="connsiteX2" fmla="*/ 143084 w 337045"/>
                    <a:gd name="connsiteY2" fmla="*/ 447473 h 462064"/>
                    <a:gd name="connsiteX3" fmla="*/ 162539 w 337045"/>
                    <a:gd name="connsiteY3" fmla="*/ 462064 h 462064"/>
                    <a:gd name="connsiteX4" fmla="*/ 216041 w 337045"/>
                    <a:gd name="connsiteY4" fmla="*/ 447473 h 462064"/>
                    <a:gd name="connsiteX5" fmla="*/ 225769 w 337045"/>
                    <a:gd name="connsiteY5" fmla="*/ 423154 h 462064"/>
                    <a:gd name="connsiteX6" fmla="*/ 240360 w 337045"/>
                    <a:gd name="connsiteY6" fmla="*/ 393971 h 462064"/>
                    <a:gd name="connsiteX7" fmla="*/ 245224 w 337045"/>
                    <a:gd name="connsiteY7" fmla="*/ 359924 h 462064"/>
                    <a:gd name="connsiteX8" fmla="*/ 254952 w 337045"/>
                    <a:gd name="connsiteY8" fmla="*/ 345332 h 462064"/>
                    <a:gd name="connsiteX9" fmla="*/ 323045 w 337045"/>
                    <a:gd name="connsiteY9" fmla="*/ 325877 h 462064"/>
                    <a:gd name="connsiteX10" fmla="*/ 318182 w 337045"/>
                    <a:gd name="connsiteY10" fmla="*/ 189690 h 462064"/>
                    <a:gd name="connsiteX11" fmla="*/ 327909 w 337045"/>
                    <a:gd name="connsiteY11" fmla="*/ 145915 h 462064"/>
                    <a:gd name="connsiteX12" fmla="*/ 274407 w 337045"/>
                    <a:gd name="connsiteY12" fmla="*/ 97277 h 462064"/>
                    <a:gd name="connsiteX13" fmla="*/ 245224 w 337045"/>
                    <a:gd name="connsiteY13" fmla="*/ 87549 h 462064"/>
                    <a:gd name="connsiteX14" fmla="*/ 220905 w 337045"/>
                    <a:gd name="connsiteY14" fmla="*/ 77822 h 462064"/>
                    <a:gd name="connsiteX15" fmla="*/ 211177 w 337045"/>
                    <a:gd name="connsiteY15" fmla="*/ 63230 h 462064"/>
                    <a:gd name="connsiteX16" fmla="*/ 162539 w 337045"/>
                    <a:gd name="connsiteY16" fmla="*/ 24319 h 462064"/>
                    <a:gd name="connsiteX17" fmla="*/ 118765 w 337045"/>
                    <a:gd name="connsiteY17" fmla="*/ 0 h 462064"/>
                    <a:gd name="connsiteX18" fmla="*/ 94445 w 337045"/>
                    <a:gd name="connsiteY18" fmla="*/ 63230 h 462064"/>
                    <a:gd name="connsiteX19" fmla="*/ 70126 w 337045"/>
                    <a:gd name="connsiteY19" fmla="*/ 77822 h 462064"/>
                    <a:gd name="connsiteX20" fmla="*/ 45807 w 337045"/>
                    <a:gd name="connsiteY20" fmla="*/ 87549 h 462064"/>
                    <a:gd name="connsiteX21" fmla="*/ 16624 w 337045"/>
                    <a:gd name="connsiteY21" fmla="*/ 107005 h 462064"/>
                    <a:gd name="connsiteX22" fmla="*/ 2033 w 337045"/>
                    <a:gd name="connsiteY22" fmla="*/ 136188 h 462064"/>
                    <a:gd name="connsiteX23" fmla="*/ 26352 w 337045"/>
                    <a:gd name="connsiteY23" fmla="*/ 214009 h 462064"/>
                    <a:gd name="connsiteX24" fmla="*/ 74990 w 337045"/>
                    <a:gd name="connsiteY24" fmla="*/ 214009 h 4620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337045" h="462064">
                      <a:moveTo>
                        <a:pt x="79854" y="423154"/>
                      </a:moveTo>
                      <a:cubicBezTo>
                        <a:pt x="87960" y="419911"/>
                        <a:pt x="95442" y="413426"/>
                        <a:pt x="104173" y="413426"/>
                      </a:cubicBezTo>
                      <a:cubicBezTo>
                        <a:pt x="122730" y="413426"/>
                        <a:pt x="133679" y="438069"/>
                        <a:pt x="143084" y="447473"/>
                      </a:cubicBezTo>
                      <a:cubicBezTo>
                        <a:pt x="148816" y="453205"/>
                        <a:pt x="156054" y="457200"/>
                        <a:pt x="162539" y="462064"/>
                      </a:cubicBezTo>
                      <a:cubicBezTo>
                        <a:pt x="180373" y="457200"/>
                        <a:pt x="200298" y="457161"/>
                        <a:pt x="216041" y="447473"/>
                      </a:cubicBezTo>
                      <a:cubicBezTo>
                        <a:pt x="223477" y="442897"/>
                        <a:pt x="222156" y="431102"/>
                        <a:pt x="225769" y="423154"/>
                      </a:cubicBezTo>
                      <a:cubicBezTo>
                        <a:pt x="230269" y="413253"/>
                        <a:pt x="235496" y="403699"/>
                        <a:pt x="240360" y="393971"/>
                      </a:cubicBezTo>
                      <a:cubicBezTo>
                        <a:pt x="241981" y="382622"/>
                        <a:pt x="241930" y="370905"/>
                        <a:pt x="245224" y="359924"/>
                      </a:cubicBezTo>
                      <a:cubicBezTo>
                        <a:pt x="246904" y="354325"/>
                        <a:pt x="250818" y="349466"/>
                        <a:pt x="254952" y="345332"/>
                      </a:cubicBezTo>
                      <a:cubicBezTo>
                        <a:pt x="272535" y="327749"/>
                        <a:pt x="301283" y="329834"/>
                        <a:pt x="323045" y="325877"/>
                      </a:cubicBezTo>
                      <a:cubicBezTo>
                        <a:pt x="321424" y="280481"/>
                        <a:pt x="315348" y="235026"/>
                        <a:pt x="318182" y="189690"/>
                      </a:cubicBezTo>
                      <a:cubicBezTo>
                        <a:pt x="320006" y="160515"/>
                        <a:pt x="352441" y="181350"/>
                        <a:pt x="327909" y="145915"/>
                      </a:cubicBezTo>
                      <a:cubicBezTo>
                        <a:pt x="324811" y="141441"/>
                        <a:pt x="291530" y="104887"/>
                        <a:pt x="274407" y="97277"/>
                      </a:cubicBezTo>
                      <a:cubicBezTo>
                        <a:pt x="265037" y="93112"/>
                        <a:pt x="254745" y="91357"/>
                        <a:pt x="245224" y="87549"/>
                      </a:cubicBezTo>
                      <a:lnTo>
                        <a:pt x="220905" y="77822"/>
                      </a:lnTo>
                      <a:cubicBezTo>
                        <a:pt x="217662" y="72958"/>
                        <a:pt x="214981" y="67668"/>
                        <a:pt x="211177" y="63230"/>
                      </a:cubicBezTo>
                      <a:cubicBezTo>
                        <a:pt x="193819" y="42979"/>
                        <a:pt x="186141" y="39338"/>
                        <a:pt x="162539" y="24319"/>
                      </a:cubicBezTo>
                      <a:cubicBezTo>
                        <a:pt x="140152" y="10072"/>
                        <a:pt x="140425" y="10831"/>
                        <a:pt x="118765" y="0"/>
                      </a:cubicBezTo>
                      <a:cubicBezTo>
                        <a:pt x="104311" y="86719"/>
                        <a:pt x="128758" y="46073"/>
                        <a:pt x="94445" y="63230"/>
                      </a:cubicBezTo>
                      <a:cubicBezTo>
                        <a:pt x="85989" y="67458"/>
                        <a:pt x="78582" y="73594"/>
                        <a:pt x="70126" y="77822"/>
                      </a:cubicBezTo>
                      <a:cubicBezTo>
                        <a:pt x="62317" y="81726"/>
                        <a:pt x="53472" y="83368"/>
                        <a:pt x="45807" y="87549"/>
                      </a:cubicBezTo>
                      <a:cubicBezTo>
                        <a:pt x="35543" y="93147"/>
                        <a:pt x="16624" y="107005"/>
                        <a:pt x="16624" y="107005"/>
                      </a:cubicBezTo>
                      <a:cubicBezTo>
                        <a:pt x="11760" y="116733"/>
                        <a:pt x="3171" y="125372"/>
                        <a:pt x="2033" y="136188"/>
                      </a:cubicBezTo>
                      <a:cubicBezTo>
                        <a:pt x="43" y="155094"/>
                        <a:pt x="-7147" y="206830"/>
                        <a:pt x="26352" y="214009"/>
                      </a:cubicBezTo>
                      <a:cubicBezTo>
                        <a:pt x="42205" y="217406"/>
                        <a:pt x="58777" y="214009"/>
                        <a:pt x="74990" y="214009"/>
                      </a:cubicBezTo>
                    </a:path>
                  </a:pathLst>
                </a:custGeom>
                <a:noFill/>
                <a:ln>
                  <a:solidFill>
                    <a:srgbClr val="7030A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</p:grpSp>
          <p:cxnSp>
            <p:nvCxnSpPr>
              <p:cNvPr id="144" name="Straight Connector 143">
                <a:extLst>
                  <a:ext uri="{FF2B5EF4-FFF2-40B4-BE49-F238E27FC236}">
                    <a16:creationId xmlns:a16="http://schemas.microsoft.com/office/drawing/2014/main" id="{53271B5D-3144-7DFB-E484-6A7F401259B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390116" y="4115316"/>
                <a:ext cx="16548" cy="51379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>
                <a:extLst>
                  <a:ext uri="{FF2B5EF4-FFF2-40B4-BE49-F238E27FC236}">
                    <a16:creationId xmlns:a16="http://schemas.microsoft.com/office/drawing/2014/main" id="{FF72E8FF-3C7A-97D5-E928-1E67F1BC97A3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452659" y="4072977"/>
                <a:ext cx="40214" cy="75986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>
                <a:extLst>
                  <a:ext uri="{FF2B5EF4-FFF2-40B4-BE49-F238E27FC236}">
                    <a16:creationId xmlns:a16="http://schemas.microsoft.com/office/drawing/2014/main" id="{8DEAEA52-8C27-43AC-C31A-42D9067BCE99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346140" y="4195869"/>
                <a:ext cx="27962" cy="19465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>
                <a:extLst>
                  <a:ext uri="{FF2B5EF4-FFF2-40B4-BE49-F238E27FC236}">
                    <a16:creationId xmlns:a16="http://schemas.microsoft.com/office/drawing/2014/main" id="{CC2E1CBD-5F9D-0F22-28E9-186BF39F4F99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329664" y="4230674"/>
                <a:ext cx="87782" cy="94991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>
                <a:extLst>
                  <a:ext uri="{FF2B5EF4-FFF2-40B4-BE49-F238E27FC236}">
                    <a16:creationId xmlns:a16="http://schemas.microsoft.com/office/drawing/2014/main" id="{4E4032F7-B729-9E06-0983-F9FD6D02928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40716" y="4188273"/>
                <a:ext cx="64452" cy="0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49" name="Group 148">
                <a:extLst>
                  <a:ext uri="{FF2B5EF4-FFF2-40B4-BE49-F238E27FC236}">
                    <a16:creationId xmlns:a16="http://schemas.microsoft.com/office/drawing/2014/main" id="{F8C8FAC9-2016-2E7C-CCF8-76560BA1AD0B}"/>
                  </a:ext>
                </a:extLst>
              </p:cNvPr>
              <p:cNvGrpSpPr/>
              <p:nvPr/>
            </p:nvGrpSpPr>
            <p:grpSpPr>
              <a:xfrm>
                <a:off x="6422061" y="4552850"/>
                <a:ext cx="162520" cy="61857"/>
                <a:chOff x="6422061" y="4552850"/>
                <a:chExt cx="162520" cy="61857"/>
              </a:xfrm>
            </p:grpSpPr>
            <p:cxnSp>
              <p:nvCxnSpPr>
                <p:cNvPr id="172" name="Straight Connector 171">
                  <a:extLst>
                    <a:ext uri="{FF2B5EF4-FFF2-40B4-BE49-F238E27FC236}">
                      <a16:creationId xmlns:a16="http://schemas.microsoft.com/office/drawing/2014/main" id="{23A5A2D4-D94B-D81A-1A44-728B62A47179}"/>
                    </a:ext>
                  </a:extLst>
                </p:cNvPr>
                <p:cNvCxnSpPr>
                  <a:cxnSpLocks/>
                  <a:endCxn id="177" idx="9"/>
                </p:cNvCxnSpPr>
                <p:nvPr/>
              </p:nvCxnSpPr>
              <p:spPr>
                <a:xfrm>
                  <a:off x="6505168" y="4552850"/>
                  <a:ext cx="79413" cy="14364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3" name="Straight Connector 172">
                  <a:extLst>
                    <a:ext uri="{FF2B5EF4-FFF2-40B4-BE49-F238E27FC236}">
                      <a16:creationId xmlns:a16="http://schemas.microsoft.com/office/drawing/2014/main" id="{B784EA8F-CAFD-ECBB-49B1-42BF98CFCA0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479675" y="4595813"/>
                  <a:ext cx="25493" cy="18894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4" name="Straight Connector 173">
                  <a:extLst>
                    <a:ext uri="{FF2B5EF4-FFF2-40B4-BE49-F238E27FC236}">
                      <a16:creationId xmlns:a16="http://schemas.microsoft.com/office/drawing/2014/main" id="{90447902-5DA2-E25E-1B5C-B76BA2D9A75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422061" y="4593982"/>
                  <a:ext cx="32501" cy="20725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5" name="Straight Connector 174">
                  <a:extLst>
                    <a:ext uri="{FF2B5EF4-FFF2-40B4-BE49-F238E27FC236}">
                      <a16:creationId xmlns:a16="http://schemas.microsoft.com/office/drawing/2014/main" id="{4CFFF1DF-33CD-39B9-F03C-8E5D2739C44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434808" y="4561000"/>
                  <a:ext cx="25493" cy="18894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50" name="Straight Connector 149">
                <a:extLst>
                  <a:ext uri="{FF2B5EF4-FFF2-40B4-BE49-F238E27FC236}">
                    <a16:creationId xmlns:a16="http://schemas.microsoft.com/office/drawing/2014/main" id="{36141F10-C3D6-EFD3-A5A8-EA0E971D5B6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710363" y="4484326"/>
                <a:ext cx="23405" cy="42694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F2D2B608-3C9F-0178-BD05-C34E7F73A83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39099" y="4433901"/>
                <a:ext cx="45303" cy="14427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2EDAC021-4B65-1FBD-28F9-2092304FCE7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98854" y="4405116"/>
                <a:ext cx="11509" cy="35998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FFEAE89E-3931-A969-4A36-C9568C22A4F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725698" y="4462461"/>
                <a:ext cx="45303" cy="14427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>
                <a:extLst>
                  <a:ext uri="{FF2B5EF4-FFF2-40B4-BE49-F238E27FC236}">
                    <a16:creationId xmlns:a16="http://schemas.microsoft.com/office/drawing/2014/main" id="{46B8EE30-C917-F5CD-2ED2-6BAAFB653BC3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667634" y="4476888"/>
                <a:ext cx="21365" cy="42918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>
                <a:extLst>
                  <a:ext uri="{FF2B5EF4-FFF2-40B4-BE49-F238E27FC236}">
                    <a16:creationId xmlns:a16="http://schemas.microsoft.com/office/drawing/2014/main" id="{CE1C1079-8E1A-8C38-54CE-7D42C077847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25209" y="4347569"/>
                <a:ext cx="45303" cy="14427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>
                <a:extLst>
                  <a:ext uri="{FF2B5EF4-FFF2-40B4-BE49-F238E27FC236}">
                    <a16:creationId xmlns:a16="http://schemas.microsoft.com/office/drawing/2014/main" id="{3209E29B-1D80-1208-CAD0-9783A834796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761688" y="4334812"/>
                <a:ext cx="35548" cy="24126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1D30CFB1-B10B-10B7-E6A3-5B345BD921B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02639" y="4371917"/>
                <a:ext cx="45303" cy="14427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1F891FFE-F4F8-A35C-44CC-C986180026A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774394" y="4379130"/>
                <a:ext cx="11593" cy="33514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2FE1FDAD-2D43-A414-A0BA-EDA0E0418D1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66605" y="4255705"/>
                <a:ext cx="11593" cy="42310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>
                <a:extLst>
                  <a:ext uri="{FF2B5EF4-FFF2-40B4-BE49-F238E27FC236}">
                    <a16:creationId xmlns:a16="http://schemas.microsoft.com/office/drawing/2014/main" id="{EAD9D609-F6A4-9669-07BB-93F77F337D63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704469" y="4163286"/>
                <a:ext cx="43880" cy="6281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>
                <a:extLst>
                  <a:ext uri="{FF2B5EF4-FFF2-40B4-BE49-F238E27FC236}">
                    <a16:creationId xmlns:a16="http://schemas.microsoft.com/office/drawing/2014/main" id="{765F68AA-0B2B-1A2A-F468-FB7A6BA4BDA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35217" y="4108460"/>
                <a:ext cx="25658" cy="47717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>
                <a:extLst>
                  <a:ext uri="{FF2B5EF4-FFF2-40B4-BE49-F238E27FC236}">
                    <a16:creationId xmlns:a16="http://schemas.microsoft.com/office/drawing/2014/main" id="{88661D88-4988-2462-BC7A-40C4DD72A71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581591" y="4164933"/>
                <a:ext cx="44533" cy="29552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>
                <a:extLst>
                  <a:ext uri="{FF2B5EF4-FFF2-40B4-BE49-F238E27FC236}">
                    <a16:creationId xmlns:a16="http://schemas.microsoft.com/office/drawing/2014/main" id="{9653DD4A-C6ED-4405-7C01-C6527AE1A29E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698854" y="4064958"/>
                <a:ext cx="5615" cy="84005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>
                <a:extLst>
                  <a:ext uri="{FF2B5EF4-FFF2-40B4-BE49-F238E27FC236}">
                    <a16:creationId xmlns:a16="http://schemas.microsoft.com/office/drawing/2014/main" id="{C573F1AC-3174-5843-6838-B7AFE30830E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614297" y="4196540"/>
                <a:ext cx="32706" cy="28647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>
                <a:extLst>
                  <a:ext uri="{FF2B5EF4-FFF2-40B4-BE49-F238E27FC236}">
                    <a16:creationId xmlns:a16="http://schemas.microsoft.com/office/drawing/2014/main" id="{1CBB92A8-8E07-238C-74B7-154AC72CC80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680950" y="4190146"/>
                <a:ext cx="0" cy="41142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>
                <a:extLst>
                  <a:ext uri="{FF2B5EF4-FFF2-40B4-BE49-F238E27FC236}">
                    <a16:creationId xmlns:a16="http://schemas.microsoft.com/office/drawing/2014/main" id="{21E01DFE-C2EC-FA13-7F96-7A9720CF87B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920093" y="4118881"/>
                <a:ext cx="31972" cy="22125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>
                <a:extLst>
                  <a:ext uri="{FF2B5EF4-FFF2-40B4-BE49-F238E27FC236}">
                    <a16:creationId xmlns:a16="http://schemas.microsoft.com/office/drawing/2014/main" id="{A717F6C5-86BB-16F8-59EC-3D70F811B50D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947540" y="4068165"/>
                <a:ext cx="25336" cy="44671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8" name="TextBox 167">
                <a:extLst>
                  <a:ext uri="{FF2B5EF4-FFF2-40B4-BE49-F238E27FC236}">
                    <a16:creationId xmlns:a16="http://schemas.microsoft.com/office/drawing/2014/main" id="{B4CA39D6-24EE-4E5A-A9B9-E3E8E3319200}"/>
                  </a:ext>
                </a:extLst>
              </p:cNvPr>
              <p:cNvSpPr txBox="1"/>
              <p:nvPr/>
            </p:nvSpPr>
            <p:spPr>
              <a:xfrm>
                <a:off x="6439564" y="4549212"/>
                <a:ext cx="927139" cy="4201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513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Hydrophobic side chain</a:t>
                </a:r>
                <a:endParaRPr lang="en-IN" sz="513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69" name="TextBox 168">
                <a:extLst>
                  <a:ext uri="{FF2B5EF4-FFF2-40B4-BE49-F238E27FC236}">
                    <a16:creationId xmlns:a16="http://schemas.microsoft.com/office/drawing/2014/main" id="{8A825D1B-2CDD-EBA1-0B36-96BEBEEBF345}"/>
                  </a:ext>
                </a:extLst>
              </p:cNvPr>
              <p:cNvSpPr txBox="1"/>
              <p:nvPr/>
            </p:nvSpPr>
            <p:spPr>
              <a:xfrm>
                <a:off x="6346795" y="3651795"/>
                <a:ext cx="918316" cy="4201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513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Hydrophilic</a:t>
                </a:r>
              </a:p>
              <a:p>
                <a:pPr algn="ctr"/>
                <a:r>
                  <a:rPr lang="en-GB" sz="513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backbone</a:t>
                </a:r>
                <a:endParaRPr lang="en-IN" sz="513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170" name="Straight Arrow Connector 169">
                <a:extLst>
                  <a:ext uri="{FF2B5EF4-FFF2-40B4-BE49-F238E27FC236}">
                    <a16:creationId xmlns:a16="http://schemas.microsoft.com/office/drawing/2014/main" id="{CA567BA3-08DB-779C-015B-2B1BD30E6D0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366279" y="3905199"/>
                <a:ext cx="136108" cy="195888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Straight Arrow Connector 170">
                <a:extLst>
                  <a:ext uri="{FF2B5EF4-FFF2-40B4-BE49-F238E27FC236}">
                    <a16:creationId xmlns:a16="http://schemas.microsoft.com/office/drawing/2014/main" id="{86CE1F0E-1CFF-2038-6371-B889139B209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6733532" y="4476162"/>
                <a:ext cx="192968" cy="11782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B93B2E96-F8B5-54BF-BE6A-B4B00E728EC2}"/>
                </a:ext>
              </a:extLst>
            </p:cNvPr>
            <p:cNvGrpSpPr/>
            <p:nvPr/>
          </p:nvGrpSpPr>
          <p:grpSpPr>
            <a:xfrm>
              <a:off x="3039763" y="2611665"/>
              <a:ext cx="751725" cy="536258"/>
              <a:chOff x="5676079" y="4067613"/>
              <a:chExt cx="988343" cy="681264"/>
            </a:xfrm>
          </p:grpSpPr>
          <p:grpSp>
            <p:nvGrpSpPr>
              <p:cNvPr id="86" name="Group 85">
                <a:extLst>
                  <a:ext uri="{FF2B5EF4-FFF2-40B4-BE49-F238E27FC236}">
                    <a16:creationId xmlns:a16="http://schemas.microsoft.com/office/drawing/2014/main" id="{E456EDF2-ADA7-01AA-86EF-4D74C5361553}"/>
                  </a:ext>
                </a:extLst>
              </p:cNvPr>
              <p:cNvGrpSpPr/>
              <p:nvPr/>
            </p:nvGrpSpPr>
            <p:grpSpPr>
              <a:xfrm>
                <a:off x="5676079" y="4127160"/>
                <a:ext cx="360880" cy="621717"/>
                <a:chOff x="5675003" y="4145886"/>
                <a:chExt cx="360880" cy="621717"/>
              </a:xfrm>
            </p:grpSpPr>
            <p:grpSp>
              <p:nvGrpSpPr>
                <p:cNvPr id="111" name="Group 110">
                  <a:extLst>
                    <a:ext uri="{FF2B5EF4-FFF2-40B4-BE49-F238E27FC236}">
                      <a16:creationId xmlns:a16="http://schemas.microsoft.com/office/drawing/2014/main" id="{64182AC2-D1B2-0A33-E542-C7A3245D6996}"/>
                    </a:ext>
                  </a:extLst>
                </p:cNvPr>
                <p:cNvGrpSpPr/>
                <p:nvPr/>
              </p:nvGrpSpPr>
              <p:grpSpPr>
                <a:xfrm>
                  <a:off x="5803661" y="4330945"/>
                  <a:ext cx="136076" cy="119346"/>
                  <a:chOff x="4856140" y="4471778"/>
                  <a:chExt cx="136076" cy="119346"/>
                </a:xfrm>
              </p:grpSpPr>
              <p:sp>
                <p:nvSpPr>
                  <p:cNvPr id="132" name="Oval 131">
                    <a:extLst>
                      <a:ext uri="{FF2B5EF4-FFF2-40B4-BE49-F238E27FC236}">
                        <a16:creationId xmlns:a16="http://schemas.microsoft.com/office/drawing/2014/main" id="{5773C27B-8801-B853-B843-3020C7EC3329}"/>
                      </a:ext>
                    </a:extLst>
                  </p:cNvPr>
                  <p:cNvSpPr/>
                  <p:nvPr/>
                </p:nvSpPr>
                <p:spPr>
                  <a:xfrm>
                    <a:off x="4933610" y="4527273"/>
                    <a:ext cx="48892" cy="45719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33" name="Oval 132">
                    <a:extLst>
                      <a:ext uri="{FF2B5EF4-FFF2-40B4-BE49-F238E27FC236}">
                        <a16:creationId xmlns:a16="http://schemas.microsoft.com/office/drawing/2014/main" id="{BB1C24E6-8F40-9403-E69D-E75223BE999B}"/>
                      </a:ext>
                    </a:extLst>
                  </p:cNvPr>
                  <p:cNvSpPr/>
                  <p:nvPr/>
                </p:nvSpPr>
                <p:spPr>
                  <a:xfrm>
                    <a:off x="4942187" y="4482659"/>
                    <a:ext cx="50029" cy="45911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34" name="Oval 133">
                    <a:extLst>
                      <a:ext uri="{FF2B5EF4-FFF2-40B4-BE49-F238E27FC236}">
                        <a16:creationId xmlns:a16="http://schemas.microsoft.com/office/drawing/2014/main" id="{05AD3E5F-E6BB-14CA-E39A-881FD0588421}"/>
                      </a:ext>
                    </a:extLst>
                  </p:cNvPr>
                  <p:cNvSpPr/>
                  <p:nvPr/>
                </p:nvSpPr>
                <p:spPr>
                  <a:xfrm>
                    <a:off x="4893800" y="4471778"/>
                    <a:ext cx="59891" cy="57757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35" name="Oval 134">
                    <a:extLst>
                      <a:ext uri="{FF2B5EF4-FFF2-40B4-BE49-F238E27FC236}">
                        <a16:creationId xmlns:a16="http://schemas.microsoft.com/office/drawing/2014/main" id="{90B5F80E-59A0-00A3-7242-99DC258173A8}"/>
                      </a:ext>
                    </a:extLst>
                  </p:cNvPr>
                  <p:cNvSpPr/>
                  <p:nvPr/>
                </p:nvSpPr>
                <p:spPr>
                  <a:xfrm>
                    <a:off x="4856140" y="4499215"/>
                    <a:ext cx="59891" cy="57757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36" name="Oval 135">
                    <a:extLst>
                      <a:ext uri="{FF2B5EF4-FFF2-40B4-BE49-F238E27FC236}">
                        <a16:creationId xmlns:a16="http://schemas.microsoft.com/office/drawing/2014/main" id="{7FF22CD1-8F65-5EB1-6BF8-CDD8231BB831}"/>
                      </a:ext>
                    </a:extLst>
                  </p:cNvPr>
                  <p:cNvSpPr/>
                  <p:nvPr/>
                </p:nvSpPr>
                <p:spPr>
                  <a:xfrm>
                    <a:off x="4892820" y="4533367"/>
                    <a:ext cx="59891" cy="57757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</p:grpSp>
            <p:grpSp>
              <p:nvGrpSpPr>
                <p:cNvPr id="112" name="Group 111">
                  <a:extLst>
                    <a:ext uri="{FF2B5EF4-FFF2-40B4-BE49-F238E27FC236}">
                      <a16:creationId xmlns:a16="http://schemas.microsoft.com/office/drawing/2014/main" id="{4C561EDC-F1F4-2DC8-AF0A-E4AC50855340}"/>
                    </a:ext>
                  </a:extLst>
                </p:cNvPr>
                <p:cNvGrpSpPr/>
                <p:nvPr/>
              </p:nvGrpSpPr>
              <p:grpSpPr>
                <a:xfrm>
                  <a:off x="5779170" y="4505614"/>
                  <a:ext cx="118540" cy="110695"/>
                  <a:chOff x="4886489" y="4653721"/>
                  <a:chExt cx="118540" cy="110695"/>
                </a:xfrm>
              </p:grpSpPr>
              <p:sp>
                <p:nvSpPr>
                  <p:cNvPr id="127" name="Oval 126">
                    <a:extLst>
                      <a:ext uri="{FF2B5EF4-FFF2-40B4-BE49-F238E27FC236}">
                        <a16:creationId xmlns:a16="http://schemas.microsoft.com/office/drawing/2014/main" id="{46DE0E6A-1BCB-4205-0706-1F87197D17CA}"/>
                      </a:ext>
                    </a:extLst>
                  </p:cNvPr>
                  <p:cNvSpPr/>
                  <p:nvPr/>
                </p:nvSpPr>
                <p:spPr>
                  <a:xfrm>
                    <a:off x="4886489" y="4686478"/>
                    <a:ext cx="59891" cy="57757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28" name="Oval 127">
                    <a:extLst>
                      <a:ext uri="{FF2B5EF4-FFF2-40B4-BE49-F238E27FC236}">
                        <a16:creationId xmlns:a16="http://schemas.microsoft.com/office/drawing/2014/main" id="{036F72D0-18EB-09F2-0E14-EE7DEA074AE1}"/>
                      </a:ext>
                    </a:extLst>
                  </p:cNvPr>
                  <p:cNvSpPr/>
                  <p:nvPr/>
                </p:nvSpPr>
                <p:spPr>
                  <a:xfrm>
                    <a:off x="4956641" y="4710536"/>
                    <a:ext cx="48388" cy="45719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29" name="Oval 128">
                    <a:extLst>
                      <a:ext uri="{FF2B5EF4-FFF2-40B4-BE49-F238E27FC236}">
                        <a16:creationId xmlns:a16="http://schemas.microsoft.com/office/drawing/2014/main" id="{75B5F258-840F-3187-B08B-B61DF90DB48C}"/>
                      </a:ext>
                    </a:extLst>
                  </p:cNvPr>
                  <p:cNvSpPr/>
                  <p:nvPr/>
                </p:nvSpPr>
                <p:spPr>
                  <a:xfrm>
                    <a:off x="4936926" y="4653721"/>
                    <a:ext cx="56574" cy="62560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30" name="Oval 129">
                    <a:extLst>
                      <a:ext uri="{FF2B5EF4-FFF2-40B4-BE49-F238E27FC236}">
                        <a16:creationId xmlns:a16="http://schemas.microsoft.com/office/drawing/2014/main" id="{17628AC3-E335-7DC7-CF6F-89FF95BA2DCF}"/>
                      </a:ext>
                    </a:extLst>
                  </p:cNvPr>
                  <p:cNvSpPr/>
                  <p:nvPr/>
                </p:nvSpPr>
                <p:spPr>
                  <a:xfrm>
                    <a:off x="4904061" y="4706659"/>
                    <a:ext cx="59891" cy="57757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31" name="Oval 130">
                    <a:extLst>
                      <a:ext uri="{FF2B5EF4-FFF2-40B4-BE49-F238E27FC236}">
                        <a16:creationId xmlns:a16="http://schemas.microsoft.com/office/drawing/2014/main" id="{87B9D482-BFED-5760-6F7B-E7338F4B5A11}"/>
                      </a:ext>
                    </a:extLst>
                  </p:cNvPr>
                  <p:cNvSpPr/>
                  <p:nvPr/>
                </p:nvSpPr>
                <p:spPr>
                  <a:xfrm>
                    <a:off x="4893800" y="4655967"/>
                    <a:ext cx="48387" cy="46662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</p:grpSp>
            <p:sp>
              <p:nvSpPr>
                <p:cNvPr id="113" name="Oval 112">
                  <a:extLst>
                    <a:ext uri="{FF2B5EF4-FFF2-40B4-BE49-F238E27FC236}">
                      <a16:creationId xmlns:a16="http://schemas.microsoft.com/office/drawing/2014/main" id="{251840F9-0EB6-04F3-F474-88CF20B94EF8}"/>
                    </a:ext>
                  </a:extLst>
                </p:cNvPr>
                <p:cNvSpPr/>
                <p:nvPr/>
              </p:nvSpPr>
              <p:spPr>
                <a:xfrm>
                  <a:off x="5721620" y="4223800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14" name="Oval 113">
                  <a:extLst>
                    <a:ext uri="{FF2B5EF4-FFF2-40B4-BE49-F238E27FC236}">
                      <a16:creationId xmlns:a16="http://schemas.microsoft.com/office/drawing/2014/main" id="{815639FD-E9BF-3769-9F62-4125846B9AD8}"/>
                    </a:ext>
                  </a:extLst>
                </p:cNvPr>
                <p:cNvSpPr/>
                <p:nvPr/>
              </p:nvSpPr>
              <p:spPr>
                <a:xfrm>
                  <a:off x="5708158" y="4385183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15" name="Oval 114">
                  <a:extLst>
                    <a:ext uri="{FF2B5EF4-FFF2-40B4-BE49-F238E27FC236}">
                      <a16:creationId xmlns:a16="http://schemas.microsoft.com/office/drawing/2014/main" id="{4A321FAE-B220-8EAF-96E0-23AD60A8BE2B}"/>
                    </a:ext>
                  </a:extLst>
                </p:cNvPr>
                <p:cNvSpPr/>
                <p:nvPr/>
              </p:nvSpPr>
              <p:spPr>
                <a:xfrm>
                  <a:off x="5810674" y="4258916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16" name="Oval 115">
                  <a:extLst>
                    <a:ext uri="{FF2B5EF4-FFF2-40B4-BE49-F238E27FC236}">
                      <a16:creationId xmlns:a16="http://schemas.microsoft.com/office/drawing/2014/main" id="{FBA0FDA3-C0FD-7B60-6240-6EAEE7287F72}"/>
                    </a:ext>
                  </a:extLst>
                </p:cNvPr>
                <p:cNvSpPr/>
                <p:nvPr/>
              </p:nvSpPr>
              <p:spPr>
                <a:xfrm>
                  <a:off x="5905242" y="4487654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17" name="Oval 116">
                  <a:extLst>
                    <a:ext uri="{FF2B5EF4-FFF2-40B4-BE49-F238E27FC236}">
                      <a16:creationId xmlns:a16="http://schemas.microsoft.com/office/drawing/2014/main" id="{B587D081-DCE3-5354-9F79-D9979BFB63BD}"/>
                    </a:ext>
                  </a:extLst>
                </p:cNvPr>
                <p:cNvSpPr/>
                <p:nvPr/>
              </p:nvSpPr>
              <p:spPr>
                <a:xfrm>
                  <a:off x="5815560" y="4645702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18" name="Oval 117">
                  <a:extLst>
                    <a:ext uri="{FF2B5EF4-FFF2-40B4-BE49-F238E27FC236}">
                      <a16:creationId xmlns:a16="http://schemas.microsoft.com/office/drawing/2014/main" id="{B6A9242C-B6EF-837D-BF78-68798DC14727}"/>
                    </a:ext>
                  </a:extLst>
                </p:cNvPr>
                <p:cNvSpPr/>
                <p:nvPr/>
              </p:nvSpPr>
              <p:spPr>
                <a:xfrm>
                  <a:off x="5883774" y="4229688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19" name="Oval 118">
                  <a:extLst>
                    <a:ext uri="{FF2B5EF4-FFF2-40B4-BE49-F238E27FC236}">
                      <a16:creationId xmlns:a16="http://schemas.microsoft.com/office/drawing/2014/main" id="{D5F3FA1F-EA30-10E5-57D7-BF404FC4745D}"/>
                    </a:ext>
                  </a:extLst>
                </p:cNvPr>
                <p:cNvSpPr/>
                <p:nvPr/>
              </p:nvSpPr>
              <p:spPr>
                <a:xfrm>
                  <a:off x="5949142" y="4397160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20" name="Oval 119">
                  <a:extLst>
                    <a:ext uri="{FF2B5EF4-FFF2-40B4-BE49-F238E27FC236}">
                      <a16:creationId xmlns:a16="http://schemas.microsoft.com/office/drawing/2014/main" id="{FA85BFD5-3F80-9E2A-D306-943D4AF049A0}"/>
                    </a:ext>
                  </a:extLst>
                </p:cNvPr>
                <p:cNvSpPr/>
                <p:nvPr/>
              </p:nvSpPr>
              <p:spPr>
                <a:xfrm>
                  <a:off x="5800510" y="4145886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21" name="Oval 120">
                  <a:extLst>
                    <a:ext uri="{FF2B5EF4-FFF2-40B4-BE49-F238E27FC236}">
                      <a16:creationId xmlns:a16="http://schemas.microsoft.com/office/drawing/2014/main" id="{7013473F-11DF-BF8E-434E-7A353845CF75}"/>
                    </a:ext>
                  </a:extLst>
                </p:cNvPr>
                <p:cNvSpPr/>
                <p:nvPr/>
              </p:nvSpPr>
              <p:spPr>
                <a:xfrm>
                  <a:off x="5922115" y="4587571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22" name="Oval 121">
                  <a:extLst>
                    <a:ext uri="{FF2B5EF4-FFF2-40B4-BE49-F238E27FC236}">
                      <a16:creationId xmlns:a16="http://schemas.microsoft.com/office/drawing/2014/main" id="{70FF8091-3AB5-2114-BD6B-CCF508C70C32}"/>
                    </a:ext>
                  </a:extLst>
                </p:cNvPr>
                <p:cNvSpPr/>
                <p:nvPr/>
              </p:nvSpPr>
              <p:spPr>
                <a:xfrm>
                  <a:off x="5981830" y="4505337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23" name="Oval 122">
                  <a:extLst>
                    <a:ext uri="{FF2B5EF4-FFF2-40B4-BE49-F238E27FC236}">
                      <a16:creationId xmlns:a16="http://schemas.microsoft.com/office/drawing/2014/main" id="{46B24F2A-027E-6CB4-9A23-AF439C22D0F3}"/>
                    </a:ext>
                  </a:extLst>
                </p:cNvPr>
                <p:cNvSpPr/>
                <p:nvPr/>
              </p:nvSpPr>
              <p:spPr>
                <a:xfrm>
                  <a:off x="5675003" y="4299989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24" name="Oval 123">
                  <a:extLst>
                    <a:ext uri="{FF2B5EF4-FFF2-40B4-BE49-F238E27FC236}">
                      <a16:creationId xmlns:a16="http://schemas.microsoft.com/office/drawing/2014/main" id="{6EE2B771-8D24-AFF2-C0F3-3F1FD2002C3B}"/>
                    </a:ext>
                  </a:extLst>
                </p:cNvPr>
                <p:cNvSpPr/>
                <p:nvPr/>
              </p:nvSpPr>
              <p:spPr>
                <a:xfrm>
                  <a:off x="5949142" y="4397160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25" name="Oval 124">
                  <a:extLst>
                    <a:ext uri="{FF2B5EF4-FFF2-40B4-BE49-F238E27FC236}">
                      <a16:creationId xmlns:a16="http://schemas.microsoft.com/office/drawing/2014/main" id="{3DE5D031-CD91-07C5-C570-AE1CF7B5B720}"/>
                    </a:ext>
                  </a:extLst>
                </p:cNvPr>
                <p:cNvSpPr/>
                <p:nvPr/>
              </p:nvSpPr>
              <p:spPr>
                <a:xfrm>
                  <a:off x="5682622" y="4484654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26" name="Oval 125">
                  <a:extLst>
                    <a:ext uri="{FF2B5EF4-FFF2-40B4-BE49-F238E27FC236}">
                      <a16:creationId xmlns:a16="http://schemas.microsoft.com/office/drawing/2014/main" id="{766C6125-F38A-E3EC-3AE8-AFAE907BCABB}"/>
                    </a:ext>
                  </a:extLst>
                </p:cNvPr>
                <p:cNvSpPr/>
                <p:nvPr/>
              </p:nvSpPr>
              <p:spPr>
                <a:xfrm>
                  <a:off x="5881131" y="4705691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</p:grpSp>
          <p:grpSp>
            <p:nvGrpSpPr>
              <p:cNvPr id="87" name="Group 86">
                <a:extLst>
                  <a:ext uri="{FF2B5EF4-FFF2-40B4-BE49-F238E27FC236}">
                    <a16:creationId xmlns:a16="http://schemas.microsoft.com/office/drawing/2014/main" id="{2A96B692-891E-93B5-1581-C5C21102A945}"/>
                  </a:ext>
                </a:extLst>
              </p:cNvPr>
              <p:cNvGrpSpPr/>
              <p:nvPr/>
            </p:nvGrpSpPr>
            <p:grpSpPr>
              <a:xfrm>
                <a:off x="6207825" y="4067613"/>
                <a:ext cx="456597" cy="579816"/>
                <a:chOff x="6207825" y="4067613"/>
                <a:chExt cx="456597" cy="579816"/>
              </a:xfrm>
            </p:grpSpPr>
            <p:sp>
              <p:nvSpPr>
                <p:cNvPr id="89" name="Freeform: Shape 88">
                  <a:extLst>
                    <a:ext uri="{FF2B5EF4-FFF2-40B4-BE49-F238E27FC236}">
                      <a16:creationId xmlns:a16="http://schemas.microsoft.com/office/drawing/2014/main" id="{63D828A9-13A9-C93D-DC72-BAF8A47B1938}"/>
                    </a:ext>
                  </a:extLst>
                </p:cNvPr>
                <p:cNvSpPr/>
                <p:nvPr/>
              </p:nvSpPr>
              <p:spPr>
                <a:xfrm>
                  <a:off x="6207825" y="4069340"/>
                  <a:ext cx="231353" cy="578089"/>
                </a:xfrm>
                <a:custGeom>
                  <a:avLst/>
                  <a:gdLst>
                    <a:gd name="connsiteX0" fmla="*/ 247540 w 424711"/>
                    <a:gd name="connsiteY0" fmla="*/ 559703 h 571588"/>
                    <a:gd name="connsiteX1" fmla="*/ 232980 w 424711"/>
                    <a:gd name="connsiteY1" fmla="*/ 568439 h 571588"/>
                    <a:gd name="connsiteX2" fmla="*/ 186386 w 424711"/>
                    <a:gd name="connsiteY2" fmla="*/ 568439 h 571588"/>
                    <a:gd name="connsiteX3" fmla="*/ 177650 w 424711"/>
                    <a:gd name="connsiteY3" fmla="*/ 550967 h 571588"/>
                    <a:gd name="connsiteX4" fmla="*/ 168913 w 424711"/>
                    <a:gd name="connsiteY4" fmla="*/ 516021 h 571588"/>
                    <a:gd name="connsiteX5" fmla="*/ 160177 w 424711"/>
                    <a:gd name="connsiteY5" fmla="*/ 521846 h 571588"/>
                    <a:gd name="connsiteX6" fmla="*/ 148529 w 424711"/>
                    <a:gd name="connsiteY6" fmla="*/ 527670 h 571588"/>
                    <a:gd name="connsiteX7" fmla="*/ 133968 w 424711"/>
                    <a:gd name="connsiteY7" fmla="*/ 536406 h 571588"/>
                    <a:gd name="connsiteX8" fmla="*/ 49517 w 424711"/>
                    <a:gd name="connsiteY8" fmla="*/ 513109 h 571588"/>
                    <a:gd name="connsiteX9" fmla="*/ 52429 w 424711"/>
                    <a:gd name="connsiteY9" fmla="*/ 466516 h 571588"/>
                    <a:gd name="connsiteX10" fmla="*/ 151441 w 424711"/>
                    <a:gd name="connsiteY10" fmla="*/ 466516 h 571588"/>
                    <a:gd name="connsiteX11" fmla="*/ 163089 w 424711"/>
                    <a:gd name="connsiteY11" fmla="*/ 454867 h 571588"/>
                    <a:gd name="connsiteX12" fmla="*/ 160177 w 424711"/>
                    <a:gd name="connsiteY12" fmla="*/ 417010 h 571588"/>
                    <a:gd name="connsiteX13" fmla="*/ 148529 w 424711"/>
                    <a:gd name="connsiteY13" fmla="*/ 414098 h 571588"/>
                    <a:gd name="connsiteX14" fmla="*/ 136880 w 424711"/>
                    <a:gd name="connsiteY14" fmla="*/ 419922 h 571588"/>
                    <a:gd name="connsiteX15" fmla="*/ 128144 w 424711"/>
                    <a:gd name="connsiteY15" fmla="*/ 422834 h 571588"/>
                    <a:gd name="connsiteX16" fmla="*/ 116495 w 424711"/>
                    <a:gd name="connsiteY16" fmla="*/ 431571 h 571588"/>
                    <a:gd name="connsiteX17" fmla="*/ 84462 w 424711"/>
                    <a:gd name="connsiteY17" fmla="*/ 422834 h 571588"/>
                    <a:gd name="connsiteX18" fmla="*/ 52429 w 424711"/>
                    <a:gd name="connsiteY18" fmla="*/ 384977 h 571588"/>
                    <a:gd name="connsiteX19" fmla="*/ 46605 w 424711"/>
                    <a:gd name="connsiteY19" fmla="*/ 370416 h 571588"/>
                    <a:gd name="connsiteX20" fmla="*/ 49517 w 424711"/>
                    <a:gd name="connsiteY20" fmla="*/ 355856 h 571588"/>
                    <a:gd name="connsiteX21" fmla="*/ 58253 w 424711"/>
                    <a:gd name="connsiteY21" fmla="*/ 352944 h 571588"/>
                    <a:gd name="connsiteX22" fmla="*/ 55341 w 424711"/>
                    <a:gd name="connsiteY22" fmla="*/ 329647 h 571588"/>
                    <a:gd name="connsiteX23" fmla="*/ 40781 w 424711"/>
                    <a:gd name="connsiteY23" fmla="*/ 320911 h 571588"/>
                    <a:gd name="connsiteX24" fmla="*/ 2923 w 424711"/>
                    <a:gd name="connsiteY24" fmla="*/ 312174 h 571588"/>
                    <a:gd name="connsiteX25" fmla="*/ 11 w 424711"/>
                    <a:gd name="connsiteY25" fmla="*/ 300526 h 571588"/>
                    <a:gd name="connsiteX26" fmla="*/ 2923 w 424711"/>
                    <a:gd name="connsiteY26" fmla="*/ 274317 h 571588"/>
                    <a:gd name="connsiteX27" fmla="*/ 11660 w 424711"/>
                    <a:gd name="connsiteY27" fmla="*/ 271405 h 571588"/>
                    <a:gd name="connsiteX28" fmla="*/ 49517 w 424711"/>
                    <a:gd name="connsiteY28" fmla="*/ 265581 h 571588"/>
                    <a:gd name="connsiteX29" fmla="*/ 66990 w 424711"/>
                    <a:gd name="connsiteY29" fmla="*/ 251020 h 571588"/>
                    <a:gd name="connsiteX30" fmla="*/ 75726 w 424711"/>
                    <a:gd name="connsiteY30" fmla="*/ 242284 h 571588"/>
                    <a:gd name="connsiteX31" fmla="*/ 58253 w 424711"/>
                    <a:gd name="connsiteY31" fmla="*/ 233548 h 571588"/>
                    <a:gd name="connsiteX32" fmla="*/ 75726 w 424711"/>
                    <a:gd name="connsiteY32" fmla="*/ 253932 h 571588"/>
                    <a:gd name="connsiteX33" fmla="*/ 84462 w 424711"/>
                    <a:gd name="connsiteY33" fmla="*/ 256844 h 571588"/>
                    <a:gd name="connsiteX34" fmla="*/ 96111 w 424711"/>
                    <a:gd name="connsiteY34" fmla="*/ 251020 h 571588"/>
                    <a:gd name="connsiteX35" fmla="*/ 104847 w 424711"/>
                    <a:gd name="connsiteY35" fmla="*/ 207339 h 571588"/>
                    <a:gd name="connsiteX36" fmla="*/ 93199 w 424711"/>
                    <a:gd name="connsiteY36" fmla="*/ 189866 h 571588"/>
                    <a:gd name="connsiteX37" fmla="*/ 87374 w 424711"/>
                    <a:gd name="connsiteY37" fmla="*/ 181130 h 571588"/>
                    <a:gd name="connsiteX38" fmla="*/ 64078 w 424711"/>
                    <a:gd name="connsiteY38" fmla="*/ 152009 h 571588"/>
                    <a:gd name="connsiteX39" fmla="*/ 32045 w 424711"/>
                    <a:gd name="connsiteY39" fmla="*/ 128712 h 571588"/>
                    <a:gd name="connsiteX40" fmla="*/ 14572 w 424711"/>
                    <a:gd name="connsiteY40" fmla="*/ 125800 h 571588"/>
                    <a:gd name="connsiteX41" fmla="*/ 32045 w 424711"/>
                    <a:gd name="connsiteY41" fmla="*/ 157833 h 571588"/>
                    <a:gd name="connsiteX42" fmla="*/ 40781 w 424711"/>
                    <a:gd name="connsiteY42" fmla="*/ 160745 h 571588"/>
                    <a:gd name="connsiteX43" fmla="*/ 58253 w 424711"/>
                    <a:gd name="connsiteY43" fmla="*/ 149097 h 571588"/>
                    <a:gd name="connsiteX44" fmla="*/ 84462 w 424711"/>
                    <a:gd name="connsiteY44" fmla="*/ 105415 h 571588"/>
                    <a:gd name="connsiteX45" fmla="*/ 96111 w 424711"/>
                    <a:gd name="connsiteY45" fmla="*/ 87942 h 571588"/>
                    <a:gd name="connsiteX46" fmla="*/ 104847 w 424711"/>
                    <a:gd name="connsiteY46" fmla="*/ 82118 h 571588"/>
                    <a:gd name="connsiteX47" fmla="*/ 107759 w 424711"/>
                    <a:gd name="connsiteY47" fmla="*/ 131624 h 571588"/>
                    <a:gd name="connsiteX48" fmla="*/ 119408 w 424711"/>
                    <a:gd name="connsiteY48" fmla="*/ 119976 h 571588"/>
                    <a:gd name="connsiteX49" fmla="*/ 128144 w 424711"/>
                    <a:gd name="connsiteY49" fmla="*/ 90855 h 571588"/>
                    <a:gd name="connsiteX50" fmla="*/ 131056 w 424711"/>
                    <a:gd name="connsiteY50" fmla="*/ 47173 h 571588"/>
                    <a:gd name="connsiteX51" fmla="*/ 136880 w 424711"/>
                    <a:gd name="connsiteY51" fmla="*/ 73382 h 571588"/>
                    <a:gd name="connsiteX52" fmla="*/ 139792 w 424711"/>
                    <a:gd name="connsiteY52" fmla="*/ 111239 h 571588"/>
                    <a:gd name="connsiteX53" fmla="*/ 166001 w 424711"/>
                    <a:gd name="connsiteY53" fmla="*/ 93767 h 571588"/>
                    <a:gd name="connsiteX54" fmla="*/ 171825 w 424711"/>
                    <a:gd name="connsiteY54" fmla="*/ 87942 h 571588"/>
                    <a:gd name="connsiteX55" fmla="*/ 174737 w 424711"/>
                    <a:gd name="connsiteY55" fmla="*/ 79206 h 571588"/>
                    <a:gd name="connsiteX56" fmla="*/ 180562 w 424711"/>
                    <a:gd name="connsiteY56" fmla="*/ 50085 h 571588"/>
                    <a:gd name="connsiteX57" fmla="*/ 183474 w 424711"/>
                    <a:gd name="connsiteY57" fmla="*/ 29700 h 571588"/>
                    <a:gd name="connsiteX58" fmla="*/ 200946 w 424711"/>
                    <a:gd name="connsiteY58" fmla="*/ 26788 h 571588"/>
                    <a:gd name="connsiteX59" fmla="*/ 200946 w 424711"/>
                    <a:gd name="connsiteY59" fmla="*/ 85030 h 571588"/>
                    <a:gd name="connsiteX60" fmla="*/ 186386 w 424711"/>
                    <a:gd name="connsiteY60" fmla="*/ 99591 h 571588"/>
                    <a:gd name="connsiteX61" fmla="*/ 192210 w 424711"/>
                    <a:gd name="connsiteY61" fmla="*/ 82118 h 571588"/>
                    <a:gd name="connsiteX62" fmla="*/ 206771 w 424711"/>
                    <a:gd name="connsiteY62" fmla="*/ 64646 h 571588"/>
                    <a:gd name="connsiteX63" fmla="*/ 212595 w 424711"/>
                    <a:gd name="connsiteY63" fmla="*/ 85030 h 571588"/>
                    <a:gd name="connsiteX64" fmla="*/ 198034 w 424711"/>
                    <a:gd name="connsiteY64" fmla="*/ 134536 h 571588"/>
                    <a:gd name="connsiteX65" fmla="*/ 189298 w 424711"/>
                    <a:gd name="connsiteY65" fmla="*/ 146185 h 571588"/>
                    <a:gd name="connsiteX66" fmla="*/ 180562 w 424711"/>
                    <a:gd name="connsiteY66" fmla="*/ 149097 h 571588"/>
                    <a:gd name="connsiteX67" fmla="*/ 166001 w 424711"/>
                    <a:gd name="connsiteY67" fmla="*/ 160745 h 571588"/>
                    <a:gd name="connsiteX68" fmla="*/ 157265 w 424711"/>
                    <a:gd name="connsiteY68" fmla="*/ 166569 h 571588"/>
                    <a:gd name="connsiteX69" fmla="*/ 154353 w 424711"/>
                    <a:gd name="connsiteY69" fmla="*/ 207339 h 571588"/>
                    <a:gd name="connsiteX70" fmla="*/ 145616 w 424711"/>
                    <a:gd name="connsiteY70" fmla="*/ 216075 h 571588"/>
                    <a:gd name="connsiteX71" fmla="*/ 163089 w 424711"/>
                    <a:gd name="connsiteY71" fmla="*/ 213163 h 571588"/>
                    <a:gd name="connsiteX72" fmla="*/ 186386 w 424711"/>
                    <a:gd name="connsiteY72" fmla="*/ 189866 h 571588"/>
                    <a:gd name="connsiteX73" fmla="*/ 200946 w 424711"/>
                    <a:gd name="connsiteY73" fmla="*/ 157833 h 571588"/>
                    <a:gd name="connsiteX74" fmla="*/ 206771 w 424711"/>
                    <a:gd name="connsiteY74" fmla="*/ 146185 h 571588"/>
                    <a:gd name="connsiteX75" fmla="*/ 209683 w 424711"/>
                    <a:gd name="connsiteY75" fmla="*/ 90855 h 571588"/>
                    <a:gd name="connsiteX76" fmla="*/ 212595 w 424711"/>
                    <a:gd name="connsiteY76" fmla="*/ 23876 h 571588"/>
                    <a:gd name="connsiteX77" fmla="*/ 227155 w 424711"/>
                    <a:gd name="connsiteY77" fmla="*/ 32613 h 571588"/>
                    <a:gd name="connsiteX78" fmla="*/ 238804 w 424711"/>
                    <a:gd name="connsiteY78" fmla="*/ 58821 h 571588"/>
                    <a:gd name="connsiteX79" fmla="*/ 253364 w 424711"/>
                    <a:gd name="connsiteY79" fmla="*/ 96679 h 571588"/>
                    <a:gd name="connsiteX80" fmla="*/ 273749 w 424711"/>
                    <a:gd name="connsiteY80" fmla="*/ 87942 h 571588"/>
                    <a:gd name="connsiteX81" fmla="*/ 285397 w 424711"/>
                    <a:gd name="connsiteY81" fmla="*/ 47173 h 571588"/>
                    <a:gd name="connsiteX82" fmla="*/ 311606 w 424711"/>
                    <a:gd name="connsiteY82" fmla="*/ 64646 h 571588"/>
                    <a:gd name="connsiteX83" fmla="*/ 314518 w 424711"/>
                    <a:gd name="connsiteY83" fmla="*/ 79206 h 571588"/>
                    <a:gd name="connsiteX84" fmla="*/ 317430 w 424711"/>
                    <a:gd name="connsiteY84" fmla="*/ 87942 h 571588"/>
                    <a:gd name="connsiteX85" fmla="*/ 346552 w 424711"/>
                    <a:gd name="connsiteY85" fmla="*/ 90855 h 571588"/>
                    <a:gd name="connsiteX86" fmla="*/ 343639 w 424711"/>
                    <a:gd name="connsiteY86" fmla="*/ 137448 h 571588"/>
                    <a:gd name="connsiteX87" fmla="*/ 326167 w 424711"/>
                    <a:gd name="connsiteY87" fmla="*/ 140360 h 571588"/>
                    <a:gd name="connsiteX88" fmla="*/ 317430 w 424711"/>
                    <a:gd name="connsiteY88" fmla="*/ 143272 h 571588"/>
                    <a:gd name="connsiteX89" fmla="*/ 270837 w 424711"/>
                    <a:gd name="connsiteY89" fmla="*/ 146185 h 571588"/>
                    <a:gd name="connsiteX90" fmla="*/ 267925 w 424711"/>
                    <a:gd name="connsiteY90" fmla="*/ 163657 h 571588"/>
                    <a:gd name="connsiteX91" fmla="*/ 282485 w 424711"/>
                    <a:gd name="connsiteY91" fmla="*/ 195690 h 571588"/>
                    <a:gd name="connsiteX92" fmla="*/ 279573 w 424711"/>
                    <a:gd name="connsiteY92" fmla="*/ 218987 h 571588"/>
                    <a:gd name="connsiteX93" fmla="*/ 224243 w 424711"/>
                    <a:gd name="connsiteY93" fmla="*/ 207339 h 571588"/>
                    <a:gd name="connsiteX94" fmla="*/ 238804 w 424711"/>
                    <a:gd name="connsiteY94" fmla="*/ 192778 h 571588"/>
                    <a:gd name="connsiteX95" fmla="*/ 276661 w 424711"/>
                    <a:gd name="connsiteY95" fmla="*/ 169481 h 571588"/>
                    <a:gd name="connsiteX96" fmla="*/ 265013 w 424711"/>
                    <a:gd name="connsiteY96" fmla="*/ 195690 h 571588"/>
                    <a:gd name="connsiteX97" fmla="*/ 250452 w 424711"/>
                    <a:gd name="connsiteY97" fmla="*/ 207339 h 571588"/>
                    <a:gd name="connsiteX98" fmla="*/ 224243 w 424711"/>
                    <a:gd name="connsiteY98" fmla="*/ 224811 h 571588"/>
                    <a:gd name="connsiteX99" fmla="*/ 212595 w 424711"/>
                    <a:gd name="connsiteY99" fmla="*/ 230635 h 571588"/>
                    <a:gd name="connsiteX100" fmla="*/ 198034 w 424711"/>
                    <a:gd name="connsiteY100" fmla="*/ 239372 h 571588"/>
                    <a:gd name="connsiteX101" fmla="*/ 183474 w 424711"/>
                    <a:gd name="connsiteY101" fmla="*/ 236460 h 571588"/>
                    <a:gd name="connsiteX102" fmla="*/ 157265 w 424711"/>
                    <a:gd name="connsiteY102" fmla="*/ 210251 h 571588"/>
                    <a:gd name="connsiteX103" fmla="*/ 151441 w 424711"/>
                    <a:gd name="connsiteY103" fmla="*/ 198602 h 571588"/>
                    <a:gd name="connsiteX104" fmla="*/ 139792 w 424711"/>
                    <a:gd name="connsiteY104" fmla="*/ 186954 h 571588"/>
                    <a:gd name="connsiteX105" fmla="*/ 131056 w 424711"/>
                    <a:gd name="connsiteY105" fmla="*/ 172393 h 571588"/>
                    <a:gd name="connsiteX106" fmla="*/ 125232 w 424711"/>
                    <a:gd name="connsiteY106" fmla="*/ 163657 h 571588"/>
                    <a:gd name="connsiteX107" fmla="*/ 128144 w 424711"/>
                    <a:gd name="connsiteY107" fmla="*/ 201514 h 571588"/>
                    <a:gd name="connsiteX108" fmla="*/ 145616 w 424711"/>
                    <a:gd name="connsiteY108" fmla="*/ 216075 h 571588"/>
                    <a:gd name="connsiteX109" fmla="*/ 151441 w 424711"/>
                    <a:gd name="connsiteY109" fmla="*/ 233548 h 571588"/>
                    <a:gd name="connsiteX110" fmla="*/ 122320 w 424711"/>
                    <a:gd name="connsiteY110" fmla="*/ 297614 h 571588"/>
                    <a:gd name="connsiteX111" fmla="*/ 113583 w 424711"/>
                    <a:gd name="connsiteY111" fmla="*/ 300526 h 571588"/>
                    <a:gd name="connsiteX112" fmla="*/ 104847 w 424711"/>
                    <a:gd name="connsiteY112" fmla="*/ 312174 h 571588"/>
                    <a:gd name="connsiteX113" fmla="*/ 81550 w 424711"/>
                    <a:gd name="connsiteY113" fmla="*/ 329647 h 571588"/>
                    <a:gd name="connsiteX114" fmla="*/ 72814 w 424711"/>
                    <a:gd name="connsiteY114" fmla="*/ 341295 h 571588"/>
                    <a:gd name="connsiteX115" fmla="*/ 87374 w 424711"/>
                    <a:gd name="connsiteY115" fmla="*/ 347120 h 571588"/>
                    <a:gd name="connsiteX116" fmla="*/ 142704 w 424711"/>
                    <a:gd name="connsiteY116" fmla="*/ 338383 h 571588"/>
                    <a:gd name="connsiteX117" fmla="*/ 186386 w 424711"/>
                    <a:gd name="connsiteY117" fmla="*/ 309262 h 571588"/>
                    <a:gd name="connsiteX118" fmla="*/ 189298 w 424711"/>
                    <a:gd name="connsiteY118" fmla="*/ 384977 h 571588"/>
                    <a:gd name="connsiteX119" fmla="*/ 166001 w 424711"/>
                    <a:gd name="connsiteY119" fmla="*/ 419922 h 571588"/>
                    <a:gd name="connsiteX120" fmla="*/ 200946 w 424711"/>
                    <a:gd name="connsiteY120" fmla="*/ 405362 h 571588"/>
                    <a:gd name="connsiteX121" fmla="*/ 209683 w 424711"/>
                    <a:gd name="connsiteY121" fmla="*/ 393713 h 571588"/>
                    <a:gd name="connsiteX122" fmla="*/ 218419 w 424711"/>
                    <a:gd name="connsiteY122" fmla="*/ 384977 h 571588"/>
                    <a:gd name="connsiteX123" fmla="*/ 227155 w 424711"/>
                    <a:gd name="connsiteY123" fmla="*/ 405362 h 571588"/>
                    <a:gd name="connsiteX124" fmla="*/ 218419 w 424711"/>
                    <a:gd name="connsiteY124" fmla="*/ 437395 h 571588"/>
                    <a:gd name="connsiteX125" fmla="*/ 189298 w 424711"/>
                    <a:gd name="connsiteY125" fmla="*/ 475252 h 571588"/>
                    <a:gd name="connsiteX126" fmla="*/ 186386 w 424711"/>
                    <a:gd name="connsiteY126" fmla="*/ 513109 h 571588"/>
                    <a:gd name="connsiteX127" fmla="*/ 203859 w 424711"/>
                    <a:gd name="connsiteY127" fmla="*/ 510197 h 571588"/>
                    <a:gd name="connsiteX128" fmla="*/ 232980 w 424711"/>
                    <a:gd name="connsiteY128" fmla="*/ 469428 h 571588"/>
                    <a:gd name="connsiteX129" fmla="*/ 241716 w 424711"/>
                    <a:gd name="connsiteY129" fmla="*/ 454867 h 571588"/>
                    <a:gd name="connsiteX130" fmla="*/ 250452 w 424711"/>
                    <a:gd name="connsiteY130" fmla="*/ 466516 h 571588"/>
                    <a:gd name="connsiteX131" fmla="*/ 247540 w 424711"/>
                    <a:gd name="connsiteY131" fmla="*/ 548055 h 571588"/>
                    <a:gd name="connsiteX132" fmla="*/ 270837 w 424711"/>
                    <a:gd name="connsiteY132" fmla="*/ 510197 h 571588"/>
                    <a:gd name="connsiteX133" fmla="*/ 288309 w 424711"/>
                    <a:gd name="connsiteY133" fmla="*/ 486900 h 571588"/>
                    <a:gd name="connsiteX134" fmla="*/ 297046 w 424711"/>
                    <a:gd name="connsiteY134" fmla="*/ 504373 h 571588"/>
                    <a:gd name="connsiteX135" fmla="*/ 299958 w 424711"/>
                    <a:gd name="connsiteY135" fmla="*/ 536406 h 571588"/>
                    <a:gd name="connsiteX136" fmla="*/ 320343 w 424711"/>
                    <a:gd name="connsiteY136" fmla="*/ 530582 h 571588"/>
                    <a:gd name="connsiteX137" fmla="*/ 343639 w 424711"/>
                    <a:gd name="connsiteY137" fmla="*/ 513109 h 571588"/>
                    <a:gd name="connsiteX138" fmla="*/ 346552 w 424711"/>
                    <a:gd name="connsiteY138" fmla="*/ 527670 h 571588"/>
                    <a:gd name="connsiteX139" fmla="*/ 355288 w 424711"/>
                    <a:gd name="connsiteY139" fmla="*/ 542230 h 571588"/>
                    <a:gd name="connsiteX140" fmla="*/ 361112 w 424711"/>
                    <a:gd name="connsiteY140" fmla="*/ 533494 h 571588"/>
                    <a:gd name="connsiteX141" fmla="*/ 346552 w 424711"/>
                    <a:gd name="connsiteY141" fmla="*/ 495637 h 571588"/>
                    <a:gd name="connsiteX142" fmla="*/ 337815 w 424711"/>
                    <a:gd name="connsiteY142" fmla="*/ 486900 h 571588"/>
                    <a:gd name="connsiteX143" fmla="*/ 326167 w 424711"/>
                    <a:gd name="connsiteY143" fmla="*/ 483988 h 571588"/>
                    <a:gd name="connsiteX144" fmla="*/ 279573 w 424711"/>
                    <a:gd name="connsiteY144" fmla="*/ 478164 h 571588"/>
                    <a:gd name="connsiteX145" fmla="*/ 299958 w 424711"/>
                    <a:gd name="connsiteY145" fmla="*/ 463604 h 571588"/>
                    <a:gd name="connsiteX146" fmla="*/ 378585 w 424711"/>
                    <a:gd name="connsiteY146" fmla="*/ 457779 h 571588"/>
                    <a:gd name="connsiteX147" fmla="*/ 369848 w 424711"/>
                    <a:gd name="connsiteY147" fmla="*/ 428658 h 571588"/>
                    <a:gd name="connsiteX148" fmla="*/ 297046 w 424711"/>
                    <a:gd name="connsiteY148" fmla="*/ 440307 h 571588"/>
                    <a:gd name="connsiteX149" fmla="*/ 288309 w 424711"/>
                    <a:gd name="connsiteY149" fmla="*/ 446131 h 571588"/>
                    <a:gd name="connsiteX150" fmla="*/ 267925 w 424711"/>
                    <a:gd name="connsiteY150" fmla="*/ 431571 h 571588"/>
                    <a:gd name="connsiteX151" fmla="*/ 273749 w 424711"/>
                    <a:gd name="connsiteY151" fmla="*/ 387889 h 571588"/>
                    <a:gd name="connsiteX152" fmla="*/ 297046 w 424711"/>
                    <a:gd name="connsiteY152" fmla="*/ 382065 h 571588"/>
                    <a:gd name="connsiteX153" fmla="*/ 305782 w 424711"/>
                    <a:gd name="connsiteY153" fmla="*/ 355856 h 571588"/>
                    <a:gd name="connsiteX154" fmla="*/ 299958 w 424711"/>
                    <a:gd name="connsiteY154" fmla="*/ 338383 h 571588"/>
                    <a:gd name="connsiteX155" fmla="*/ 256276 w 424711"/>
                    <a:gd name="connsiteY155" fmla="*/ 329647 h 571588"/>
                    <a:gd name="connsiteX156" fmla="*/ 235892 w 424711"/>
                    <a:gd name="connsiteY156" fmla="*/ 320911 h 571588"/>
                    <a:gd name="connsiteX157" fmla="*/ 230067 w 424711"/>
                    <a:gd name="connsiteY157" fmla="*/ 315086 h 571588"/>
                    <a:gd name="connsiteX158" fmla="*/ 241716 w 424711"/>
                    <a:gd name="connsiteY158" fmla="*/ 285965 h 571588"/>
                    <a:gd name="connsiteX159" fmla="*/ 253364 w 424711"/>
                    <a:gd name="connsiteY159" fmla="*/ 283053 h 571588"/>
                    <a:gd name="connsiteX160" fmla="*/ 267925 w 424711"/>
                    <a:gd name="connsiteY160" fmla="*/ 277229 h 571588"/>
                    <a:gd name="connsiteX161" fmla="*/ 329079 w 424711"/>
                    <a:gd name="connsiteY161" fmla="*/ 262669 h 571588"/>
                    <a:gd name="connsiteX162" fmla="*/ 334903 w 424711"/>
                    <a:gd name="connsiteY162" fmla="*/ 233548 h 571588"/>
                    <a:gd name="connsiteX163" fmla="*/ 352376 w 424711"/>
                    <a:gd name="connsiteY163" fmla="*/ 178218 h 571588"/>
                    <a:gd name="connsiteX164" fmla="*/ 364024 w 424711"/>
                    <a:gd name="connsiteY164" fmla="*/ 172393 h 571588"/>
                    <a:gd name="connsiteX165" fmla="*/ 364024 w 424711"/>
                    <a:gd name="connsiteY165" fmla="*/ 143272 h 571588"/>
                    <a:gd name="connsiteX166" fmla="*/ 355288 w 424711"/>
                    <a:gd name="connsiteY166" fmla="*/ 134536 h 571588"/>
                    <a:gd name="connsiteX167" fmla="*/ 358200 w 424711"/>
                    <a:gd name="connsiteY167" fmla="*/ 117064 h 571588"/>
                    <a:gd name="connsiteX168" fmla="*/ 364024 w 424711"/>
                    <a:gd name="connsiteY168" fmla="*/ 111239 h 571588"/>
                    <a:gd name="connsiteX169" fmla="*/ 381497 w 424711"/>
                    <a:gd name="connsiteY169" fmla="*/ 90855 h 571588"/>
                    <a:gd name="connsiteX170" fmla="*/ 384409 w 424711"/>
                    <a:gd name="connsiteY170" fmla="*/ 61734 h 571588"/>
                    <a:gd name="connsiteX171" fmla="*/ 372760 w 424711"/>
                    <a:gd name="connsiteY171" fmla="*/ 58821 h 571588"/>
                    <a:gd name="connsiteX172" fmla="*/ 340727 w 424711"/>
                    <a:gd name="connsiteY172" fmla="*/ 47173 h 571588"/>
                    <a:gd name="connsiteX173" fmla="*/ 361112 w 424711"/>
                    <a:gd name="connsiteY173" fmla="*/ 15140 h 571588"/>
                    <a:gd name="connsiteX174" fmla="*/ 375673 w 424711"/>
                    <a:gd name="connsiteY174" fmla="*/ 579 h 571588"/>
                    <a:gd name="connsiteX175" fmla="*/ 381497 w 424711"/>
                    <a:gd name="connsiteY175" fmla="*/ 26788 h 571588"/>
                    <a:gd name="connsiteX176" fmla="*/ 393145 w 424711"/>
                    <a:gd name="connsiteY176" fmla="*/ 105415 h 571588"/>
                    <a:gd name="connsiteX177" fmla="*/ 401881 w 424711"/>
                    <a:gd name="connsiteY177" fmla="*/ 114151 h 571588"/>
                    <a:gd name="connsiteX178" fmla="*/ 416442 w 424711"/>
                    <a:gd name="connsiteY178" fmla="*/ 119976 h 571588"/>
                    <a:gd name="connsiteX179" fmla="*/ 416442 w 424711"/>
                    <a:gd name="connsiteY179" fmla="*/ 184042 h 571588"/>
                    <a:gd name="connsiteX180" fmla="*/ 401881 w 424711"/>
                    <a:gd name="connsiteY180" fmla="*/ 184042 h 5715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</a:cxnLst>
                  <a:rect l="l" t="t" r="r" b="b"/>
                  <a:pathLst>
                    <a:path w="424711" h="571588">
                      <a:moveTo>
                        <a:pt x="247540" y="559703"/>
                      </a:moveTo>
                      <a:cubicBezTo>
                        <a:pt x="242687" y="562615"/>
                        <a:pt x="238152" y="566140"/>
                        <a:pt x="232980" y="568439"/>
                      </a:cubicBezTo>
                      <a:cubicBezTo>
                        <a:pt x="218461" y="574892"/>
                        <a:pt x="200584" y="569622"/>
                        <a:pt x="186386" y="568439"/>
                      </a:cubicBezTo>
                      <a:cubicBezTo>
                        <a:pt x="180386" y="559440"/>
                        <a:pt x="180329" y="561014"/>
                        <a:pt x="177650" y="550967"/>
                      </a:cubicBezTo>
                      <a:cubicBezTo>
                        <a:pt x="174556" y="539365"/>
                        <a:pt x="168913" y="516021"/>
                        <a:pt x="168913" y="516021"/>
                      </a:cubicBezTo>
                      <a:cubicBezTo>
                        <a:pt x="166001" y="517963"/>
                        <a:pt x="163216" y="520109"/>
                        <a:pt x="160177" y="521846"/>
                      </a:cubicBezTo>
                      <a:cubicBezTo>
                        <a:pt x="156408" y="524000"/>
                        <a:pt x="152141" y="525262"/>
                        <a:pt x="148529" y="527670"/>
                      </a:cubicBezTo>
                      <a:cubicBezTo>
                        <a:pt x="132540" y="538329"/>
                        <a:pt x="154245" y="529647"/>
                        <a:pt x="133968" y="536406"/>
                      </a:cubicBezTo>
                      <a:cubicBezTo>
                        <a:pt x="124540" y="535652"/>
                        <a:pt x="54442" y="549220"/>
                        <a:pt x="49517" y="513109"/>
                      </a:cubicBezTo>
                      <a:cubicBezTo>
                        <a:pt x="47414" y="497690"/>
                        <a:pt x="51458" y="482047"/>
                        <a:pt x="52429" y="466516"/>
                      </a:cubicBezTo>
                      <a:cubicBezTo>
                        <a:pt x="95630" y="472407"/>
                        <a:pt x="113837" y="482968"/>
                        <a:pt x="151441" y="466516"/>
                      </a:cubicBezTo>
                      <a:cubicBezTo>
                        <a:pt x="156472" y="464315"/>
                        <a:pt x="159206" y="458750"/>
                        <a:pt x="163089" y="454867"/>
                      </a:cubicBezTo>
                      <a:cubicBezTo>
                        <a:pt x="164137" y="445436"/>
                        <a:pt x="171089" y="426104"/>
                        <a:pt x="160177" y="417010"/>
                      </a:cubicBezTo>
                      <a:cubicBezTo>
                        <a:pt x="157102" y="414448"/>
                        <a:pt x="152412" y="415069"/>
                        <a:pt x="148529" y="414098"/>
                      </a:cubicBezTo>
                      <a:cubicBezTo>
                        <a:pt x="144646" y="416039"/>
                        <a:pt x="140870" y="418212"/>
                        <a:pt x="136880" y="419922"/>
                      </a:cubicBezTo>
                      <a:cubicBezTo>
                        <a:pt x="134059" y="421131"/>
                        <a:pt x="130809" y="421311"/>
                        <a:pt x="128144" y="422834"/>
                      </a:cubicBezTo>
                      <a:cubicBezTo>
                        <a:pt x="123930" y="425242"/>
                        <a:pt x="120378" y="428659"/>
                        <a:pt x="116495" y="431571"/>
                      </a:cubicBezTo>
                      <a:cubicBezTo>
                        <a:pt x="105817" y="428659"/>
                        <a:pt x="93952" y="428528"/>
                        <a:pt x="84462" y="422834"/>
                      </a:cubicBezTo>
                      <a:cubicBezTo>
                        <a:pt x="67176" y="412462"/>
                        <a:pt x="59565" y="401033"/>
                        <a:pt x="52429" y="384977"/>
                      </a:cubicBezTo>
                      <a:cubicBezTo>
                        <a:pt x="50306" y="380200"/>
                        <a:pt x="48546" y="375270"/>
                        <a:pt x="46605" y="370416"/>
                      </a:cubicBezTo>
                      <a:cubicBezTo>
                        <a:pt x="47576" y="365563"/>
                        <a:pt x="46772" y="359974"/>
                        <a:pt x="49517" y="355856"/>
                      </a:cubicBezTo>
                      <a:cubicBezTo>
                        <a:pt x="51220" y="353302"/>
                        <a:pt x="57587" y="355940"/>
                        <a:pt x="58253" y="352944"/>
                      </a:cubicBezTo>
                      <a:cubicBezTo>
                        <a:pt x="59951" y="345304"/>
                        <a:pt x="59088" y="336518"/>
                        <a:pt x="55341" y="329647"/>
                      </a:cubicBezTo>
                      <a:cubicBezTo>
                        <a:pt x="52631" y="324678"/>
                        <a:pt x="45843" y="323442"/>
                        <a:pt x="40781" y="320911"/>
                      </a:cubicBezTo>
                      <a:cubicBezTo>
                        <a:pt x="24773" y="312907"/>
                        <a:pt x="22696" y="314646"/>
                        <a:pt x="2923" y="312174"/>
                      </a:cubicBezTo>
                      <a:cubicBezTo>
                        <a:pt x="1952" y="308291"/>
                        <a:pt x="11" y="304528"/>
                        <a:pt x="11" y="300526"/>
                      </a:cubicBezTo>
                      <a:cubicBezTo>
                        <a:pt x="11" y="291736"/>
                        <a:pt x="-342" y="282478"/>
                        <a:pt x="2923" y="274317"/>
                      </a:cubicBezTo>
                      <a:cubicBezTo>
                        <a:pt x="4063" y="271467"/>
                        <a:pt x="8643" y="271971"/>
                        <a:pt x="11660" y="271405"/>
                      </a:cubicBezTo>
                      <a:cubicBezTo>
                        <a:pt x="24209" y="269052"/>
                        <a:pt x="36898" y="267522"/>
                        <a:pt x="49517" y="265581"/>
                      </a:cubicBezTo>
                      <a:cubicBezTo>
                        <a:pt x="55341" y="260727"/>
                        <a:pt x="61323" y="256057"/>
                        <a:pt x="66990" y="251020"/>
                      </a:cubicBezTo>
                      <a:cubicBezTo>
                        <a:pt x="70068" y="248284"/>
                        <a:pt x="77568" y="245967"/>
                        <a:pt x="75726" y="242284"/>
                      </a:cubicBezTo>
                      <a:cubicBezTo>
                        <a:pt x="72814" y="236460"/>
                        <a:pt x="64077" y="236460"/>
                        <a:pt x="58253" y="233548"/>
                      </a:cubicBezTo>
                      <a:cubicBezTo>
                        <a:pt x="77170" y="227241"/>
                        <a:pt x="59667" y="229843"/>
                        <a:pt x="75726" y="253932"/>
                      </a:cubicBezTo>
                      <a:cubicBezTo>
                        <a:pt x="77429" y="256486"/>
                        <a:pt x="81550" y="255873"/>
                        <a:pt x="84462" y="256844"/>
                      </a:cubicBezTo>
                      <a:cubicBezTo>
                        <a:pt x="88345" y="254903"/>
                        <a:pt x="93399" y="254410"/>
                        <a:pt x="96111" y="251020"/>
                      </a:cubicBezTo>
                      <a:cubicBezTo>
                        <a:pt x="107711" y="236520"/>
                        <a:pt x="111451" y="224510"/>
                        <a:pt x="104847" y="207339"/>
                      </a:cubicBezTo>
                      <a:cubicBezTo>
                        <a:pt x="102334" y="200806"/>
                        <a:pt x="97082" y="195690"/>
                        <a:pt x="93199" y="189866"/>
                      </a:cubicBezTo>
                      <a:cubicBezTo>
                        <a:pt x="91258" y="186954"/>
                        <a:pt x="88674" y="184380"/>
                        <a:pt x="87374" y="181130"/>
                      </a:cubicBezTo>
                      <a:cubicBezTo>
                        <a:pt x="79320" y="160995"/>
                        <a:pt x="84716" y="167791"/>
                        <a:pt x="64078" y="152009"/>
                      </a:cubicBezTo>
                      <a:cubicBezTo>
                        <a:pt x="53590" y="143989"/>
                        <a:pt x="43714" y="134889"/>
                        <a:pt x="32045" y="128712"/>
                      </a:cubicBezTo>
                      <a:cubicBezTo>
                        <a:pt x="26827" y="125949"/>
                        <a:pt x="20396" y="126771"/>
                        <a:pt x="14572" y="125800"/>
                      </a:cubicBezTo>
                      <a:cubicBezTo>
                        <a:pt x="20023" y="147604"/>
                        <a:pt x="14932" y="148055"/>
                        <a:pt x="32045" y="157833"/>
                      </a:cubicBezTo>
                      <a:cubicBezTo>
                        <a:pt x="34710" y="159356"/>
                        <a:pt x="37869" y="159774"/>
                        <a:pt x="40781" y="160745"/>
                      </a:cubicBezTo>
                      <a:cubicBezTo>
                        <a:pt x="46605" y="156862"/>
                        <a:pt x="53916" y="154591"/>
                        <a:pt x="58253" y="149097"/>
                      </a:cubicBezTo>
                      <a:cubicBezTo>
                        <a:pt x="68775" y="135769"/>
                        <a:pt x="75043" y="119543"/>
                        <a:pt x="84462" y="105415"/>
                      </a:cubicBezTo>
                      <a:cubicBezTo>
                        <a:pt x="88345" y="99591"/>
                        <a:pt x="91501" y="93210"/>
                        <a:pt x="96111" y="87942"/>
                      </a:cubicBezTo>
                      <a:cubicBezTo>
                        <a:pt x="98416" y="85308"/>
                        <a:pt x="101935" y="84059"/>
                        <a:pt x="104847" y="82118"/>
                      </a:cubicBezTo>
                      <a:cubicBezTo>
                        <a:pt x="105818" y="98620"/>
                        <a:pt x="101825" y="116195"/>
                        <a:pt x="107759" y="131624"/>
                      </a:cubicBezTo>
                      <a:cubicBezTo>
                        <a:pt x="109730" y="136749"/>
                        <a:pt x="116952" y="124887"/>
                        <a:pt x="119408" y="119976"/>
                      </a:cubicBezTo>
                      <a:cubicBezTo>
                        <a:pt x="123940" y="110912"/>
                        <a:pt x="125232" y="100562"/>
                        <a:pt x="128144" y="90855"/>
                      </a:cubicBezTo>
                      <a:cubicBezTo>
                        <a:pt x="129115" y="76294"/>
                        <a:pt x="124530" y="60226"/>
                        <a:pt x="131056" y="47173"/>
                      </a:cubicBezTo>
                      <a:cubicBezTo>
                        <a:pt x="135058" y="39168"/>
                        <a:pt x="135671" y="64515"/>
                        <a:pt x="136880" y="73382"/>
                      </a:cubicBezTo>
                      <a:cubicBezTo>
                        <a:pt x="138590" y="85922"/>
                        <a:pt x="138821" y="98620"/>
                        <a:pt x="139792" y="111239"/>
                      </a:cubicBezTo>
                      <a:cubicBezTo>
                        <a:pt x="148528" y="105415"/>
                        <a:pt x="157510" y="99943"/>
                        <a:pt x="166001" y="93767"/>
                      </a:cubicBezTo>
                      <a:cubicBezTo>
                        <a:pt x="168222" y="92152"/>
                        <a:pt x="170412" y="90296"/>
                        <a:pt x="171825" y="87942"/>
                      </a:cubicBezTo>
                      <a:cubicBezTo>
                        <a:pt x="173404" y="85310"/>
                        <a:pt x="174047" y="82197"/>
                        <a:pt x="174737" y="79206"/>
                      </a:cubicBezTo>
                      <a:cubicBezTo>
                        <a:pt x="176963" y="69560"/>
                        <a:pt x="178842" y="59834"/>
                        <a:pt x="180562" y="50085"/>
                      </a:cubicBezTo>
                      <a:cubicBezTo>
                        <a:pt x="181755" y="43325"/>
                        <a:pt x="178954" y="34866"/>
                        <a:pt x="183474" y="29700"/>
                      </a:cubicBezTo>
                      <a:cubicBezTo>
                        <a:pt x="187362" y="25256"/>
                        <a:pt x="195122" y="27759"/>
                        <a:pt x="200946" y="26788"/>
                      </a:cubicBezTo>
                      <a:cubicBezTo>
                        <a:pt x="212006" y="48907"/>
                        <a:pt x="213672" y="46853"/>
                        <a:pt x="200946" y="85030"/>
                      </a:cubicBezTo>
                      <a:cubicBezTo>
                        <a:pt x="198775" y="91542"/>
                        <a:pt x="191239" y="94737"/>
                        <a:pt x="186386" y="99591"/>
                      </a:cubicBezTo>
                      <a:cubicBezTo>
                        <a:pt x="188327" y="93767"/>
                        <a:pt x="189717" y="87728"/>
                        <a:pt x="192210" y="82118"/>
                      </a:cubicBezTo>
                      <a:cubicBezTo>
                        <a:pt x="195454" y="74820"/>
                        <a:pt x="201284" y="70132"/>
                        <a:pt x="206771" y="64646"/>
                      </a:cubicBezTo>
                      <a:cubicBezTo>
                        <a:pt x="208712" y="71441"/>
                        <a:pt x="212916" y="77971"/>
                        <a:pt x="212595" y="85030"/>
                      </a:cubicBezTo>
                      <a:cubicBezTo>
                        <a:pt x="210051" y="141000"/>
                        <a:pt x="213115" y="116439"/>
                        <a:pt x="198034" y="134536"/>
                      </a:cubicBezTo>
                      <a:cubicBezTo>
                        <a:pt x="194927" y="138265"/>
                        <a:pt x="193027" y="143078"/>
                        <a:pt x="189298" y="146185"/>
                      </a:cubicBezTo>
                      <a:cubicBezTo>
                        <a:pt x="186940" y="148150"/>
                        <a:pt x="183474" y="148126"/>
                        <a:pt x="180562" y="149097"/>
                      </a:cubicBezTo>
                      <a:cubicBezTo>
                        <a:pt x="175708" y="152980"/>
                        <a:pt x="170974" y="157016"/>
                        <a:pt x="166001" y="160745"/>
                      </a:cubicBezTo>
                      <a:cubicBezTo>
                        <a:pt x="163201" y="162845"/>
                        <a:pt x="158114" y="163174"/>
                        <a:pt x="157265" y="166569"/>
                      </a:cubicBezTo>
                      <a:cubicBezTo>
                        <a:pt x="153961" y="179787"/>
                        <a:pt x="157474" y="194077"/>
                        <a:pt x="154353" y="207339"/>
                      </a:cubicBezTo>
                      <a:cubicBezTo>
                        <a:pt x="153410" y="211348"/>
                        <a:pt x="142189" y="213791"/>
                        <a:pt x="145616" y="216075"/>
                      </a:cubicBezTo>
                      <a:cubicBezTo>
                        <a:pt x="150529" y="219350"/>
                        <a:pt x="157265" y="214134"/>
                        <a:pt x="163089" y="213163"/>
                      </a:cubicBezTo>
                      <a:cubicBezTo>
                        <a:pt x="170855" y="205397"/>
                        <a:pt x="179525" y="198442"/>
                        <a:pt x="186386" y="189866"/>
                      </a:cubicBezTo>
                      <a:cubicBezTo>
                        <a:pt x="204063" y="167770"/>
                        <a:pt x="194068" y="176171"/>
                        <a:pt x="200946" y="157833"/>
                      </a:cubicBezTo>
                      <a:cubicBezTo>
                        <a:pt x="202470" y="153768"/>
                        <a:pt x="204829" y="150068"/>
                        <a:pt x="206771" y="146185"/>
                      </a:cubicBezTo>
                      <a:cubicBezTo>
                        <a:pt x="207742" y="127742"/>
                        <a:pt x="208805" y="109303"/>
                        <a:pt x="209683" y="90855"/>
                      </a:cubicBezTo>
                      <a:cubicBezTo>
                        <a:pt x="210746" y="68533"/>
                        <a:pt x="206174" y="45281"/>
                        <a:pt x="212595" y="23876"/>
                      </a:cubicBezTo>
                      <a:cubicBezTo>
                        <a:pt x="214221" y="18455"/>
                        <a:pt x="222302" y="29701"/>
                        <a:pt x="227155" y="32613"/>
                      </a:cubicBezTo>
                      <a:cubicBezTo>
                        <a:pt x="231038" y="41349"/>
                        <a:pt x="236178" y="49629"/>
                        <a:pt x="238804" y="58821"/>
                      </a:cubicBezTo>
                      <a:cubicBezTo>
                        <a:pt x="250130" y="98461"/>
                        <a:pt x="232126" y="89600"/>
                        <a:pt x="253364" y="96679"/>
                      </a:cubicBezTo>
                      <a:cubicBezTo>
                        <a:pt x="260159" y="93767"/>
                        <a:pt x="267976" y="92560"/>
                        <a:pt x="273749" y="87942"/>
                      </a:cubicBezTo>
                      <a:cubicBezTo>
                        <a:pt x="285606" y="78456"/>
                        <a:pt x="284036" y="59421"/>
                        <a:pt x="285397" y="47173"/>
                      </a:cubicBezTo>
                      <a:cubicBezTo>
                        <a:pt x="296710" y="51698"/>
                        <a:pt x="305029" y="52807"/>
                        <a:pt x="311606" y="64646"/>
                      </a:cubicBezTo>
                      <a:cubicBezTo>
                        <a:pt x="314010" y="68973"/>
                        <a:pt x="313318" y="74404"/>
                        <a:pt x="314518" y="79206"/>
                      </a:cubicBezTo>
                      <a:cubicBezTo>
                        <a:pt x="315262" y="82184"/>
                        <a:pt x="314545" y="86893"/>
                        <a:pt x="317430" y="87942"/>
                      </a:cubicBezTo>
                      <a:cubicBezTo>
                        <a:pt x="326598" y="91276"/>
                        <a:pt x="336845" y="89884"/>
                        <a:pt x="346552" y="90855"/>
                      </a:cubicBezTo>
                      <a:cubicBezTo>
                        <a:pt x="349045" y="105811"/>
                        <a:pt x="354054" y="123128"/>
                        <a:pt x="343639" y="137448"/>
                      </a:cubicBezTo>
                      <a:cubicBezTo>
                        <a:pt x="340166" y="142223"/>
                        <a:pt x="331931" y="139079"/>
                        <a:pt x="326167" y="140360"/>
                      </a:cubicBezTo>
                      <a:cubicBezTo>
                        <a:pt x="323170" y="141026"/>
                        <a:pt x="320483" y="142951"/>
                        <a:pt x="317430" y="143272"/>
                      </a:cubicBezTo>
                      <a:cubicBezTo>
                        <a:pt x="301954" y="144901"/>
                        <a:pt x="286368" y="145214"/>
                        <a:pt x="270837" y="146185"/>
                      </a:cubicBezTo>
                      <a:cubicBezTo>
                        <a:pt x="269866" y="152009"/>
                        <a:pt x="267925" y="157753"/>
                        <a:pt x="267925" y="163657"/>
                      </a:cubicBezTo>
                      <a:cubicBezTo>
                        <a:pt x="267925" y="174481"/>
                        <a:pt x="278256" y="188289"/>
                        <a:pt x="282485" y="195690"/>
                      </a:cubicBezTo>
                      <a:cubicBezTo>
                        <a:pt x="281514" y="203456"/>
                        <a:pt x="286917" y="216281"/>
                        <a:pt x="279573" y="218987"/>
                      </a:cubicBezTo>
                      <a:cubicBezTo>
                        <a:pt x="231074" y="236855"/>
                        <a:pt x="231464" y="229002"/>
                        <a:pt x="224243" y="207339"/>
                      </a:cubicBezTo>
                      <a:cubicBezTo>
                        <a:pt x="229097" y="202485"/>
                        <a:pt x="233148" y="196667"/>
                        <a:pt x="238804" y="192778"/>
                      </a:cubicBezTo>
                      <a:cubicBezTo>
                        <a:pt x="288896" y="158340"/>
                        <a:pt x="258705" y="187440"/>
                        <a:pt x="276661" y="169481"/>
                      </a:cubicBezTo>
                      <a:cubicBezTo>
                        <a:pt x="272778" y="178217"/>
                        <a:pt x="270455" y="187830"/>
                        <a:pt x="265013" y="195690"/>
                      </a:cubicBezTo>
                      <a:cubicBezTo>
                        <a:pt x="261475" y="200801"/>
                        <a:pt x="255510" y="203726"/>
                        <a:pt x="250452" y="207339"/>
                      </a:cubicBezTo>
                      <a:cubicBezTo>
                        <a:pt x="241908" y="213442"/>
                        <a:pt x="233185" y="219308"/>
                        <a:pt x="224243" y="224811"/>
                      </a:cubicBezTo>
                      <a:cubicBezTo>
                        <a:pt x="220546" y="227086"/>
                        <a:pt x="216390" y="228527"/>
                        <a:pt x="212595" y="230635"/>
                      </a:cubicBezTo>
                      <a:cubicBezTo>
                        <a:pt x="207647" y="233384"/>
                        <a:pt x="202888" y="236460"/>
                        <a:pt x="198034" y="239372"/>
                      </a:cubicBezTo>
                      <a:cubicBezTo>
                        <a:pt x="193181" y="238401"/>
                        <a:pt x="187997" y="238470"/>
                        <a:pt x="183474" y="236460"/>
                      </a:cubicBezTo>
                      <a:cubicBezTo>
                        <a:pt x="173888" y="232199"/>
                        <a:pt x="162238" y="217356"/>
                        <a:pt x="157265" y="210251"/>
                      </a:cubicBezTo>
                      <a:cubicBezTo>
                        <a:pt x="154776" y="206694"/>
                        <a:pt x="154046" y="202075"/>
                        <a:pt x="151441" y="198602"/>
                      </a:cubicBezTo>
                      <a:cubicBezTo>
                        <a:pt x="148146" y="194209"/>
                        <a:pt x="143163" y="191288"/>
                        <a:pt x="139792" y="186954"/>
                      </a:cubicBezTo>
                      <a:cubicBezTo>
                        <a:pt x="136317" y="182486"/>
                        <a:pt x="134056" y="177193"/>
                        <a:pt x="131056" y="172393"/>
                      </a:cubicBezTo>
                      <a:cubicBezTo>
                        <a:pt x="129201" y="169425"/>
                        <a:pt x="127173" y="166569"/>
                        <a:pt x="125232" y="163657"/>
                      </a:cubicBezTo>
                      <a:cubicBezTo>
                        <a:pt x="123186" y="177979"/>
                        <a:pt x="118598" y="188388"/>
                        <a:pt x="128144" y="201514"/>
                      </a:cubicBezTo>
                      <a:cubicBezTo>
                        <a:pt x="132603" y="207645"/>
                        <a:pt x="139792" y="211221"/>
                        <a:pt x="145616" y="216075"/>
                      </a:cubicBezTo>
                      <a:cubicBezTo>
                        <a:pt x="147558" y="221899"/>
                        <a:pt x="151720" y="227415"/>
                        <a:pt x="151441" y="233548"/>
                      </a:cubicBezTo>
                      <a:cubicBezTo>
                        <a:pt x="149604" y="273966"/>
                        <a:pt x="149859" y="278336"/>
                        <a:pt x="122320" y="297614"/>
                      </a:cubicBezTo>
                      <a:cubicBezTo>
                        <a:pt x="119805" y="299374"/>
                        <a:pt x="116495" y="299555"/>
                        <a:pt x="113583" y="300526"/>
                      </a:cubicBezTo>
                      <a:cubicBezTo>
                        <a:pt x="110671" y="304409"/>
                        <a:pt x="108438" y="308909"/>
                        <a:pt x="104847" y="312174"/>
                      </a:cubicBezTo>
                      <a:cubicBezTo>
                        <a:pt x="97664" y="318704"/>
                        <a:pt x="87374" y="321881"/>
                        <a:pt x="81550" y="329647"/>
                      </a:cubicBezTo>
                      <a:lnTo>
                        <a:pt x="72814" y="341295"/>
                      </a:lnTo>
                      <a:cubicBezTo>
                        <a:pt x="77667" y="343237"/>
                        <a:pt x="82151" y="347338"/>
                        <a:pt x="87374" y="347120"/>
                      </a:cubicBezTo>
                      <a:cubicBezTo>
                        <a:pt x="106030" y="346343"/>
                        <a:pt x="124990" y="344288"/>
                        <a:pt x="142704" y="338383"/>
                      </a:cubicBezTo>
                      <a:cubicBezTo>
                        <a:pt x="152560" y="335098"/>
                        <a:pt x="174688" y="318036"/>
                        <a:pt x="186386" y="309262"/>
                      </a:cubicBezTo>
                      <a:cubicBezTo>
                        <a:pt x="203108" y="337134"/>
                        <a:pt x="204880" y="333558"/>
                        <a:pt x="189298" y="384977"/>
                      </a:cubicBezTo>
                      <a:cubicBezTo>
                        <a:pt x="185238" y="398375"/>
                        <a:pt x="153078" y="425306"/>
                        <a:pt x="166001" y="419922"/>
                      </a:cubicBezTo>
                      <a:lnTo>
                        <a:pt x="200946" y="405362"/>
                      </a:lnTo>
                      <a:cubicBezTo>
                        <a:pt x="203858" y="401479"/>
                        <a:pt x="206524" y="397398"/>
                        <a:pt x="209683" y="393713"/>
                      </a:cubicBezTo>
                      <a:cubicBezTo>
                        <a:pt x="212363" y="390586"/>
                        <a:pt x="214993" y="382693"/>
                        <a:pt x="218419" y="384977"/>
                      </a:cubicBezTo>
                      <a:cubicBezTo>
                        <a:pt x="224570" y="389078"/>
                        <a:pt x="224243" y="398567"/>
                        <a:pt x="227155" y="405362"/>
                      </a:cubicBezTo>
                      <a:cubicBezTo>
                        <a:pt x="224243" y="416040"/>
                        <a:pt x="222714" y="427195"/>
                        <a:pt x="218419" y="437395"/>
                      </a:cubicBezTo>
                      <a:cubicBezTo>
                        <a:pt x="210477" y="456257"/>
                        <a:pt x="202647" y="461904"/>
                        <a:pt x="189298" y="475252"/>
                      </a:cubicBezTo>
                      <a:cubicBezTo>
                        <a:pt x="186689" y="483081"/>
                        <a:pt x="176586" y="504709"/>
                        <a:pt x="186386" y="513109"/>
                      </a:cubicBezTo>
                      <a:cubicBezTo>
                        <a:pt x="190869" y="516952"/>
                        <a:pt x="198035" y="511168"/>
                        <a:pt x="203859" y="510197"/>
                      </a:cubicBezTo>
                      <a:cubicBezTo>
                        <a:pt x="213566" y="496607"/>
                        <a:pt x="227699" y="485271"/>
                        <a:pt x="232980" y="469428"/>
                      </a:cubicBezTo>
                      <a:cubicBezTo>
                        <a:pt x="236760" y="458087"/>
                        <a:pt x="233722" y="462863"/>
                        <a:pt x="241716" y="454867"/>
                      </a:cubicBezTo>
                      <a:cubicBezTo>
                        <a:pt x="244628" y="458750"/>
                        <a:pt x="250149" y="461672"/>
                        <a:pt x="250452" y="466516"/>
                      </a:cubicBezTo>
                      <a:cubicBezTo>
                        <a:pt x="252148" y="493660"/>
                        <a:pt x="236039" y="523410"/>
                        <a:pt x="247540" y="548055"/>
                      </a:cubicBezTo>
                      <a:cubicBezTo>
                        <a:pt x="253806" y="561482"/>
                        <a:pt x="262618" y="522526"/>
                        <a:pt x="270837" y="510197"/>
                      </a:cubicBezTo>
                      <a:cubicBezTo>
                        <a:pt x="280109" y="496289"/>
                        <a:pt x="274475" y="504194"/>
                        <a:pt x="288309" y="486900"/>
                      </a:cubicBezTo>
                      <a:cubicBezTo>
                        <a:pt x="291221" y="492724"/>
                        <a:pt x="295554" y="498034"/>
                        <a:pt x="297046" y="504373"/>
                      </a:cubicBezTo>
                      <a:cubicBezTo>
                        <a:pt x="299502" y="514810"/>
                        <a:pt x="292835" y="528393"/>
                        <a:pt x="299958" y="536406"/>
                      </a:cubicBezTo>
                      <a:cubicBezTo>
                        <a:pt x="304653" y="541688"/>
                        <a:pt x="313548" y="532523"/>
                        <a:pt x="320343" y="530582"/>
                      </a:cubicBezTo>
                      <a:cubicBezTo>
                        <a:pt x="328108" y="524758"/>
                        <a:pt x="336775" y="519973"/>
                        <a:pt x="343639" y="513109"/>
                      </a:cubicBezTo>
                      <a:cubicBezTo>
                        <a:pt x="355165" y="501583"/>
                        <a:pt x="357516" y="472847"/>
                        <a:pt x="346552" y="527670"/>
                      </a:cubicBezTo>
                      <a:cubicBezTo>
                        <a:pt x="349464" y="532523"/>
                        <a:pt x="350033" y="540128"/>
                        <a:pt x="355288" y="542230"/>
                      </a:cubicBezTo>
                      <a:cubicBezTo>
                        <a:pt x="358537" y="543530"/>
                        <a:pt x="361112" y="536994"/>
                        <a:pt x="361112" y="533494"/>
                      </a:cubicBezTo>
                      <a:cubicBezTo>
                        <a:pt x="361112" y="524723"/>
                        <a:pt x="351434" y="502960"/>
                        <a:pt x="346552" y="495637"/>
                      </a:cubicBezTo>
                      <a:cubicBezTo>
                        <a:pt x="344267" y="492210"/>
                        <a:pt x="341391" y="488943"/>
                        <a:pt x="337815" y="486900"/>
                      </a:cubicBezTo>
                      <a:cubicBezTo>
                        <a:pt x="334340" y="484914"/>
                        <a:pt x="330125" y="484582"/>
                        <a:pt x="326167" y="483988"/>
                      </a:cubicBezTo>
                      <a:cubicBezTo>
                        <a:pt x="310688" y="481666"/>
                        <a:pt x="295104" y="480105"/>
                        <a:pt x="279573" y="478164"/>
                      </a:cubicBezTo>
                      <a:cubicBezTo>
                        <a:pt x="286368" y="473311"/>
                        <a:pt x="291779" y="465288"/>
                        <a:pt x="299958" y="463604"/>
                      </a:cubicBezTo>
                      <a:cubicBezTo>
                        <a:pt x="325699" y="458304"/>
                        <a:pt x="355079" y="469532"/>
                        <a:pt x="378585" y="457779"/>
                      </a:cubicBezTo>
                      <a:cubicBezTo>
                        <a:pt x="387649" y="453247"/>
                        <a:pt x="372760" y="438365"/>
                        <a:pt x="369848" y="428658"/>
                      </a:cubicBezTo>
                      <a:cubicBezTo>
                        <a:pt x="345581" y="432541"/>
                        <a:pt x="321076" y="435158"/>
                        <a:pt x="297046" y="440307"/>
                      </a:cubicBezTo>
                      <a:cubicBezTo>
                        <a:pt x="293624" y="441040"/>
                        <a:pt x="291661" y="447137"/>
                        <a:pt x="288309" y="446131"/>
                      </a:cubicBezTo>
                      <a:cubicBezTo>
                        <a:pt x="280311" y="443732"/>
                        <a:pt x="274720" y="436424"/>
                        <a:pt x="267925" y="431571"/>
                      </a:cubicBezTo>
                      <a:cubicBezTo>
                        <a:pt x="266246" y="418138"/>
                        <a:pt x="259900" y="399220"/>
                        <a:pt x="273749" y="387889"/>
                      </a:cubicBezTo>
                      <a:cubicBezTo>
                        <a:pt x="279944" y="382820"/>
                        <a:pt x="289280" y="384006"/>
                        <a:pt x="297046" y="382065"/>
                      </a:cubicBezTo>
                      <a:cubicBezTo>
                        <a:pt x="301021" y="374115"/>
                        <a:pt x="306650" y="365409"/>
                        <a:pt x="305782" y="355856"/>
                      </a:cubicBezTo>
                      <a:cubicBezTo>
                        <a:pt x="305226" y="349742"/>
                        <a:pt x="304299" y="342724"/>
                        <a:pt x="299958" y="338383"/>
                      </a:cubicBezTo>
                      <a:cubicBezTo>
                        <a:pt x="293505" y="331930"/>
                        <a:pt x="260869" y="330157"/>
                        <a:pt x="256276" y="329647"/>
                      </a:cubicBezTo>
                      <a:cubicBezTo>
                        <a:pt x="248511" y="327059"/>
                        <a:pt x="243088" y="325709"/>
                        <a:pt x="235892" y="320911"/>
                      </a:cubicBezTo>
                      <a:cubicBezTo>
                        <a:pt x="233607" y="319388"/>
                        <a:pt x="232009" y="317028"/>
                        <a:pt x="230067" y="315086"/>
                      </a:cubicBezTo>
                      <a:cubicBezTo>
                        <a:pt x="233950" y="305379"/>
                        <a:pt x="235567" y="294420"/>
                        <a:pt x="241716" y="285965"/>
                      </a:cubicBezTo>
                      <a:cubicBezTo>
                        <a:pt x="244070" y="282728"/>
                        <a:pt x="249567" y="284319"/>
                        <a:pt x="253364" y="283053"/>
                      </a:cubicBezTo>
                      <a:cubicBezTo>
                        <a:pt x="258323" y="281400"/>
                        <a:pt x="262877" y="278588"/>
                        <a:pt x="267925" y="277229"/>
                      </a:cubicBezTo>
                      <a:cubicBezTo>
                        <a:pt x="288159" y="271782"/>
                        <a:pt x="308694" y="267522"/>
                        <a:pt x="329079" y="262669"/>
                      </a:cubicBezTo>
                      <a:cubicBezTo>
                        <a:pt x="331020" y="252962"/>
                        <a:pt x="333950" y="243401"/>
                        <a:pt x="334903" y="233548"/>
                      </a:cubicBezTo>
                      <a:cubicBezTo>
                        <a:pt x="341205" y="168428"/>
                        <a:pt x="318062" y="164491"/>
                        <a:pt x="352376" y="178218"/>
                      </a:cubicBezTo>
                      <a:cubicBezTo>
                        <a:pt x="356259" y="176276"/>
                        <a:pt x="360689" y="175172"/>
                        <a:pt x="364024" y="172393"/>
                      </a:cubicBezTo>
                      <a:cubicBezTo>
                        <a:pt x="374281" y="163845"/>
                        <a:pt x="369773" y="154770"/>
                        <a:pt x="364024" y="143272"/>
                      </a:cubicBezTo>
                      <a:cubicBezTo>
                        <a:pt x="362182" y="139589"/>
                        <a:pt x="358200" y="137448"/>
                        <a:pt x="355288" y="134536"/>
                      </a:cubicBezTo>
                      <a:cubicBezTo>
                        <a:pt x="356259" y="128712"/>
                        <a:pt x="356127" y="122592"/>
                        <a:pt x="358200" y="117064"/>
                      </a:cubicBezTo>
                      <a:cubicBezTo>
                        <a:pt x="359164" y="114493"/>
                        <a:pt x="362200" y="113291"/>
                        <a:pt x="364024" y="111239"/>
                      </a:cubicBezTo>
                      <a:cubicBezTo>
                        <a:pt x="369970" y="104550"/>
                        <a:pt x="375673" y="97650"/>
                        <a:pt x="381497" y="90855"/>
                      </a:cubicBezTo>
                      <a:cubicBezTo>
                        <a:pt x="384888" y="82376"/>
                        <a:pt x="392390" y="71311"/>
                        <a:pt x="384409" y="61734"/>
                      </a:cubicBezTo>
                      <a:cubicBezTo>
                        <a:pt x="381847" y="58659"/>
                        <a:pt x="376522" y="60189"/>
                        <a:pt x="372760" y="58821"/>
                      </a:cubicBezTo>
                      <a:cubicBezTo>
                        <a:pt x="334956" y="45073"/>
                        <a:pt x="366988" y="53738"/>
                        <a:pt x="340727" y="47173"/>
                      </a:cubicBezTo>
                      <a:cubicBezTo>
                        <a:pt x="347522" y="36495"/>
                        <a:pt x="353518" y="25265"/>
                        <a:pt x="361112" y="15140"/>
                      </a:cubicBezTo>
                      <a:cubicBezTo>
                        <a:pt x="365231" y="9649"/>
                        <a:pt x="369713" y="-2826"/>
                        <a:pt x="375673" y="579"/>
                      </a:cubicBezTo>
                      <a:cubicBezTo>
                        <a:pt x="383443" y="5019"/>
                        <a:pt x="379556" y="18052"/>
                        <a:pt x="381497" y="26788"/>
                      </a:cubicBezTo>
                      <a:cubicBezTo>
                        <a:pt x="382379" y="36490"/>
                        <a:pt x="380677" y="85466"/>
                        <a:pt x="393145" y="105415"/>
                      </a:cubicBezTo>
                      <a:cubicBezTo>
                        <a:pt x="395328" y="108907"/>
                        <a:pt x="398389" y="111968"/>
                        <a:pt x="401881" y="114151"/>
                      </a:cubicBezTo>
                      <a:cubicBezTo>
                        <a:pt x="406314" y="116922"/>
                        <a:pt x="411588" y="118034"/>
                        <a:pt x="416442" y="119976"/>
                      </a:cubicBezTo>
                      <a:cubicBezTo>
                        <a:pt x="424423" y="143919"/>
                        <a:pt x="430147" y="152716"/>
                        <a:pt x="416442" y="184042"/>
                      </a:cubicBezTo>
                      <a:cubicBezTo>
                        <a:pt x="414497" y="188489"/>
                        <a:pt x="406735" y="184042"/>
                        <a:pt x="401881" y="184042"/>
                      </a:cubicBezTo>
                    </a:path>
                  </a:pathLst>
                </a:custGeom>
                <a:no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90" name="Freeform: Shape 89">
                  <a:extLst>
                    <a:ext uri="{FF2B5EF4-FFF2-40B4-BE49-F238E27FC236}">
                      <a16:creationId xmlns:a16="http://schemas.microsoft.com/office/drawing/2014/main" id="{56EFB9A3-D173-3CF5-3721-BD6580F4E7CB}"/>
                    </a:ext>
                  </a:extLst>
                </p:cNvPr>
                <p:cNvSpPr/>
                <p:nvPr/>
              </p:nvSpPr>
              <p:spPr>
                <a:xfrm flipH="1">
                  <a:off x="6379257" y="4067613"/>
                  <a:ext cx="285165" cy="578089"/>
                </a:xfrm>
                <a:custGeom>
                  <a:avLst/>
                  <a:gdLst>
                    <a:gd name="connsiteX0" fmla="*/ 247540 w 424711"/>
                    <a:gd name="connsiteY0" fmla="*/ 559703 h 571588"/>
                    <a:gd name="connsiteX1" fmla="*/ 232980 w 424711"/>
                    <a:gd name="connsiteY1" fmla="*/ 568439 h 571588"/>
                    <a:gd name="connsiteX2" fmla="*/ 186386 w 424711"/>
                    <a:gd name="connsiteY2" fmla="*/ 568439 h 571588"/>
                    <a:gd name="connsiteX3" fmla="*/ 177650 w 424711"/>
                    <a:gd name="connsiteY3" fmla="*/ 550967 h 571588"/>
                    <a:gd name="connsiteX4" fmla="*/ 168913 w 424711"/>
                    <a:gd name="connsiteY4" fmla="*/ 516021 h 571588"/>
                    <a:gd name="connsiteX5" fmla="*/ 160177 w 424711"/>
                    <a:gd name="connsiteY5" fmla="*/ 521846 h 571588"/>
                    <a:gd name="connsiteX6" fmla="*/ 148529 w 424711"/>
                    <a:gd name="connsiteY6" fmla="*/ 527670 h 571588"/>
                    <a:gd name="connsiteX7" fmla="*/ 133968 w 424711"/>
                    <a:gd name="connsiteY7" fmla="*/ 536406 h 571588"/>
                    <a:gd name="connsiteX8" fmla="*/ 49517 w 424711"/>
                    <a:gd name="connsiteY8" fmla="*/ 513109 h 571588"/>
                    <a:gd name="connsiteX9" fmla="*/ 52429 w 424711"/>
                    <a:gd name="connsiteY9" fmla="*/ 466516 h 571588"/>
                    <a:gd name="connsiteX10" fmla="*/ 151441 w 424711"/>
                    <a:gd name="connsiteY10" fmla="*/ 466516 h 571588"/>
                    <a:gd name="connsiteX11" fmla="*/ 163089 w 424711"/>
                    <a:gd name="connsiteY11" fmla="*/ 454867 h 571588"/>
                    <a:gd name="connsiteX12" fmla="*/ 160177 w 424711"/>
                    <a:gd name="connsiteY12" fmla="*/ 417010 h 571588"/>
                    <a:gd name="connsiteX13" fmla="*/ 148529 w 424711"/>
                    <a:gd name="connsiteY13" fmla="*/ 414098 h 571588"/>
                    <a:gd name="connsiteX14" fmla="*/ 136880 w 424711"/>
                    <a:gd name="connsiteY14" fmla="*/ 419922 h 571588"/>
                    <a:gd name="connsiteX15" fmla="*/ 128144 w 424711"/>
                    <a:gd name="connsiteY15" fmla="*/ 422834 h 571588"/>
                    <a:gd name="connsiteX16" fmla="*/ 116495 w 424711"/>
                    <a:gd name="connsiteY16" fmla="*/ 431571 h 571588"/>
                    <a:gd name="connsiteX17" fmla="*/ 84462 w 424711"/>
                    <a:gd name="connsiteY17" fmla="*/ 422834 h 571588"/>
                    <a:gd name="connsiteX18" fmla="*/ 52429 w 424711"/>
                    <a:gd name="connsiteY18" fmla="*/ 384977 h 571588"/>
                    <a:gd name="connsiteX19" fmla="*/ 46605 w 424711"/>
                    <a:gd name="connsiteY19" fmla="*/ 370416 h 571588"/>
                    <a:gd name="connsiteX20" fmla="*/ 49517 w 424711"/>
                    <a:gd name="connsiteY20" fmla="*/ 355856 h 571588"/>
                    <a:gd name="connsiteX21" fmla="*/ 58253 w 424711"/>
                    <a:gd name="connsiteY21" fmla="*/ 352944 h 571588"/>
                    <a:gd name="connsiteX22" fmla="*/ 55341 w 424711"/>
                    <a:gd name="connsiteY22" fmla="*/ 329647 h 571588"/>
                    <a:gd name="connsiteX23" fmla="*/ 40781 w 424711"/>
                    <a:gd name="connsiteY23" fmla="*/ 320911 h 571588"/>
                    <a:gd name="connsiteX24" fmla="*/ 2923 w 424711"/>
                    <a:gd name="connsiteY24" fmla="*/ 312174 h 571588"/>
                    <a:gd name="connsiteX25" fmla="*/ 11 w 424711"/>
                    <a:gd name="connsiteY25" fmla="*/ 300526 h 571588"/>
                    <a:gd name="connsiteX26" fmla="*/ 2923 w 424711"/>
                    <a:gd name="connsiteY26" fmla="*/ 274317 h 571588"/>
                    <a:gd name="connsiteX27" fmla="*/ 11660 w 424711"/>
                    <a:gd name="connsiteY27" fmla="*/ 271405 h 571588"/>
                    <a:gd name="connsiteX28" fmla="*/ 49517 w 424711"/>
                    <a:gd name="connsiteY28" fmla="*/ 265581 h 571588"/>
                    <a:gd name="connsiteX29" fmla="*/ 66990 w 424711"/>
                    <a:gd name="connsiteY29" fmla="*/ 251020 h 571588"/>
                    <a:gd name="connsiteX30" fmla="*/ 75726 w 424711"/>
                    <a:gd name="connsiteY30" fmla="*/ 242284 h 571588"/>
                    <a:gd name="connsiteX31" fmla="*/ 58253 w 424711"/>
                    <a:gd name="connsiteY31" fmla="*/ 233548 h 571588"/>
                    <a:gd name="connsiteX32" fmla="*/ 75726 w 424711"/>
                    <a:gd name="connsiteY32" fmla="*/ 253932 h 571588"/>
                    <a:gd name="connsiteX33" fmla="*/ 84462 w 424711"/>
                    <a:gd name="connsiteY33" fmla="*/ 256844 h 571588"/>
                    <a:gd name="connsiteX34" fmla="*/ 96111 w 424711"/>
                    <a:gd name="connsiteY34" fmla="*/ 251020 h 571588"/>
                    <a:gd name="connsiteX35" fmla="*/ 104847 w 424711"/>
                    <a:gd name="connsiteY35" fmla="*/ 207339 h 571588"/>
                    <a:gd name="connsiteX36" fmla="*/ 93199 w 424711"/>
                    <a:gd name="connsiteY36" fmla="*/ 189866 h 571588"/>
                    <a:gd name="connsiteX37" fmla="*/ 87374 w 424711"/>
                    <a:gd name="connsiteY37" fmla="*/ 181130 h 571588"/>
                    <a:gd name="connsiteX38" fmla="*/ 64078 w 424711"/>
                    <a:gd name="connsiteY38" fmla="*/ 152009 h 571588"/>
                    <a:gd name="connsiteX39" fmla="*/ 32045 w 424711"/>
                    <a:gd name="connsiteY39" fmla="*/ 128712 h 571588"/>
                    <a:gd name="connsiteX40" fmla="*/ 14572 w 424711"/>
                    <a:gd name="connsiteY40" fmla="*/ 125800 h 571588"/>
                    <a:gd name="connsiteX41" fmla="*/ 32045 w 424711"/>
                    <a:gd name="connsiteY41" fmla="*/ 157833 h 571588"/>
                    <a:gd name="connsiteX42" fmla="*/ 40781 w 424711"/>
                    <a:gd name="connsiteY42" fmla="*/ 160745 h 571588"/>
                    <a:gd name="connsiteX43" fmla="*/ 58253 w 424711"/>
                    <a:gd name="connsiteY43" fmla="*/ 149097 h 571588"/>
                    <a:gd name="connsiteX44" fmla="*/ 84462 w 424711"/>
                    <a:gd name="connsiteY44" fmla="*/ 105415 h 571588"/>
                    <a:gd name="connsiteX45" fmla="*/ 96111 w 424711"/>
                    <a:gd name="connsiteY45" fmla="*/ 87942 h 571588"/>
                    <a:gd name="connsiteX46" fmla="*/ 104847 w 424711"/>
                    <a:gd name="connsiteY46" fmla="*/ 82118 h 571588"/>
                    <a:gd name="connsiteX47" fmla="*/ 107759 w 424711"/>
                    <a:gd name="connsiteY47" fmla="*/ 131624 h 571588"/>
                    <a:gd name="connsiteX48" fmla="*/ 119408 w 424711"/>
                    <a:gd name="connsiteY48" fmla="*/ 119976 h 571588"/>
                    <a:gd name="connsiteX49" fmla="*/ 128144 w 424711"/>
                    <a:gd name="connsiteY49" fmla="*/ 90855 h 571588"/>
                    <a:gd name="connsiteX50" fmla="*/ 131056 w 424711"/>
                    <a:gd name="connsiteY50" fmla="*/ 47173 h 571588"/>
                    <a:gd name="connsiteX51" fmla="*/ 136880 w 424711"/>
                    <a:gd name="connsiteY51" fmla="*/ 73382 h 571588"/>
                    <a:gd name="connsiteX52" fmla="*/ 139792 w 424711"/>
                    <a:gd name="connsiteY52" fmla="*/ 111239 h 571588"/>
                    <a:gd name="connsiteX53" fmla="*/ 166001 w 424711"/>
                    <a:gd name="connsiteY53" fmla="*/ 93767 h 571588"/>
                    <a:gd name="connsiteX54" fmla="*/ 171825 w 424711"/>
                    <a:gd name="connsiteY54" fmla="*/ 87942 h 571588"/>
                    <a:gd name="connsiteX55" fmla="*/ 174737 w 424711"/>
                    <a:gd name="connsiteY55" fmla="*/ 79206 h 571588"/>
                    <a:gd name="connsiteX56" fmla="*/ 180562 w 424711"/>
                    <a:gd name="connsiteY56" fmla="*/ 50085 h 571588"/>
                    <a:gd name="connsiteX57" fmla="*/ 183474 w 424711"/>
                    <a:gd name="connsiteY57" fmla="*/ 29700 h 571588"/>
                    <a:gd name="connsiteX58" fmla="*/ 200946 w 424711"/>
                    <a:gd name="connsiteY58" fmla="*/ 26788 h 571588"/>
                    <a:gd name="connsiteX59" fmla="*/ 200946 w 424711"/>
                    <a:gd name="connsiteY59" fmla="*/ 85030 h 571588"/>
                    <a:gd name="connsiteX60" fmla="*/ 186386 w 424711"/>
                    <a:gd name="connsiteY60" fmla="*/ 99591 h 571588"/>
                    <a:gd name="connsiteX61" fmla="*/ 192210 w 424711"/>
                    <a:gd name="connsiteY61" fmla="*/ 82118 h 571588"/>
                    <a:gd name="connsiteX62" fmla="*/ 206771 w 424711"/>
                    <a:gd name="connsiteY62" fmla="*/ 64646 h 571588"/>
                    <a:gd name="connsiteX63" fmla="*/ 212595 w 424711"/>
                    <a:gd name="connsiteY63" fmla="*/ 85030 h 571588"/>
                    <a:gd name="connsiteX64" fmla="*/ 198034 w 424711"/>
                    <a:gd name="connsiteY64" fmla="*/ 134536 h 571588"/>
                    <a:gd name="connsiteX65" fmla="*/ 189298 w 424711"/>
                    <a:gd name="connsiteY65" fmla="*/ 146185 h 571588"/>
                    <a:gd name="connsiteX66" fmla="*/ 180562 w 424711"/>
                    <a:gd name="connsiteY66" fmla="*/ 149097 h 571588"/>
                    <a:gd name="connsiteX67" fmla="*/ 166001 w 424711"/>
                    <a:gd name="connsiteY67" fmla="*/ 160745 h 571588"/>
                    <a:gd name="connsiteX68" fmla="*/ 157265 w 424711"/>
                    <a:gd name="connsiteY68" fmla="*/ 166569 h 571588"/>
                    <a:gd name="connsiteX69" fmla="*/ 154353 w 424711"/>
                    <a:gd name="connsiteY69" fmla="*/ 207339 h 571588"/>
                    <a:gd name="connsiteX70" fmla="*/ 145616 w 424711"/>
                    <a:gd name="connsiteY70" fmla="*/ 216075 h 571588"/>
                    <a:gd name="connsiteX71" fmla="*/ 163089 w 424711"/>
                    <a:gd name="connsiteY71" fmla="*/ 213163 h 571588"/>
                    <a:gd name="connsiteX72" fmla="*/ 186386 w 424711"/>
                    <a:gd name="connsiteY72" fmla="*/ 189866 h 571588"/>
                    <a:gd name="connsiteX73" fmla="*/ 200946 w 424711"/>
                    <a:gd name="connsiteY73" fmla="*/ 157833 h 571588"/>
                    <a:gd name="connsiteX74" fmla="*/ 206771 w 424711"/>
                    <a:gd name="connsiteY74" fmla="*/ 146185 h 571588"/>
                    <a:gd name="connsiteX75" fmla="*/ 209683 w 424711"/>
                    <a:gd name="connsiteY75" fmla="*/ 90855 h 571588"/>
                    <a:gd name="connsiteX76" fmla="*/ 212595 w 424711"/>
                    <a:gd name="connsiteY76" fmla="*/ 23876 h 571588"/>
                    <a:gd name="connsiteX77" fmla="*/ 227155 w 424711"/>
                    <a:gd name="connsiteY77" fmla="*/ 32613 h 571588"/>
                    <a:gd name="connsiteX78" fmla="*/ 238804 w 424711"/>
                    <a:gd name="connsiteY78" fmla="*/ 58821 h 571588"/>
                    <a:gd name="connsiteX79" fmla="*/ 253364 w 424711"/>
                    <a:gd name="connsiteY79" fmla="*/ 96679 h 571588"/>
                    <a:gd name="connsiteX80" fmla="*/ 273749 w 424711"/>
                    <a:gd name="connsiteY80" fmla="*/ 87942 h 571588"/>
                    <a:gd name="connsiteX81" fmla="*/ 285397 w 424711"/>
                    <a:gd name="connsiteY81" fmla="*/ 47173 h 571588"/>
                    <a:gd name="connsiteX82" fmla="*/ 311606 w 424711"/>
                    <a:gd name="connsiteY82" fmla="*/ 64646 h 571588"/>
                    <a:gd name="connsiteX83" fmla="*/ 314518 w 424711"/>
                    <a:gd name="connsiteY83" fmla="*/ 79206 h 571588"/>
                    <a:gd name="connsiteX84" fmla="*/ 317430 w 424711"/>
                    <a:gd name="connsiteY84" fmla="*/ 87942 h 571588"/>
                    <a:gd name="connsiteX85" fmla="*/ 346552 w 424711"/>
                    <a:gd name="connsiteY85" fmla="*/ 90855 h 571588"/>
                    <a:gd name="connsiteX86" fmla="*/ 343639 w 424711"/>
                    <a:gd name="connsiteY86" fmla="*/ 137448 h 571588"/>
                    <a:gd name="connsiteX87" fmla="*/ 326167 w 424711"/>
                    <a:gd name="connsiteY87" fmla="*/ 140360 h 571588"/>
                    <a:gd name="connsiteX88" fmla="*/ 317430 w 424711"/>
                    <a:gd name="connsiteY88" fmla="*/ 143272 h 571588"/>
                    <a:gd name="connsiteX89" fmla="*/ 270837 w 424711"/>
                    <a:gd name="connsiteY89" fmla="*/ 146185 h 571588"/>
                    <a:gd name="connsiteX90" fmla="*/ 267925 w 424711"/>
                    <a:gd name="connsiteY90" fmla="*/ 163657 h 571588"/>
                    <a:gd name="connsiteX91" fmla="*/ 282485 w 424711"/>
                    <a:gd name="connsiteY91" fmla="*/ 195690 h 571588"/>
                    <a:gd name="connsiteX92" fmla="*/ 279573 w 424711"/>
                    <a:gd name="connsiteY92" fmla="*/ 218987 h 571588"/>
                    <a:gd name="connsiteX93" fmla="*/ 224243 w 424711"/>
                    <a:gd name="connsiteY93" fmla="*/ 207339 h 571588"/>
                    <a:gd name="connsiteX94" fmla="*/ 238804 w 424711"/>
                    <a:gd name="connsiteY94" fmla="*/ 192778 h 571588"/>
                    <a:gd name="connsiteX95" fmla="*/ 276661 w 424711"/>
                    <a:gd name="connsiteY95" fmla="*/ 169481 h 571588"/>
                    <a:gd name="connsiteX96" fmla="*/ 265013 w 424711"/>
                    <a:gd name="connsiteY96" fmla="*/ 195690 h 571588"/>
                    <a:gd name="connsiteX97" fmla="*/ 250452 w 424711"/>
                    <a:gd name="connsiteY97" fmla="*/ 207339 h 571588"/>
                    <a:gd name="connsiteX98" fmla="*/ 224243 w 424711"/>
                    <a:gd name="connsiteY98" fmla="*/ 224811 h 571588"/>
                    <a:gd name="connsiteX99" fmla="*/ 212595 w 424711"/>
                    <a:gd name="connsiteY99" fmla="*/ 230635 h 571588"/>
                    <a:gd name="connsiteX100" fmla="*/ 198034 w 424711"/>
                    <a:gd name="connsiteY100" fmla="*/ 239372 h 571588"/>
                    <a:gd name="connsiteX101" fmla="*/ 183474 w 424711"/>
                    <a:gd name="connsiteY101" fmla="*/ 236460 h 571588"/>
                    <a:gd name="connsiteX102" fmla="*/ 157265 w 424711"/>
                    <a:gd name="connsiteY102" fmla="*/ 210251 h 571588"/>
                    <a:gd name="connsiteX103" fmla="*/ 151441 w 424711"/>
                    <a:gd name="connsiteY103" fmla="*/ 198602 h 571588"/>
                    <a:gd name="connsiteX104" fmla="*/ 139792 w 424711"/>
                    <a:gd name="connsiteY104" fmla="*/ 186954 h 571588"/>
                    <a:gd name="connsiteX105" fmla="*/ 131056 w 424711"/>
                    <a:gd name="connsiteY105" fmla="*/ 172393 h 571588"/>
                    <a:gd name="connsiteX106" fmla="*/ 125232 w 424711"/>
                    <a:gd name="connsiteY106" fmla="*/ 163657 h 571588"/>
                    <a:gd name="connsiteX107" fmla="*/ 128144 w 424711"/>
                    <a:gd name="connsiteY107" fmla="*/ 201514 h 571588"/>
                    <a:gd name="connsiteX108" fmla="*/ 145616 w 424711"/>
                    <a:gd name="connsiteY108" fmla="*/ 216075 h 571588"/>
                    <a:gd name="connsiteX109" fmla="*/ 151441 w 424711"/>
                    <a:gd name="connsiteY109" fmla="*/ 233548 h 571588"/>
                    <a:gd name="connsiteX110" fmla="*/ 122320 w 424711"/>
                    <a:gd name="connsiteY110" fmla="*/ 297614 h 571588"/>
                    <a:gd name="connsiteX111" fmla="*/ 113583 w 424711"/>
                    <a:gd name="connsiteY111" fmla="*/ 300526 h 571588"/>
                    <a:gd name="connsiteX112" fmla="*/ 104847 w 424711"/>
                    <a:gd name="connsiteY112" fmla="*/ 312174 h 571588"/>
                    <a:gd name="connsiteX113" fmla="*/ 81550 w 424711"/>
                    <a:gd name="connsiteY113" fmla="*/ 329647 h 571588"/>
                    <a:gd name="connsiteX114" fmla="*/ 72814 w 424711"/>
                    <a:gd name="connsiteY114" fmla="*/ 341295 h 571588"/>
                    <a:gd name="connsiteX115" fmla="*/ 87374 w 424711"/>
                    <a:gd name="connsiteY115" fmla="*/ 347120 h 571588"/>
                    <a:gd name="connsiteX116" fmla="*/ 142704 w 424711"/>
                    <a:gd name="connsiteY116" fmla="*/ 338383 h 571588"/>
                    <a:gd name="connsiteX117" fmla="*/ 186386 w 424711"/>
                    <a:gd name="connsiteY117" fmla="*/ 309262 h 571588"/>
                    <a:gd name="connsiteX118" fmla="*/ 189298 w 424711"/>
                    <a:gd name="connsiteY118" fmla="*/ 384977 h 571588"/>
                    <a:gd name="connsiteX119" fmla="*/ 166001 w 424711"/>
                    <a:gd name="connsiteY119" fmla="*/ 419922 h 571588"/>
                    <a:gd name="connsiteX120" fmla="*/ 200946 w 424711"/>
                    <a:gd name="connsiteY120" fmla="*/ 405362 h 571588"/>
                    <a:gd name="connsiteX121" fmla="*/ 209683 w 424711"/>
                    <a:gd name="connsiteY121" fmla="*/ 393713 h 571588"/>
                    <a:gd name="connsiteX122" fmla="*/ 218419 w 424711"/>
                    <a:gd name="connsiteY122" fmla="*/ 384977 h 571588"/>
                    <a:gd name="connsiteX123" fmla="*/ 227155 w 424711"/>
                    <a:gd name="connsiteY123" fmla="*/ 405362 h 571588"/>
                    <a:gd name="connsiteX124" fmla="*/ 218419 w 424711"/>
                    <a:gd name="connsiteY124" fmla="*/ 437395 h 571588"/>
                    <a:gd name="connsiteX125" fmla="*/ 189298 w 424711"/>
                    <a:gd name="connsiteY125" fmla="*/ 475252 h 571588"/>
                    <a:gd name="connsiteX126" fmla="*/ 186386 w 424711"/>
                    <a:gd name="connsiteY126" fmla="*/ 513109 h 571588"/>
                    <a:gd name="connsiteX127" fmla="*/ 203859 w 424711"/>
                    <a:gd name="connsiteY127" fmla="*/ 510197 h 571588"/>
                    <a:gd name="connsiteX128" fmla="*/ 232980 w 424711"/>
                    <a:gd name="connsiteY128" fmla="*/ 469428 h 571588"/>
                    <a:gd name="connsiteX129" fmla="*/ 241716 w 424711"/>
                    <a:gd name="connsiteY129" fmla="*/ 454867 h 571588"/>
                    <a:gd name="connsiteX130" fmla="*/ 250452 w 424711"/>
                    <a:gd name="connsiteY130" fmla="*/ 466516 h 571588"/>
                    <a:gd name="connsiteX131" fmla="*/ 247540 w 424711"/>
                    <a:gd name="connsiteY131" fmla="*/ 548055 h 571588"/>
                    <a:gd name="connsiteX132" fmla="*/ 270837 w 424711"/>
                    <a:gd name="connsiteY132" fmla="*/ 510197 h 571588"/>
                    <a:gd name="connsiteX133" fmla="*/ 288309 w 424711"/>
                    <a:gd name="connsiteY133" fmla="*/ 486900 h 571588"/>
                    <a:gd name="connsiteX134" fmla="*/ 297046 w 424711"/>
                    <a:gd name="connsiteY134" fmla="*/ 504373 h 571588"/>
                    <a:gd name="connsiteX135" fmla="*/ 299958 w 424711"/>
                    <a:gd name="connsiteY135" fmla="*/ 536406 h 571588"/>
                    <a:gd name="connsiteX136" fmla="*/ 320343 w 424711"/>
                    <a:gd name="connsiteY136" fmla="*/ 530582 h 571588"/>
                    <a:gd name="connsiteX137" fmla="*/ 343639 w 424711"/>
                    <a:gd name="connsiteY137" fmla="*/ 513109 h 571588"/>
                    <a:gd name="connsiteX138" fmla="*/ 346552 w 424711"/>
                    <a:gd name="connsiteY138" fmla="*/ 527670 h 571588"/>
                    <a:gd name="connsiteX139" fmla="*/ 355288 w 424711"/>
                    <a:gd name="connsiteY139" fmla="*/ 542230 h 571588"/>
                    <a:gd name="connsiteX140" fmla="*/ 361112 w 424711"/>
                    <a:gd name="connsiteY140" fmla="*/ 533494 h 571588"/>
                    <a:gd name="connsiteX141" fmla="*/ 346552 w 424711"/>
                    <a:gd name="connsiteY141" fmla="*/ 495637 h 571588"/>
                    <a:gd name="connsiteX142" fmla="*/ 337815 w 424711"/>
                    <a:gd name="connsiteY142" fmla="*/ 486900 h 571588"/>
                    <a:gd name="connsiteX143" fmla="*/ 326167 w 424711"/>
                    <a:gd name="connsiteY143" fmla="*/ 483988 h 571588"/>
                    <a:gd name="connsiteX144" fmla="*/ 279573 w 424711"/>
                    <a:gd name="connsiteY144" fmla="*/ 478164 h 571588"/>
                    <a:gd name="connsiteX145" fmla="*/ 299958 w 424711"/>
                    <a:gd name="connsiteY145" fmla="*/ 463604 h 571588"/>
                    <a:gd name="connsiteX146" fmla="*/ 378585 w 424711"/>
                    <a:gd name="connsiteY146" fmla="*/ 457779 h 571588"/>
                    <a:gd name="connsiteX147" fmla="*/ 369848 w 424711"/>
                    <a:gd name="connsiteY147" fmla="*/ 428658 h 571588"/>
                    <a:gd name="connsiteX148" fmla="*/ 297046 w 424711"/>
                    <a:gd name="connsiteY148" fmla="*/ 440307 h 571588"/>
                    <a:gd name="connsiteX149" fmla="*/ 288309 w 424711"/>
                    <a:gd name="connsiteY149" fmla="*/ 446131 h 571588"/>
                    <a:gd name="connsiteX150" fmla="*/ 267925 w 424711"/>
                    <a:gd name="connsiteY150" fmla="*/ 431571 h 571588"/>
                    <a:gd name="connsiteX151" fmla="*/ 273749 w 424711"/>
                    <a:gd name="connsiteY151" fmla="*/ 387889 h 571588"/>
                    <a:gd name="connsiteX152" fmla="*/ 297046 w 424711"/>
                    <a:gd name="connsiteY152" fmla="*/ 382065 h 571588"/>
                    <a:gd name="connsiteX153" fmla="*/ 305782 w 424711"/>
                    <a:gd name="connsiteY153" fmla="*/ 355856 h 571588"/>
                    <a:gd name="connsiteX154" fmla="*/ 299958 w 424711"/>
                    <a:gd name="connsiteY154" fmla="*/ 338383 h 571588"/>
                    <a:gd name="connsiteX155" fmla="*/ 256276 w 424711"/>
                    <a:gd name="connsiteY155" fmla="*/ 329647 h 571588"/>
                    <a:gd name="connsiteX156" fmla="*/ 235892 w 424711"/>
                    <a:gd name="connsiteY156" fmla="*/ 320911 h 571588"/>
                    <a:gd name="connsiteX157" fmla="*/ 230067 w 424711"/>
                    <a:gd name="connsiteY157" fmla="*/ 315086 h 571588"/>
                    <a:gd name="connsiteX158" fmla="*/ 241716 w 424711"/>
                    <a:gd name="connsiteY158" fmla="*/ 285965 h 571588"/>
                    <a:gd name="connsiteX159" fmla="*/ 253364 w 424711"/>
                    <a:gd name="connsiteY159" fmla="*/ 283053 h 571588"/>
                    <a:gd name="connsiteX160" fmla="*/ 267925 w 424711"/>
                    <a:gd name="connsiteY160" fmla="*/ 277229 h 571588"/>
                    <a:gd name="connsiteX161" fmla="*/ 329079 w 424711"/>
                    <a:gd name="connsiteY161" fmla="*/ 262669 h 571588"/>
                    <a:gd name="connsiteX162" fmla="*/ 334903 w 424711"/>
                    <a:gd name="connsiteY162" fmla="*/ 233548 h 571588"/>
                    <a:gd name="connsiteX163" fmla="*/ 352376 w 424711"/>
                    <a:gd name="connsiteY163" fmla="*/ 178218 h 571588"/>
                    <a:gd name="connsiteX164" fmla="*/ 364024 w 424711"/>
                    <a:gd name="connsiteY164" fmla="*/ 172393 h 571588"/>
                    <a:gd name="connsiteX165" fmla="*/ 364024 w 424711"/>
                    <a:gd name="connsiteY165" fmla="*/ 143272 h 571588"/>
                    <a:gd name="connsiteX166" fmla="*/ 355288 w 424711"/>
                    <a:gd name="connsiteY166" fmla="*/ 134536 h 571588"/>
                    <a:gd name="connsiteX167" fmla="*/ 358200 w 424711"/>
                    <a:gd name="connsiteY167" fmla="*/ 117064 h 571588"/>
                    <a:gd name="connsiteX168" fmla="*/ 364024 w 424711"/>
                    <a:gd name="connsiteY168" fmla="*/ 111239 h 571588"/>
                    <a:gd name="connsiteX169" fmla="*/ 381497 w 424711"/>
                    <a:gd name="connsiteY169" fmla="*/ 90855 h 571588"/>
                    <a:gd name="connsiteX170" fmla="*/ 384409 w 424711"/>
                    <a:gd name="connsiteY170" fmla="*/ 61734 h 571588"/>
                    <a:gd name="connsiteX171" fmla="*/ 372760 w 424711"/>
                    <a:gd name="connsiteY171" fmla="*/ 58821 h 571588"/>
                    <a:gd name="connsiteX172" fmla="*/ 340727 w 424711"/>
                    <a:gd name="connsiteY172" fmla="*/ 47173 h 571588"/>
                    <a:gd name="connsiteX173" fmla="*/ 361112 w 424711"/>
                    <a:gd name="connsiteY173" fmla="*/ 15140 h 571588"/>
                    <a:gd name="connsiteX174" fmla="*/ 375673 w 424711"/>
                    <a:gd name="connsiteY174" fmla="*/ 579 h 571588"/>
                    <a:gd name="connsiteX175" fmla="*/ 381497 w 424711"/>
                    <a:gd name="connsiteY175" fmla="*/ 26788 h 571588"/>
                    <a:gd name="connsiteX176" fmla="*/ 393145 w 424711"/>
                    <a:gd name="connsiteY176" fmla="*/ 105415 h 571588"/>
                    <a:gd name="connsiteX177" fmla="*/ 401881 w 424711"/>
                    <a:gd name="connsiteY177" fmla="*/ 114151 h 571588"/>
                    <a:gd name="connsiteX178" fmla="*/ 416442 w 424711"/>
                    <a:gd name="connsiteY178" fmla="*/ 119976 h 571588"/>
                    <a:gd name="connsiteX179" fmla="*/ 416442 w 424711"/>
                    <a:gd name="connsiteY179" fmla="*/ 184042 h 571588"/>
                    <a:gd name="connsiteX180" fmla="*/ 401881 w 424711"/>
                    <a:gd name="connsiteY180" fmla="*/ 184042 h 5715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</a:cxnLst>
                  <a:rect l="l" t="t" r="r" b="b"/>
                  <a:pathLst>
                    <a:path w="424711" h="571588">
                      <a:moveTo>
                        <a:pt x="247540" y="559703"/>
                      </a:moveTo>
                      <a:cubicBezTo>
                        <a:pt x="242687" y="562615"/>
                        <a:pt x="238152" y="566140"/>
                        <a:pt x="232980" y="568439"/>
                      </a:cubicBezTo>
                      <a:cubicBezTo>
                        <a:pt x="218461" y="574892"/>
                        <a:pt x="200584" y="569622"/>
                        <a:pt x="186386" y="568439"/>
                      </a:cubicBezTo>
                      <a:cubicBezTo>
                        <a:pt x="180386" y="559440"/>
                        <a:pt x="180329" y="561014"/>
                        <a:pt x="177650" y="550967"/>
                      </a:cubicBezTo>
                      <a:cubicBezTo>
                        <a:pt x="174556" y="539365"/>
                        <a:pt x="168913" y="516021"/>
                        <a:pt x="168913" y="516021"/>
                      </a:cubicBezTo>
                      <a:cubicBezTo>
                        <a:pt x="166001" y="517963"/>
                        <a:pt x="163216" y="520109"/>
                        <a:pt x="160177" y="521846"/>
                      </a:cubicBezTo>
                      <a:cubicBezTo>
                        <a:pt x="156408" y="524000"/>
                        <a:pt x="152141" y="525262"/>
                        <a:pt x="148529" y="527670"/>
                      </a:cubicBezTo>
                      <a:cubicBezTo>
                        <a:pt x="132540" y="538329"/>
                        <a:pt x="154245" y="529647"/>
                        <a:pt x="133968" y="536406"/>
                      </a:cubicBezTo>
                      <a:cubicBezTo>
                        <a:pt x="124540" y="535652"/>
                        <a:pt x="54442" y="549220"/>
                        <a:pt x="49517" y="513109"/>
                      </a:cubicBezTo>
                      <a:cubicBezTo>
                        <a:pt x="47414" y="497690"/>
                        <a:pt x="51458" y="482047"/>
                        <a:pt x="52429" y="466516"/>
                      </a:cubicBezTo>
                      <a:cubicBezTo>
                        <a:pt x="95630" y="472407"/>
                        <a:pt x="113837" y="482968"/>
                        <a:pt x="151441" y="466516"/>
                      </a:cubicBezTo>
                      <a:cubicBezTo>
                        <a:pt x="156472" y="464315"/>
                        <a:pt x="159206" y="458750"/>
                        <a:pt x="163089" y="454867"/>
                      </a:cubicBezTo>
                      <a:cubicBezTo>
                        <a:pt x="164137" y="445436"/>
                        <a:pt x="171089" y="426104"/>
                        <a:pt x="160177" y="417010"/>
                      </a:cubicBezTo>
                      <a:cubicBezTo>
                        <a:pt x="157102" y="414448"/>
                        <a:pt x="152412" y="415069"/>
                        <a:pt x="148529" y="414098"/>
                      </a:cubicBezTo>
                      <a:cubicBezTo>
                        <a:pt x="144646" y="416039"/>
                        <a:pt x="140870" y="418212"/>
                        <a:pt x="136880" y="419922"/>
                      </a:cubicBezTo>
                      <a:cubicBezTo>
                        <a:pt x="134059" y="421131"/>
                        <a:pt x="130809" y="421311"/>
                        <a:pt x="128144" y="422834"/>
                      </a:cubicBezTo>
                      <a:cubicBezTo>
                        <a:pt x="123930" y="425242"/>
                        <a:pt x="120378" y="428659"/>
                        <a:pt x="116495" y="431571"/>
                      </a:cubicBezTo>
                      <a:cubicBezTo>
                        <a:pt x="105817" y="428659"/>
                        <a:pt x="93952" y="428528"/>
                        <a:pt x="84462" y="422834"/>
                      </a:cubicBezTo>
                      <a:cubicBezTo>
                        <a:pt x="67176" y="412462"/>
                        <a:pt x="59565" y="401033"/>
                        <a:pt x="52429" y="384977"/>
                      </a:cubicBezTo>
                      <a:cubicBezTo>
                        <a:pt x="50306" y="380200"/>
                        <a:pt x="48546" y="375270"/>
                        <a:pt x="46605" y="370416"/>
                      </a:cubicBezTo>
                      <a:cubicBezTo>
                        <a:pt x="47576" y="365563"/>
                        <a:pt x="46772" y="359974"/>
                        <a:pt x="49517" y="355856"/>
                      </a:cubicBezTo>
                      <a:cubicBezTo>
                        <a:pt x="51220" y="353302"/>
                        <a:pt x="57587" y="355940"/>
                        <a:pt x="58253" y="352944"/>
                      </a:cubicBezTo>
                      <a:cubicBezTo>
                        <a:pt x="59951" y="345304"/>
                        <a:pt x="59088" y="336518"/>
                        <a:pt x="55341" y="329647"/>
                      </a:cubicBezTo>
                      <a:cubicBezTo>
                        <a:pt x="52631" y="324678"/>
                        <a:pt x="45843" y="323442"/>
                        <a:pt x="40781" y="320911"/>
                      </a:cubicBezTo>
                      <a:cubicBezTo>
                        <a:pt x="24773" y="312907"/>
                        <a:pt x="22696" y="314646"/>
                        <a:pt x="2923" y="312174"/>
                      </a:cubicBezTo>
                      <a:cubicBezTo>
                        <a:pt x="1952" y="308291"/>
                        <a:pt x="11" y="304528"/>
                        <a:pt x="11" y="300526"/>
                      </a:cubicBezTo>
                      <a:cubicBezTo>
                        <a:pt x="11" y="291736"/>
                        <a:pt x="-342" y="282478"/>
                        <a:pt x="2923" y="274317"/>
                      </a:cubicBezTo>
                      <a:cubicBezTo>
                        <a:pt x="4063" y="271467"/>
                        <a:pt x="8643" y="271971"/>
                        <a:pt x="11660" y="271405"/>
                      </a:cubicBezTo>
                      <a:cubicBezTo>
                        <a:pt x="24209" y="269052"/>
                        <a:pt x="36898" y="267522"/>
                        <a:pt x="49517" y="265581"/>
                      </a:cubicBezTo>
                      <a:cubicBezTo>
                        <a:pt x="55341" y="260727"/>
                        <a:pt x="61323" y="256057"/>
                        <a:pt x="66990" y="251020"/>
                      </a:cubicBezTo>
                      <a:cubicBezTo>
                        <a:pt x="70068" y="248284"/>
                        <a:pt x="77568" y="245967"/>
                        <a:pt x="75726" y="242284"/>
                      </a:cubicBezTo>
                      <a:cubicBezTo>
                        <a:pt x="72814" y="236460"/>
                        <a:pt x="64077" y="236460"/>
                        <a:pt x="58253" y="233548"/>
                      </a:cubicBezTo>
                      <a:cubicBezTo>
                        <a:pt x="77170" y="227241"/>
                        <a:pt x="59667" y="229843"/>
                        <a:pt x="75726" y="253932"/>
                      </a:cubicBezTo>
                      <a:cubicBezTo>
                        <a:pt x="77429" y="256486"/>
                        <a:pt x="81550" y="255873"/>
                        <a:pt x="84462" y="256844"/>
                      </a:cubicBezTo>
                      <a:cubicBezTo>
                        <a:pt x="88345" y="254903"/>
                        <a:pt x="93399" y="254410"/>
                        <a:pt x="96111" y="251020"/>
                      </a:cubicBezTo>
                      <a:cubicBezTo>
                        <a:pt x="107711" y="236520"/>
                        <a:pt x="111451" y="224510"/>
                        <a:pt x="104847" y="207339"/>
                      </a:cubicBezTo>
                      <a:cubicBezTo>
                        <a:pt x="102334" y="200806"/>
                        <a:pt x="97082" y="195690"/>
                        <a:pt x="93199" y="189866"/>
                      </a:cubicBezTo>
                      <a:cubicBezTo>
                        <a:pt x="91258" y="186954"/>
                        <a:pt x="88674" y="184380"/>
                        <a:pt x="87374" y="181130"/>
                      </a:cubicBezTo>
                      <a:cubicBezTo>
                        <a:pt x="79320" y="160995"/>
                        <a:pt x="84716" y="167791"/>
                        <a:pt x="64078" y="152009"/>
                      </a:cubicBezTo>
                      <a:cubicBezTo>
                        <a:pt x="53590" y="143989"/>
                        <a:pt x="43714" y="134889"/>
                        <a:pt x="32045" y="128712"/>
                      </a:cubicBezTo>
                      <a:cubicBezTo>
                        <a:pt x="26827" y="125949"/>
                        <a:pt x="20396" y="126771"/>
                        <a:pt x="14572" y="125800"/>
                      </a:cubicBezTo>
                      <a:cubicBezTo>
                        <a:pt x="20023" y="147604"/>
                        <a:pt x="14932" y="148055"/>
                        <a:pt x="32045" y="157833"/>
                      </a:cubicBezTo>
                      <a:cubicBezTo>
                        <a:pt x="34710" y="159356"/>
                        <a:pt x="37869" y="159774"/>
                        <a:pt x="40781" y="160745"/>
                      </a:cubicBezTo>
                      <a:cubicBezTo>
                        <a:pt x="46605" y="156862"/>
                        <a:pt x="53916" y="154591"/>
                        <a:pt x="58253" y="149097"/>
                      </a:cubicBezTo>
                      <a:cubicBezTo>
                        <a:pt x="68775" y="135769"/>
                        <a:pt x="75043" y="119543"/>
                        <a:pt x="84462" y="105415"/>
                      </a:cubicBezTo>
                      <a:cubicBezTo>
                        <a:pt x="88345" y="99591"/>
                        <a:pt x="91501" y="93210"/>
                        <a:pt x="96111" y="87942"/>
                      </a:cubicBezTo>
                      <a:cubicBezTo>
                        <a:pt x="98416" y="85308"/>
                        <a:pt x="101935" y="84059"/>
                        <a:pt x="104847" y="82118"/>
                      </a:cubicBezTo>
                      <a:cubicBezTo>
                        <a:pt x="105818" y="98620"/>
                        <a:pt x="101825" y="116195"/>
                        <a:pt x="107759" y="131624"/>
                      </a:cubicBezTo>
                      <a:cubicBezTo>
                        <a:pt x="109730" y="136749"/>
                        <a:pt x="116952" y="124887"/>
                        <a:pt x="119408" y="119976"/>
                      </a:cubicBezTo>
                      <a:cubicBezTo>
                        <a:pt x="123940" y="110912"/>
                        <a:pt x="125232" y="100562"/>
                        <a:pt x="128144" y="90855"/>
                      </a:cubicBezTo>
                      <a:cubicBezTo>
                        <a:pt x="129115" y="76294"/>
                        <a:pt x="124530" y="60226"/>
                        <a:pt x="131056" y="47173"/>
                      </a:cubicBezTo>
                      <a:cubicBezTo>
                        <a:pt x="135058" y="39168"/>
                        <a:pt x="135671" y="64515"/>
                        <a:pt x="136880" y="73382"/>
                      </a:cubicBezTo>
                      <a:cubicBezTo>
                        <a:pt x="138590" y="85922"/>
                        <a:pt x="138821" y="98620"/>
                        <a:pt x="139792" y="111239"/>
                      </a:cubicBezTo>
                      <a:cubicBezTo>
                        <a:pt x="148528" y="105415"/>
                        <a:pt x="157510" y="99943"/>
                        <a:pt x="166001" y="93767"/>
                      </a:cubicBezTo>
                      <a:cubicBezTo>
                        <a:pt x="168222" y="92152"/>
                        <a:pt x="170412" y="90296"/>
                        <a:pt x="171825" y="87942"/>
                      </a:cubicBezTo>
                      <a:cubicBezTo>
                        <a:pt x="173404" y="85310"/>
                        <a:pt x="174047" y="82197"/>
                        <a:pt x="174737" y="79206"/>
                      </a:cubicBezTo>
                      <a:cubicBezTo>
                        <a:pt x="176963" y="69560"/>
                        <a:pt x="178842" y="59834"/>
                        <a:pt x="180562" y="50085"/>
                      </a:cubicBezTo>
                      <a:cubicBezTo>
                        <a:pt x="181755" y="43325"/>
                        <a:pt x="178954" y="34866"/>
                        <a:pt x="183474" y="29700"/>
                      </a:cubicBezTo>
                      <a:cubicBezTo>
                        <a:pt x="187362" y="25256"/>
                        <a:pt x="195122" y="27759"/>
                        <a:pt x="200946" y="26788"/>
                      </a:cubicBezTo>
                      <a:cubicBezTo>
                        <a:pt x="212006" y="48907"/>
                        <a:pt x="213672" y="46853"/>
                        <a:pt x="200946" y="85030"/>
                      </a:cubicBezTo>
                      <a:cubicBezTo>
                        <a:pt x="198775" y="91542"/>
                        <a:pt x="191239" y="94737"/>
                        <a:pt x="186386" y="99591"/>
                      </a:cubicBezTo>
                      <a:cubicBezTo>
                        <a:pt x="188327" y="93767"/>
                        <a:pt x="189717" y="87728"/>
                        <a:pt x="192210" y="82118"/>
                      </a:cubicBezTo>
                      <a:cubicBezTo>
                        <a:pt x="195454" y="74820"/>
                        <a:pt x="201284" y="70132"/>
                        <a:pt x="206771" y="64646"/>
                      </a:cubicBezTo>
                      <a:cubicBezTo>
                        <a:pt x="208712" y="71441"/>
                        <a:pt x="212916" y="77971"/>
                        <a:pt x="212595" y="85030"/>
                      </a:cubicBezTo>
                      <a:cubicBezTo>
                        <a:pt x="210051" y="141000"/>
                        <a:pt x="213115" y="116439"/>
                        <a:pt x="198034" y="134536"/>
                      </a:cubicBezTo>
                      <a:cubicBezTo>
                        <a:pt x="194927" y="138265"/>
                        <a:pt x="193027" y="143078"/>
                        <a:pt x="189298" y="146185"/>
                      </a:cubicBezTo>
                      <a:cubicBezTo>
                        <a:pt x="186940" y="148150"/>
                        <a:pt x="183474" y="148126"/>
                        <a:pt x="180562" y="149097"/>
                      </a:cubicBezTo>
                      <a:cubicBezTo>
                        <a:pt x="175708" y="152980"/>
                        <a:pt x="170974" y="157016"/>
                        <a:pt x="166001" y="160745"/>
                      </a:cubicBezTo>
                      <a:cubicBezTo>
                        <a:pt x="163201" y="162845"/>
                        <a:pt x="158114" y="163174"/>
                        <a:pt x="157265" y="166569"/>
                      </a:cubicBezTo>
                      <a:cubicBezTo>
                        <a:pt x="153961" y="179787"/>
                        <a:pt x="157474" y="194077"/>
                        <a:pt x="154353" y="207339"/>
                      </a:cubicBezTo>
                      <a:cubicBezTo>
                        <a:pt x="153410" y="211348"/>
                        <a:pt x="142189" y="213791"/>
                        <a:pt x="145616" y="216075"/>
                      </a:cubicBezTo>
                      <a:cubicBezTo>
                        <a:pt x="150529" y="219350"/>
                        <a:pt x="157265" y="214134"/>
                        <a:pt x="163089" y="213163"/>
                      </a:cubicBezTo>
                      <a:cubicBezTo>
                        <a:pt x="170855" y="205397"/>
                        <a:pt x="179525" y="198442"/>
                        <a:pt x="186386" y="189866"/>
                      </a:cubicBezTo>
                      <a:cubicBezTo>
                        <a:pt x="204063" y="167770"/>
                        <a:pt x="194068" y="176171"/>
                        <a:pt x="200946" y="157833"/>
                      </a:cubicBezTo>
                      <a:cubicBezTo>
                        <a:pt x="202470" y="153768"/>
                        <a:pt x="204829" y="150068"/>
                        <a:pt x="206771" y="146185"/>
                      </a:cubicBezTo>
                      <a:cubicBezTo>
                        <a:pt x="207742" y="127742"/>
                        <a:pt x="208805" y="109303"/>
                        <a:pt x="209683" y="90855"/>
                      </a:cubicBezTo>
                      <a:cubicBezTo>
                        <a:pt x="210746" y="68533"/>
                        <a:pt x="206174" y="45281"/>
                        <a:pt x="212595" y="23876"/>
                      </a:cubicBezTo>
                      <a:cubicBezTo>
                        <a:pt x="214221" y="18455"/>
                        <a:pt x="222302" y="29701"/>
                        <a:pt x="227155" y="32613"/>
                      </a:cubicBezTo>
                      <a:cubicBezTo>
                        <a:pt x="231038" y="41349"/>
                        <a:pt x="236178" y="49629"/>
                        <a:pt x="238804" y="58821"/>
                      </a:cubicBezTo>
                      <a:cubicBezTo>
                        <a:pt x="250130" y="98461"/>
                        <a:pt x="232126" y="89600"/>
                        <a:pt x="253364" y="96679"/>
                      </a:cubicBezTo>
                      <a:cubicBezTo>
                        <a:pt x="260159" y="93767"/>
                        <a:pt x="267976" y="92560"/>
                        <a:pt x="273749" y="87942"/>
                      </a:cubicBezTo>
                      <a:cubicBezTo>
                        <a:pt x="285606" y="78456"/>
                        <a:pt x="284036" y="59421"/>
                        <a:pt x="285397" y="47173"/>
                      </a:cubicBezTo>
                      <a:cubicBezTo>
                        <a:pt x="296710" y="51698"/>
                        <a:pt x="305029" y="52807"/>
                        <a:pt x="311606" y="64646"/>
                      </a:cubicBezTo>
                      <a:cubicBezTo>
                        <a:pt x="314010" y="68973"/>
                        <a:pt x="313318" y="74404"/>
                        <a:pt x="314518" y="79206"/>
                      </a:cubicBezTo>
                      <a:cubicBezTo>
                        <a:pt x="315262" y="82184"/>
                        <a:pt x="314545" y="86893"/>
                        <a:pt x="317430" y="87942"/>
                      </a:cubicBezTo>
                      <a:cubicBezTo>
                        <a:pt x="326598" y="91276"/>
                        <a:pt x="336845" y="89884"/>
                        <a:pt x="346552" y="90855"/>
                      </a:cubicBezTo>
                      <a:cubicBezTo>
                        <a:pt x="349045" y="105811"/>
                        <a:pt x="354054" y="123128"/>
                        <a:pt x="343639" y="137448"/>
                      </a:cubicBezTo>
                      <a:cubicBezTo>
                        <a:pt x="340166" y="142223"/>
                        <a:pt x="331931" y="139079"/>
                        <a:pt x="326167" y="140360"/>
                      </a:cubicBezTo>
                      <a:cubicBezTo>
                        <a:pt x="323170" y="141026"/>
                        <a:pt x="320483" y="142951"/>
                        <a:pt x="317430" y="143272"/>
                      </a:cubicBezTo>
                      <a:cubicBezTo>
                        <a:pt x="301954" y="144901"/>
                        <a:pt x="286368" y="145214"/>
                        <a:pt x="270837" y="146185"/>
                      </a:cubicBezTo>
                      <a:cubicBezTo>
                        <a:pt x="269866" y="152009"/>
                        <a:pt x="267925" y="157753"/>
                        <a:pt x="267925" y="163657"/>
                      </a:cubicBezTo>
                      <a:cubicBezTo>
                        <a:pt x="267925" y="174481"/>
                        <a:pt x="278256" y="188289"/>
                        <a:pt x="282485" y="195690"/>
                      </a:cubicBezTo>
                      <a:cubicBezTo>
                        <a:pt x="281514" y="203456"/>
                        <a:pt x="286917" y="216281"/>
                        <a:pt x="279573" y="218987"/>
                      </a:cubicBezTo>
                      <a:cubicBezTo>
                        <a:pt x="231074" y="236855"/>
                        <a:pt x="231464" y="229002"/>
                        <a:pt x="224243" y="207339"/>
                      </a:cubicBezTo>
                      <a:cubicBezTo>
                        <a:pt x="229097" y="202485"/>
                        <a:pt x="233148" y="196667"/>
                        <a:pt x="238804" y="192778"/>
                      </a:cubicBezTo>
                      <a:cubicBezTo>
                        <a:pt x="288896" y="158340"/>
                        <a:pt x="258705" y="187440"/>
                        <a:pt x="276661" y="169481"/>
                      </a:cubicBezTo>
                      <a:cubicBezTo>
                        <a:pt x="272778" y="178217"/>
                        <a:pt x="270455" y="187830"/>
                        <a:pt x="265013" y="195690"/>
                      </a:cubicBezTo>
                      <a:cubicBezTo>
                        <a:pt x="261475" y="200801"/>
                        <a:pt x="255510" y="203726"/>
                        <a:pt x="250452" y="207339"/>
                      </a:cubicBezTo>
                      <a:cubicBezTo>
                        <a:pt x="241908" y="213442"/>
                        <a:pt x="233185" y="219308"/>
                        <a:pt x="224243" y="224811"/>
                      </a:cubicBezTo>
                      <a:cubicBezTo>
                        <a:pt x="220546" y="227086"/>
                        <a:pt x="216390" y="228527"/>
                        <a:pt x="212595" y="230635"/>
                      </a:cubicBezTo>
                      <a:cubicBezTo>
                        <a:pt x="207647" y="233384"/>
                        <a:pt x="202888" y="236460"/>
                        <a:pt x="198034" y="239372"/>
                      </a:cubicBezTo>
                      <a:cubicBezTo>
                        <a:pt x="193181" y="238401"/>
                        <a:pt x="187997" y="238470"/>
                        <a:pt x="183474" y="236460"/>
                      </a:cubicBezTo>
                      <a:cubicBezTo>
                        <a:pt x="173888" y="232199"/>
                        <a:pt x="162238" y="217356"/>
                        <a:pt x="157265" y="210251"/>
                      </a:cubicBezTo>
                      <a:cubicBezTo>
                        <a:pt x="154776" y="206694"/>
                        <a:pt x="154046" y="202075"/>
                        <a:pt x="151441" y="198602"/>
                      </a:cubicBezTo>
                      <a:cubicBezTo>
                        <a:pt x="148146" y="194209"/>
                        <a:pt x="143163" y="191288"/>
                        <a:pt x="139792" y="186954"/>
                      </a:cubicBezTo>
                      <a:cubicBezTo>
                        <a:pt x="136317" y="182486"/>
                        <a:pt x="134056" y="177193"/>
                        <a:pt x="131056" y="172393"/>
                      </a:cubicBezTo>
                      <a:cubicBezTo>
                        <a:pt x="129201" y="169425"/>
                        <a:pt x="127173" y="166569"/>
                        <a:pt x="125232" y="163657"/>
                      </a:cubicBezTo>
                      <a:cubicBezTo>
                        <a:pt x="123186" y="177979"/>
                        <a:pt x="118598" y="188388"/>
                        <a:pt x="128144" y="201514"/>
                      </a:cubicBezTo>
                      <a:cubicBezTo>
                        <a:pt x="132603" y="207645"/>
                        <a:pt x="139792" y="211221"/>
                        <a:pt x="145616" y="216075"/>
                      </a:cubicBezTo>
                      <a:cubicBezTo>
                        <a:pt x="147558" y="221899"/>
                        <a:pt x="151720" y="227415"/>
                        <a:pt x="151441" y="233548"/>
                      </a:cubicBezTo>
                      <a:cubicBezTo>
                        <a:pt x="149604" y="273966"/>
                        <a:pt x="149859" y="278336"/>
                        <a:pt x="122320" y="297614"/>
                      </a:cubicBezTo>
                      <a:cubicBezTo>
                        <a:pt x="119805" y="299374"/>
                        <a:pt x="116495" y="299555"/>
                        <a:pt x="113583" y="300526"/>
                      </a:cubicBezTo>
                      <a:cubicBezTo>
                        <a:pt x="110671" y="304409"/>
                        <a:pt x="108438" y="308909"/>
                        <a:pt x="104847" y="312174"/>
                      </a:cubicBezTo>
                      <a:cubicBezTo>
                        <a:pt x="97664" y="318704"/>
                        <a:pt x="87374" y="321881"/>
                        <a:pt x="81550" y="329647"/>
                      </a:cubicBezTo>
                      <a:lnTo>
                        <a:pt x="72814" y="341295"/>
                      </a:lnTo>
                      <a:cubicBezTo>
                        <a:pt x="77667" y="343237"/>
                        <a:pt x="82151" y="347338"/>
                        <a:pt x="87374" y="347120"/>
                      </a:cubicBezTo>
                      <a:cubicBezTo>
                        <a:pt x="106030" y="346343"/>
                        <a:pt x="124990" y="344288"/>
                        <a:pt x="142704" y="338383"/>
                      </a:cubicBezTo>
                      <a:cubicBezTo>
                        <a:pt x="152560" y="335098"/>
                        <a:pt x="174688" y="318036"/>
                        <a:pt x="186386" y="309262"/>
                      </a:cubicBezTo>
                      <a:cubicBezTo>
                        <a:pt x="203108" y="337134"/>
                        <a:pt x="204880" y="333558"/>
                        <a:pt x="189298" y="384977"/>
                      </a:cubicBezTo>
                      <a:cubicBezTo>
                        <a:pt x="185238" y="398375"/>
                        <a:pt x="153078" y="425306"/>
                        <a:pt x="166001" y="419922"/>
                      </a:cubicBezTo>
                      <a:lnTo>
                        <a:pt x="200946" y="405362"/>
                      </a:lnTo>
                      <a:cubicBezTo>
                        <a:pt x="203858" y="401479"/>
                        <a:pt x="206524" y="397398"/>
                        <a:pt x="209683" y="393713"/>
                      </a:cubicBezTo>
                      <a:cubicBezTo>
                        <a:pt x="212363" y="390586"/>
                        <a:pt x="214993" y="382693"/>
                        <a:pt x="218419" y="384977"/>
                      </a:cubicBezTo>
                      <a:cubicBezTo>
                        <a:pt x="224570" y="389078"/>
                        <a:pt x="224243" y="398567"/>
                        <a:pt x="227155" y="405362"/>
                      </a:cubicBezTo>
                      <a:cubicBezTo>
                        <a:pt x="224243" y="416040"/>
                        <a:pt x="222714" y="427195"/>
                        <a:pt x="218419" y="437395"/>
                      </a:cubicBezTo>
                      <a:cubicBezTo>
                        <a:pt x="210477" y="456257"/>
                        <a:pt x="202647" y="461904"/>
                        <a:pt x="189298" y="475252"/>
                      </a:cubicBezTo>
                      <a:cubicBezTo>
                        <a:pt x="186689" y="483081"/>
                        <a:pt x="176586" y="504709"/>
                        <a:pt x="186386" y="513109"/>
                      </a:cubicBezTo>
                      <a:cubicBezTo>
                        <a:pt x="190869" y="516952"/>
                        <a:pt x="198035" y="511168"/>
                        <a:pt x="203859" y="510197"/>
                      </a:cubicBezTo>
                      <a:cubicBezTo>
                        <a:pt x="213566" y="496607"/>
                        <a:pt x="227699" y="485271"/>
                        <a:pt x="232980" y="469428"/>
                      </a:cubicBezTo>
                      <a:cubicBezTo>
                        <a:pt x="236760" y="458087"/>
                        <a:pt x="233722" y="462863"/>
                        <a:pt x="241716" y="454867"/>
                      </a:cubicBezTo>
                      <a:cubicBezTo>
                        <a:pt x="244628" y="458750"/>
                        <a:pt x="250149" y="461672"/>
                        <a:pt x="250452" y="466516"/>
                      </a:cubicBezTo>
                      <a:cubicBezTo>
                        <a:pt x="252148" y="493660"/>
                        <a:pt x="236039" y="523410"/>
                        <a:pt x="247540" y="548055"/>
                      </a:cubicBezTo>
                      <a:cubicBezTo>
                        <a:pt x="253806" y="561482"/>
                        <a:pt x="262618" y="522526"/>
                        <a:pt x="270837" y="510197"/>
                      </a:cubicBezTo>
                      <a:cubicBezTo>
                        <a:pt x="280109" y="496289"/>
                        <a:pt x="274475" y="504194"/>
                        <a:pt x="288309" y="486900"/>
                      </a:cubicBezTo>
                      <a:cubicBezTo>
                        <a:pt x="291221" y="492724"/>
                        <a:pt x="295554" y="498034"/>
                        <a:pt x="297046" y="504373"/>
                      </a:cubicBezTo>
                      <a:cubicBezTo>
                        <a:pt x="299502" y="514810"/>
                        <a:pt x="292835" y="528393"/>
                        <a:pt x="299958" y="536406"/>
                      </a:cubicBezTo>
                      <a:cubicBezTo>
                        <a:pt x="304653" y="541688"/>
                        <a:pt x="313548" y="532523"/>
                        <a:pt x="320343" y="530582"/>
                      </a:cubicBezTo>
                      <a:cubicBezTo>
                        <a:pt x="328108" y="524758"/>
                        <a:pt x="336775" y="519973"/>
                        <a:pt x="343639" y="513109"/>
                      </a:cubicBezTo>
                      <a:cubicBezTo>
                        <a:pt x="355165" y="501583"/>
                        <a:pt x="357516" y="472847"/>
                        <a:pt x="346552" y="527670"/>
                      </a:cubicBezTo>
                      <a:cubicBezTo>
                        <a:pt x="349464" y="532523"/>
                        <a:pt x="350033" y="540128"/>
                        <a:pt x="355288" y="542230"/>
                      </a:cubicBezTo>
                      <a:cubicBezTo>
                        <a:pt x="358537" y="543530"/>
                        <a:pt x="361112" y="536994"/>
                        <a:pt x="361112" y="533494"/>
                      </a:cubicBezTo>
                      <a:cubicBezTo>
                        <a:pt x="361112" y="524723"/>
                        <a:pt x="351434" y="502960"/>
                        <a:pt x="346552" y="495637"/>
                      </a:cubicBezTo>
                      <a:cubicBezTo>
                        <a:pt x="344267" y="492210"/>
                        <a:pt x="341391" y="488943"/>
                        <a:pt x="337815" y="486900"/>
                      </a:cubicBezTo>
                      <a:cubicBezTo>
                        <a:pt x="334340" y="484914"/>
                        <a:pt x="330125" y="484582"/>
                        <a:pt x="326167" y="483988"/>
                      </a:cubicBezTo>
                      <a:cubicBezTo>
                        <a:pt x="310688" y="481666"/>
                        <a:pt x="295104" y="480105"/>
                        <a:pt x="279573" y="478164"/>
                      </a:cubicBezTo>
                      <a:cubicBezTo>
                        <a:pt x="286368" y="473311"/>
                        <a:pt x="291779" y="465288"/>
                        <a:pt x="299958" y="463604"/>
                      </a:cubicBezTo>
                      <a:cubicBezTo>
                        <a:pt x="325699" y="458304"/>
                        <a:pt x="355079" y="469532"/>
                        <a:pt x="378585" y="457779"/>
                      </a:cubicBezTo>
                      <a:cubicBezTo>
                        <a:pt x="387649" y="453247"/>
                        <a:pt x="372760" y="438365"/>
                        <a:pt x="369848" y="428658"/>
                      </a:cubicBezTo>
                      <a:cubicBezTo>
                        <a:pt x="345581" y="432541"/>
                        <a:pt x="321076" y="435158"/>
                        <a:pt x="297046" y="440307"/>
                      </a:cubicBezTo>
                      <a:cubicBezTo>
                        <a:pt x="293624" y="441040"/>
                        <a:pt x="291661" y="447137"/>
                        <a:pt x="288309" y="446131"/>
                      </a:cubicBezTo>
                      <a:cubicBezTo>
                        <a:pt x="280311" y="443732"/>
                        <a:pt x="274720" y="436424"/>
                        <a:pt x="267925" y="431571"/>
                      </a:cubicBezTo>
                      <a:cubicBezTo>
                        <a:pt x="266246" y="418138"/>
                        <a:pt x="259900" y="399220"/>
                        <a:pt x="273749" y="387889"/>
                      </a:cubicBezTo>
                      <a:cubicBezTo>
                        <a:pt x="279944" y="382820"/>
                        <a:pt x="289280" y="384006"/>
                        <a:pt x="297046" y="382065"/>
                      </a:cubicBezTo>
                      <a:cubicBezTo>
                        <a:pt x="301021" y="374115"/>
                        <a:pt x="306650" y="365409"/>
                        <a:pt x="305782" y="355856"/>
                      </a:cubicBezTo>
                      <a:cubicBezTo>
                        <a:pt x="305226" y="349742"/>
                        <a:pt x="304299" y="342724"/>
                        <a:pt x="299958" y="338383"/>
                      </a:cubicBezTo>
                      <a:cubicBezTo>
                        <a:pt x="293505" y="331930"/>
                        <a:pt x="260869" y="330157"/>
                        <a:pt x="256276" y="329647"/>
                      </a:cubicBezTo>
                      <a:cubicBezTo>
                        <a:pt x="248511" y="327059"/>
                        <a:pt x="243088" y="325709"/>
                        <a:pt x="235892" y="320911"/>
                      </a:cubicBezTo>
                      <a:cubicBezTo>
                        <a:pt x="233607" y="319388"/>
                        <a:pt x="232009" y="317028"/>
                        <a:pt x="230067" y="315086"/>
                      </a:cubicBezTo>
                      <a:cubicBezTo>
                        <a:pt x="233950" y="305379"/>
                        <a:pt x="235567" y="294420"/>
                        <a:pt x="241716" y="285965"/>
                      </a:cubicBezTo>
                      <a:cubicBezTo>
                        <a:pt x="244070" y="282728"/>
                        <a:pt x="249567" y="284319"/>
                        <a:pt x="253364" y="283053"/>
                      </a:cubicBezTo>
                      <a:cubicBezTo>
                        <a:pt x="258323" y="281400"/>
                        <a:pt x="262877" y="278588"/>
                        <a:pt x="267925" y="277229"/>
                      </a:cubicBezTo>
                      <a:cubicBezTo>
                        <a:pt x="288159" y="271782"/>
                        <a:pt x="308694" y="267522"/>
                        <a:pt x="329079" y="262669"/>
                      </a:cubicBezTo>
                      <a:cubicBezTo>
                        <a:pt x="331020" y="252962"/>
                        <a:pt x="333950" y="243401"/>
                        <a:pt x="334903" y="233548"/>
                      </a:cubicBezTo>
                      <a:cubicBezTo>
                        <a:pt x="341205" y="168428"/>
                        <a:pt x="318062" y="164491"/>
                        <a:pt x="352376" y="178218"/>
                      </a:cubicBezTo>
                      <a:cubicBezTo>
                        <a:pt x="356259" y="176276"/>
                        <a:pt x="360689" y="175172"/>
                        <a:pt x="364024" y="172393"/>
                      </a:cubicBezTo>
                      <a:cubicBezTo>
                        <a:pt x="374281" y="163845"/>
                        <a:pt x="369773" y="154770"/>
                        <a:pt x="364024" y="143272"/>
                      </a:cubicBezTo>
                      <a:cubicBezTo>
                        <a:pt x="362182" y="139589"/>
                        <a:pt x="358200" y="137448"/>
                        <a:pt x="355288" y="134536"/>
                      </a:cubicBezTo>
                      <a:cubicBezTo>
                        <a:pt x="356259" y="128712"/>
                        <a:pt x="356127" y="122592"/>
                        <a:pt x="358200" y="117064"/>
                      </a:cubicBezTo>
                      <a:cubicBezTo>
                        <a:pt x="359164" y="114493"/>
                        <a:pt x="362200" y="113291"/>
                        <a:pt x="364024" y="111239"/>
                      </a:cubicBezTo>
                      <a:cubicBezTo>
                        <a:pt x="369970" y="104550"/>
                        <a:pt x="375673" y="97650"/>
                        <a:pt x="381497" y="90855"/>
                      </a:cubicBezTo>
                      <a:cubicBezTo>
                        <a:pt x="384888" y="82376"/>
                        <a:pt x="392390" y="71311"/>
                        <a:pt x="384409" y="61734"/>
                      </a:cubicBezTo>
                      <a:cubicBezTo>
                        <a:pt x="381847" y="58659"/>
                        <a:pt x="376522" y="60189"/>
                        <a:pt x="372760" y="58821"/>
                      </a:cubicBezTo>
                      <a:cubicBezTo>
                        <a:pt x="334956" y="45073"/>
                        <a:pt x="366988" y="53738"/>
                        <a:pt x="340727" y="47173"/>
                      </a:cubicBezTo>
                      <a:cubicBezTo>
                        <a:pt x="347522" y="36495"/>
                        <a:pt x="353518" y="25265"/>
                        <a:pt x="361112" y="15140"/>
                      </a:cubicBezTo>
                      <a:cubicBezTo>
                        <a:pt x="365231" y="9649"/>
                        <a:pt x="369713" y="-2826"/>
                        <a:pt x="375673" y="579"/>
                      </a:cubicBezTo>
                      <a:cubicBezTo>
                        <a:pt x="383443" y="5019"/>
                        <a:pt x="379556" y="18052"/>
                        <a:pt x="381497" y="26788"/>
                      </a:cubicBezTo>
                      <a:cubicBezTo>
                        <a:pt x="382379" y="36490"/>
                        <a:pt x="380677" y="85466"/>
                        <a:pt x="393145" y="105415"/>
                      </a:cubicBezTo>
                      <a:cubicBezTo>
                        <a:pt x="395328" y="108907"/>
                        <a:pt x="398389" y="111968"/>
                        <a:pt x="401881" y="114151"/>
                      </a:cubicBezTo>
                      <a:cubicBezTo>
                        <a:pt x="406314" y="116922"/>
                        <a:pt x="411588" y="118034"/>
                        <a:pt x="416442" y="119976"/>
                      </a:cubicBezTo>
                      <a:cubicBezTo>
                        <a:pt x="424423" y="143919"/>
                        <a:pt x="430147" y="152716"/>
                        <a:pt x="416442" y="184042"/>
                      </a:cubicBezTo>
                      <a:cubicBezTo>
                        <a:pt x="414497" y="188489"/>
                        <a:pt x="406735" y="184042"/>
                        <a:pt x="401881" y="184042"/>
                      </a:cubicBezTo>
                    </a:path>
                  </a:pathLst>
                </a:custGeom>
                <a:no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grpSp>
              <p:nvGrpSpPr>
                <p:cNvPr id="91" name="Group 90">
                  <a:extLst>
                    <a:ext uri="{FF2B5EF4-FFF2-40B4-BE49-F238E27FC236}">
                      <a16:creationId xmlns:a16="http://schemas.microsoft.com/office/drawing/2014/main" id="{96D74AF4-E905-0AB1-D274-D6F6FFE8C50C}"/>
                    </a:ext>
                  </a:extLst>
                </p:cNvPr>
                <p:cNvGrpSpPr/>
                <p:nvPr/>
              </p:nvGrpSpPr>
              <p:grpSpPr>
                <a:xfrm>
                  <a:off x="6438064" y="4396264"/>
                  <a:ext cx="136076" cy="119346"/>
                  <a:chOff x="4856140" y="4471778"/>
                  <a:chExt cx="136076" cy="119346"/>
                </a:xfrm>
              </p:grpSpPr>
              <p:sp>
                <p:nvSpPr>
                  <p:cNvPr id="106" name="Oval 105">
                    <a:extLst>
                      <a:ext uri="{FF2B5EF4-FFF2-40B4-BE49-F238E27FC236}">
                        <a16:creationId xmlns:a16="http://schemas.microsoft.com/office/drawing/2014/main" id="{2B37AD5B-0B69-3325-BD69-76E79EE516D0}"/>
                      </a:ext>
                    </a:extLst>
                  </p:cNvPr>
                  <p:cNvSpPr/>
                  <p:nvPr/>
                </p:nvSpPr>
                <p:spPr>
                  <a:xfrm>
                    <a:off x="4933610" y="4527273"/>
                    <a:ext cx="48892" cy="45719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07" name="Oval 106">
                    <a:extLst>
                      <a:ext uri="{FF2B5EF4-FFF2-40B4-BE49-F238E27FC236}">
                        <a16:creationId xmlns:a16="http://schemas.microsoft.com/office/drawing/2014/main" id="{78C97A75-BF21-523E-A979-DE840C73C6D0}"/>
                      </a:ext>
                    </a:extLst>
                  </p:cNvPr>
                  <p:cNvSpPr/>
                  <p:nvPr/>
                </p:nvSpPr>
                <p:spPr>
                  <a:xfrm>
                    <a:off x="4942187" y="4482659"/>
                    <a:ext cx="50029" cy="45911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08" name="Oval 107">
                    <a:extLst>
                      <a:ext uri="{FF2B5EF4-FFF2-40B4-BE49-F238E27FC236}">
                        <a16:creationId xmlns:a16="http://schemas.microsoft.com/office/drawing/2014/main" id="{4B4F2731-30C5-82AE-9E8D-B5354565C898}"/>
                      </a:ext>
                    </a:extLst>
                  </p:cNvPr>
                  <p:cNvSpPr/>
                  <p:nvPr/>
                </p:nvSpPr>
                <p:spPr>
                  <a:xfrm>
                    <a:off x="4893800" y="4471778"/>
                    <a:ext cx="59891" cy="57757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09" name="Oval 108">
                    <a:extLst>
                      <a:ext uri="{FF2B5EF4-FFF2-40B4-BE49-F238E27FC236}">
                        <a16:creationId xmlns:a16="http://schemas.microsoft.com/office/drawing/2014/main" id="{643D5128-0299-8318-5E09-7D12A5E84419}"/>
                      </a:ext>
                    </a:extLst>
                  </p:cNvPr>
                  <p:cNvSpPr/>
                  <p:nvPr/>
                </p:nvSpPr>
                <p:spPr>
                  <a:xfrm>
                    <a:off x="4856140" y="4499215"/>
                    <a:ext cx="59891" cy="57757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10" name="Oval 109">
                    <a:extLst>
                      <a:ext uri="{FF2B5EF4-FFF2-40B4-BE49-F238E27FC236}">
                        <a16:creationId xmlns:a16="http://schemas.microsoft.com/office/drawing/2014/main" id="{F3B3836C-9881-F45D-F599-DD3AF383AF91}"/>
                      </a:ext>
                    </a:extLst>
                  </p:cNvPr>
                  <p:cNvSpPr/>
                  <p:nvPr/>
                </p:nvSpPr>
                <p:spPr>
                  <a:xfrm>
                    <a:off x="4892820" y="4533367"/>
                    <a:ext cx="59891" cy="57757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</p:grpSp>
            <p:grpSp>
              <p:nvGrpSpPr>
                <p:cNvPr id="92" name="Group 91">
                  <a:extLst>
                    <a:ext uri="{FF2B5EF4-FFF2-40B4-BE49-F238E27FC236}">
                      <a16:creationId xmlns:a16="http://schemas.microsoft.com/office/drawing/2014/main" id="{0131D112-8894-864D-B2E7-F955DD93FA95}"/>
                    </a:ext>
                  </a:extLst>
                </p:cNvPr>
                <p:cNvGrpSpPr/>
                <p:nvPr/>
              </p:nvGrpSpPr>
              <p:grpSpPr>
                <a:xfrm>
                  <a:off x="6301988" y="4239036"/>
                  <a:ext cx="136076" cy="119346"/>
                  <a:chOff x="4856140" y="4471778"/>
                  <a:chExt cx="136076" cy="119346"/>
                </a:xfrm>
              </p:grpSpPr>
              <p:sp>
                <p:nvSpPr>
                  <p:cNvPr id="101" name="Oval 100">
                    <a:extLst>
                      <a:ext uri="{FF2B5EF4-FFF2-40B4-BE49-F238E27FC236}">
                        <a16:creationId xmlns:a16="http://schemas.microsoft.com/office/drawing/2014/main" id="{6A96B3F6-68E3-177A-B55C-22626552AFA8}"/>
                      </a:ext>
                    </a:extLst>
                  </p:cNvPr>
                  <p:cNvSpPr/>
                  <p:nvPr/>
                </p:nvSpPr>
                <p:spPr>
                  <a:xfrm>
                    <a:off x="4933610" y="4527273"/>
                    <a:ext cx="48892" cy="45719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02" name="Oval 101">
                    <a:extLst>
                      <a:ext uri="{FF2B5EF4-FFF2-40B4-BE49-F238E27FC236}">
                        <a16:creationId xmlns:a16="http://schemas.microsoft.com/office/drawing/2014/main" id="{5C891DE0-4130-DB8F-EE20-5F1D1D03F2C4}"/>
                      </a:ext>
                    </a:extLst>
                  </p:cNvPr>
                  <p:cNvSpPr/>
                  <p:nvPr/>
                </p:nvSpPr>
                <p:spPr>
                  <a:xfrm>
                    <a:off x="4942187" y="4482659"/>
                    <a:ext cx="50029" cy="45911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03" name="Oval 102">
                    <a:extLst>
                      <a:ext uri="{FF2B5EF4-FFF2-40B4-BE49-F238E27FC236}">
                        <a16:creationId xmlns:a16="http://schemas.microsoft.com/office/drawing/2014/main" id="{1EF0F4AD-2993-D8AD-C710-9EC8BE68AB3A}"/>
                      </a:ext>
                    </a:extLst>
                  </p:cNvPr>
                  <p:cNvSpPr/>
                  <p:nvPr/>
                </p:nvSpPr>
                <p:spPr>
                  <a:xfrm>
                    <a:off x="4893800" y="4471778"/>
                    <a:ext cx="59891" cy="57757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04" name="Oval 103">
                    <a:extLst>
                      <a:ext uri="{FF2B5EF4-FFF2-40B4-BE49-F238E27FC236}">
                        <a16:creationId xmlns:a16="http://schemas.microsoft.com/office/drawing/2014/main" id="{36CD9384-860A-05EA-EBBB-33110B426A7C}"/>
                      </a:ext>
                    </a:extLst>
                  </p:cNvPr>
                  <p:cNvSpPr/>
                  <p:nvPr/>
                </p:nvSpPr>
                <p:spPr>
                  <a:xfrm>
                    <a:off x="4856140" y="4499215"/>
                    <a:ext cx="59891" cy="57757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  <p:sp>
                <p:nvSpPr>
                  <p:cNvPr id="105" name="Oval 104">
                    <a:extLst>
                      <a:ext uri="{FF2B5EF4-FFF2-40B4-BE49-F238E27FC236}">
                        <a16:creationId xmlns:a16="http://schemas.microsoft.com/office/drawing/2014/main" id="{244E8EE2-A2B7-DCFB-FA1B-10B565B08D02}"/>
                      </a:ext>
                    </a:extLst>
                  </p:cNvPr>
                  <p:cNvSpPr/>
                  <p:nvPr/>
                </p:nvSpPr>
                <p:spPr>
                  <a:xfrm>
                    <a:off x="4892820" y="4533367"/>
                    <a:ext cx="59891" cy="57757"/>
                  </a:xfrm>
                  <a:prstGeom prst="ellipse">
                    <a:avLst/>
                  </a:prstGeom>
                  <a:solidFill>
                    <a:srgbClr val="FF99FF"/>
                  </a:solidFill>
                  <a:ln>
                    <a:solidFill>
                      <a:schemeClr val="accent5">
                        <a:lumMod val="7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796"/>
                  </a:p>
                </p:txBody>
              </p:sp>
            </p:grpSp>
            <p:sp>
              <p:nvSpPr>
                <p:cNvPr id="93" name="Oval 92">
                  <a:extLst>
                    <a:ext uri="{FF2B5EF4-FFF2-40B4-BE49-F238E27FC236}">
                      <a16:creationId xmlns:a16="http://schemas.microsoft.com/office/drawing/2014/main" id="{282BF948-47CC-1C95-9382-0392FE8FC7C3}"/>
                    </a:ext>
                  </a:extLst>
                </p:cNvPr>
                <p:cNvSpPr/>
                <p:nvPr/>
              </p:nvSpPr>
              <p:spPr>
                <a:xfrm>
                  <a:off x="6454317" y="4161888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94" name="Oval 93">
                  <a:extLst>
                    <a:ext uri="{FF2B5EF4-FFF2-40B4-BE49-F238E27FC236}">
                      <a16:creationId xmlns:a16="http://schemas.microsoft.com/office/drawing/2014/main" id="{FAF3FE51-64EA-B9F3-EE9B-B5281DE9E0D5}"/>
                    </a:ext>
                  </a:extLst>
                </p:cNvPr>
                <p:cNvSpPr/>
                <p:nvPr/>
              </p:nvSpPr>
              <p:spPr>
                <a:xfrm>
                  <a:off x="6341466" y="4431049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95" name="Oval 94">
                  <a:extLst>
                    <a:ext uri="{FF2B5EF4-FFF2-40B4-BE49-F238E27FC236}">
                      <a16:creationId xmlns:a16="http://schemas.microsoft.com/office/drawing/2014/main" id="{386B8BA0-74E9-3874-004B-645036C0940A}"/>
                    </a:ext>
                  </a:extLst>
                </p:cNvPr>
                <p:cNvSpPr/>
                <p:nvPr/>
              </p:nvSpPr>
              <p:spPr>
                <a:xfrm>
                  <a:off x="6447717" y="4304102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96" name="Oval 95">
                  <a:extLst>
                    <a:ext uri="{FF2B5EF4-FFF2-40B4-BE49-F238E27FC236}">
                      <a16:creationId xmlns:a16="http://schemas.microsoft.com/office/drawing/2014/main" id="{B9456801-9545-F967-AE68-52D7AFF79BD7}"/>
                    </a:ext>
                  </a:extLst>
                </p:cNvPr>
                <p:cNvSpPr/>
                <p:nvPr/>
              </p:nvSpPr>
              <p:spPr>
                <a:xfrm>
                  <a:off x="6531997" y="4277697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97" name="Oval 96">
                  <a:extLst>
                    <a:ext uri="{FF2B5EF4-FFF2-40B4-BE49-F238E27FC236}">
                      <a16:creationId xmlns:a16="http://schemas.microsoft.com/office/drawing/2014/main" id="{B6FEF755-0A51-6F99-3AA7-A6A7737E4601}"/>
                    </a:ext>
                  </a:extLst>
                </p:cNvPr>
                <p:cNvSpPr/>
                <p:nvPr/>
              </p:nvSpPr>
              <p:spPr>
                <a:xfrm>
                  <a:off x="6272274" y="4376107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0984886E-1D20-61BA-3554-EB1DE75676BE}"/>
                    </a:ext>
                  </a:extLst>
                </p:cNvPr>
                <p:cNvSpPr/>
                <p:nvPr/>
              </p:nvSpPr>
              <p:spPr>
                <a:xfrm>
                  <a:off x="6235390" y="4183835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99" name="Oval 98">
                  <a:extLst>
                    <a:ext uri="{FF2B5EF4-FFF2-40B4-BE49-F238E27FC236}">
                      <a16:creationId xmlns:a16="http://schemas.microsoft.com/office/drawing/2014/main" id="{762A4364-8C4D-EE72-AF4D-A2A3B2028F0F}"/>
                    </a:ext>
                  </a:extLst>
                </p:cNvPr>
                <p:cNvSpPr/>
                <p:nvPr/>
              </p:nvSpPr>
              <p:spPr>
                <a:xfrm>
                  <a:off x="6411037" y="4525130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sp>
              <p:nvSpPr>
                <p:cNvPr id="100" name="Oval 99">
                  <a:extLst>
                    <a:ext uri="{FF2B5EF4-FFF2-40B4-BE49-F238E27FC236}">
                      <a16:creationId xmlns:a16="http://schemas.microsoft.com/office/drawing/2014/main" id="{92418537-2436-DCF1-9FE9-B79B8617E127}"/>
                    </a:ext>
                  </a:extLst>
                </p:cNvPr>
                <p:cNvSpPr/>
                <p:nvPr/>
              </p:nvSpPr>
              <p:spPr>
                <a:xfrm>
                  <a:off x="6366031" y="4134611"/>
                  <a:ext cx="54053" cy="619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rgbClr val="17375E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</p:grpSp>
          <p:cxnSp>
            <p:nvCxnSpPr>
              <p:cNvPr id="88" name="Straight Arrow Connector 87">
                <a:extLst>
                  <a:ext uri="{FF2B5EF4-FFF2-40B4-BE49-F238E27FC236}">
                    <a16:creationId xmlns:a16="http://schemas.microsoft.com/office/drawing/2014/main" id="{F9BB1BE5-7E80-2A99-61A8-B5CCBC4224F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014972" y="4356657"/>
                <a:ext cx="162056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EFAD2FE5-639C-D8BB-CF68-443F01DAA224}"/>
                </a:ext>
              </a:extLst>
            </p:cNvPr>
            <p:cNvGrpSpPr/>
            <p:nvPr/>
          </p:nvGrpSpPr>
          <p:grpSpPr>
            <a:xfrm>
              <a:off x="3829564" y="1874603"/>
              <a:ext cx="241172" cy="198152"/>
              <a:chOff x="2455207" y="4349002"/>
              <a:chExt cx="1239309" cy="896820"/>
            </a:xfrm>
          </p:grpSpPr>
          <p:sp>
            <p:nvSpPr>
              <p:cNvPr id="80" name="Rectangle: Rounded Corners 79">
                <a:extLst>
                  <a:ext uri="{FF2B5EF4-FFF2-40B4-BE49-F238E27FC236}">
                    <a16:creationId xmlns:a16="http://schemas.microsoft.com/office/drawing/2014/main" id="{70CA13C7-C7F3-E199-6EAF-ADD533810AAB}"/>
                  </a:ext>
                </a:extLst>
              </p:cNvPr>
              <p:cNvSpPr/>
              <p:nvPr/>
            </p:nvSpPr>
            <p:spPr>
              <a:xfrm>
                <a:off x="2455207" y="4349002"/>
                <a:ext cx="867335" cy="497542"/>
              </a:xfrm>
              <a:prstGeom prst="round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81" name="Rectangle: Rounded Corners 80">
                <a:extLst>
                  <a:ext uri="{FF2B5EF4-FFF2-40B4-BE49-F238E27FC236}">
                    <a16:creationId xmlns:a16="http://schemas.microsoft.com/office/drawing/2014/main" id="{EA105F77-9729-1E6D-C7BF-7C92338D1A23}"/>
                  </a:ext>
                </a:extLst>
              </p:cNvPr>
              <p:cNvSpPr/>
              <p:nvPr/>
            </p:nvSpPr>
            <p:spPr>
              <a:xfrm>
                <a:off x="2503394" y="4426322"/>
                <a:ext cx="867335" cy="497542"/>
              </a:xfrm>
              <a:prstGeom prst="round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82" name="Rectangle: Rounded Corners 81">
                <a:extLst>
                  <a:ext uri="{FF2B5EF4-FFF2-40B4-BE49-F238E27FC236}">
                    <a16:creationId xmlns:a16="http://schemas.microsoft.com/office/drawing/2014/main" id="{4E1040F9-F01D-5928-A47A-50C40EB4A20D}"/>
                  </a:ext>
                </a:extLst>
              </p:cNvPr>
              <p:cNvSpPr/>
              <p:nvPr/>
            </p:nvSpPr>
            <p:spPr>
              <a:xfrm>
                <a:off x="2603126" y="4515968"/>
                <a:ext cx="867335" cy="497542"/>
              </a:xfrm>
              <a:prstGeom prst="round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83" name="Rectangle: Rounded Corners 82">
                <a:extLst>
                  <a:ext uri="{FF2B5EF4-FFF2-40B4-BE49-F238E27FC236}">
                    <a16:creationId xmlns:a16="http://schemas.microsoft.com/office/drawing/2014/main" id="{2EE73AD5-C879-228F-5760-3B781985FB99}"/>
                  </a:ext>
                </a:extLst>
              </p:cNvPr>
              <p:cNvSpPr/>
              <p:nvPr/>
            </p:nvSpPr>
            <p:spPr>
              <a:xfrm>
                <a:off x="2679327" y="4607859"/>
                <a:ext cx="867335" cy="497542"/>
              </a:xfrm>
              <a:prstGeom prst="round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84" name="Rectangle: Rounded Corners 83">
                <a:extLst>
                  <a:ext uri="{FF2B5EF4-FFF2-40B4-BE49-F238E27FC236}">
                    <a16:creationId xmlns:a16="http://schemas.microsoft.com/office/drawing/2014/main" id="{A0F2C193-6D1C-05F0-BB9D-8F4A2F7AAE10}"/>
                  </a:ext>
                </a:extLst>
              </p:cNvPr>
              <p:cNvSpPr/>
              <p:nvPr/>
            </p:nvSpPr>
            <p:spPr>
              <a:xfrm>
                <a:off x="2761263" y="4636436"/>
                <a:ext cx="867337" cy="497543"/>
              </a:xfrm>
              <a:prstGeom prst="round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sp>
            <p:nvSpPr>
              <p:cNvPr id="85" name="Rectangle: Rounded Corners 84">
                <a:extLst>
                  <a:ext uri="{FF2B5EF4-FFF2-40B4-BE49-F238E27FC236}">
                    <a16:creationId xmlns:a16="http://schemas.microsoft.com/office/drawing/2014/main" id="{7E349D38-2977-682A-3E9B-A6E4EDDAFAB2}"/>
                  </a:ext>
                </a:extLst>
              </p:cNvPr>
              <p:cNvSpPr/>
              <p:nvPr/>
            </p:nvSpPr>
            <p:spPr>
              <a:xfrm>
                <a:off x="2827183" y="4748279"/>
                <a:ext cx="867333" cy="497543"/>
              </a:xfrm>
              <a:prstGeom prst="round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</p:grp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5DEFF11-7543-3098-774A-BF415B0D7ADC}"/>
                </a:ext>
              </a:extLst>
            </p:cNvPr>
            <p:cNvSpPr/>
            <p:nvPr/>
          </p:nvSpPr>
          <p:spPr>
            <a:xfrm>
              <a:off x="3839968" y="2177902"/>
              <a:ext cx="295083" cy="237169"/>
            </a:xfrm>
            <a:custGeom>
              <a:avLst/>
              <a:gdLst>
                <a:gd name="connsiteX0" fmla="*/ 222831 w 1164125"/>
                <a:gd name="connsiteY0" fmla="*/ 376517 h 793376"/>
                <a:gd name="connsiteX1" fmla="*/ 216107 w 1164125"/>
                <a:gd name="connsiteY1" fmla="*/ 410135 h 793376"/>
                <a:gd name="connsiteX2" fmla="*/ 209384 w 1164125"/>
                <a:gd name="connsiteY2" fmla="*/ 544606 h 793376"/>
                <a:gd name="connsiteX3" fmla="*/ 175766 w 1164125"/>
                <a:gd name="connsiteY3" fmla="*/ 571500 h 793376"/>
                <a:gd name="connsiteX4" fmla="*/ 108531 w 1164125"/>
                <a:gd name="connsiteY4" fmla="*/ 618565 h 793376"/>
                <a:gd name="connsiteX5" fmla="*/ 135425 w 1164125"/>
                <a:gd name="connsiteY5" fmla="*/ 652182 h 793376"/>
                <a:gd name="connsiteX6" fmla="*/ 175766 w 1164125"/>
                <a:gd name="connsiteY6" fmla="*/ 658906 h 793376"/>
                <a:gd name="connsiteX7" fmla="*/ 195937 w 1164125"/>
                <a:gd name="connsiteY7" fmla="*/ 665629 h 793376"/>
                <a:gd name="connsiteX8" fmla="*/ 222831 w 1164125"/>
                <a:gd name="connsiteY8" fmla="*/ 672353 h 793376"/>
                <a:gd name="connsiteX9" fmla="*/ 404366 w 1164125"/>
                <a:gd name="connsiteY9" fmla="*/ 665629 h 793376"/>
                <a:gd name="connsiteX10" fmla="*/ 431260 w 1164125"/>
                <a:gd name="connsiteY10" fmla="*/ 658906 h 793376"/>
                <a:gd name="connsiteX11" fmla="*/ 491772 w 1164125"/>
                <a:gd name="connsiteY11" fmla="*/ 672353 h 793376"/>
                <a:gd name="connsiteX12" fmla="*/ 511942 w 1164125"/>
                <a:gd name="connsiteY12" fmla="*/ 685800 h 793376"/>
                <a:gd name="connsiteX13" fmla="*/ 538837 w 1164125"/>
                <a:gd name="connsiteY13" fmla="*/ 739588 h 793376"/>
                <a:gd name="connsiteX14" fmla="*/ 572454 w 1164125"/>
                <a:gd name="connsiteY14" fmla="*/ 753035 h 793376"/>
                <a:gd name="connsiteX15" fmla="*/ 585901 w 1164125"/>
                <a:gd name="connsiteY15" fmla="*/ 665629 h 793376"/>
                <a:gd name="connsiteX16" fmla="*/ 700201 w 1164125"/>
                <a:gd name="connsiteY16" fmla="*/ 584947 h 793376"/>
                <a:gd name="connsiteX17" fmla="*/ 727095 w 1164125"/>
                <a:gd name="connsiteY17" fmla="*/ 551329 h 793376"/>
                <a:gd name="connsiteX18" fmla="*/ 740542 w 1164125"/>
                <a:gd name="connsiteY18" fmla="*/ 504265 h 793376"/>
                <a:gd name="connsiteX19" fmla="*/ 780884 w 1164125"/>
                <a:gd name="connsiteY19" fmla="*/ 524435 h 793376"/>
                <a:gd name="connsiteX20" fmla="*/ 868289 w 1164125"/>
                <a:gd name="connsiteY20" fmla="*/ 611841 h 793376"/>
                <a:gd name="connsiteX21" fmla="*/ 975866 w 1164125"/>
                <a:gd name="connsiteY21" fmla="*/ 591670 h 793376"/>
                <a:gd name="connsiteX22" fmla="*/ 996037 w 1164125"/>
                <a:gd name="connsiteY22" fmla="*/ 571500 h 793376"/>
                <a:gd name="connsiteX23" fmla="*/ 1002760 w 1164125"/>
                <a:gd name="connsiteY23" fmla="*/ 537882 h 793376"/>
                <a:gd name="connsiteX24" fmla="*/ 969142 w 1164125"/>
                <a:gd name="connsiteY24" fmla="*/ 463923 h 793376"/>
                <a:gd name="connsiteX25" fmla="*/ 901907 w 1164125"/>
                <a:gd name="connsiteY25" fmla="*/ 450476 h 793376"/>
                <a:gd name="connsiteX26" fmla="*/ 895184 w 1164125"/>
                <a:gd name="connsiteY26" fmla="*/ 410135 h 793376"/>
                <a:gd name="connsiteX27" fmla="*/ 975866 w 1164125"/>
                <a:gd name="connsiteY27" fmla="*/ 497541 h 793376"/>
                <a:gd name="connsiteX28" fmla="*/ 996037 w 1164125"/>
                <a:gd name="connsiteY28" fmla="*/ 524435 h 793376"/>
                <a:gd name="connsiteX29" fmla="*/ 1016207 w 1164125"/>
                <a:gd name="connsiteY29" fmla="*/ 504265 h 793376"/>
                <a:gd name="connsiteX30" fmla="*/ 1076719 w 1164125"/>
                <a:gd name="connsiteY30" fmla="*/ 376517 h 793376"/>
                <a:gd name="connsiteX31" fmla="*/ 1083442 w 1164125"/>
                <a:gd name="connsiteY31" fmla="*/ 329453 h 793376"/>
                <a:gd name="connsiteX32" fmla="*/ 1043101 w 1164125"/>
                <a:gd name="connsiteY32" fmla="*/ 275665 h 793376"/>
                <a:gd name="connsiteX33" fmla="*/ 1016207 w 1164125"/>
                <a:gd name="connsiteY33" fmla="*/ 262217 h 793376"/>
                <a:gd name="connsiteX34" fmla="*/ 962419 w 1164125"/>
                <a:gd name="connsiteY34" fmla="*/ 255494 h 793376"/>
                <a:gd name="connsiteX35" fmla="*/ 713648 w 1164125"/>
                <a:gd name="connsiteY35" fmla="*/ 309282 h 793376"/>
                <a:gd name="connsiteX36" fmla="*/ 545560 w 1164125"/>
                <a:gd name="connsiteY36" fmla="*/ 349623 h 793376"/>
                <a:gd name="connsiteX37" fmla="*/ 532113 w 1164125"/>
                <a:gd name="connsiteY37" fmla="*/ 329453 h 793376"/>
                <a:gd name="connsiteX38" fmla="*/ 518666 w 1164125"/>
                <a:gd name="connsiteY38" fmla="*/ 181535 h 793376"/>
                <a:gd name="connsiteX39" fmla="*/ 626242 w 1164125"/>
                <a:gd name="connsiteY39" fmla="*/ 194982 h 793376"/>
                <a:gd name="connsiteX40" fmla="*/ 659860 w 1164125"/>
                <a:gd name="connsiteY40" fmla="*/ 228600 h 793376"/>
                <a:gd name="connsiteX41" fmla="*/ 706925 w 1164125"/>
                <a:gd name="connsiteY41" fmla="*/ 248770 h 793376"/>
                <a:gd name="connsiteX42" fmla="*/ 807778 w 1164125"/>
                <a:gd name="connsiteY42" fmla="*/ 174812 h 793376"/>
                <a:gd name="connsiteX43" fmla="*/ 827948 w 1164125"/>
                <a:gd name="connsiteY43" fmla="*/ 121023 h 793376"/>
                <a:gd name="connsiteX44" fmla="*/ 814501 w 1164125"/>
                <a:gd name="connsiteY44" fmla="*/ 87406 h 793376"/>
                <a:gd name="connsiteX45" fmla="*/ 787607 w 1164125"/>
                <a:gd name="connsiteY45" fmla="*/ 73959 h 793376"/>
                <a:gd name="connsiteX46" fmla="*/ 659860 w 1164125"/>
                <a:gd name="connsiteY46" fmla="*/ 94129 h 793376"/>
                <a:gd name="connsiteX47" fmla="*/ 565731 w 1164125"/>
                <a:gd name="connsiteY47" fmla="*/ 161365 h 793376"/>
                <a:gd name="connsiteX48" fmla="*/ 545560 w 1164125"/>
                <a:gd name="connsiteY48" fmla="*/ 181535 h 793376"/>
                <a:gd name="connsiteX49" fmla="*/ 458154 w 1164125"/>
                <a:gd name="connsiteY49" fmla="*/ 201706 h 793376"/>
                <a:gd name="connsiteX50" fmla="*/ 236278 w 1164125"/>
                <a:gd name="connsiteY50" fmla="*/ 107576 h 793376"/>
                <a:gd name="connsiteX51" fmla="*/ 249725 w 1164125"/>
                <a:gd name="connsiteY51" fmla="*/ 141194 h 793376"/>
                <a:gd name="connsiteX52" fmla="*/ 290066 w 1164125"/>
                <a:gd name="connsiteY52" fmla="*/ 188259 h 793376"/>
                <a:gd name="connsiteX53" fmla="*/ 310237 w 1164125"/>
                <a:gd name="connsiteY53" fmla="*/ 221876 h 793376"/>
                <a:gd name="connsiteX54" fmla="*/ 343854 w 1164125"/>
                <a:gd name="connsiteY54" fmla="*/ 268941 h 793376"/>
                <a:gd name="connsiteX55" fmla="*/ 357301 w 1164125"/>
                <a:gd name="connsiteY55" fmla="*/ 322729 h 793376"/>
                <a:gd name="connsiteX56" fmla="*/ 364025 w 1164125"/>
                <a:gd name="connsiteY56" fmla="*/ 376517 h 793376"/>
                <a:gd name="connsiteX57" fmla="*/ 411089 w 1164125"/>
                <a:gd name="connsiteY57" fmla="*/ 396688 h 793376"/>
                <a:gd name="connsiteX58" fmla="*/ 437984 w 1164125"/>
                <a:gd name="connsiteY58" fmla="*/ 410135 h 793376"/>
                <a:gd name="connsiteX59" fmla="*/ 525389 w 1164125"/>
                <a:gd name="connsiteY59" fmla="*/ 389965 h 793376"/>
                <a:gd name="connsiteX60" fmla="*/ 606072 w 1164125"/>
                <a:gd name="connsiteY60" fmla="*/ 255494 h 793376"/>
                <a:gd name="connsiteX61" fmla="*/ 585901 w 1164125"/>
                <a:gd name="connsiteY61" fmla="*/ 60512 h 793376"/>
                <a:gd name="connsiteX62" fmla="*/ 485048 w 1164125"/>
                <a:gd name="connsiteY62" fmla="*/ 33617 h 793376"/>
                <a:gd name="connsiteX63" fmla="*/ 357301 w 1164125"/>
                <a:gd name="connsiteY63" fmla="*/ 40341 h 793376"/>
                <a:gd name="connsiteX64" fmla="*/ 276619 w 1164125"/>
                <a:gd name="connsiteY64" fmla="*/ 107576 h 793376"/>
                <a:gd name="connsiteX65" fmla="*/ 229554 w 1164125"/>
                <a:gd name="connsiteY65" fmla="*/ 208429 h 793376"/>
                <a:gd name="connsiteX66" fmla="*/ 175766 w 1164125"/>
                <a:gd name="connsiteY66" fmla="*/ 309282 h 793376"/>
                <a:gd name="connsiteX67" fmla="*/ 142148 w 1164125"/>
                <a:gd name="connsiteY67" fmla="*/ 342900 h 793376"/>
                <a:gd name="connsiteX68" fmla="*/ 95084 w 1164125"/>
                <a:gd name="connsiteY68" fmla="*/ 356347 h 793376"/>
                <a:gd name="connsiteX69" fmla="*/ 34572 w 1164125"/>
                <a:gd name="connsiteY69" fmla="*/ 329453 h 793376"/>
                <a:gd name="connsiteX70" fmla="*/ 14401 w 1164125"/>
                <a:gd name="connsiteY70" fmla="*/ 316006 h 793376"/>
                <a:gd name="connsiteX71" fmla="*/ 954 w 1164125"/>
                <a:gd name="connsiteY71" fmla="*/ 289112 h 793376"/>
                <a:gd name="connsiteX72" fmla="*/ 7678 w 1164125"/>
                <a:gd name="connsiteY72" fmla="*/ 248770 h 793376"/>
                <a:gd name="connsiteX73" fmla="*/ 41295 w 1164125"/>
                <a:gd name="connsiteY73" fmla="*/ 289112 h 793376"/>
                <a:gd name="connsiteX74" fmla="*/ 74913 w 1164125"/>
                <a:gd name="connsiteY74" fmla="*/ 383241 h 793376"/>
                <a:gd name="connsiteX75" fmla="*/ 101807 w 1164125"/>
                <a:gd name="connsiteY75" fmla="*/ 423582 h 793376"/>
                <a:gd name="connsiteX76" fmla="*/ 115254 w 1164125"/>
                <a:gd name="connsiteY76" fmla="*/ 450476 h 793376"/>
                <a:gd name="connsiteX77" fmla="*/ 155595 w 1164125"/>
                <a:gd name="connsiteY77" fmla="*/ 463923 h 793376"/>
                <a:gd name="connsiteX78" fmla="*/ 189213 w 1164125"/>
                <a:gd name="connsiteY78" fmla="*/ 457200 h 793376"/>
                <a:gd name="connsiteX79" fmla="*/ 249725 w 1164125"/>
                <a:gd name="connsiteY79" fmla="*/ 403412 h 793376"/>
                <a:gd name="connsiteX80" fmla="*/ 316960 w 1164125"/>
                <a:gd name="connsiteY80" fmla="*/ 275665 h 793376"/>
                <a:gd name="connsiteX81" fmla="*/ 330407 w 1164125"/>
                <a:gd name="connsiteY81" fmla="*/ 228600 h 793376"/>
                <a:gd name="connsiteX82" fmla="*/ 303513 w 1164125"/>
                <a:gd name="connsiteY82" fmla="*/ 121023 h 793376"/>
                <a:gd name="connsiteX83" fmla="*/ 142148 w 1164125"/>
                <a:gd name="connsiteY83" fmla="*/ 147917 h 793376"/>
                <a:gd name="connsiteX84" fmla="*/ 108531 w 1164125"/>
                <a:gd name="connsiteY84" fmla="*/ 174812 h 793376"/>
                <a:gd name="connsiteX85" fmla="*/ 61466 w 1164125"/>
                <a:gd name="connsiteY85" fmla="*/ 248770 h 793376"/>
                <a:gd name="connsiteX86" fmla="*/ 101807 w 1164125"/>
                <a:gd name="connsiteY86" fmla="*/ 349623 h 793376"/>
                <a:gd name="connsiteX87" fmla="*/ 182489 w 1164125"/>
                <a:gd name="connsiteY87" fmla="*/ 396688 h 793376"/>
                <a:gd name="connsiteX88" fmla="*/ 249725 w 1164125"/>
                <a:gd name="connsiteY88" fmla="*/ 437029 h 793376"/>
                <a:gd name="connsiteX89" fmla="*/ 310237 w 1164125"/>
                <a:gd name="connsiteY89" fmla="*/ 463923 h 793376"/>
                <a:gd name="connsiteX90" fmla="*/ 337131 w 1164125"/>
                <a:gd name="connsiteY90" fmla="*/ 477370 h 793376"/>
                <a:gd name="connsiteX91" fmla="*/ 370748 w 1164125"/>
                <a:gd name="connsiteY91" fmla="*/ 490817 h 793376"/>
                <a:gd name="connsiteX92" fmla="*/ 390919 w 1164125"/>
                <a:gd name="connsiteY92" fmla="*/ 510988 h 793376"/>
                <a:gd name="connsiteX93" fmla="*/ 370748 w 1164125"/>
                <a:gd name="connsiteY93" fmla="*/ 658906 h 793376"/>
                <a:gd name="connsiteX94" fmla="*/ 364025 w 1164125"/>
                <a:gd name="connsiteY94" fmla="*/ 685800 h 793376"/>
                <a:gd name="connsiteX95" fmla="*/ 343854 w 1164125"/>
                <a:gd name="connsiteY95" fmla="*/ 712694 h 793376"/>
                <a:gd name="connsiteX96" fmla="*/ 310237 w 1164125"/>
                <a:gd name="connsiteY96" fmla="*/ 766482 h 793376"/>
                <a:gd name="connsiteX97" fmla="*/ 290066 w 1164125"/>
                <a:gd name="connsiteY97" fmla="*/ 773206 h 793376"/>
                <a:gd name="connsiteX98" fmla="*/ 256448 w 1164125"/>
                <a:gd name="connsiteY98" fmla="*/ 753035 h 793376"/>
                <a:gd name="connsiteX99" fmla="*/ 236278 w 1164125"/>
                <a:gd name="connsiteY99" fmla="*/ 692523 h 793376"/>
                <a:gd name="connsiteX100" fmla="*/ 243001 w 1164125"/>
                <a:gd name="connsiteY100" fmla="*/ 625288 h 793376"/>
                <a:gd name="connsiteX101" fmla="*/ 303513 w 1164125"/>
                <a:gd name="connsiteY101" fmla="*/ 578223 h 793376"/>
                <a:gd name="connsiteX102" fmla="*/ 397642 w 1164125"/>
                <a:gd name="connsiteY102" fmla="*/ 544606 h 793376"/>
                <a:gd name="connsiteX103" fmla="*/ 458154 w 1164125"/>
                <a:gd name="connsiteY103" fmla="*/ 598394 h 793376"/>
                <a:gd name="connsiteX104" fmla="*/ 464878 w 1164125"/>
                <a:gd name="connsiteY104" fmla="*/ 638735 h 793376"/>
                <a:gd name="connsiteX105" fmla="*/ 491772 w 1164125"/>
                <a:gd name="connsiteY105" fmla="*/ 685800 h 793376"/>
                <a:gd name="connsiteX106" fmla="*/ 525389 w 1164125"/>
                <a:gd name="connsiteY106" fmla="*/ 746312 h 793376"/>
                <a:gd name="connsiteX107" fmla="*/ 545560 w 1164125"/>
                <a:gd name="connsiteY107" fmla="*/ 779929 h 793376"/>
                <a:gd name="connsiteX108" fmla="*/ 579178 w 1164125"/>
                <a:gd name="connsiteY108" fmla="*/ 786653 h 793376"/>
                <a:gd name="connsiteX109" fmla="*/ 632966 w 1164125"/>
                <a:gd name="connsiteY109" fmla="*/ 793376 h 793376"/>
                <a:gd name="connsiteX110" fmla="*/ 780884 w 1164125"/>
                <a:gd name="connsiteY110" fmla="*/ 746312 h 793376"/>
                <a:gd name="connsiteX111" fmla="*/ 787607 w 1164125"/>
                <a:gd name="connsiteY111" fmla="*/ 705970 h 793376"/>
                <a:gd name="connsiteX112" fmla="*/ 767437 w 1164125"/>
                <a:gd name="connsiteY112" fmla="*/ 645459 h 793376"/>
                <a:gd name="connsiteX113" fmla="*/ 700201 w 1164125"/>
                <a:gd name="connsiteY113" fmla="*/ 638735 h 793376"/>
                <a:gd name="connsiteX114" fmla="*/ 511942 w 1164125"/>
                <a:gd name="connsiteY114" fmla="*/ 605117 h 793376"/>
                <a:gd name="connsiteX115" fmla="*/ 491772 w 1164125"/>
                <a:gd name="connsiteY115" fmla="*/ 584947 h 793376"/>
                <a:gd name="connsiteX116" fmla="*/ 498495 w 1164125"/>
                <a:gd name="connsiteY116" fmla="*/ 389965 h 793376"/>
                <a:gd name="connsiteX117" fmla="*/ 518666 w 1164125"/>
                <a:gd name="connsiteY117" fmla="*/ 349623 h 793376"/>
                <a:gd name="connsiteX118" fmla="*/ 565731 w 1164125"/>
                <a:gd name="connsiteY118" fmla="*/ 342900 h 793376"/>
                <a:gd name="connsiteX119" fmla="*/ 653137 w 1164125"/>
                <a:gd name="connsiteY119" fmla="*/ 363070 h 793376"/>
                <a:gd name="connsiteX120" fmla="*/ 693478 w 1164125"/>
                <a:gd name="connsiteY120" fmla="*/ 524435 h 793376"/>
                <a:gd name="connsiteX121" fmla="*/ 713648 w 1164125"/>
                <a:gd name="connsiteY121" fmla="*/ 571500 h 793376"/>
                <a:gd name="connsiteX122" fmla="*/ 720372 w 1164125"/>
                <a:gd name="connsiteY122" fmla="*/ 591670 h 793376"/>
                <a:gd name="connsiteX123" fmla="*/ 753989 w 1164125"/>
                <a:gd name="connsiteY123" fmla="*/ 564776 h 793376"/>
                <a:gd name="connsiteX124" fmla="*/ 814501 w 1164125"/>
                <a:gd name="connsiteY124" fmla="*/ 497541 h 793376"/>
                <a:gd name="connsiteX125" fmla="*/ 854842 w 1164125"/>
                <a:gd name="connsiteY125" fmla="*/ 363070 h 793376"/>
                <a:gd name="connsiteX126" fmla="*/ 881737 w 1164125"/>
                <a:gd name="connsiteY126" fmla="*/ 423582 h 793376"/>
                <a:gd name="connsiteX127" fmla="*/ 908631 w 1164125"/>
                <a:gd name="connsiteY127" fmla="*/ 732865 h 793376"/>
                <a:gd name="connsiteX128" fmla="*/ 1157401 w 1164125"/>
                <a:gd name="connsiteY128" fmla="*/ 632012 h 793376"/>
                <a:gd name="connsiteX129" fmla="*/ 1164125 w 1164125"/>
                <a:gd name="connsiteY129" fmla="*/ 598394 h 793376"/>
                <a:gd name="connsiteX130" fmla="*/ 1143954 w 1164125"/>
                <a:gd name="connsiteY130" fmla="*/ 551329 h 793376"/>
                <a:gd name="connsiteX131" fmla="*/ 1090166 w 1164125"/>
                <a:gd name="connsiteY131" fmla="*/ 524435 h 793376"/>
                <a:gd name="connsiteX132" fmla="*/ 1043101 w 1164125"/>
                <a:gd name="connsiteY132" fmla="*/ 504265 h 793376"/>
                <a:gd name="connsiteX133" fmla="*/ 1016207 w 1164125"/>
                <a:gd name="connsiteY133" fmla="*/ 490817 h 793376"/>
                <a:gd name="connsiteX134" fmla="*/ 969142 w 1164125"/>
                <a:gd name="connsiteY134" fmla="*/ 484094 h 793376"/>
                <a:gd name="connsiteX135" fmla="*/ 908631 w 1164125"/>
                <a:gd name="connsiteY135" fmla="*/ 443753 h 793376"/>
                <a:gd name="connsiteX136" fmla="*/ 895184 w 1164125"/>
                <a:gd name="connsiteY136" fmla="*/ 403412 h 793376"/>
                <a:gd name="connsiteX137" fmla="*/ 901907 w 1164125"/>
                <a:gd name="connsiteY137" fmla="*/ 329453 h 793376"/>
                <a:gd name="connsiteX138" fmla="*/ 962419 w 1164125"/>
                <a:gd name="connsiteY138" fmla="*/ 282388 h 793376"/>
                <a:gd name="connsiteX139" fmla="*/ 989313 w 1164125"/>
                <a:gd name="connsiteY139" fmla="*/ 255494 h 793376"/>
                <a:gd name="connsiteX140" fmla="*/ 1002760 w 1164125"/>
                <a:gd name="connsiteY140" fmla="*/ 208429 h 793376"/>
                <a:gd name="connsiteX141" fmla="*/ 1016207 w 1164125"/>
                <a:gd name="connsiteY141" fmla="*/ 181535 h 793376"/>
                <a:gd name="connsiteX142" fmla="*/ 989313 w 1164125"/>
                <a:gd name="connsiteY142" fmla="*/ 161365 h 793376"/>
                <a:gd name="connsiteX143" fmla="*/ 814501 w 1164125"/>
                <a:gd name="connsiteY143" fmla="*/ 174812 h 793376"/>
                <a:gd name="connsiteX144" fmla="*/ 774160 w 1164125"/>
                <a:gd name="connsiteY144" fmla="*/ 194982 h 793376"/>
                <a:gd name="connsiteX145" fmla="*/ 700201 w 1164125"/>
                <a:gd name="connsiteY145" fmla="*/ 174812 h 793376"/>
                <a:gd name="connsiteX146" fmla="*/ 680031 w 1164125"/>
                <a:gd name="connsiteY146" fmla="*/ 154641 h 793376"/>
                <a:gd name="connsiteX147" fmla="*/ 653137 w 1164125"/>
                <a:gd name="connsiteY147" fmla="*/ 73959 h 793376"/>
                <a:gd name="connsiteX148" fmla="*/ 599348 w 1164125"/>
                <a:gd name="connsiteY148" fmla="*/ 47065 h 793376"/>
                <a:gd name="connsiteX149" fmla="*/ 511942 w 1164125"/>
                <a:gd name="connsiteY149" fmla="*/ 60512 h 793376"/>
                <a:gd name="connsiteX150" fmla="*/ 464878 w 1164125"/>
                <a:gd name="connsiteY150" fmla="*/ 147917 h 793376"/>
                <a:gd name="connsiteX151" fmla="*/ 431260 w 1164125"/>
                <a:gd name="connsiteY151" fmla="*/ 194982 h 793376"/>
                <a:gd name="connsiteX152" fmla="*/ 384195 w 1164125"/>
                <a:gd name="connsiteY152" fmla="*/ 282388 h 793376"/>
                <a:gd name="connsiteX153" fmla="*/ 370748 w 1164125"/>
                <a:gd name="connsiteY153" fmla="*/ 322729 h 793376"/>
                <a:gd name="connsiteX154" fmla="*/ 350578 w 1164125"/>
                <a:gd name="connsiteY154" fmla="*/ 484094 h 793376"/>
                <a:gd name="connsiteX155" fmla="*/ 229554 w 1164125"/>
                <a:gd name="connsiteY155" fmla="*/ 524435 h 793376"/>
                <a:gd name="connsiteX156" fmla="*/ 209384 w 1164125"/>
                <a:gd name="connsiteY156" fmla="*/ 531159 h 793376"/>
                <a:gd name="connsiteX157" fmla="*/ 189213 w 1164125"/>
                <a:gd name="connsiteY157" fmla="*/ 558053 h 793376"/>
                <a:gd name="connsiteX158" fmla="*/ 229554 w 1164125"/>
                <a:gd name="connsiteY158" fmla="*/ 658906 h 793376"/>
                <a:gd name="connsiteX159" fmla="*/ 249725 w 1164125"/>
                <a:gd name="connsiteY159" fmla="*/ 672353 h 793376"/>
                <a:gd name="connsiteX160" fmla="*/ 276619 w 1164125"/>
                <a:gd name="connsiteY160" fmla="*/ 726141 h 793376"/>
                <a:gd name="connsiteX161" fmla="*/ 303513 w 1164125"/>
                <a:gd name="connsiteY161" fmla="*/ 766482 h 793376"/>
                <a:gd name="connsiteX162" fmla="*/ 343854 w 1164125"/>
                <a:gd name="connsiteY162" fmla="*/ 786653 h 793376"/>
                <a:gd name="connsiteX163" fmla="*/ 431260 w 1164125"/>
                <a:gd name="connsiteY163" fmla="*/ 766482 h 793376"/>
                <a:gd name="connsiteX164" fmla="*/ 464878 w 1164125"/>
                <a:gd name="connsiteY164" fmla="*/ 719417 h 793376"/>
                <a:gd name="connsiteX165" fmla="*/ 498495 w 1164125"/>
                <a:gd name="connsiteY165" fmla="*/ 645459 h 793376"/>
                <a:gd name="connsiteX166" fmla="*/ 505219 w 1164125"/>
                <a:gd name="connsiteY166" fmla="*/ 598394 h 793376"/>
                <a:gd name="connsiteX167" fmla="*/ 552284 w 1164125"/>
                <a:gd name="connsiteY167" fmla="*/ 537882 h 793376"/>
                <a:gd name="connsiteX168" fmla="*/ 659860 w 1164125"/>
                <a:gd name="connsiteY168" fmla="*/ 504265 h 793376"/>
                <a:gd name="connsiteX169" fmla="*/ 700201 w 1164125"/>
                <a:gd name="connsiteY169" fmla="*/ 470647 h 793376"/>
                <a:gd name="connsiteX170" fmla="*/ 713648 w 1164125"/>
                <a:gd name="connsiteY170" fmla="*/ 416859 h 793376"/>
                <a:gd name="connsiteX171" fmla="*/ 747266 w 1164125"/>
                <a:gd name="connsiteY171" fmla="*/ 369794 h 793376"/>
                <a:gd name="connsiteX172" fmla="*/ 807778 w 1164125"/>
                <a:gd name="connsiteY172" fmla="*/ 531159 h 793376"/>
                <a:gd name="connsiteX173" fmla="*/ 814501 w 1164125"/>
                <a:gd name="connsiteY173" fmla="*/ 699247 h 793376"/>
                <a:gd name="connsiteX174" fmla="*/ 861566 w 1164125"/>
                <a:gd name="connsiteY174" fmla="*/ 658906 h 793376"/>
                <a:gd name="connsiteX175" fmla="*/ 935525 w 1164125"/>
                <a:gd name="connsiteY175" fmla="*/ 531159 h 793376"/>
                <a:gd name="connsiteX176" fmla="*/ 962419 w 1164125"/>
                <a:gd name="connsiteY176" fmla="*/ 504265 h 793376"/>
                <a:gd name="connsiteX177" fmla="*/ 1016207 w 1164125"/>
                <a:gd name="connsiteY177" fmla="*/ 470647 h 793376"/>
                <a:gd name="connsiteX178" fmla="*/ 1009484 w 1164125"/>
                <a:gd name="connsiteY178" fmla="*/ 161365 h 793376"/>
                <a:gd name="connsiteX179" fmla="*/ 1002760 w 1164125"/>
                <a:gd name="connsiteY179" fmla="*/ 141194 h 793376"/>
                <a:gd name="connsiteX180" fmla="*/ 982589 w 1164125"/>
                <a:gd name="connsiteY180" fmla="*/ 127747 h 793376"/>
                <a:gd name="connsiteX181" fmla="*/ 948972 w 1164125"/>
                <a:gd name="connsiteY181" fmla="*/ 100853 h 793376"/>
                <a:gd name="connsiteX182" fmla="*/ 881737 w 1164125"/>
                <a:gd name="connsiteY182" fmla="*/ 87406 h 793376"/>
                <a:gd name="connsiteX183" fmla="*/ 841395 w 1164125"/>
                <a:gd name="connsiteY183" fmla="*/ 60512 h 793376"/>
                <a:gd name="connsiteX184" fmla="*/ 821225 w 1164125"/>
                <a:gd name="connsiteY184" fmla="*/ 47065 h 793376"/>
                <a:gd name="connsiteX185" fmla="*/ 801054 w 1164125"/>
                <a:gd name="connsiteY185" fmla="*/ 20170 h 793376"/>
                <a:gd name="connsiteX186" fmla="*/ 774160 w 1164125"/>
                <a:gd name="connsiteY186" fmla="*/ 0 h 793376"/>
                <a:gd name="connsiteX187" fmla="*/ 653137 w 1164125"/>
                <a:gd name="connsiteY187" fmla="*/ 6723 h 793376"/>
                <a:gd name="connsiteX188" fmla="*/ 612795 w 1164125"/>
                <a:gd name="connsiteY188" fmla="*/ 13447 h 793376"/>
                <a:gd name="connsiteX189" fmla="*/ 263172 w 1164125"/>
                <a:gd name="connsiteY189" fmla="*/ 20170 h 793376"/>
                <a:gd name="connsiteX190" fmla="*/ 195937 w 1164125"/>
                <a:gd name="connsiteY190" fmla="*/ 67235 h 793376"/>
                <a:gd name="connsiteX191" fmla="*/ 175766 w 1164125"/>
                <a:gd name="connsiteY191" fmla="*/ 94129 h 793376"/>
                <a:gd name="connsiteX192" fmla="*/ 162319 w 1164125"/>
                <a:gd name="connsiteY192" fmla="*/ 134470 h 793376"/>
                <a:gd name="connsiteX193" fmla="*/ 142148 w 1164125"/>
                <a:gd name="connsiteY193" fmla="*/ 174812 h 793376"/>
                <a:gd name="connsiteX194" fmla="*/ 135425 w 1164125"/>
                <a:gd name="connsiteY194" fmla="*/ 208429 h 793376"/>
                <a:gd name="connsiteX195" fmla="*/ 108531 w 1164125"/>
                <a:gd name="connsiteY195" fmla="*/ 228600 h 793376"/>
                <a:gd name="connsiteX196" fmla="*/ 95084 w 1164125"/>
                <a:gd name="connsiteY196" fmla="*/ 248770 h 793376"/>
                <a:gd name="connsiteX197" fmla="*/ 81637 w 1164125"/>
                <a:gd name="connsiteY197" fmla="*/ 289112 h 793376"/>
                <a:gd name="connsiteX198" fmla="*/ 101807 w 1164125"/>
                <a:gd name="connsiteY198" fmla="*/ 316006 h 793376"/>
                <a:gd name="connsiteX199" fmla="*/ 195937 w 1164125"/>
                <a:gd name="connsiteY199" fmla="*/ 356347 h 793376"/>
                <a:gd name="connsiteX200" fmla="*/ 256448 w 1164125"/>
                <a:gd name="connsiteY200" fmla="*/ 389965 h 793376"/>
                <a:gd name="connsiteX201" fmla="*/ 370748 w 1164125"/>
                <a:gd name="connsiteY201" fmla="*/ 430306 h 793376"/>
                <a:gd name="connsiteX202" fmla="*/ 290066 w 1164125"/>
                <a:gd name="connsiteY202" fmla="*/ 450476 h 793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</a:cxnLst>
              <a:rect l="l" t="t" r="r" b="b"/>
              <a:pathLst>
                <a:path w="1164125" h="793376">
                  <a:moveTo>
                    <a:pt x="222831" y="376517"/>
                  </a:moveTo>
                  <a:cubicBezTo>
                    <a:pt x="220590" y="387723"/>
                    <a:pt x="215347" y="398732"/>
                    <a:pt x="216107" y="410135"/>
                  </a:cubicBezTo>
                  <a:cubicBezTo>
                    <a:pt x="220906" y="482125"/>
                    <a:pt x="249673" y="474100"/>
                    <a:pt x="209384" y="544606"/>
                  </a:cubicBezTo>
                  <a:cubicBezTo>
                    <a:pt x="202264" y="557066"/>
                    <a:pt x="187706" y="563540"/>
                    <a:pt x="175766" y="571500"/>
                  </a:cubicBezTo>
                  <a:cubicBezTo>
                    <a:pt x="104643" y="618915"/>
                    <a:pt x="149793" y="577301"/>
                    <a:pt x="108531" y="618565"/>
                  </a:cubicBezTo>
                  <a:cubicBezTo>
                    <a:pt x="117496" y="629771"/>
                    <a:pt x="123120" y="644799"/>
                    <a:pt x="135425" y="652182"/>
                  </a:cubicBezTo>
                  <a:cubicBezTo>
                    <a:pt x="147115" y="659196"/>
                    <a:pt x="162458" y="655949"/>
                    <a:pt x="175766" y="658906"/>
                  </a:cubicBezTo>
                  <a:cubicBezTo>
                    <a:pt x="182685" y="660443"/>
                    <a:pt x="189122" y="663682"/>
                    <a:pt x="195937" y="665629"/>
                  </a:cubicBezTo>
                  <a:cubicBezTo>
                    <a:pt x="204822" y="668168"/>
                    <a:pt x="213866" y="670112"/>
                    <a:pt x="222831" y="672353"/>
                  </a:cubicBezTo>
                  <a:cubicBezTo>
                    <a:pt x="283343" y="670112"/>
                    <a:pt x="343938" y="669528"/>
                    <a:pt x="404366" y="665629"/>
                  </a:cubicBezTo>
                  <a:cubicBezTo>
                    <a:pt x="413587" y="665034"/>
                    <a:pt x="422047" y="658197"/>
                    <a:pt x="431260" y="658906"/>
                  </a:cubicBezTo>
                  <a:cubicBezTo>
                    <a:pt x="451862" y="660491"/>
                    <a:pt x="471601" y="667871"/>
                    <a:pt x="491772" y="672353"/>
                  </a:cubicBezTo>
                  <a:cubicBezTo>
                    <a:pt x="498495" y="676835"/>
                    <a:pt x="507308" y="679180"/>
                    <a:pt x="511942" y="685800"/>
                  </a:cubicBezTo>
                  <a:cubicBezTo>
                    <a:pt x="523438" y="702222"/>
                    <a:pt x="520225" y="732143"/>
                    <a:pt x="538837" y="739588"/>
                  </a:cubicBezTo>
                  <a:lnTo>
                    <a:pt x="572454" y="753035"/>
                  </a:lnTo>
                  <a:cubicBezTo>
                    <a:pt x="626232" y="681333"/>
                    <a:pt x="555052" y="789024"/>
                    <a:pt x="585901" y="665629"/>
                  </a:cubicBezTo>
                  <a:cubicBezTo>
                    <a:pt x="599773" y="610141"/>
                    <a:pt x="657156" y="602883"/>
                    <a:pt x="700201" y="584947"/>
                  </a:cubicBezTo>
                  <a:cubicBezTo>
                    <a:pt x="709166" y="573741"/>
                    <a:pt x="720677" y="564165"/>
                    <a:pt x="727095" y="551329"/>
                  </a:cubicBezTo>
                  <a:cubicBezTo>
                    <a:pt x="734392" y="536736"/>
                    <a:pt x="725949" y="511562"/>
                    <a:pt x="740542" y="504265"/>
                  </a:cubicBezTo>
                  <a:lnTo>
                    <a:pt x="780884" y="524435"/>
                  </a:lnTo>
                  <a:cubicBezTo>
                    <a:pt x="836570" y="603987"/>
                    <a:pt x="803479" y="579435"/>
                    <a:pt x="868289" y="611841"/>
                  </a:cubicBezTo>
                  <a:cubicBezTo>
                    <a:pt x="912295" y="608174"/>
                    <a:pt x="942165" y="615742"/>
                    <a:pt x="975866" y="591670"/>
                  </a:cubicBezTo>
                  <a:cubicBezTo>
                    <a:pt x="983603" y="586143"/>
                    <a:pt x="989313" y="578223"/>
                    <a:pt x="996037" y="571500"/>
                  </a:cubicBezTo>
                  <a:cubicBezTo>
                    <a:pt x="998278" y="560294"/>
                    <a:pt x="1002760" y="549310"/>
                    <a:pt x="1002760" y="537882"/>
                  </a:cubicBezTo>
                  <a:cubicBezTo>
                    <a:pt x="1002760" y="509129"/>
                    <a:pt x="1000430" y="477332"/>
                    <a:pt x="969142" y="463923"/>
                  </a:cubicBezTo>
                  <a:cubicBezTo>
                    <a:pt x="948134" y="454920"/>
                    <a:pt x="924319" y="454958"/>
                    <a:pt x="901907" y="450476"/>
                  </a:cubicBezTo>
                  <a:cubicBezTo>
                    <a:pt x="899666" y="437029"/>
                    <a:pt x="881959" y="406829"/>
                    <a:pt x="895184" y="410135"/>
                  </a:cubicBezTo>
                  <a:cubicBezTo>
                    <a:pt x="938919" y="421069"/>
                    <a:pt x="954664" y="465738"/>
                    <a:pt x="975866" y="497541"/>
                  </a:cubicBezTo>
                  <a:cubicBezTo>
                    <a:pt x="982082" y="506865"/>
                    <a:pt x="989313" y="515470"/>
                    <a:pt x="996037" y="524435"/>
                  </a:cubicBezTo>
                  <a:cubicBezTo>
                    <a:pt x="1002760" y="517712"/>
                    <a:pt x="1011224" y="512363"/>
                    <a:pt x="1016207" y="504265"/>
                  </a:cubicBezTo>
                  <a:cubicBezTo>
                    <a:pt x="1033604" y="475995"/>
                    <a:pt x="1062633" y="408210"/>
                    <a:pt x="1076719" y="376517"/>
                  </a:cubicBezTo>
                  <a:cubicBezTo>
                    <a:pt x="1078960" y="360829"/>
                    <a:pt x="1084758" y="345246"/>
                    <a:pt x="1083442" y="329453"/>
                  </a:cubicBezTo>
                  <a:cubicBezTo>
                    <a:pt x="1080972" y="299812"/>
                    <a:pt x="1065595" y="289724"/>
                    <a:pt x="1043101" y="275665"/>
                  </a:cubicBezTo>
                  <a:cubicBezTo>
                    <a:pt x="1034602" y="270353"/>
                    <a:pt x="1025931" y="264648"/>
                    <a:pt x="1016207" y="262217"/>
                  </a:cubicBezTo>
                  <a:cubicBezTo>
                    <a:pt x="998678" y="257835"/>
                    <a:pt x="980348" y="257735"/>
                    <a:pt x="962419" y="255494"/>
                  </a:cubicBezTo>
                  <a:cubicBezTo>
                    <a:pt x="879495" y="273423"/>
                    <a:pt x="794910" y="284903"/>
                    <a:pt x="713648" y="309282"/>
                  </a:cubicBezTo>
                  <a:cubicBezTo>
                    <a:pt x="533326" y="363378"/>
                    <a:pt x="715617" y="363795"/>
                    <a:pt x="545560" y="349623"/>
                  </a:cubicBezTo>
                  <a:cubicBezTo>
                    <a:pt x="541078" y="342900"/>
                    <a:pt x="535457" y="336809"/>
                    <a:pt x="532113" y="329453"/>
                  </a:cubicBezTo>
                  <a:cubicBezTo>
                    <a:pt x="499997" y="258800"/>
                    <a:pt x="512055" y="274085"/>
                    <a:pt x="518666" y="181535"/>
                  </a:cubicBezTo>
                  <a:cubicBezTo>
                    <a:pt x="554525" y="186017"/>
                    <a:pt x="591959" y="183554"/>
                    <a:pt x="626242" y="194982"/>
                  </a:cubicBezTo>
                  <a:cubicBezTo>
                    <a:pt x="641276" y="199994"/>
                    <a:pt x="647933" y="218164"/>
                    <a:pt x="659860" y="228600"/>
                  </a:cubicBezTo>
                  <a:cubicBezTo>
                    <a:pt x="678433" y="244851"/>
                    <a:pt x="682811" y="242742"/>
                    <a:pt x="706925" y="248770"/>
                  </a:cubicBezTo>
                  <a:cubicBezTo>
                    <a:pt x="752891" y="225787"/>
                    <a:pt x="777160" y="220740"/>
                    <a:pt x="807778" y="174812"/>
                  </a:cubicBezTo>
                  <a:cubicBezTo>
                    <a:pt x="818400" y="158879"/>
                    <a:pt x="821225" y="138953"/>
                    <a:pt x="827948" y="121023"/>
                  </a:cubicBezTo>
                  <a:cubicBezTo>
                    <a:pt x="823466" y="109817"/>
                    <a:pt x="822355" y="96569"/>
                    <a:pt x="814501" y="87406"/>
                  </a:cubicBezTo>
                  <a:cubicBezTo>
                    <a:pt x="807978" y="79796"/>
                    <a:pt x="797620" y="73524"/>
                    <a:pt x="787607" y="73959"/>
                  </a:cubicBezTo>
                  <a:cubicBezTo>
                    <a:pt x="744538" y="75831"/>
                    <a:pt x="702442" y="87406"/>
                    <a:pt x="659860" y="94129"/>
                  </a:cubicBezTo>
                  <a:cubicBezTo>
                    <a:pt x="622515" y="119026"/>
                    <a:pt x="602433" y="131336"/>
                    <a:pt x="565731" y="161365"/>
                  </a:cubicBezTo>
                  <a:cubicBezTo>
                    <a:pt x="558372" y="167386"/>
                    <a:pt x="553623" y="176496"/>
                    <a:pt x="545560" y="181535"/>
                  </a:cubicBezTo>
                  <a:cubicBezTo>
                    <a:pt x="517843" y="198858"/>
                    <a:pt x="489967" y="197729"/>
                    <a:pt x="458154" y="201706"/>
                  </a:cubicBezTo>
                  <a:cubicBezTo>
                    <a:pt x="351913" y="195457"/>
                    <a:pt x="170429" y="261222"/>
                    <a:pt x="236278" y="107576"/>
                  </a:cubicBezTo>
                  <a:cubicBezTo>
                    <a:pt x="241032" y="96483"/>
                    <a:pt x="243030" y="131152"/>
                    <a:pt x="249725" y="141194"/>
                  </a:cubicBezTo>
                  <a:cubicBezTo>
                    <a:pt x="261186" y="158386"/>
                    <a:pt x="277668" y="171729"/>
                    <a:pt x="290066" y="188259"/>
                  </a:cubicBezTo>
                  <a:cubicBezTo>
                    <a:pt x="297907" y="198713"/>
                    <a:pt x="302988" y="211003"/>
                    <a:pt x="310237" y="221876"/>
                  </a:cubicBezTo>
                  <a:cubicBezTo>
                    <a:pt x="320931" y="237917"/>
                    <a:pt x="332648" y="253253"/>
                    <a:pt x="343854" y="268941"/>
                  </a:cubicBezTo>
                  <a:cubicBezTo>
                    <a:pt x="352036" y="293486"/>
                    <a:pt x="352664" y="292590"/>
                    <a:pt x="357301" y="322729"/>
                  </a:cubicBezTo>
                  <a:cubicBezTo>
                    <a:pt x="360049" y="340588"/>
                    <a:pt x="353397" y="361904"/>
                    <a:pt x="364025" y="376517"/>
                  </a:cubicBezTo>
                  <a:cubicBezTo>
                    <a:pt x="374064" y="390321"/>
                    <a:pt x="395551" y="389625"/>
                    <a:pt x="411089" y="396688"/>
                  </a:cubicBezTo>
                  <a:cubicBezTo>
                    <a:pt x="420214" y="400836"/>
                    <a:pt x="429019" y="405653"/>
                    <a:pt x="437984" y="410135"/>
                  </a:cubicBezTo>
                  <a:cubicBezTo>
                    <a:pt x="467119" y="403412"/>
                    <a:pt x="500319" y="406261"/>
                    <a:pt x="525389" y="389965"/>
                  </a:cubicBezTo>
                  <a:cubicBezTo>
                    <a:pt x="551392" y="373063"/>
                    <a:pt x="592672" y="282295"/>
                    <a:pt x="606072" y="255494"/>
                  </a:cubicBezTo>
                  <a:cubicBezTo>
                    <a:pt x="610229" y="193131"/>
                    <a:pt x="626638" y="118223"/>
                    <a:pt x="585901" y="60512"/>
                  </a:cubicBezTo>
                  <a:cubicBezTo>
                    <a:pt x="573394" y="42794"/>
                    <a:pt x="504624" y="36414"/>
                    <a:pt x="485048" y="33617"/>
                  </a:cubicBezTo>
                  <a:cubicBezTo>
                    <a:pt x="442466" y="35858"/>
                    <a:pt x="399229" y="32576"/>
                    <a:pt x="357301" y="40341"/>
                  </a:cubicBezTo>
                  <a:cubicBezTo>
                    <a:pt x="308864" y="49311"/>
                    <a:pt x="298664" y="70834"/>
                    <a:pt x="276619" y="107576"/>
                  </a:cubicBezTo>
                  <a:cubicBezTo>
                    <a:pt x="240167" y="168329"/>
                    <a:pt x="247810" y="153661"/>
                    <a:pt x="229554" y="208429"/>
                  </a:cubicBezTo>
                  <a:cubicBezTo>
                    <a:pt x="217222" y="282427"/>
                    <a:pt x="233841" y="222168"/>
                    <a:pt x="175766" y="309282"/>
                  </a:cubicBezTo>
                  <a:cubicBezTo>
                    <a:pt x="164356" y="326397"/>
                    <a:pt x="162523" y="334750"/>
                    <a:pt x="142148" y="342900"/>
                  </a:cubicBezTo>
                  <a:cubicBezTo>
                    <a:pt x="126999" y="348960"/>
                    <a:pt x="110772" y="351865"/>
                    <a:pt x="95084" y="356347"/>
                  </a:cubicBezTo>
                  <a:cubicBezTo>
                    <a:pt x="74913" y="347382"/>
                    <a:pt x="54315" y="339324"/>
                    <a:pt x="34572" y="329453"/>
                  </a:cubicBezTo>
                  <a:cubicBezTo>
                    <a:pt x="27344" y="325839"/>
                    <a:pt x="19574" y="322214"/>
                    <a:pt x="14401" y="316006"/>
                  </a:cubicBezTo>
                  <a:cubicBezTo>
                    <a:pt x="7985" y="308306"/>
                    <a:pt x="5436" y="298077"/>
                    <a:pt x="954" y="289112"/>
                  </a:cubicBezTo>
                  <a:cubicBezTo>
                    <a:pt x="3195" y="275665"/>
                    <a:pt x="-5955" y="248770"/>
                    <a:pt x="7678" y="248770"/>
                  </a:cubicBezTo>
                  <a:cubicBezTo>
                    <a:pt x="25182" y="248770"/>
                    <a:pt x="33058" y="273667"/>
                    <a:pt x="41295" y="289112"/>
                  </a:cubicBezTo>
                  <a:cubicBezTo>
                    <a:pt x="111289" y="420351"/>
                    <a:pt x="27454" y="296232"/>
                    <a:pt x="74913" y="383241"/>
                  </a:cubicBezTo>
                  <a:cubicBezTo>
                    <a:pt x="82652" y="397429"/>
                    <a:pt x="93492" y="409724"/>
                    <a:pt x="101807" y="423582"/>
                  </a:cubicBezTo>
                  <a:cubicBezTo>
                    <a:pt x="106964" y="432176"/>
                    <a:pt x="107236" y="444462"/>
                    <a:pt x="115254" y="450476"/>
                  </a:cubicBezTo>
                  <a:cubicBezTo>
                    <a:pt x="126594" y="458981"/>
                    <a:pt x="142148" y="459441"/>
                    <a:pt x="155595" y="463923"/>
                  </a:cubicBezTo>
                  <a:cubicBezTo>
                    <a:pt x="166801" y="461682"/>
                    <a:pt x="179600" y="463380"/>
                    <a:pt x="189213" y="457200"/>
                  </a:cubicBezTo>
                  <a:cubicBezTo>
                    <a:pt x="211914" y="442607"/>
                    <a:pt x="231954" y="423722"/>
                    <a:pt x="249725" y="403412"/>
                  </a:cubicBezTo>
                  <a:cubicBezTo>
                    <a:pt x="273741" y="375965"/>
                    <a:pt x="305272" y="305721"/>
                    <a:pt x="316960" y="275665"/>
                  </a:cubicBezTo>
                  <a:cubicBezTo>
                    <a:pt x="322874" y="260458"/>
                    <a:pt x="325925" y="244288"/>
                    <a:pt x="330407" y="228600"/>
                  </a:cubicBezTo>
                  <a:cubicBezTo>
                    <a:pt x="321442" y="192741"/>
                    <a:pt x="335440" y="139647"/>
                    <a:pt x="303513" y="121023"/>
                  </a:cubicBezTo>
                  <a:cubicBezTo>
                    <a:pt x="278297" y="106313"/>
                    <a:pt x="182806" y="120811"/>
                    <a:pt x="142148" y="147917"/>
                  </a:cubicBezTo>
                  <a:cubicBezTo>
                    <a:pt x="130208" y="155877"/>
                    <a:pt x="119737" y="165847"/>
                    <a:pt x="108531" y="174812"/>
                  </a:cubicBezTo>
                  <a:cubicBezTo>
                    <a:pt x="92843" y="199465"/>
                    <a:pt x="50614" y="221639"/>
                    <a:pt x="61466" y="248770"/>
                  </a:cubicBezTo>
                  <a:cubicBezTo>
                    <a:pt x="74913" y="282388"/>
                    <a:pt x="82074" y="319265"/>
                    <a:pt x="101807" y="349623"/>
                  </a:cubicBezTo>
                  <a:cubicBezTo>
                    <a:pt x="122965" y="382173"/>
                    <a:pt x="153337" y="381141"/>
                    <a:pt x="182489" y="396688"/>
                  </a:cubicBezTo>
                  <a:cubicBezTo>
                    <a:pt x="205551" y="408988"/>
                    <a:pt x="225841" y="426414"/>
                    <a:pt x="249725" y="437029"/>
                  </a:cubicBezTo>
                  <a:lnTo>
                    <a:pt x="310237" y="463923"/>
                  </a:lnTo>
                  <a:cubicBezTo>
                    <a:pt x="319337" y="468123"/>
                    <a:pt x="327972" y="473299"/>
                    <a:pt x="337131" y="477370"/>
                  </a:cubicBezTo>
                  <a:cubicBezTo>
                    <a:pt x="348160" y="482272"/>
                    <a:pt x="359542" y="486335"/>
                    <a:pt x="370748" y="490817"/>
                  </a:cubicBezTo>
                  <a:cubicBezTo>
                    <a:pt x="377472" y="497541"/>
                    <a:pt x="390919" y="501479"/>
                    <a:pt x="390919" y="510988"/>
                  </a:cubicBezTo>
                  <a:cubicBezTo>
                    <a:pt x="390919" y="560750"/>
                    <a:pt x="378315" y="609722"/>
                    <a:pt x="370748" y="658906"/>
                  </a:cubicBezTo>
                  <a:cubicBezTo>
                    <a:pt x="369343" y="668039"/>
                    <a:pt x="368157" y="677535"/>
                    <a:pt x="364025" y="685800"/>
                  </a:cubicBezTo>
                  <a:cubicBezTo>
                    <a:pt x="359014" y="695823"/>
                    <a:pt x="349296" y="702898"/>
                    <a:pt x="343854" y="712694"/>
                  </a:cubicBezTo>
                  <a:cubicBezTo>
                    <a:pt x="327105" y="742842"/>
                    <a:pt x="338761" y="747466"/>
                    <a:pt x="310237" y="766482"/>
                  </a:cubicBezTo>
                  <a:cubicBezTo>
                    <a:pt x="304340" y="770413"/>
                    <a:pt x="296790" y="770965"/>
                    <a:pt x="290066" y="773206"/>
                  </a:cubicBezTo>
                  <a:cubicBezTo>
                    <a:pt x="278860" y="766482"/>
                    <a:pt x="265689" y="762276"/>
                    <a:pt x="256448" y="753035"/>
                  </a:cubicBezTo>
                  <a:cubicBezTo>
                    <a:pt x="242529" y="739116"/>
                    <a:pt x="239677" y="709521"/>
                    <a:pt x="236278" y="692523"/>
                  </a:cubicBezTo>
                  <a:cubicBezTo>
                    <a:pt x="238519" y="670111"/>
                    <a:pt x="235092" y="646377"/>
                    <a:pt x="243001" y="625288"/>
                  </a:cubicBezTo>
                  <a:cubicBezTo>
                    <a:pt x="262028" y="574548"/>
                    <a:pt x="270463" y="590935"/>
                    <a:pt x="303513" y="578223"/>
                  </a:cubicBezTo>
                  <a:cubicBezTo>
                    <a:pt x="397458" y="542090"/>
                    <a:pt x="330478" y="558038"/>
                    <a:pt x="397642" y="544606"/>
                  </a:cubicBezTo>
                  <a:cubicBezTo>
                    <a:pt x="424611" y="560787"/>
                    <a:pt x="443911" y="567060"/>
                    <a:pt x="458154" y="598394"/>
                  </a:cubicBezTo>
                  <a:cubicBezTo>
                    <a:pt x="463795" y="610805"/>
                    <a:pt x="459984" y="626011"/>
                    <a:pt x="464878" y="638735"/>
                  </a:cubicBezTo>
                  <a:cubicBezTo>
                    <a:pt x="471364" y="655600"/>
                    <a:pt x="483691" y="669639"/>
                    <a:pt x="491772" y="685800"/>
                  </a:cubicBezTo>
                  <a:cubicBezTo>
                    <a:pt x="536826" y="775907"/>
                    <a:pt x="472496" y="666971"/>
                    <a:pt x="525389" y="746312"/>
                  </a:cubicBezTo>
                  <a:cubicBezTo>
                    <a:pt x="532638" y="757185"/>
                    <a:pt x="535105" y="772088"/>
                    <a:pt x="545560" y="779929"/>
                  </a:cubicBezTo>
                  <a:cubicBezTo>
                    <a:pt x="554702" y="786786"/>
                    <a:pt x="567883" y="784915"/>
                    <a:pt x="579178" y="786653"/>
                  </a:cubicBezTo>
                  <a:cubicBezTo>
                    <a:pt x="597037" y="789400"/>
                    <a:pt x="615037" y="791135"/>
                    <a:pt x="632966" y="793376"/>
                  </a:cubicBezTo>
                  <a:cubicBezTo>
                    <a:pt x="695985" y="788529"/>
                    <a:pt x="736342" y="799764"/>
                    <a:pt x="780884" y="746312"/>
                  </a:cubicBezTo>
                  <a:cubicBezTo>
                    <a:pt x="789611" y="735839"/>
                    <a:pt x="785366" y="719417"/>
                    <a:pt x="787607" y="705970"/>
                  </a:cubicBezTo>
                  <a:cubicBezTo>
                    <a:pt x="780884" y="685800"/>
                    <a:pt x="784289" y="658422"/>
                    <a:pt x="767437" y="645459"/>
                  </a:cubicBezTo>
                  <a:cubicBezTo>
                    <a:pt x="749584" y="631726"/>
                    <a:pt x="722449" y="642248"/>
                    <a:pt x="700201" y="638735"/>
                  </a:cubicBezTo>
                  <a:cubicBezTo>
                    <a:pt x="637235" y="628793"/>
                    <a:pt x="574695" y="616323"/>
                    <a:pt x="511942" y="605117"/>
                  </a:cubicBezTo>
                  <a:cubicBezTo>
                    <a:pt x="505219" y="598394"/>
                    <a:pt x="494568" y="594035"/>
                    <a:pt x="491772" y="584947"/>
                  </a:cubicBezTo>
                  <a:cubicBezTo>
                    <a:pt x="476335" y="534778"/>
                    <a:pt x="491153" y="426675"/>
                    <a:pt x="498495" y="389965"/>
                  </a:cubicBezTo>
                  <a:cubicBezTo>
                    <a:pt x="501444" y="375222"/>
                    <a:pt x="506349" y="358245"/>
                    <a:pt x="518666" y="349623"/>
                  </a:cubicBezTo>
                  <a:cubicBezTo>
                    <a:pt x="531649" y="340535"/>
                    <a:pt x="550043" y="345141"/>
                    <a:pt x="565731" y="342900"/>
                  </a:cubicBezTo>
                  <a:cubicBezTo>
                    <a:pt x="594866" y="349623"/>
                    <a:pt x="630166" y="343928"/>
                    <a:pt x="653137" y="363070"/>
                  </a:cubicBezTo>
                  <a:cubicBezTo>
                    <a:pt x="697805" y="400293"/>
                    <a:pt x="683712" y="478048"/>
                    <a:pt x="693478" y="524435"/>
                  </a:cubicBezTo>
                  <a:cubicBezTo>
                    <a:pt x="696994" y="541137"/>
                    <a:pt x="707309" y="555652"/>
                    <a:pt x="713648" y="571500"/>
                  </a:cubicBezTo>
                  <a:cubicBezTo>
                    <a:pt x="716280" y="578080"/>
                    <a:pt x="718131" y="584947"/>
                    <a:pt x="720372" y="591670"/>
                  </a:cubicBezTo>
                  <a:cubicBezTo>
                    <a:pt x="731578" y="582705"/>
                    <a:pt x="743263" y="574310"/>
                    <a:pt x="753989" y="564776"/>
                  </a:cubicBezTo>
                  <a:cubicBezTo>
                    <a:pt x="779240" y="542330"/>
                    <a:pt x="792126" y="524392"/>
                    <a:pt x="814501" y="497541"/>
                  </a:cubicBezTo>
                  <a:cubicBezTo>
                    <a:pt x="831244" y="397086"/>
                    <a:pt x="815755" y="441246"/>
                    <a:pt x="854842" y="363070"/>
                  </a:cubicBezTo>
                  <a:cubicBezTo>
                    <a:pt x="863807" y="383241"/>
                    <a:pt x="879624" y="401610"/>
                    <a:pt x="881737" y="423582"/>
                  </a:cubicBezTo>
                  <a:cubicBezTo>
                    <a:pt x="912766" y="746286"/>
                    <a:pt x="817921" y="642155"/>
                    <a:pt x="908631" y="732865"/>
                  </a:cubicBezTo>
                  <a:cubicBezTo>
                    <a:pt x="954832" y="718527"/>
                    <a:pt x="1105219" y="695790"/>
                    <a:pt x="1157401" y="632012"/>
                  </a:cubicBezTo>
                  <a:cubicBezTo>
                    <a:pt x="1164638" y="623167"/>
                    <a:pt x="1161884" y="609600"/>
                    <a:pt x="1164125" y="598394"/>
                  </a:cubicBezTo>
                  <a:cubicBezTo>
                    <a:pt x="1157401" y="582706"/>
                    <a:pt x="1153742" y="565312"/>
                    <a:pt x="1143954" y="551329"/>
                  </a:cubicBezTo>
                  <a:cubicBezTo>
                    <a:pt x="1126629" y="526579"/>
                    <a:pt x="1113944" y="533081"/>
                    <a:pt x="1090166" y="524435"/>
                  </a:cubicBezTo>
                  <a:cubicBezTo>
                    <a:pt x="1074125" y="518602"/>
                    <a:pt x="1058639" y="511328"/>
                    <a:pt x="1043101" y="504265"/>
                  </a:cubicBezTo>
                  <a:cubicBezTo>
                    <a:pt x="1033976" y="500117"/>
                    <a:pt x="1025877" y="493454"/>
                    <a:pt x="1016207" y="490817"/>
                  </a:cubicBezTo>
                  <a:cubicBezTo>
                    <a:pt x="1000918" y="486647"/>
                    <a:pt x="984830" y="486335"/>
                    <a:pt x="969142" y="484094"/>
                  </a:cubicBezTo>
                  <a:cubicBezTo>
                    <a:pt x="950267" y="474656"/>
                    <a:pt x="920477" y="465076"/>
                    <a:pt x="908631" y="443753"/>
                  </a:cubicBezTo>
                  <a:cubicBezTo>
                    <a:pt x="901747" y="431362"/>
                    <a:pt x="899666" y="416859"/>
                    <a:pt x="895184" y="403412"/>
                  </a:cubicBezTo>
                  <a:cubicBezTo>
                    <a:pt x="897425" y="378759"/>
                    <a:pt x="889885" y="351092"/>
                    <a:pt x="901907" y="329453"/>
                  </a:cubicBezTo>
                  <a:cubicBezTo>
                    <a:pt x="914317" y="307115"/>
                    <a:pt x="942912" y="298894"/>
                    <a:pt x="962419" y="282388"/>
                  </a:cubicBezTo>
                  <a:cubicBezTo>
                    <a:pt x="972097" y="274199"/>
                    <a:pt x="980348" y="264459"/>
                    <a:pt x="989313" y="255494"/>
                  </a:cubicBezTo>
                  <a:cubicBezTo>
                    <a:pt x="993795" y="239806"/>
                    <a:pt x="997184" y="223763"/>
                    <a:pt x="1002760" y="208429"/>
                  </a:cubicBezTo>
                  <a:cubicBezTo>
                    <a:pt x="1006185" y="199010"/>
                    <a:pt x="1018961" y="191172"/>
                    <a:pt x="1016207" y="181535"/>
                  </a:cubicBezTo>
                  <a:cubicBezTo>
                    <a:pt x="1013129" y="170760"/>
                    <a:pt x="998278" y="168088"/>
                    <a:pt x="989313" y="161365"/>
                  </a:cubicBezTo>
                  <a:cubicBezTo>
                    <a:pt x="931042" y="165847"/>
                    <a:pt x="872243" y="165790"/>
                    <a:pt x="814501" y="174812"/>
                  </a:cubicBezTo>
                  <a:cubicBezTo>
                    <a:pt x="799647" y="177133"/>
                    <a:pt x="789194" y="194982"/>
                    <a:pt x="774160" y="194982"/>
                  </a:cubicBezTo>
                  <a:cubicBezTo>
                    <a:pt x="748607" y="194982"/>
                    <a:pt x="724854" y="181535"/>
                    <a:pt x="700201" y="174812"/>
                  </a:cubicBezTo>
                  <a:cubicBezTo>
                    <a:pt x="693478" y="168088"/>
                    <a:pt x="685070" y="162704"/>
                    <a:pt x="680031" y="154641"/>
                  </a:cubicBezTo>
                  <a:cubicBezTo>
                    <a:pt x="663687" y="128489"/>
                    <a:pt x="665625" y="102055"/>
                    <a:pt x="653137" y="73959"/>
                  </a:cubicBezTo>
                  <a:cubicBezTo>
                    <a:pt x="644974" y="55592"/>
                    <a:pt x="611475" y="51107"/>
                    <a:pt x="599348" y="47065"/>
                  </a:cubicBezTo>
                  <a:cubicBezTo>
                    <a:pt x="570213" y="51547"/>
                    <a:pt x="539200" y="49288"/>
                    <a:pt x="511942" y="60512"/>
                  </a:cubicBezTo>
                  <a:cubicBezTo>
                    <a:pt x="485123" y="71555"/>
                    <a:pt x="474025" y="130766"/>
                    <a:pt x="464878" y="147917"/>
                  </a:cubicBezTo>
                  <a:cubicBezTo>
                    <a:pt x="455805" y="164928"/>
                    <a:pt x="441686" y="178765"/>
                    <a:pt x="431260" y="194982"/>
                  </a:cubicBezTo>
                  <a:cubicBezTo>
                    <a:pt x="420903" y="211093"/>
                    <a:pt x="392481" y="262502"/>
                    <a:pt x="384195" y="282388"/>
                  </a:cubicBezTo>
                  <a:cubicBezTo>
                    <a:pt x="378743" y="295472"/>
                    <a:pt x="375230" y="309282"/>
                    <a:pt x="370748" y="322729"/>
                  </a:cubicBezTo>
                  <a:cubicBezTo>
                    <a:pt x="377492" y="369939"/>
                    <a:pt x="406470" y="445213"/>
                    <a:pt x="350578" y="484094"/>
                  </a:cubicBezTo>
                  <a:cubicBezTo>
                    <a:pt x="315670" y="508378"/>
                    <a:pt x="269895" y="510988"/>
                    <a:pt x="229554" y="524435"/>
                  </a:cubicBezTo>
                  <a:lnTo>
                    <a:pt x="209384" y="531159"/>
                  </a:lnTo>
                  <a:cubicBezTo>
                    <a:pt x="202660" y="540124"/>
                    <a:pt x="190694" y="546945"/>
                    <a:pt x="189213" y="558053"/>
                  </a:cubicBezTo>
                  <a:cubicBezTo>
                    <a:pt x="179799" y="628658"/>
                    <a:pt x="186715" y="626777"/>
                    <a:pt x="229554" y="658906"/>
                  </a:cubicBezTo>
                  <a:cubicBezTo>
                    <a:pt x="236019" y="663754"/>
                    <a:pt x="243001" y="667871"/>
                    <a:pt x="249725" y="672353"/>
                  </a:cubicBezTo>
                  <a:cubicBezTo>
                    <a:pt x="291889" y="735597"/>
                    <a:pt x="227279" y="635683"/>
                    <a:pt x="276619" y="726141"/>
                  </a:cubicBezTo>
                  <a:cubicBezTo>
                    <a:pt x="284358" y="740329"/>
                    <a:pt x="289058" y="759254"/>
                    <a:pt x="303513" y="766482"/>
                  </a:cubicBezTo>
                  <a:lnTo>
                    <a:pt x="343854" y="786653"/>
                  </a:lnTo>
                  <a:cubicBezTo>
                    <a:pt x="372989" y="779929"/>
                    <a:pt x="405122" y="781003"/>
                    <a:pt x="431260" y="766482"/>
                  </a:cubicBezTo>
                  <a:cubicBezTo>
                    <a:pt x="448113" y="757119"/>
                    <a:pt x="455805" y="736428"/>
                    <a:pt x="464878" y="719417"/>
                  </a:cubicBezTo>
                  <a:cubicBezTo>
                    <a:pt x="536453" y="585212"/>
                    <a:pt x="453931" y="712304"/>
                    <a:pt x="498495" y="645459"/>
                  </a:cubicBezTo>
                  <a:cubicBezTo>
                    <a:pt x="500736" y="629771"/>
                    <a:pt x="499530" y="613185"/>
                    <a:pt x="505219" y="598394"/>
                  </a:cubicBezTo>
                  <a:cubicBezTo>
                    <a:pt x="506878" y="594080"/>
                    <a:pt x="538636" y="543629"/>
                    <a:pt x="552284" y="537882"/>
                  </a:cubicBezTo>
                  <a:cubicBezTo>
                    <a:pt x="586909" y="523303"/>
                    <a:pt x="624001" y="515471"/>
                    <a:pt x="659860" y="504265"/>
                  </a:cubicBezTo>
                  <a:cubicBezTo>
                    <a:pt x="673307" y="493059"/>
                    <a:pt x="691027" y="485555"/>
                    <a:pt x="700201" y="470647"/>
                  </a:cubicBezTo>
                  <a:cubicBezTo>
                    <a:pt x="709887" y="454907"/>
                    <a:pt x="702906" y="431898"/>
                    <a:pt x="713648" y="416859"/>
                  </a:cubicBezTo>
                  <a:lnTo>
                    <a:pt x="747266" y="369794"/>
                  </a:lnTo>
                  <a:cubicBezTo>
                    <a:pt x="759132" y="398273"/>
                    <a:pt x="803445" y="499092"/>
                    <a:pt x="807778" y="531159"/>
                  </a:cubicBezTo>
                  <a:cubicBezTo>
                    <a:pt x="815287" y="586728"/>
                    <a:pt x="812260" y="643218"/>
                    <a:pt x="814501" y="699247"/>
                  </a:cubicBezTo>
                  <a:cubicBezTo>
                    <a:pt x="830189" y="685800"/>
                    <a:pt x="849493" y="675674"/>
                    <a:pt x="861566" y="658906"/>
                  </a:cubicBezTo>
                  <a:cubicBezTo>
                    <a:pt x="890316" y="618975"/>
                    <a:pt x="900733" y="565951"/>
                    <a:pt x="935525" y="531159"/>
                  </a:cubicBezTo>
                  <a:cubicBezTo>
                    <a:pt x="944490" y="522194"/>
                    <a:pt x="952793" y="512516"/>
                    <a:pt x="962419" y="504265"/>
                  </a:cubicBezTo>
                  <a:cubicBezTo>
                    <a:pt x="970476" y="497358"/>
                    <a:pt x="1012833" y="472672"/>
                    <a:pt x="1016207" y="470647"/>
                  </a:cubicBezTo>
                  <a:cubicBezTo>
                    <a:pt x="1053100" y="359974"/>
                    <a:pt x="1027895" y="443654"/>
                    <a:pt x="1009484" y="161365"/>
                  </a:cubicBezTo>
                  <a:cubicBezTo>
                    <a:pt x="1009023" y="154293"/>
                    <a:pt x="1007188" y="146728"/>
                    <a:pt x="1002760" y="141194"/>
                  </a:cubicBezTo>
                  <a:cubicBezTo>
                    <a:pt x="997712" y="134884"/>
                    <a:pt x="989054" y="132595"/>
                    <a:pt x="982589" y="127747"/>
                  </a:cubicBezTo>
                  <a:cubicBezTo>
                    <a:pt x="971109" y="119137"/>
                    <a:pt x="961141" y="108459"/>
                    <a:pt x="948972" y="100853"/>
                  </a:cubicBezTo>
                  <a:cubicBezTo>
                    <a:pt x="935063" y="92159"/>
                    <a:pt x="888201" y="88329"/>
                    <a:pt x="881737" y="87406"/>
                  </a:cubicBezTo>
                  <a:cubicBezTo>
                    <a:pt x="846290" y="75590"/>
                    <a:pt x="874971" y="88491"/>
                    <a:pt x="841395" y="60512"/>
                  </a:cubicBezTo>
                  <a:cubicBezTo>
                    <a:pt x="835187" y="55339"/>
                    <a:pt x="826939" y="52779"/>
                    <a:pt x="821225" y="47065"/>
                  </a:cubicBezTo>
                  <a:cubicBezTo>
                    <a:pt x="813301" y="39141"/>
                    <a:pt x="808978" y="28094"/>
                    <a:pt x="801054" y="20170"/>
                  </a:cubicBezTo>
                  <a:cubicBezTo>
                    <a:pt x="793130" y="12246"/>
                    <a:pt x="783125" y="6723"/>
                    <a:pt x="774160" y="0"/>
                  </a:cubicBezTo>
                  <a:cubicBezTo>
                    <a:pt x="733819" y="2241"/>
                    <a:pt x="693401" y="3368"/>
                    <a:pt x="653137" y="6723"/>
                  </a:cubicBezTo>
                  <a:cubicBezTo>
                    <a:pt x="639551" y="7855"/>
                    <a:pt x="626420" y="12977"/>
                    <a:pt x="612795" y="13447"/>
                  </a:cubicBezTo>
                  <a:cubicBezTo>
                    <a:pt x="496302" y="17464"/>
                    <a:pt x="379713" y="17929"/>
                    <a:pt x="263172" y="20170"/>
                  </a:cubicBezTo>
                  <a:cubicBezTo>
                    <a:pt x="237201" y="35753"/>
                    <a:pt x="217849" y="45323"/>
                    <a:pt x="195937" y="67235"/>
                  </a:cubicBezTo>
                  <a:cubicBezTo>
                    <a:pt x="188013" y="75159"/>
                    <a:pt x="182490" y="85164"/>
                    <a:pt x="175766" y="94129"/>
                  </a:cubicBezTo>
                  <a:cubicBezTo>
                    <a:pt x="171284" y="107576"/>
                    <a:pt x="168076" y="121517"/>
                    <a:pt x="162319" y="134470"/>
                  </a:cubicBezTo>
                  <a:cubicBezTo>
                    <a:pt x="143540" y="176724"/>
                    <a:pt x="152656" y="132779"/>
                    <a:pt x="142148" y="174812"/>
                  </a:cubicBezTo>
                  <a:cubicBezTo>
                    <a:pt x="139376" y="185898"/>
                    <a:pt x="141482" y="198738"/>
                    <a:pt x="135425" y="208429"/>
                  </a:cubicBezTo>
                  <a:cubicBezTo>
                    <a:pt x="129486" y="217932"/>
                    <a:pt x="116455" y="220676"/>
                    <a:pt x="108531" y="228600"/>
                  </a:cubicBezTo>
                  <a:cubicBezTo>
                    <a:pt x="102817" y="234314"/>
                    <a:pt x="99566" y="242047"/>
                    <a:pt x="95084" y="248770"/>
                  </a:cubicBezTo>
                  <a:cubicBezTo>
                    <a:pt x="90602" y="262217"/>
                    <a:pt x="80227" y="275008"/>
                    <a:pt x="81637" y="289112"/>
                  </a:cubicBezTo>
                  <a:cubicBezTo>
                    <a:pt x="82752" y="300262"/>
                    <a:pt x="93432" y="308561"/>
                    <a:pt x="101807" y="316006"/>
                  </a:cubicBezTo>
                  <a:cubicBezTo>
                    <a:pt x="138145" y="348307"/>
                    <a:pt x="148632" y="344521"/>
                    <a:pt x="195937" y="356347"/>
                  </a:cubicBezTo>
                  <a:cubicBezTo>
                    <a:pt x="216107" y="367553"/>
                    <a:pt x="234011" y="384580"/>
                    <a:pt x="256448" y="389965"/>
                  </a:cubicBezTo>
                  <a:cubicBezTo>
                    <a:pt x="379867" y="419586"/>
                    <a:pt x="355568" y="354400"/>
                    <a:pt x="370748" y="430306"/>
                  </a:cubicBezTo>
                  <a:cubicBezTo>
                    <a:pt x="356229" y="473864"/>
                    <a:pt x="371112" y="450476"/>
                    <a:pt x="290066" y="450476"/>
                  </a:cubicBezTo>
                </a:path>
              </a:pathLst>
            </a:custGeom>
            <a:noFill/>
            <a:ln>
              <a:solidFill>
                <a:srgbClr val="00FFF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796" dirty="0"/>
            </a:p>
          </p:txBody>
        </p: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E0E8F46E-2D98-5E45-DC47-5CB410D50A54}"/>
                </a:ext>
              </a:extLst>
            </p:cNvPr>
            <p:cNvGrpSpPr/>
            <p:nvPr/>
          </p:nvGrpSpPr>
          <p:grpSpPr>
            <a:xfrm>
              <a:off x="4219042" y="1949990"/>
              <a:ext cx="393141" cy="240707"/>
              <a:chOff x="4569312" y="485005"/>
              <a:chExt cx="393141" cy="240707"/>
            </a:xfrm>
          </p:grpSpPr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EAA50DAD-9536-9C9E-3862-3CC2B306BD21}"/>
                  </a:ext>
                </a:extLst>
              </p:cNvPr>
              <p:cNvSpPr/>
              <p:nvPr/>
            </p:nvSpPr>
            <p:spPr>
              <a:xfrm>
                <a:off x="4569312" y="485005"/>
                <a:ext cx="387472" cy="123904"/>
              </a:xfrm>
              <a:custGeom>
                <a:avLst/>
                <a:gdLst>
                  <a:gd name="connsiteX0" fmla="*/ 471495 w 525587"/>
                  <a:gd name="connsiteY0" fmla="*/ 133941 h 171039"/>
                  <a:gd name="connsiteX1" fmla="*/ 486950 w 525587"/>
                  <a:gd name="connsiteY1" fmla="*/ 131365 h 171039"/>
                  <a:gd name="connsiteX2" fmla="*/ 504981 w 525587"/>
                  <a:gd name="connsiteY2" fmla="*/ 131365 h 171039"/>
                  <a:gd name="connsiteX3" fmla="*/ 512708 w 525587"/>
                  <a:gd name="connsiteY3" fmla="*/ 123638 h 171039"/>
                  <a:gd name="connsiteX4" fmla="*/ 525587 w 525587"/>
                  <a:gd name="connsiteY4" fmla="*/ 113334 h 171039"/>
                  <a:gd name="connsiteX5" fmla="*/ 515284 w 525587"/>
                  <a:gd name="connsiteY5" fmla="*/ 108183 h 171039"/>
                  <a:gd name="connsiteX6" fmla="*/ 494677 w 525587"/>
                  <a:gd name="connsiteY6" fmla="*/ 103031 h 171039"/>
                  <a:gd name="connsiteX7" fmla="*/ 489526 w 525587"/>
                  <a:gd name="connsiteY7" fmla="*/ 95304 h 171039"/>
                  <a:gd name="connsiteX8" fmla="*/ 486950 w 525587"/>
                  <a:gd name="connsiteY8" fmla="*/ 69546 h 171039"/>
                  <a:gd name="connsiteX9" fmla="*/ 479223 w 525587"/>
                  <a:gd name="connsiteY9" fmla="*/ 66970 h 171039"/>
                  <a:gd name="connsiteX10" fmla="*/ 466344 w 525587"/>
                  <a:gd name="connsiteY10" fmla="*/ 61819 h 171039"/>
                  <a:gd name="connsiteX11" fmla="*/ 450889 w 525587"/>
                  <a:gd name="connsiteY11" fmla="*/ 69546 h 171039"/>
                  <a:gd name="connsiteX12" fmla="*/ 445738 w 525587"/>
                  <a:gd name="connsiteY12" fmla="*/ 85001 h 171039"/>
                  <a:gd name="connsiteX13" fmla="*/ 425132 w 525587"/>
                  <a:gd name="connsiteY13" fmla="*/ 92728 h 171039"/>
                  <a:gd name="connsiteX14" fmla="*/ 412253 w 525587"/>
                  <a:gd name="connsiteY14" fmla="*/ 87577 h 171039"/>
                  <a:gd name="connsiteX15" fmla="*/ 401950 w 525587"/>
                  <a:gd name="connsiteY15" fmla="*/ 79849 h 171039"/>
                  <a:gd name="connsiteX16" fmla="*/ 394222 w 525587"/>
                  <a:gd name="connsiteY16" fmla="*/ 74698 h 171039"/>
                  <a:gd name="connsiteX17" fmla="*/ 371040 w 525587"/>
                  <a:gd name="connsiteY17" fmla="*/ 54092 h 171039"/>
                  <a:gd name="connsiteX18" fmla="*/ 360737 w 525587"/>
                  <a:gd name="connsiteY18" fmla="*/ 48940 h 171039"/>
                  <a:gd name="connsiteX19" fmla="*/ 340131 w 525587"/>
                  <a:gd name="connsiteY19" fmla="*/ 51516 h 171039"/>
                  <a:gd name="connsiteX20" fmla="*/ 337555 w 525587"/>
                  <a:gd name="connsiteY20" fmla="*/ 59243 h 171039"/>
                  <a:gd name="connsiteX21" fmla="*/ 329828 w 525587"/>
                  <a:gd name="connsiteY21" fmla="*/ 74698 h 171039"/>
                  <a:gd name="connsiteX22" fmla="*/ 314373 w 525587"/>
                  <a:gd name="connsiteY22" fmla="*/ 79849 h 171039"/>
                  <a:gd name="connsiteX23" fmla="*/ 301494 w 525587"/>
                  <a:gd name="connsiteY23" fmla="*/ 74698 h 171039"/>
                  <a:gd name="connsiteX24" fmla="*/ 280888 w 525587"/>
                  <a:gd name="connsiteY24" fmla="*/ 41213 h 171039"/>
                  <a:gd name="connsiteX25" fmla="*/ 283464 w 525587"/>
                  <a:gd name="connsiteY25" fmla="*/ 28334 h 171039"/>
                  <a:gd name="connsiteX26" fmla="*/ 255130 w 525587"/>
                  <a:gd name="connsiteY26" fmla="*/ 0 h 171039"/>
                  <a:gd name="connsiteX27" fmla="*/ 219070 w 525587"/>
                  <a:gd name="connsiteY27" fmla="*/ 51516 h 171039"/>
                  <a:gd name="connsiteX28" fmla="*/ 206191 w 525587"/>
                  <a:gd name="connsiteY28" fmla="*/ 56667 h 171039"/>
                  <a:gd name="connsiteX29" fmla="*/ 188160 w 525587"/>
                  <a:gd name="connsiteY29" fmla="*/ 61819 h 171039"/>
                  <a:gd name="connsiteX30" fmla="*/ 136645 w 525587"/>
                  <a:gd name="connsiteY30" fmla="*/ 56667 h 171039"/>
                  <a:gd name="connsiteX31" fmla="*/ 128917 w 525587"/>
                  <a:gd name="connsiteY31" fmla="*/ 48940 h 171039"/>
                  <a:gd name="connsiteX32" fmla="*/ 118614 w 525587"/>
                  <a:gd name="connsiteY32" fmla="*/ 46364 h 171039"/>
                  <a:gd name="connsiteX33" fmla="*/ 100584 w 525587"/>
                  <a:gd name="connsiteY33" fmla="*/ 48940 h 171039"/>
                  <a:gd name="connsiteX34" fmla="*/ 110887 w 525587"/>
                  <a:gd name="connsiteY34" fmla="*/ 66970 h 171039"/>
                  <a:gd name="connsiteX35" fmla="*/ 134069 w 525587"/>
                  <a:gd name="connsiteY35" fmla="*/ 61819 h 171039"/>
                  <a:gd name="connsiteX36" fmla="*/ 139221 w 525587"/>
                  <a:gd name="connsiteY36" fmla="*/ 46364 h 171039"/>
                  <a:gd name="connsiteX37" fmla="*/ 146948 w 525587"/>
                  <a:gd name="connsiteY37" fmla="*/ 36061 h 171039"/>
                  <a:gd name="connsiteX38" fmla="*/ 103160 w 525587"/>
                  <a:gd name="connsiteY38" fmla="*/ 36061 h 171039"/>
                  <a:gd name="connsiteX39" fmla="*/ 87705 w 525587"/>
                  <a:gd name="connsiteY39" fmla="*/ 48940 h 171039"/>
                  <a:gd name="connsiteX40" fmla="*/ 77402 w 525587"/>
                  <a:gd name="connsiteY40" fmla="*/ 59243 h 171039"/>
                  <a:gd name="connsiteX41" fmla="*/ 51644 w 525587"/>
                  <a:gd name="connsiteY41" fmla="*/ 79849 h 171039"/>
                  <a:gd name="connsiteX42" fmla="*/ 54220 w 525587"/>
                  <a:gd name="connsiteY42" fmla="*/ 87577 h 171039"/>
                  <a:gd name="connsiteX43" fmla="*/ 51644 w 525587"/>
                  <a:gd name="connsiteY43" fmla="*/ 105607 h 171039"/>
                  <a:gd name="connsiteX44" fmla="*/ 20735 w 525587"/>
                  <a:gd name="connsiteY44" fmla="*/ 118486 h 171039"/>
                  <a:gd name="connsiteX45" fmla="*/ 15583 w 525587"/>
                  <a:gd name="connsiteY45" fmla="*/ 126213 h 171039"/>
                  <a:gd name="connsiteX46" fmla="*/ 10432 w 525587"/>
                  <a:gd name="connsiteY46" fmla="*/ 170001 h 171039"/>
                  <a:gd name="connsiteX47" fmla="*/ 129 w 525587"/>
                  <a:gd name="connsiteY47" fmla="*/ 164850 h 171039"/>
                  <a:gd name="connsiteX48" fmla="*/ 2705 w 525587"/>
                  <a:gd name="connsiteY48" fmla="*/ 164850 h 1710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</a:cxnLst>
                <a:rect l="l" t="t" r="r" b="b"/>
                <a:pathLst>
                  <a:path w="525587" h="171039">
                    <a:moveTo>
                      <a:pt x="471495" y="133941"/>
                    </a:moveTo>
                    <a:cubicBezTo>
                      <a:pt x="476647" y="133082"/>
                      <a:pt x="481727" y="131365"/>
                      <a:pt x="486950" y="131365"/>
                    </a:cubicBezTo>
                    <a:cubicBezTo>
                      <a:pt x="512818" y="131365"/>
                      <a:pt x="472766" y="139419"/>
                      <a:pt x="504981" y="131365"/>
                    </a:cubicBezTo>
                    <a:cubicBezTo>
                      <a:pt x="507557" y="128789"/>
                      <a:pt x="509545" y="125445"/>
                      <a:pt x="512708" y="123638"/>
                    </a:cubicBezTo>
                    <a:cubicBezTo>
                      <a:pt x="527357" y="115267"/>
                      <a:pt x="520578" y="128360"/>
                      <a:pt x="525587" y="113334"/>
                    </a:cubicBezTo>
                    <a:cubicBezTo>
                      <a:pt x="522153" y="111617"/>
                      <a:pt x="518927" y="109397"/>
                      <a:pt x="515284" y="108183"/>
                    </a:cubicBezTo>
                    <a:cubicBezTo>
                      <a:pt x="508567" y="105944"/>
                      <a:pt x="501010" y="106197"/>
                      <a:pt x="494677" y="103031"/>
                    </a:cubicBezTo>
                    <a:cubicBezTo>
                      <a:pt x="491908" y="101647"/>
                      <a:pt x="491243" y="97880"/>
                      <a:pt x="489526" y="95304"/>
                    </a:cubicBezTo>
                    <a:cubicBezTo>
                      <a:pt x="488667" y="86718"/>
                      <a:pt x="489899" y="77655"/>
                      <a:pt x="486950" y="69546"/>
                    </a:cubicBezTo>
                    <a:cubicBezTo>
                      <a:pt x="486022" y="66994"/>
                      <a:pt x="481765" y="67923"/>
                      <a:pt x="479223" y="66970"/>
                    </a:cubicBezTo>
                    <a:cubicBezTo>
                      <a:pt x="474894" y="65347"/>
                      <a:pt x="470637" y="63536"/>
                      <a:pt x="466344" y="61819"/>
                    </a:cubicBezTo>
                    <a:cubicBezTo>
                      <a:pt x="462135" y="63222"/>
                      <a:pt x="453516" y="65343"/>
                      <a:pt x="450889" y="69546"/>
                    </a:cubicBezTo>
                    <a:cubicBezTo>
                      <a:pt x="448011" y="74151"/>
                      <a:pt x="450780" y="82984"/>
                      <a:pt x="445738" y="85001"/>
                    </a:cubicBezTo>
                    <a:cubicBezTo>
                      <a:pt x="430338" y="91160"/>
                      <a:pt x="437245" y="88690"/>
                      <a:pt x="425132" y="92728"/>
                    </a:cubicBezTo>
                    <a:cubicBezTo>
                      <a:pt x="420839" y="91011"/>
                      <a:pt x="416295" y="89822"/>
                      <a:pt x="412253" y="87577"/>
                    </a:cubicBezTo>
                    <a:cubicBezTo>
                      <a:pt x="408500" y="85492"/>
                      <a:pt x="405443" y="82344"/>
                      <a:pt x="401950" y="79849"/>
                    </a:cubicBezTo>
                    <a:cubicBezTo>
                      <a:pt x="399431" y="78050"/>
                      <a:pt x="396600" y="76680"/>
                      <a:pt x="394222" y="74698"/>
                    </a:cubicBezTo>
                    <a:cubicBezTo>
                      <a:pt x="376068" y="59570"/>
                      <a:pt x="399760" y="74196"/>
                      <a:pt x="371040" y="54092"/>
                    </a:cubicBezTo>
                    <a:cubicBezTo>
                      <a:pt x="367894" y="51890"/>
                      <a:pt x="364171" y="50657"/>
                      <a:pt x="360737" y="48940"/>
                    </a:cubicBezTo>
                    <a:cubicBezTo>
                      <a:pt x="353868" y="49799"/>
                      <a:pt x="346457" y="48705"/>
                      <a:pt x="340131" y="51516"/>
                    </a:cubicBezTo>
                    <a:cubicBezTo>
                      <a:pt x="337650" y="52619"/>
                      <a:pt x="338658" y="56762"/>
                      <a:pt x="337555" y="59243"/>
                    </a:cubicBezTo>
                    <a:cubicBezTo>
                      <a:pt x="335216" y="64506"/>
                      <a:pt x="334133" y="70872"/>
                      <a:pt x="329828" y="74698"/>
                    </a:cubicBezTo>
                    <a:cubicBezTo>
                      <a:pt x="325769" y="78306"/>
                      <a:pt x="319525" y="78132"/>
                      <a:pt x="314373" y="79849"/>
                    </a:cubicBezTo>
                    <a:cubicBezTo>
                      <a:pt x="310080" y="78132"/>
                      <a:pt x="304763" y="77967"/>
                      <a:pt x="301494" y="74698"/>
                    </a:cubicBezTo>
                    <a:cubicBezTo>
                      <a:pt x="292705" y="65909"/>
                      <a:pt x="286557" y="52551"/>
                      <a:pt x="280888" y="41213"/>
                    </a:cubicBezTo>
                    <a:cubicBezTo>
                      <a:pt x="281747" y="36920"/>
                      <a:pt x="285189" y="32358"/>
                      <a:pt x="283464" y="28334"/>
                    </a:cubicBezTo>
                    <a:cubicBezTo>
                      <a:pt x="274727" y="7946"/>
                      <a:pt x="269620" y="7245"/>
                      <a:pt x="255130" y="0"/>
                    </a:cubicBezTo>
                    <a:cubicBezTo>
                      <a:pt x="206287" y="14655"/>
                      <a:pt x="246019" y="-5376"/>
                      <a:pt x="219070" y="51516"/>
                    </a:cubicBezTo>
                    <a:cubicBezTo>
                      <a:pt x="217091" y="55695"/>
                      <a:pt x="210577" y="55205"/>
                      <a:pt x="206191" y="56667"/>
                    </a:cubicBezTo>
                    <a:cubicBezTo>
                      <a:pt x="200261" y="58644"/>
                      <a:pt x="194170" y="60102"/>
                      <a:pt x="188160" y="61819"/>
                    </a:cubicBezTo>
                    <a:cubicBezTo>
                      <a:pt x="170988" y="60102"/>
                      <a:pt x="153508" y="60333"/>
                      <a:pt x="136645" y="56667"/>
                    </a:cubicBezTo>
                    <a:cubicBezTo>
                      <a:pt x="133085" y="55893"/>
                      <a:pt x="132080" y="50747"/>
                      <a:pt x="128917" y="48940"/>
                    </a:cubicBezTo>
                    <a:cubicBezTo>
                      <a:pt x="125843" y="47184"/>
                      <a:pt x="122048" y="47223"/>
                      <a:pt x="118614" y="46364"/>
                    </a:cubicBezTo>
                    <a:lnTo>
                      <a:pt x="100584" y="48940"/>
                    </a:lnTo>
                    <a:cubicBezTo>
                      <a:pt x="89167" y="62261"/>
                      <a:pt x="105711" y="65245"/>
                      <a:pt x="110887" y="66970"/>
                    </a:cubicBezTo>
                    <a:cubicBezTo>
                      <a:pt x="118614" y="65253"/>
                      <a:pt x="127667" y="66475"/>
                      <a:pt x="134069" y="61819"/>
                    </a:cubicBezTo>
                    <a:cubicBezTo>
                      <a:pt x="138461" y="58625"/>
                      <a:pt x="136792" y="51221"/>
                      <a:pt x="139221" y="46364"/>
                    </a:cubicBezTo>
                    <a:cubicBezTo>
                      <a:pt x="141141" y="42524"/>
                      <a:pt x="144372" y="39495"/>
                      <a:pt x="146948" y="36061"/>
                    </a:cubicBezTo>
                    <a:cubicBezTo>
                      <a:pt x="140398" y="16414"/>
                      <a:pt x="144742" y="20940"/>
                      <a:pt x="103160" y="36061"/>
                    </a:cubicBezTo>
                    <a:cubicBezTo>
                      <a:pt x="96858" y="38353"/>
                      <a:pt x="92689" y="44454"/>
                      <a:pt x="87705" y="48940"/>
                    </a:cubicBezTo>
                    <a:cubicBezTo>
                      <a:pt x="84095" y="52189"/>
                      <a:pt x="81012" y="55994"/>
                      <a:pt x="77402" y="59243"/>
                    </a:cubicBezTo>
                    <a:cubicBezTo>
                      <a:pt x="66983" y="68620"/>
                      <a:pt x="61977" y="72100"/>
                      <a:pt x="51644" y="79849"/>
                    </a:cubicBezTo>
                    <a:cubicBezTo>
                      <a:pt x="52503" y="82425"/>
                      <a:pt x="53006" y="85148"/>
                      <a:pt x="54220" y="87577"/>
                    </a:cubicBezTo>
                    <a:cubicBezTo>
                      <a:pt x="58355" y="95847"/>
                      <a:pt x="65942" y="97028"/>
                      <a:pt x="51644" y="105607"/>
                    </a:cubicBezTo>
                    <a:cubicBezTo>
                      <a:pt x="42073" y="111350"/>
                      <a:pt x="20735" y="118486"/>
                      <a:pt x="20735" y="118486"/>
                    </a:cubicBezTo>
                    <a:cubicBezTo>
                      <a:pt x="19018" y="121062"/>
                      <a:pt x="16190" y="123177"/>
                      <a:pt x="15583" y="126213"/>
                    </a:cubicBezTo>
                    <a:cubicBezTo>
                      <a:pt x="12701" y="140624"/>
                      <a:pt x="15890" y="156355"/>
                      <a:pt x="10432" y="170001"/>
                    </a:cubicBezTo>
                    <a:cubicBezTo>
                      <a:pt x="9006" y="173566"/>
                      <a:pt x="3324" y="166980"/>
                      <a:pt x="129" y="164850"/>
                    </a:cubicBezTo>
                    <a:cubicBezTo>
                      <a:pt x="-585" y="164374"/>
                      <a:pt x="1846" y="164850"/>
                      <a:pt x="2705" y="164850"/>
                    </a:cubicBezTo>
                  </a:path>
                </a:pathLst>
              </a:custGeom>
              <a:noFill/>
              <a:ln>
                <a:solidFill>
                  <a:srgbClr val="00FFFF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796"/>
              </a:p>
            </p:txBody>
          </p:sp>
          <p:grpSp>
            <p:nvGrpSpPr>
              <p:cNvPr id="58" name="Group 57">
                <a:extLst>
                  <a:ext uri="{FF2B5EF4-FFF2-40B4-BE49-F238E27FC236}">
                    <a16:creationId xmlns:a16="http://schemas.microsoft.com/office/drawing/2014/main" id="{977CF157-18D6-587A-24F4-563AF6432958}"/>
                  </a:ext>
                </a:extLst>
              </p:cNvPr>
              <p:cNvGrpSpPr/>
              <p:nvPr/>
            </p:nvGrpSpPr>
            <p:grpSpPr>
              <a:xfrm>
                <a:off x="4603587" y="501799"/>
                <a:ext cx="358866" cy="223913"/>
                <a:chOff x="4603587" y="501799"/>
                <a:chExt cx="358866" cy="223913"/>
              </a:xfrm>
            </p:grpSpPr>
            <p:sp>
              <p:nvSpPr>
                <p:cNvPr id="59" name="Freeform: Shape 58">
                  <a:extLst>
                    <a:ext uri="{FF2B5EF4-FFF2-40B4-BE49-F238E27FC236}">
                      <a16:creationId xmlns:a16="http://schemas.microsoft.com/office/drawing/2014/main" id="{5BDBF49A-015C-561C-AF92-5FE3E76721DB}"/>
                    </a:ext>
                  </a:extLst>
                </p:cNvPr>
                <p:cNvSpPr/>
                <p:nvPr/>
              </p:nvSpPr>
              <p:spPr>
                <a:xfrm>
                  <a:off x="4905470" y="578302"/>
                  <a:ext cx="56983" cy="100761"/>
                </a:xfrm>
                <a:custGeom>
                  <a:avLst/>
                  <a:gdLst>
                    <a:gd name="connsiteX0" fmla="*/ 18089 w 77295"/>
                    <a:gd name="connsiteY0" fmla="*/ 139092 h 139092"/>
                    <a:gd name="connsiteX1" fmla="*/ 74756 w 77295"/>
                    <a:gd name="connsiteY1" fmla="*/ 115910 h 139092"/>
                    <a:gd name="connsiteX2" fmla="*/ 67029 w 77295"/>
                    <a:gd name="connsiteY2" fmla="*/ 85001 h 139092"/>
                    <a:gd name="connsiteX3" fmla="*/ 54150 w 77295"/>
                    <a:gd name="connsiteY3" fmla="*/ 79849 h 139092"/>
                    <a:gd name="connsiteX4" fmla="*/ 36120 w 77295"/>
                    <a:gd name="connsiteY4" fmla="*/ 74698 h 139092"/>
                    <a:gd name="connsiteX5" fmla="*/ 2635 w 77295"/>
                    <a:gd name="connsiteY5" fmla="*/ 72122 h 139092"/>
                    <a:gd name="connsiteX6" fmla="*/ 59 w 77295"/>
                    <a:gd name="connsiteY6" fmla="*/ 64394 h 139092"/>
                    <a:gd name="connsiteX7" fmla="*/ 36120 w 77295"/>
                    <a:gd name="connsiteY7" fmla="*/ 48940 h 139092"/>
                    <a:gd name="connsiteX8" fmla="*/ 38695 w 77295"/>
                    <a:gd name="connsiteY8" fmla="*/ 41212 h 139092"/>
                    <a:gd name="connsiteX9" fmla="*/ 20665 w 77295"/>
                    <a:gd name="connsiteY9" fmla="*/ 10303 h 139092"/>
                    <a:gd name="connsiteX10" fmla="*/ 5210 w 77295"/>
                    <a:gd name="connsiteY10" fmla="*/ 5152 h 139092"/>
                    <a:gd name="connsiteX11" fmla="*/ 12938 w 77295"/>
                    <a:gd name="connsiteY11" fmla="*/ 10303 h 139092"/>
                    <a:gd name="connsiteX12" fmla="*/ 23241 w 77295"/>
                    <a:gd name="connsiteY12" fmla="*/ 7727 h 139092"/>
                    <a:gd name="connsiteX13" fmla="*/ 33544 w 77295"/>
                    <a:gd name="connsiteY13" fmla="*/ 0 h 1390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77295" h="139092">
                      <a:moveTo>
                        <a:pt x="18089" y="139092"/>
                      </a:moveTo>
                      <a:cubicBezTo>
                        <a:pt x="36978" y="131365"/>
                        <a:pt x="61064" y="131044"/>
                        <a:pt x="74756" y="115910"/>
                      </a:cubicBezTo>
                      <a:cubicBezTo>
                        <a:pt x="81881" y="108035"/>
                        <a:pt x="72298" y="94222"/>
                        <a:pt x="67029" y="85001"/>
                      </a:cubicBezTo>
                      <a:cubicBezTo>
                        <a:pt x="64735" y="80986"/>
                        <a:pt x="58479" y="81473"/>
                        <a:pt x="54150" y="79849"/>
                      </a:cubicBezTo>
                      <a:cubicBezTo>
                        <a:pt x="49958" y="78277"/>
                        <a:pt x="40069" y="75163"/>
                        <a:pt x="36120" y="74698"/>
                      </a:cubicBezTo>
                      <a:cubicBezTo>
                        <a:pt x="25002" y="73390"/>
                        <a:pt x="13797" y="72981"/>
                        <a:pt x="2635" y="72122"/>
                      </a:cubicBezTo>
                      <a:cubicBezTo>
                        <a:pt x="1776" y="69546"/>
                        <a:pt x="-387" y="67072"/>
                        <a:pt x="59" y="64394"/>
                      </a:cubicBezTo>
                      <a:cubicBezTo>
                        <a:pt x="2459" y="49990"/>
                        <a:pt x="31857" y="50006"/>
                        <a:pt x="36120" y="48940"/>
                      </a:cubicBezTo>
                      <a:cubicBezTo>
                        <a:pt x="36978" y="46364"/>
                        <a:pt x="39181" y="43883"/>
                        <a:pt x="38695" y="41212"/>
                      </a:cubicBezTo>
                      <a:cubicBezTo>
                        <a:pt x="36626" y="29835"/>
                        <a:pt x="31280" y="16672"/>
                        <a:pt x="20665" y="10303"/>
                      </a:cubicBezTo>
                      <a:cubicBezTo>
                        <a:pt x="16009" y="7509"/>
                        <a:pt x="10640" y="5152"/>
                        <a:pt x="5210" y="5152"/>
                      </a:cubicBezTo>
                      <a:cubicBezTo>
                        <a:pt x="2114" y="5152"/>
                        <a:pt x="10362" y="8586"/>
                        <a:pt x="12938" y="10303"/>
                      </a:cubicBezTo>
                      <a:cubicBezTo>
                        <a:pt x="16372" y="9444"/>
                        <a:pt x="19987" y="9121"/>
                        <a:pt x="23241" y="7727"/>
                      </a:cubicBezTo>
                      <a:cubicBezTo>
                        <a:pt x="28338" y="5542"/>
                        <a:pt x="30207" y="3337"/>
                        <a:pt x="33544" y="0"/>
                      </a:cubicBezTo>
                    </a:path>
                  </a:pathLst>
                </a:custGeom>
                <a:noFill/>
                <a:ln>
                  <a:solidFill>
                    <a:srgbClr val="00FFFF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/>
                </a:p>
              </p:txBody>
            </p:sp>
            <p:sp>
              <p:nvSpPr>
                <p:cNvPr id="60" name="Freeform: Shape 59">
                  <a:extLst>
                    <a:ext uri="{FF2B5EF4-FFF2-40B4-BE49-F238E27FC236}">
                      <a16:creationId xmlns:a16="http://schemas.microsoft.com/office/drawing/2014/main" id="{D5F1EB45-35DB-93AD-C59B-2DB30497B56A}"/>
                    </a:ext>
                  </a:extLst>
                </p:cNvPr>
                <p:cNvSpPr/>
                <p:nvPr/>
              </p:nvSpPr>
              <p:spPr>
                <a:xfrm>
                  <a:off x="4622321" y="662270"/>
                  <a:ext cx="296484" cy="63442"/>
                </a:xfrm>
                <a:custGeom>
                  <a:avLst/>
                  <a:gdLst>
                    <a:gd name="connsiteX0" fmla="*/ 402167 w 402167"/>
                    <a:gd name="connsiteY0" fmla="*/ 28333 h 87576"/>
                    <a:gd name="connsiteX1" fmla="*/ 394440 w 402167"/>
                    <a:gd name="connsiteY1" fmla="*/ 43788 h 87576"/>
                    <a:gd name="connsiteX2" fmla="*/ 366106 w 402167"/>
                    <a:gd name="connsiteY2" fmla="*/ 64394 h 87576"/>
                    <a:gd name="connsiteX3" fmla="*/ 348076 w 402167"/>
                    <a:gd name="connsiteY3" fmla="*/ 69546 h 87576"/>
                    <a:gd name="connsiteX4" fmla="*/ 75044 w 402167"/>
                    <a:gd name="connsiteY4" fmla="*/ 72122 h 87576"/>
                    <a:gd name="connsiteX5" fmla="*/ 67317 w 402167"/>
                    <a:gd name="connsiteY5" fmla="*/ 77273 h 87576"/>
                    <a:gd name="connsiteX6" fmla="*/ 38983 w 402167"/>
                    <a:gd name="connsiteY6" fmla="*/ 82425 h 87576"/>
                    <a:gd name="connsiteX7" fmla="*/ 18377 w 402167"/>
                    <a:gd name="connsiteY7" fmla="*/ 87576 h 87576"/>
                    <a:gd name="connsiteX8" fmla="*/ 2922 w 402167"/>
                    <a:gd name="connsiteY8" fmla="*/ 85000 h 87576"/>
                    <a:gd name="connsiteX9" fmla="*/ 346 w 402167"/>
                    <a:gd name="connsiteY9" fmla="*/ 77273 h 87576"/>
                    <a:gd name="connsiteX10" fmla="*/ 346 w 402167"/>
                    <a:gd name="connsiteY10" fmla="*/ 0 h 8757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402167" h="87576">
                      <a:moveTo>
                        <a:pt x="402167" y="28333"/>
                      </a:moveTo>
                      <a:cubicBezTo>
                        <a:pt x="399591" y="33485"/>
                        <a:pt x="397952" y="39223"/>
                        <a:pt x="394440" y="43788"/>
                      </a:cubicBezTo>
                      <a:cubicBezTo>
                        <a:pt x="378914" y="63973"/>
                        <a:pt x="382570" y="59904"/>
                        <a:pt x="366106" y="64394"/>
                      </a:cubicBezTo>
                      <a:cubicBezTo>
                        <a:pt x="360076" y="66039"/>
                        <a:pt x="354086" y="67829"/>
                        <a:pt x="348076" y="69546"/>
                      </a:cubicBezTo>
                      <a:cubicBezTo>
                        <a:pt x="244017" y="59139"/>
                        <a:pt x="295281" y="63224"/>
                        <a:pt x="75044" y="72122"/>
                      </a:cubicBezTo>
                      <a:cubicBezTo>
                        <a:pt x="71951" y="72247"/>
                        <a:pt x="70086" y="75889"/>
                        <a:pt x="67317" y="77273"/>
                      </a:cubicBezTo>
                      <a:cubicBezTo>
                        <a:pt x="58818" y="81522"/>
                        <a:pt x="47509" y="80826"/>
                        <a:pt x="38983" y="82425"/>
                      </a:cubicBezTo>
                      <a:cubicBezTo>
                        <a:pt x="32024" y="83730"/>
                        <a:pt x="18377" y="87576"/>
                        <a:pt x="18377" y="87576"/>
                      </a:cubicBezTo>
                      <a:cubicBezTo>
                        <a:pt x="13225" y="86717"/>
                        <a:pt x="7457" y="87591"/>
                        <a:pt x="2922" y="85000"/>
                      </a:cubicBezTo>
                      <a:cubicBezTo>
                        <a:pt x="565" y="83653"/>
                        <a:pt x="428" y="79987"/>
                        <a:pt x="346" y="77273"/>
                      </a:cubicBezTo>
                      <a:cubicBezTo>
                        <a:pt x="-434" y="51527"/>
                        <a:pt x="346" y="25758"/>
                        <a:pt x="346" y="0"/>
                      </a:cubicBezTo>
                    </a:path>
                  </a:pathLst>
                </a:custGeom>
                <a:noFill/>
                <a:ln>
                  <a:solidFill>
                    <a:srgbClr val="00FFFF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/>
                </a:p>
              </p:txBody>
            </p:sp>
            <p:sp>
              <p:nvSpPr>
                <p:cNvPr id="61" name="Freeform: Shape 60">
                  <a:extLst>
                    <a:ext uri="{FF2B5EF4-FFF2-40B4-BE49-F238E27FC236}">
                      <a16:creationId xmlns:a16="http://schemas.microsoft.com/office/drawing/2014/main" id="{FA3DB838-9F47-79E4-544B-3CF2F8BCC235}"/>
                    </a:ext>
                  </a:extLst>
                </p:cNvPr>
                <p:cNvSpPr/>
                <p:nvPr/>
              </p:nvSpPr>
              <p:spPr>
                <a:xfrm>
                  <a:off x="4662454" y="501799"/>
                  <a:ext cx="140783" cy="207120"/>
                </a:xfrm>
                <a:custGeom>
                  <a:avLst/>
                  <a:gdLst>
                    <a:gd name="connsiteX0" fmla="*/ 2575 w 190965"/>
                    <a:gd name="connsiteY0" fmla="*/ 285911 h 285911"/>
                    <a:gd name="connsiteX1" fmla="*/ 0 w 190965"/>
                    <a:gd name="connsiteY1" fmla="*/ 273032 h 285911"/>
                    <a:gd name="connsiteX2" fmla="*/ 2575 w 190965"/>
                    <a:gd name="connsiteY2" fmla="*/ 255002 h 285911"/>
                    <a:gd name="connsiteX3" fmla="*/ 10303 w 190965"/>
                    <a:gd name="connsiteY3" fmla="*/ 247275 h 285911"/>
                    <a:gd name="connsiteX4" fmla="*/ 30909 w 190965"/>
                    <a:gd name="connsiteY4" fmla="*/ 239547 h 285911"/>
                    <a:gd name="connsiteX5" fmla="*/ 36061 w 190965"/>
                    <a:gd name="connsiteY5" fmla="*/ 231820 h 285911"/>
                    <a:gd name="connsiteX6" fmla="*/ 41212 w 190965"/>
                    <a:gd name="connsiteY6" fmla="*/ 193183 h 285911"/>
                    <a:gd name="connsiteX7" fmla="*/ 59243 w 190965"/>
                    <a:gd name="connsiteY7" fmla="*/ 190608 h 285911"/>
                    <a:gd name="connsiteX8" fmla="*/ 74697 w 190965"/>
                    <a:gd name="connsiteY8" fmla="*/ 185456 h 285911"/>
                    <a:gd name="connsiteX9" fmla="*/ 95303 w 190965"/>
                    <a:gd name="connsiteY9" fmla="*/ 180305 h 285911"/>
                    <a:gd name="connsiteX10" fmla="*/ 105606 w 190965"/>
                    <a:gd name="connsiteY10" fmla="*/ 177729 h 285911"/>
                    <a:gd name="connsiteX11" fmla="*/ 121061 w 190965"/>
                    <a:gd name="connsiteY11" fmla="*/ 172577 h 285911"/>
                    <a:gd name="connsiteX12" fmla="*/ 149395 w 190965"/>
                    <a:gd name="connsiteY12" fmla="*/ 164850 h 285911"/>
                    <a:gd name="connsiteX13" fmla="*/ 154546 w 190965"/>
                    <a:gd name="connsiteY13" fmla="*/ 157123 h 285911"/>
                    <a:gd name="connsiteX14" fmla="*/ 164849 w 190965"/>
                    <a:gd name="connsiteY14" fmla="*/ 151971 h 285911"/>
                    <a:gd name="connsiteX15" fmla="*/ 177728 w 190965"/>
                    <a:gd name="connsiteY15" fmla="*/ 144244 h 285911"/>
                    <a:gd name="connsiteX16" fmla="*/ 180304 w 190965"/>
                    <a:gd name="connsiteY16" fmla="*/ 136516 h 285911"/>
                    <a:gd name="connsiteX17" fmla="*/ 188031 w 190965"/>
                    <a:gd name="connsiteY17" fmla="*/ 115910 h 285911"/>
                    <a:gd name="connsiteX18" fmla="*/ 185455 w 190965"/>
                    <a:gd name="connsiteY18" fmla="*/ 23182 h 285911"/>
                    <a:gd name="connsiteX19" fmla="*/ 175152 w 190965"/>
                    <a:gd name="connsiteY19" fmla="*/ 0 h 285911"/>
                    <a:gd name="connsiteX20" fmla="*/ 144243 w 190965"/>
                    <a:gd name="connsiteY20" fmla="*/ 5152 h 285911"/>
                    <a:gd name="connsiteX21" fmla="*/ 159698 w 190965"/>
                    <a:gd name="connsiteY21" fmla="*/ 59243 h 285911"/>
                    <a:gd name="connsiteX22" fmla="*/ 188031 w 190965"/>
                    <a:gd name="connsiteY22" fmla="*/ 54092 h 28591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190965" h="285911">
                      <a:moveTo>
                        <a:pt x="2575" y="285911"/>
                      </a:moveTo>
                      <a:cubicBezTo>
                        <a:pt x="1717" y="281618"/>
                        <a:pt x="0" y="277410"/>
                        <a:pt x="0" y="273032"/>
                      </a:cubicBezTo>
                      <a:cubicBezTo>
                        <a:pt x="0" y="266961"/>
                        <a:pt x="320" y="260639"/>
                        <a:pt x="2575" y="255002"/>
                      </a:cubicBezTo>
                      <a:cubicBezTo>
                        <a:pt x="3928" y="251620"/>
                        <a:pt x="7339" y="249392"/>
                        <a:pt x="10303" y="247275"/>
                      </a:cubicBezTo>
                      <a:cubicBezTo>
                        <a:pt x="17557" y="242094"/>
                        <a:pt x="22611" y="241622"/>
                        <a:pt x="30909" y="239547"/>
                      </a:cubicBezTo>
                      <a:cubicBezTo>
                        <a:pt x="32626" y="236971"/>
                        <a:pt x="35389" y="234842"/>
                        <a:pt x="36061" y="231820"/>
                      </a:cubicBezTo>
                      <a:cubicBezTo>
                        <a:pt x="38880" y="219136"/>
                        <a:pt x="34842" y="204507"/>
                        <a:pt x="41212" y="193183"/>
                      </a:cubicBezTo>
                      <a:cubicBezTo>
                        <a:pt x="44189" y="187891"/>
                        <a:pt x="53233" y="191466"/>
                        <a:pt x="59243" y="190608"/>
                      </a:cubicBezTo>
                      <a:cubicBezTo>
                        <a:pt x="64394" y="188891"/>
                        <a:pt x="69476" y="186948"/>
                        <a:pt x="74697" y="185456"/>
                      </a:cubicBezTo>
                      <a:cubicBezTo>
                        <a:pt x="81505" y="183511"/>
                        <a:pt x="88434" y="182022"/>
                        <a:pt x="95303" y="180305"/>
                      </a:cubicBezTo>
                      <a:cubicBezTo>
                        <a:pt x="98737" y="179446"/>
                        <a:pt x="102248" y="178849"/>
                        <a:pt x="105606" y="177729"/>
                      </a:cubicBezTo>
                      <a:cubicBezTo>
                        <a:pt x="110758" y="176012"/>
                        <a:pt x="115840" y="174069"/>
                        <a:pt x="121061" y="172577"/>
                      </a:cubicBezTo>
                      <a:cubicBezTo>
                        <a:pt x="142496" y="166454"/>
                        <a:pt x="133028" y="168942"/>
                        <a:pt x="149395" y="164850"/>
                      </a:cubicBezTo>
                      <a:cubicBezTo>
                        <a:pt x="151112" y="162274"/>
                        <a:pt x="152168" y="159105"/>
                        <a:pt x="154546" y="157123"/>
                      </a:cubicBezTo>
                      <a:cubicBezTo>
                        <a:pt x="157496" y="154665"/>
                        <a:pt x="161492" y="153836"/>
                        <a:pt x="164849" y="151971"/>
                      </a:cubicBezTo>
                      <a:cubicBezTo>
                        <a:pt x="169225" y="149540"/>
                        <a:pt x="173435" y="146820"/>
                        <a:pt x="177728" y="144244"/>
                      </a:cubicBezTo>
                      <a:cubicBezTo>
                        <a:pt x="178587" y="141668"/>
                        <a:pt x="179351" y="139058"/>
                        <a:pt x="180304" y="136516"/>
                      </a:cubicBezTo>
                      <a:cubicBezTo>
                        <a:pt x="189547" y="111866"/>
                        <a:pt x="182182" y="133455"/>
                        <a:pt x="188031" y="115910"/>
                      </a:cubicBezTo>
                      <a:cubicBezTo>
                        <a:pt x="192582" y="70402"/>
                        <a:pt x="191925" y="92196"/>
                        <a:pt x="185455" y="23182"/>
                      </a:cubicBezTo>
                      <a:cubicBezTo>
                        <a:pt x="183813" y="5666"/>
                        <a:pt x="185504" y="10352"/>
                        <a:pt x="175152" y="0"/>
                      </a:cubicBezTo>
                      <a:lnTo>
                        <a:pt x="144243" y="5152"/>
                      </a:lnTo>
                      <a:cubicBezTo>
                        <a:pt x="125020" y="45523"/>
                        <a:pt x="140523" y="49656"/>
                        <a:pt x="159698" y="59243"/>
                      </a:cubicBezTo>
                      <a:cubicBezTo>
                        <a:pt x="181030" y="53149"/>
                        <a:pt x="171478" y="54092"/>
                        <a:pt x="188031" y="54092"/>
                      </a:cubicBezTo>
                    </a:path>
                  </a:pathLst>
                </a:custGeom>
                <a:noFill/>
                <a:ln>
                  <a:solidFill>
                    <a:srgbClr val="00FFFF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 dirty="0"/>
                </a:p>
              </p:txBody>
            </p:sp>
            <p:grpSp>
              <p:nvGrpSpPr>
                <p:cNvPr id="62" name="Group 61">
                  <a:extLst>
                    <a:ext uri="{FF2B5EF4-FFF2-40B4-BE49-F238E27FC236}">
                      <a16:creationId xmlns:a16="http://schemas.microsoft.com/office/drawing/2014/main" id="{DEE3949F-4440-CB2F-FB30-E3936FE69241}"/>
                    </a:ext>
                  </a:extLst>
                </p:cNvPr>
                <p:cNvGrpSpPr/>
                <p:nvPr/>
              </p:nvGrpSpPr>
              <p:grpSpPr>
                <a:xfrm>
                  <a:off x="4622358" y="551447"/>
                  <a:ext cx="277038" cy="164833"/>
                  <a:chOff x="4232313" y="3113514"/>
                  <a:chExt cx="375789" cy="227538"/>
                </a:xfrm>
              </p:grpSpPr>
              <p:grpSp>
                <p:nvGrpSpPr>
                  <p:cNvPr id="64" name="Group 63">
                    <a:extLst>
                      <a:ext uri="{FF2B5EF4-FFF2-40B4-BE49-F238E27FC236}">
                        <a16:creationId xmlns:a16="http://schemas.microsoft.com/office/drawing/2014/main" id="{D296254A-6BFA-910D-C6C5-3D9D866FBEE6}"/>
                      </a:ext>
                    </a:extLst>
                  </p:cNvPr>
                  <p:cNvGrpSpPr/>
                  <p:nvPr/>
                </p:nvGrpSpPr>
                <p:grpSpPr>
                  <a:xfrm rot="19655158">
                    <a:off x="4232313" y="3128536"/>
                    <a:ext cx="115977" cy="94614"/>
                    <a:chOff x="3290050" y="3238498"/>
                    <a:chExt cx="152695" cy="168607"/>
                  </a:xfrm>
                </p:grpSpPr>
                <p:sp>
                  <p:nvSpPr>
                    <p:cNvPr id="77" name="Rectangle: Rounded Corners 76">
                      <a:extLst>
                        <a:ext uri="{FF2B5EF4-FFF2-40B4-BE49-F238E27FC236}">
                          <a16:creationId xmlns:a16="http://schemas.microsoft.com/office/drawing/2014/main" id="{D8F8745E-38AA-0A7E-170B-FF23F567BBF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290050" y="3238498"/>
                      <a:ext cx="148623" cy="45719"/>
                    </a:xfrm>
                    <a:prstGeom prst="roundRect">
                      <a:avLst/>
                    </a:prstGeom>
                    <a:solidFill>
                      <a:srgbClr val="FFFF00"/>
                    </a:solidFill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 sz="1796"/>
                    </a:p>
                  </p:txBody>
                </p:sp>
                <p:sp>
                  <p:nvSpPr>
                    <p:cNvPr id="78" name="Rectangle: Rounded Corners 77">
                      <a:extLst>
                        <a:ext uri="{FF2B5EF4-FFF2-40B4-BE49-F238E27FC236}">
                          <a16:creationId xmlns:a16="http://schemas.microsoft.com/office/drawing/2014/main" id="{BE81AEB1-44E6-1BF8-82AE-B39A6CB6B8E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290050" y="3300212"/>
                      <a:ext cx="148624" cy="45719"/>
                    </a:xfrm>
                    <a:prstGeom prst="roundRect">
                      <a:avLst/>
                    </a:prstGeom>
                    <a:solidFill>
                      <a:srgbClr val="FFFF00"/>
                    </a:solidFill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 sz="1796"/>
                    </a:p>
                  </p:txBody>
                </p:sp>
                <p:sp>
                  <p:nvSpPr>
                    <p:cNvPr id="79" name="Rectangle: Rounded Corners 78">
                      <a:extLst>
                        <a:ext uri="{FF2B5EF4-FFF2-40B4-BE49-F238E27FC236}">
                          <a16:creationId xmlns:a16="http://schemas.microsoft.com/office/drawing/2014/main" id="{8CB288C1-1E60-DAF3-E408-17EA0796940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294120" y="3361386"/>
                      <a:ext cx="148625" cy="45719"/>
                    </a:xfrm>
                    <a:prstGeom prst="roundRect">
                      <a:avLst/>
                    </a:prstGeom>
                    <a:solidFill>
                      <a:srgbClr val="FFFF00"/>
                    </a:solidFill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 sz="1796"/>
                    </a:p>
                  </p:txBody>
                </p:sp>
              </p:grpSp>
              <p:grpSp>
                <p:nvGrpSpPr>
                  <p:cNvPr id="65" name="Group 64">
                    <a:extLst>
                      <a:ext uri="{FF2B5EF4-FFF2-40B4-BE49-F238E27FC236}">
                        <a16:creationId xmlns:a16="http://schemas.microsoft.com/office/drawing/2014/main" id="{627947FC-AC5A-AB08-E2B3-ECF9CE116FCE}"/>
                      </a:ext>
                    </a:extLst>
                  </p:cNvPr>
                  <p:cNvGrpSpPr/>
                  <p:nvPr/>
                </p:nvGrpSpPr>
                <p:grpSpPr>
                  <a:xfrm rot="19655158">
                    <a:off x="4322089" y="3224382"/>
                    <a:ext cx="115977" cy="94614"/>
                    <a:chOff x="3290050" y="3238498"/>
                    <a:chExt cx="152695" cy="168607"/>
                  </a:xfrm>
                </p:grpSpPr>
                <p:sp>
                  <p:nvSpPr>
                    <p:cNvPr id="74" name="Rectangle: Rounded Corners 73">
                      <a:extLst>
                        <a:ext uri="{FF2B5EF4-FFF2-40B4-BE49-F238E27FC236}">
                          <a16:creationId xmlns:a16="http://schemas.microsoft.com/office/drawing/2014/main" id="{16B918F4-F5DA-F85F-CFFB-95545000D26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290050" y="3238498"/>
                      <a:ext cx="148623" cy="45719"/>
                    </a:xfrm>
                    <a:prstGeom prst="roundRect">
                      <a:avLst/>
                    </a:prstGeom>
                    <a:solidFill>
                      <a:srgbClr val="FFFF00"/>
                    </a:solidFill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 sz="1796"/>
                    </a:p>
                  </p:txBody>
                </p:sp>
                <p:sp>
                  <p:nvSpPr>
                    <p:cNvPr id="75" name="Rectangle: Rounded Corners 74">
                      <a:extLst>
                        <a:ext uri="{FF2B5EF4-FFF2-40B4-BE49-F238E27FC236}">
                          <a16:creationId xmlns:a16="http://schemas.microsoft.com/office/drawing/2014/main" id="{E81A2E01-4FD6-D6B7-89F7-E759D69939C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290050" y="3300212"/>
                      <a:ext cx="148624" cy="45719"/>
                    </a:xfrm>
                    <a:prstGeom prst="roundRect">
                      <a:avLst/>
                    </a:prstGeom>
                    <a:solidFill>
                      <a:srgbClr val="FFFF00"/>
                    </a:solidFill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 sz="1796"/>
                    </a:p>
                  </p:txBody>
                </p:sp>
                <p:sp>
                  <p:nvSpPr>
                    <p:cNvPr id="76" name="Rectangle: Rounded Corners 75">
                      <a:extLst>
                        <a:ext uri="{FF2B5EF4-FFF2-40B4-BE49-F238E27FC236}">
                          <a16:creationId xmlns:a16="http://schemas.microsoft.com/office/drawing/2014/main" id="{F4C44317-1CBE-FBB9-7A78-1D86862DB93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294120" y="3361386"/>
                      <a:ext cx="148625" cy="45719"/>
                    </a:xfrm>
                    <a:prstGeom prst="roundRect">
                      <a:avLst/>
                    </a:prstGeom>
                    <a:solidFill>
                      <a:srgbClr val="FFFF00"/>
                    </a:solidFill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 sz="1796"/>
                    </a:p>
                  </p:txBody>
                </p:sp>
              </p:grpSp>
              <p:grpSp>
                <p:nvGrpSpPr>
                  <p:cNvPr id="66" name="Group 65">
                    <a:extLst>
                      <a:ext uri="{FF2B5EF4-FFF2-40B4-BE49-F238E27FC236}">
                        <a16:creationId xmlns:a16="http://schemas.microsoft.com/office/drawing/2014/main" id="{5649B946-61F1-94D3-DB3A-732708EEC20E}"/>
                      </a:ext>
                    </a:extLst>
                  </p:cNvPr>
                  <p:cNvGrpSpPr/>
                  <p:nvPr/>
                </p:nvGrpSpPr>
                <p:grpSpPr>
                  <a:xfrm>
                    <a:off x="4479692" y="3113514"/>
                    <a:ext cx="115977" cy="94614"/>
                    <a:chOff x="3290050" y="3238498"/>
                    <a:chExt cx="152695" cy="168607"/>
                  </a:xfrm>
                </p:grpSpPr>
                <p:sp>
                  <p:nvSpPr>
                    <p:cNvPr id="71" name="Rectangle: Rounded Corners 70">
                      <a:extLst>
                        <a:ext uri="{FF2B5EF4-FFF2-40B4-BE49-F238E27FC236}">
                          <a16:creationId xmlns:a16="http://schemas.microsoft.com/office/drawing/2014/main" id="{87C0063A-1769-9DD2-F9C1-49B22D99CB3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290050" y="3238498"/>
                      <a:ext cx="148623" cy="45719"/>
                    </a:xfrm>
                    <a:prstGeom prst="roundRect">
                      <a:avLst/>
                    </a:prstGeom>
                    <a:solidFill>
                      <a:srgbClr val="FFFF00"/>
                    </a:solidFill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 sz="1796"/>
                    </a:p>
                  </p:txBody>
                </p:sp>
                <p:sp>
                  <p:nvSpPr>
                    <p:cNvPr id="72" name="Rectangle: Rounded Corners 71">
                      <a:extLst>
                        <a:ext uri="{FF2B5EF4-FFF2-40B4-BE49-F238E27FC236}">
                          <a16:creationId xmlns:a16="http://schemas.microsoft.com/office/drawing/2014/main" id="{2A85B906-2155-4537-193F-6D6956D6F0A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290050" y="3300212"/>
                      <a:ext cx="148624" cy="45719"/>
                    </a:xfrm>
                    <a:prstGeom prst="roundRect">
                      <a:avLst/>
                    </a:prstGeom>
                    <a:solidFill>
                      <a:srgbClr val="FFFF00"/>
                    </a:solidFill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 sz="1796" dirty="0"/>
                    </a:p>
                  </p:txBody>
                </p:sp>
                <p:sp>
                  <p:nvSpPr>
                    <p:cNvPr id="73" name="Rectangle: Rounded Corners 72">
                      <a:extLst>
                        <a:ext uri="{FF2B5EF4-FFF2-40B4-BE49-F238E27FC236}">
                          <a16:creationId xmlns:a16="http://schemas.microsoft.com/office/drawing/2014/main" id="{6FC35895-4E57-0C4A-7C6E-6E14A3B1FEA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294120" y="3361386"/>
                      <a:ext cx="148625" cy="45719"/>
                    </a:xfrm>
                    <a:prstGeom prst="roundRect">
                      <a:avLst/>
                    </a:prstGeom>
                    <a:solidFill>
                      <a:srgbClr val="FFFF00"/>
                    </a:solidFill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 sz="1796"/>
                    </a:p>
                  </p:txBody>
                </p:sp>
              </p:grpSp>
              <p:grpSp>
                <p:nvGrpSpPr>
                  <p:cNvPr id="67" name="Group 66">
                    <a:extLst>
                      <a:ext uri="{FF2B5EF4-FFF2-40B4-BE49-F238E27FC236}">
                        <a16:creationId xmlns:a16="http://schemas.microsoft.com/office/drawing/2014/main" id="{9242A01C-2929-1E50-9B45-5CF0D6C7837A}"/>
                      </a:ext>
                    </a:extLst>
                  </p:cNvPr>
                  <p:cNvGrpSpPr/>
                  <p:nvPr/>
                </p:nvGrpSpPr>
                <p:grpSpPr>
                  <a:xfrm>
                    <a:off x="4492125" y="3246438"/>
                    <a:ext cx="115977" cy="94614"/>
                    <a:chOff x="3290050" y="3238498"/>
                    <a:chExt cx="152695" cy="168607"/>
                  </a:xfrm>
                </p:grpSpPr>
                <p:sp>
                  <p:nvSpPr>
                    <p:cNvPr id="68" name="Rectangle: Rounded Corners 67">
                      <a:extLst>
                        <a:ext uri="{FF2B5EF4-FFF2-40B4-BE49-F238E27FC236}">
                          <a16:creationId xmlns:a16="http://schemas.microsoft.com/office/drawing/2014/main" id="{8DA3980B-FAF6-DB2A-B9D5-5AE31205366B}"/>
                        </a:ext>
                      </a:extLst>
                    </p:cNvPr>
                    <p:cNvSpPr/>
                    <p:nvPr/>
                  </p:nvSpPr>
                  <p:spPr>
                    <a:xfrm rot="20814653">
                      <a:off x="3290050" y="3238498"/>
                      <a:ext cx="148623" cy="45719"/>
                    </a:xfrm>
                    <a:prstGeom prst="roundRect">
                      <a:avLst/>
                    </a:prstGeom>
                    <a:solidFill>
                      <a:srgbClr val="FFFF00"/>
                    </a:solidFill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 sz="1796"/>
                    </a:p>
                  </p:txBody>
                </p:sp>
                <p:sp>
                  <p:nvSpPr>
                    <p:cNvPr id="69" name="Rectangle: Rounded Corners 68">
                      <a:extLst>
                        <a:ext uri="{FF2B5EF4-FFF2-40B4-BE49-F238E27FC236}">
                          <a16:creationId xmlns:a16="http://schemas.microsoft.com/office/drawing/2014/main" id="{34EBD09E-8C05-230E-B448-380AAB05C527}"/>
                        </a:ext>
                      </a:extLst>
                    </p:cNvPr>
                    <p:cNvSpPr/>
                    <p:nvPr/>
                  </p:nvSpPr>
                  <p:spPr>
                    <a:xfrm rot="20814653">
                      <a:off x="3290050" y="3300212"/>
                      <a:ext cx="148624" cy="45719"/>
                    </a:xfrm>
                    <a:prstGeom prst="roundRect">
                      <a:avLst/>
                    </a:prstGeom>
                    <a:solidFill>
                      <a:srgbClr val="FFFF00"/>
                    </a:solidFill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 sz="1796"/>
                    </a:p>
                  </p:txBody>
                </p:sp>
                <p:sp>
                  <p:nvSpPr>
                    <p:cNvPr id="70" name="Rectangle: Rounded Corners 69">
                      <a:extLst>
                        <a:ext uri="{FF2B5EF4-FFF2-40B4-BE49-F238E27FC236}">
                          <a16:creationId xmlns:a16="http://schemas.microsoft.com/office/drawing/2014/main" id="{67EF2EFB-E1AA-0741-2C24-BEBE0385A8B1}"/>
                        </a:ext>
                      </a:extLst>
                    </p:cNvPr>
                    <p:cNvSpPr/>
                    <p:nvPr/>
                  </p:nvSpPr>
                  <p:spPr>
                    <a:xfrm rot="20814653">
                      <a:off x="3294120" y="3361386"/>
                      <a:ext cx="148625" cy="45719"/>
                    </a:xfrm>
                    <a:prstGeom prst="roundRect">
                      <a:avLst/>
                    </a:prstGeom>
                    <a:solidFill>
                      <a:srgbClr val="FFFF00"/>
                    </a:solidFill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 sz="1796" dirty="0"/>
                    </a:p>
                  </p:txBody>
                </p:sp>
              </p:grpSp>
            </p:grpSp>
            <p:sp>
              <p:nvSpPr>
                <p:cNvPr id="63" name="Freeform: Shape 62">
                  <a:extLst>
                    <a:ext uri="{FF2B5EF4-FFF2-40B4-BE49-F238E27FC236}">
                      <a16:creationId xmlns:a16="http://schemas.microsoft.com/office/drawing/2014/main" id="{48359051-1C22-9F85-4547-23B45FD944B4}"/>
                    </a:ext>
                  </a:extLst>
                </p:cNvPr>
                <p:cNvSpPr/>
                <p:nvPr/>
              </p:nvSpPr>
              <p:spPr>
                <a:xfrm>
                  <a:off x="4603587" y="542747"/>
                  <a:ext cx="343702" cy="115791"/>
                </a:xfrm>
                <a:custGeom>
                  <a:avLst/>
                  <a:gdLst>
                    <a:gd name="connsiteX0" fmla="*/ 18030 w 466215"/>
                    <a:gd name="connsiteY0" fmla="*/ 128930 h 159839"/>
                    <a:gd name="connsiteX1" fmla="*/ 12879 w 466215"/>
                    <a:gd name="connsiteY1" fmla="*/ 116051 h 159839"/>
                    <a:gd name="connsiteX2" fmla="*/ 0 w 466215"/>
                    <a:gd name="connsiteY2" fmla="*/ 77415 h 159839"/>
                    <a:gd name="connsiteX3" fmla="*/ 25757 w 466215"/>
                    <a:gd name="connsiteY3" fmla="*/ 67111 h 159839"/>
                    <a:gd name="connsiteX4" fmla="*/ 41212 w 466215"/>
                    <a:gd name="connsiteY4" fmla="*/ 59384 h 159839"/>
                    <a:gd name="connsiteX5" fmla="*/ 46364 w 466215"/>
                    <a:gd name="connsiteY5" fmla="*/ 46505 h 159839"/>
                    <a:gd name="connsiteX6" fmla="*/ 51515 w 466215"/>
                    <a:gd name="connsiteY6" fmla="*/ 36202 h 159839"/>
                    <a:gd name="connsiteX7" fmla="*/ 59242 w 466215"/>
                    <a:gd name="connsiteY7" fmla="*/ 31051 h 159839"/>
                    <a:gd name="connsiteX8" fmla="*/ 69546 w 466215"/>
                    <a:gd name="connsiteY8" fmla="*/ 23323 h 159839"/>
                    <a:gd name="connsiteX9" fmla="*/ 92728 w 466215"/>
                    <a:gd name="connsiteY9" fmla="*/ 15596 h 159839"/>
                    <a:gd name="connsiteX10" fmla="*/ 100455 w 466215"/>
                    <a:gd name="connsiteY10" fmla="*/ 10444 h 159839"/>
                    <a:gd name="connsiteX11" fmla="*/ 131364 w 466215"/>
                    <a:gd name="connsiteY11" fmla="*/ 20748 h 159839"/>
                    <a:gd name="connsiteX12" fmla="*/ 151970 w 466215"/>
                    <a:gd name="connsiteY12" fmla="*/ 59384 h 159839"/>
                    <a:gd name="connsiteX13" fmla="*/ 164849 w 466215"/>
                    <a:gd name="connsiteY13" fmla="*/ 77415 h 159839"/>
                    <a:gd name="connsiteX14" fmla="*/ 175152 w 466215"/>
                    <a:gd name="connsiteY14" fmla="*/ 61960 h 159839"/>
                    <a:gd name="connsiteX15" fmla="*/ 185455 w 466215"/>
                    <a:gd name="connsiteY15" fmla="*/ 41354 h 159839"/>
                    <a:gd name="connsiteX16" fmla="*/ 198334 w 466215"/>
                    <a:gd name="connsiteY16" fmla="*/ 25899 h 159839"/>
                    <a:gd name="connsiteX17" fmla="*/ 208637 w 466215"/>
                    <a:gd name="connsiteY17" fmla="*/ 5293 h 159839"/>
                    <a:gd name="connsiteX18" fmla="*/ 221516 w 466215"/>
                    <a:gd name="connsiteY18" fmla="*/ 141 h 159839"/>
                    <a:gd name="connsiteX19" fmla="*/ 229244 w 466215"/>
                    <a:gd name="connsiteY19" fmla="*/ 5293 h 159839"/>
                    <a:gd name="connsiteX20" fmla="*/ 242122 w 466215"/>
                    <a:gd name="connsiteY20" fmla="*/ 25899 h 159839"/>
                    <a:gd name="connsiteX21" fmla="*/ 249850 w 466215"/>
                    <a:gd name="connsiteY21" fmla="*/ 33626 h 159839"/>
                    <a:gd name="connsiteX22" fmla="*/ 247274 w 466215"/>
                    <a:gd name="connsiteY22" fmla="*/ 85142 h 159839"/>
                    <a:gd name="connsiteX23" fmla="*/ 206062 w 466215"/>
                    <a:gd name="connsiteY23" fmla="*/ 82566 h 159839"/>
                    <a:gd name="connsiteX24" fmla="*/ 195759 w 466215"/>
                    <a:gd name="connsiteY24" fmla="*/ 77415 h 159839"/>
                    <a:gd name="connsiteX25" fmla="*/ 177728 w 466215"/>
                    <a:gd name="connsiteY25" fmla="*/ 67111 h 159839"/>
                    <a:gd name="connsiteX26" fmla="*/ 159698 w 466215"/>
                    <a:gd name="connsiteY26" fmla="*/ 38778 h 159839"/>
                    <a:gd name="connsiteX27" fmla="*/ 154546 w 466215"/>
                    <a:gd name="connsiteY27" fmla="*/ 25899 h 159839"/>
                    <a:gd name="connsiteX28" fmla="*/ 159698 w 466215"/>
                    <a:gd name="connsiteY28" fmla="*/ 141 h 159839"/>
                    <a:gd name="connsiteX29" fmla="*/ 188031 w 466215"/>
                    <a:gd name="connsiteY29" fmla="*/ 33626 h 159839"/>
                    <a:gd name="connsiteX30" fmla="*/ 195759 w 466215"/>
                    <a:gd name="connsiteY30" fmla="*/ 49081 h 159839"/>
                    <a:gd name="connsiteX31" fmla="*/ 200910 w 466215"/>
                    <a:gd name="connsiteY31" fmla="*/ 67111 h 159839"/>
                    <a:gd name="connsiteX32" fmla="*/ 211213 w 466215"/>
                    <a:gd name="connsiteY32" fmla="*/ 82566 h 159839"/>
                    <a:gd name="connsiteX33" fmla="*/ 218941 w 466215"/>
                    <a:gd name="connsiteY33" fmla="*/ 100597 h 159839"/>
                    <a:gd name="connsiteX34" fmla="*/ 236971 w 466215"/>
                    <a:gd name="connsiteY34" fmla="*/ 121203 h 159839"/>
                    <a:gd name="connsiteX35" fmla="*/ 257577 w 466215"/>
                    <a:gd name="connsiteY35" fmla="*/ 128930 h 159839"/>
                    <a:gd name="connsiteX36" fmla="*/ 345153 w 466215"/>
                    <a:gd name="connsiteY36" fmla="*/ 131506 h 159839"/>
                    <a:gd name="connsiteX37" fmla="*/ 360608 w 466215"/>
                    <a:gd name="connsiteY37" fmla="*/ 118627 h 159839"/>
                    <a:gd name="connsiteX38" fmla="*/ 378639 w 466215"/>
                    <a:gd name="connsiteY38" fmla="*/ 116051 h 159839"/>
                    <a:gd name="connsiteX39" fmla="*/ 396669 w 466215"/>
                    <a:gd name="connsiteY39" fmla="*/ 118627 h 159839"/>
                    <a:gd name="connsiteX40" fmla="*/ 406972 w 466215"/>
                    <a:gd name="connsiteY40" fmla="*/ 126354 h 159839"/>
                    <a:gd name="connsiteX41" fmla="*/ 422427 w 466215"/>
                    <a:gd name="connsiteY41" fmla="*/ 136657 h 159839"/>
                    <a:gd name="connsiteX42" fmla="*/ 448184 w 466215"/>
                    <a:gd name="connsiteY42" fmla="*/ 146961 h 159839"/>
                    <a:gd name="connsiteX43" fmla="*/ 461063 w 466215"/>
                    <a:gd name="connsiteY43" fmla="*/ 152112 h 159839"/>
                    <a:gd name="connsiteX44" fmla="*/ 466215 w 466215"/>
                    <a:gd name="connsiteY44" fmla="*/ 159839 h 1598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</a:cxnLst>
                  <a:rect l="l" t="t" r="r" b="b"/>
                  <a:pathLst>
                    <a:path w="466215" h="159839">
                      <a:moveTo>
                        <a:pt x="18030" y="128930"/>
                      </a:moveTo>
                      <a:cubicBezTo>
                        <a:pt x="16313" y="124637"/>
                        <a:pt x="14406" y="120415"/>
                        <a:pt x="12879" y="116051"/>
                      </a:cubicBezTo>
                      <a:cubicBezTo>
                        <a:pt x="8394" y="103238"/>
                        <a:pt x="0" y="77415"/>
                        <a:pt x="0" y="77415"/>
                      </a:cubicBezTo>
                      <a:cubicBezTo>
                        <a:pt x="8586" y="73980"/>
                        <a:pt x="17285" y="70818"/>
                        <a:pt x="25757" y="67111"/>
                      </a:cubicBezTo>
                      <a:cubicBezTo>
                        <a:pt x="31034" y="64802"/>
                        <a:pt x="37139" y="63457"/>
                        <a:pt x="41212" y="59384"/>
                      </a:cubicBezTo>
                      <a:cubicBezTo>
                        <a:pt x="44482" y="56115"/>
                        <a:pt x="44486" y="50730"/>
                        <a:pt x="46364" y="46505"/>
                      </a:cubicBezTo>
                      <a:cubicBezTo>
                        <a:pt x="47923" y="42996"/>
                        <a:pt x="49057" y="39152"/>
                        <a:pt x="51515" y="36202"/>
                      </a:cubicBezTo>
                      <a:cubicBezTo>
                        <a:pt x="53497" y="33824"/>
                        <a:pt x="56723" y="32850"/>
                        <a:pt x="59242" y="31051"/>
                      </a:cubicBezTo>
                      <a:cubicBezTo>
                        <a:pt x="62736" y="28556"/>
                        <a:pt x="65793" y="25408"/>
                        <a:pt x="69546" y="23323"/>
                      </a:cubicBezTo>
                      <a:cubicBezTo>
                        <a:pt x="77481" y="18915"/>
                        <a:pt x="84241" y="17718"/>
                        <a:pt x="92728" y="15596"/>
                      </a:cubicBezTo>
                      <a:cubicBezTo>
                        <a:pt x="95304" y="13879"/>
                        <a:pt x="97372" y="10724"/>
                        <a:pt x="100455" y="10444"/>
                      </a:cubicBezTo>
                      <a:cubicBezTo>
                        <a:pt x="118936" y="8764"/>
                        <a:pt x="119483" y="11836"/>
                        <a:pt x="131364" y="20748"/>
                      </a:cubicBezTo>
                      <a:cubicBezTo>
                        <a:pt x="139305" y="33981"/>
                        <a:pt x="145916" y="44251"/>
                        <a:pt x="151970" y="59384"/>
                      </a:cubicBezTo>
                      <a:cubicBezTo>
                        <a:pt x="158272" y="75137"/>
                        <a:pt x="153275" y="69698"/>
                        <a:pt x="164849" y="77415"/>
                      </a:cubicBezTo>
                      <a:cubicBezTo>
                        <a:pt x="168283" y="72263"/>
                        <a:pt x="172080" y="67336"/>
                        <a:pt x="175152" y="61960"/>
                      </a:cubicBezTo>
                      <a:cubicBezTo>
                        <a:pt x="178962" y="55292"/>
                        <a:pt x="181302" y="47814"/>
                        <a:pt x="185455" y="41354"/>
                      </a:cubicBezTo>
                      <a:cubicBezTo>
                        <a:pt x="189081" y="35713"/>
                        <a:pt x="194041" y="31051"/>
                        <a:pt x="198334" y="25899"/>
                      </a:cubicBezTo>
                      <a:cubicBezTo>
                        <a:pt x="200650" y="18953"/>
                        <a:pt x="202913" y="10302"/>
                        <a:pt x="208637" y="5293"/>
                      </a:cubicBezTo>
                      <a:cubicBezTo>
                        <a:pt x="212117" y="2248"/>
                        <a:pt x="217223" y="1858"/>
                        <a:pt x="221516" y="141"/>
                      </a:cubicBezTo>
                      <a:cubicBezTo>
                        <a:pt x="224092" y="1858"/>
                        <a:pt x="227055" y="3104"/>
                        <a:pt x="229244" y="5293"/>
                      </a:cubicBezTo>
                      <a:cubicBezTo>
                        <a:pt x="242778" y="18827"/>
                        <a:pt x="231918" y="11614"/>
                        <a:pt x="242122" y="25899"/>
                      </a:cubicBezTo>
                      <a:cubicBezTo>
                        <a:pt x="244239" y="28863"/>
                        <a:pt x="247274" y="31050"/>
                        <a:pt x="249850" y="33626"/>
                      </a:cubicBezTo>
                      <a:cubicBezTo>
                        <a:pt x="257576" y="64536"/>
                        <a:pt x="256718" y="47364"/>
                        <a:pt x="247274" y="85142"/>
                      </a:cubicBezTo>
                      <a:cubicBezTo>
                        <a:pt x="233537" y="84283"/>
                        <a:pt x="219674" y="84608"/>
                        <a:pt x="206062" y="82566"/>
                      </a:cubicBezTo>
                      <a:cubicBezTo>
                        <a:pt x="202265" y="81996"/>
                        <a:pt x="199130" y="79254"/>
                        <a:pt x="195759" y="77415"/>
                      </a:cubicBezTo>
                      <a:cubicBezTo>
                        <a:pt x="189682" y="74100"/>
                        <a:pt x="183399" y="71081"/>
                        <a:pt x="177728" y="67111"/>
                      </a:cubicBezTo>
                      <a:cubicBezTo>
                        <a:pt x="167905" y="60235"/>
                        <a:pt x="164601" y="49400"/>
                        <a:pt x="159698" y="38778"/>
                      </a:cubicBezTo>
                      <a:cubicBezTo>
                        <a:pt x="157760" y="34580"/>
                        <a:pt x="156263" y="30192"/>
                        <a:pt x="154546" y="25899"/>
                      </a:cubicBezTo>
                      <a:cubicBezTo>
                        <a:pt x="156263" y="17313"/>
                        <a:pt x="151166" y="-1828"/>
                        <a:pt x="159698" y="141"/>
                      </a:cubicBezTo>
                      <a:cubicBezTo>
                        <a:pt x="173945" y="3429"/>
                        <a:pt x="181492" y="20549"/>
                        <a:pt x="188031" y="33626"/>
                      </a:cubicBezTo>
                      <a:cubicBezTo>
                        <a:pt x="190607" y="38778"/>
                        <a:pt x="193691" y="43705"/>
                        <a:pt x="195759" y="49081"/>
                      </a:cubicBezTo>
                      <a:cubicBezTo>
                        <a:pt x="198003" y="54915"/>
                        <a:pt x="198291" y="61436"/>
                        <a:pt x="200910" y="67111"/>
                      </a:cubicBezTo>
                      <a:cubicBezTo>
                        <a:pt x="203505" y="72733"/>
                        <a:pt x="208206" y="77154"/>
                        <a:pt x="211213" y="82566"/>
                      </a:cubicBezTo>
                      <a:cubicBezTo>
                        <a:pt x="228742" y="114119"/>
                        <a:pt x="193143" y="59318"/>
                        <a:pt x="218941" y="100597"/>
                      </a:cubicBezTo>
                      <a:cubicBezTo>
                        <a:pt x="222776" y="106734"/>
                        <a:pt x="231332" y="116974"/>
                        <a:pt x="236971" y="121203"/>
                      </a:cubicBezTo>
                      <a:cubicBezTo>
                        <a:pt x="243704" y="126253"/>
                        <a:pt x="249759" y="126975"/>
                        <a:pt x="257577" y="128930"/>
                      </a:cubicBezTo>
                      <a:cubicBezTo>
                        <a:pt x="285950" y="147848"/>
                        <a:pt x="275208" y="142849"/>
                        <a:pt x="345153" y="131506"/>
                      </a:cubicBezTo>
                      <a:cubicBezTo>
                        <a:pt x="351772" y="130433"/>
                        <a:pt x="354519" y="121437"/>
                        <a:pt x="360608" y="118627"/>
                      </a:cubicBezTo>
                      <a:cubicBezTo>
                        <a:pt x="366121" y="116083"/>
                        <a:pt x="372629" y="116910"/>
                        <a:pt x="378639" y="116051"/>
                      </a:cubicBezTo>
                      <a:cubicBezTo>
                        <a:pt x="384649" y="116910"/>
                        <a:pt x="390963" y="116552"/>
                        <a:pt x="396669" y="118627"/>
                      </a:cubicBezTo>
                      <a:cubicBezTo>
                        <a:pt x="400703" y="120094"/>
                        <a:pt x="403455" y="123892"/>
                        <a:pt x="406972" y="126354"/>
                      </a:cubicBezTo>
                      <a:cubicBezTo>
                        <a:pt x="412044" y="129904"/>
                        <a:pt x="416678" y="134357"/>
                        <a:pt x="422427" y="136657"/>
                      </a:cubicBezTo>
                      <a:lnTo>
                        <a:pt x="448184" y="146961"/>
                      </a:lnTo>
                      <a:lnTo>
                        <a:pt x="461063" y="152112"/>
                      </a:lnTo>
                      <a:lnTo>
                        <a:pt x="466215" y="159839"/>
                      </a:lnTo>
                    </a:path>
                  </a:pathLst>
                </a:custGeom>
                <a:noFill/>
                <a:ln>
                  <a:solidFill>
                    <a:srgbClr val="00FFFF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796"/>
                </a:p>
              </p:txBody>
            </p:sp>
          </p:grpSp>
        </p:grp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741E2EE2-55C1-4F68-0009-3D3BE0AFC700}"/>
                </a:ext>
              </a:extLst>
            </p:cNvPr>
            <p:cNvCxnSpPr>
              <a:cxnSpLocks/>
            </p:cNvCxnSpPr>
            <p:nvPr/>
          </p:nvCxnSpPr>
          <p:spPr>
            <a:xfrm>
              <a:off x="4070735" y="2123339"/>
              <a:ext cx="161564" cy="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4EB6DDCB-59F7-4608-4CCA-3ED7B15C6393}"/>
                </a:ext>
              </a:extLst>
            </p:cNvPr>
            <p:cNvSpPr txBox="1"/>
            <p:nvPr/>
          </p:nvSpPr>
          <p:spPr>
            <a:xfrm>
              <a:off x="3863615" y="2021480"/>
              <a:ext cx="195341" cy="2589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673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+</a:t>
              </a:r>
              <a:endParaRPr lang="en-IN" sz="673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2D8070A9-24D2-608B-A905-76A42AE4A9F9}"/>
                </a:ext>
              </a:extLst>
            </p:cNvPr>
            <p:cNvSpPr txBox="1"/>
            <p:nvPr/>
          </p:nvSpPr>
          <p:spPr>
            <a:xfrm>
              <a:off x="3922476" y="2327377"/>
              <a:ext cx="557763" cy="2394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577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Clay</a:t>
              </a:r>
              <a:endParaRPr lang="en-IN" sz="673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D3B8EEC4-1F41-B385-C23A-CF1FB2E9421B}"/>
                </a:ext>
              </a:extLst>
            </p:cNvPr>
            <p:cNvSpPr txBox="1"/>
            <p:nvPr/>
          </p:nvSpPr>
          <p:spPr>
            <a:xfrm>
              <a:off x="3920677" y="1718538"/>
              <a:ext cx="723485" cy="2524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641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Polymer</a:t>
              </a:r>
              <a:endParaRPr lang="en-IN" sz="641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9A2A493D-267B-3150-570D-F1E12233C262}"/>
                </a:ext>
              </a:extLst>
            </p:cNvPr>
            <p:cNvSpPr txBox="1"/>
            <p:nvPr/>
          </p:nvSpPr>
          <p:spPr>
            <a:xfrm>
              <a:off x="3967296" y="2140981"/>
              <a:ext cx="914570" cy="2394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577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Composite</a:t>
              </a:r>
              <a:endParaRPr lang="en-IN" sz="641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FA9814D2-8685-1F88-412F-CDB11346C5E5}"/>
                </a:ext>
              </a:extLst>
            </p:cNvPr>
            <p:cNvSpPr txBox="1"/>
            <p:nvPr/>
          </p:nvSpPr>
          <p:spPr>
            <a:xfrm>
              <a:off x="4169813" y="3122509"/>
              <a:ext cx="1013151" cy="4873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796" b="1" dirty="0">
                  <a:solidFill>
                    <a:srgbClr val="FF0000"/>
                  </a:solidFill>
                  <a:cs typeface="Arial" pitchFamily="34" charset="0"/>
                </a:rPr>
                <a:t>EOR</a:t>
              </a:r>
              <a:endParaRPr lang="ko-KR" altLang="en-US" sz="1796" b="1" dirty="0">
                <a:solidFill>
                  <a:srgbClr val="FF0000"/>
                </a:solidFill>
                <a:cs typeface="Arial" pitchFamily="34" charset="0"/>
              </a:endParaRPr>
            </a:p>
          </p:txBody>
        </p:sp>
      </p:grpSp>
      <p:grpSp>
        <p:nvGrpSpPr>
          <p:cNvPr id="438" name="Group 437">
            <a:extLst>
              <a:ext uri="{FF2B5EF4-FFF2-40B4-BE49-F238E27FC236}">
                <a16:creationId xmlns:a16="http://schemas.microsoft.com/office/drawing/2014/main" id="{AB9A5F2E-49F6-E10C-58E0-56AA6DE8FD6A}"/>
              </a:ext>
            </a:extLst>
          </p:cNvPr>
          <p:cNvGrpSpPr/>
          <p:nvPr/>
        </p:nvGrpSpPr>
        <p:grpSpPr>
          <a:xfrm>
            <a:off x="5094083" y="3536409"/>
            <a:ext cx="5296743" cy="3277922"/>
            <a:chOff x="1674535" y="492732"/>
            <a:chExt cx="8842876" cy="5499434"/>
          </a:xfrm>
        </p:grpSpPr>
        <p:grpSp>
          <p:nvGrpSpPr>
            <p:cNvPr id="439" name="Group 438">
              <a:extLst>
                <a:ext uri="{FF2B5EF4-FFF2-40B4-BE49-F238E27FC236}">
                  <a16:creationId xmlns:a16="http://schemas.microsoft.com/office/drawing/2014/main" id="{0B40CE56-E68F-8CAB-6258-7A07B668FE1B}"/>
                </a:ext>
              </a:extLst>
            </p:cNvPr>
            <p:cNvGrpSpPr/>
            <p:nvPr/>
          </p:nvGrpSpPr>
          <p:grpSpPr>
            <a:xfrm>
              <a:off x="1674535" y="492732"/>
              <a:ext cx="8842876" cy="5499434"/>
              <a:chOff x="100362" y="1304693"/>
              <a:chExt cx="8842917" cy="5499408"/>
            </a:xfrm>
            <a:effectLst/>
          </p:grpSpPr>
          <p:sp>
            <p:nvSpPr>
              <p:cNvPr id="471" name="Rectangle: Rounded Corners 470">
                <a:extLst>
                  <a:ext uri="{FF2B5EF4-FFF2-40B4-BE49-F238E27FC236}">
                    <a16:creationId xmlns:a16="http://schemas.microsoft.com/office/drawing/2014/main" id="{30DB968F-303D-A1FC-0ACA-872D670408C2}"/>
                  </a:ext>
                </a:extLst>
              </p:cNvPr>
              <p:cNvSpPr/>
              <p:nvPr/>
            </p:nvSpPr>
            <p:spPr>
              <a:xfrm>
                <a:off x="100362" y="1304693"/>
                <a:ext cx="8842917" cy="5464097"/>
              </a:xfrm>
              <a:prstGeom prst="roundRect">
                <a:avLst/>
              </a:prstGeom>
              <a:gradFill flip="none" rotWithShape="1">
                <a:gsLst>
                  <a:gs pos="0">
                    <a:schemeClr val="accent3">
                      <a:lumMod val="20000"/>
                      <a:lumOff val="8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20000"/>
                      <a:lumOff val="8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20000"/>
                      <a:lumOff val="8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ln w="38100">
                <a:solidFill>
                  <a:srgbClr val="FF0000"/>
                </a:solidFill>
                <a:prstDash val="sysDash"/>
              </a:ln>
              <a:effectLst>
                <a:reflection stA="0" endPos="65000" dist="50800" dir="5400000" sy="-100000" algn="bl" rotWithShape="0"/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72" name="Rectangle 471">
                <a:extLst>
                  <a:ext uri="{FF2B5EF4-FFF2-40B4-BE49-F238E27FC236}">
                    <a16:creationId xmlns:a16="http://schemas.microsoft.com/office/drawing/2014/main" id="{767E6101-60C7-F2EE-4799-3A3D0962D712}"/>
                  </a:ext>
                </a:extLst>
              </p:cNvPr>
              <p:cNvSpPr/>
              <p:nvPr/>
            </p:nvSpPr>
            <p:spPr>
              <a:xfrm>
                <a:off x="378649" y="2634282"/>
                <a:ext cx="2126107" cy="658073"/>
              </a:xfrm>
              <a:prstGeom prst="rect">
                <a:avLst/>
              </a:prstGeom>
              <a:gradFill flip="none" rotWithShape="1">
                <a:gsLst>
                  <a:gs pos="0">
                    <a:srgbClr val="CCFFCC">
                      <a:shade val="30000"/>
                      <a:satMod val="115000"/>
                    </a:srgbClr>
                  </a:gs>
                  <a:gs pos="50000">
                    <a:srgbClr val="CCFFCC">
                      <a:shade val="67500"/>
                      <a:satMod val="115000"/>
                    </a:srgbClr>
                  </a:gs>
                  <a:gs pos="100000">
                    <a:srgbClr val="CCFFCC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73" name="Rectangle 472">
                <a:extLst>
                  <a:ext uri="{FF2B5EF4-FFF2-40B4-BE49-F238E27FC236}">
                    <a16:creationId xmlns:a16="http://schemas.microsoft.com/office/drawing/2014/main" id="{9CAFB0AB-14ED-F896-DF83-21D0F911AAF5}"/>
                  </a:ext>
                </a:extLst>
              </p:cNvPr>
              <p:cNvSpPr/>
              <p:nvPr/>
            </p:nvSpPr>
            <p:spPr>
              <a:xfrm>
                <a:off x="379574" y="3303152"/>
                <a:ext cx="2128769" cy="2173398"/>
              </a:xfrm>
              <a:prstGeom prst="rect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474" name="Freeform: Shape 473">
                <a:extLst>
                  <a:ext uri="{FF2B5EF4-FFF2-40B4-BE49-F238E27FC236}">
                    <a16:creationId xmlns:a16="http://schemas.microsoft.com/office/drawing/2014/main" id="{72FCA7C6-EA1B-2378-8092-4DF0F0AA3EDE}"/>
                  </a:ext>
                </a:extLst>
              </p:cNvPr>
              <p:cNvSpPr/>
              <p:nvPr/>
            </p:nvSpPr>
            <p:spPr>
              <a:xfrm>
                <a:off x="425574" y="3307408"/>
                <a:ext cx="368622" cy="500218"/>
              </a:xfrm>
              <a:custGeom>
                <a:avLst/>
                <a:gdLst>
                  <a:gd name="connsiteX0" fmla="*/ 49444 w 368622"/>
                  <a:gd name="connsiteY0" fmla="*/ 475685 h 500218"/>
                  <a:gd name="connsiteX1" fmla="*/ 196093 w 368622"/>
                  <a:gd name="connsiteY1" fmla="*/ 467059 h 500218"/>
                  <a:gd name="connsiteX2" fmla="*/ 204720 w 368622"/>
                  <a:gd name="connsiteY2" fmla="*/ 398048 h 500218"/>
                  <a:gd name="connsiteX3" fmla="*/ 265105 w 368622"/>
                  <a:gd name="connsiteY3" fmla="*/ 285904 h 500218"/>
                  <a:gd name="connsiteX4" fmla="*/ 299610 w 368622"/>
                  <a:gd name="connsiteY4" fmla="*/ 277278 h 500218"/>
                  <a:gd name="connsiteX5" fmla="*/ 359995 w 368622"/>
                  <a:gd name="connsiteY5" fmla="*/ 225519 h 500218"/>
                  <a:gd name="connsiteX6" fmla="*/ 368622 w 368622"/>
                  <a:gd name="connsiteY6" fmla="*/ 199640 h 500218"/>
                  <a:gd name="connsiteX7" fmla="*/ 290984 w 368622"/>
                  <a:gd name="connsiteY7" fmla="*/ 122002 h 500218"/>
                  <a:gd name="connsiteX8" fmla="*/ 247852 w 368622"/>
                  <a:gd name="connsiteY8" fmla="*/ 113376 h 500218"/>
                  <a:gd name="connsiteX9" fmla="*/ 213346 w 368622"/>
                  <a:gd name="connsiteY9" fmla="*/ 78870 h 500218"/>
                  <a:gd name="connsiteX10" fmla="*/ 187467 w 368622"/>
                  <a:gd name="connsiteY10" fmla="*/ 70244 h 500218"/>
                  <a:gd name="connsiteX11" fmla="*/ 101203 w 368622"/>
                  <a:gd name="connsiteY11" fmla="*/ 61617 h 500218"/>
                  <a:gd name="connsiteX12" fmla="*/ 6312 w 368622"/>
                  <a:gd name="connsiteY12" fmla="*/ 35738 h 500218"/>
                  <a:gd name="connsiteX13" fmla="*/ 32192 w 368622"/>
                  <a:gd name="connsiteY13" fmla="*/ 173761 h 500218"/>
                  <a:gd name="connsiteX14" fmla="*/ 49444 w 368622"/>
                  <a:gd name="connsiteY14" fmla="*/ 475685 h 5002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368622" h="500218">
                    <a:moveTo>
                      <a:pt x="49444" y="475685"/>
                    </a:moveTo>
                    <a:cubicBezTo>
                      <a:pt x="76761" y="524568"/>
                      <a:pt x="152295" y="488958"/>
                      <a:pt x="196093" y="467059"/>
                    </a:cubicBezTo>
                    <a:cubicBezTo>
                      <a:pt x="216828" y="456691"/>
                      <a:pt x="199410" y="420614"/>
                      <a:pt x="204720" y="398048"/>
                    </a:cubicBezTo>
                    <a:cubicBezTo>
                      <a:pt x="215713" y="351328"/>
                      <a:pt x="223253" y="312061"/>
                      <a:pt x="265105" y="285904"/>
                    </a:cubicBezTo>
                    <a:cubicBezTo>
                      <a:pt x="275159" y="279621"/>
                      <a:pt x="288108" y="280153"/>
                      <a:pt x="299610" y="277278"/>
                    </a:cubicBezTo>
                    <a:cubicBezTo>
                      <a:pt x="324480" y="260698"/>
                      <a:pt x="340977" y="252145"/>
                      <a:pt x="359995" y="225519"/>
                    </a:cubicBezTo>
                    <a:cubicBezTo>
                      <a:pt x="365280" y="218120"/>
                      <a:pt x="365746" y="208266"/>
                      <a:pt x="368622" y="199640"/>
                    </a:cubicBezTo>
                    <a:cubicBezTo>
                      <a:pt x="354656" y="4124"/>
                      <a:pt x="396509" y="89532"/>
                      <a:pt x="290984" y="122002"/>
                    </a:cubicBezTo>
                    <a:cubicBezTo>
                      <a:pt x="276970" y="126314"/>
                      <a:pt x="262229" y="116251"/>
                      <a:pt x="247852" y="113376"/>
                    </a:cubicBezTo>
                    <a:cubicBezTo>
                      <a:pt x="236350" y="101874"/>
                      <a:pt x="226582" y="88325"/>
                      <a:pt x="213346" y="78870"/>
                    </a:cubicBezTo>
                    <a:cubicBezTo>
                      <a:pt x="205947" y="73585"/>
                      <a:pt x="196454" y="71627"/>
                      <a:pt x="187467" y="70244"/>
                    </a:cubicBezTo>
                    <a:cubicBezTo>
                      <a:pt x="158905" y="65850"/>
                      <a:pt x="129958" y="64493"/>
                      <a:pt x="101203" y="61617"/>
                    </a:cubicBezTo>
                    <a:cubicBezTo>
                      <a:pt x="90626" y="43988"/>
                      <a:pt x="52696" y="-50405"/>
                      <a:pt x="6312" y="35738"/>
                    </a:cubicBezTo>
                    <a:cubicBezTo>
                      <a:pt x="-13251" y="72070"/>
                      <a:pt x="17571" y="137209"/>
                      <a:pt x="32192" y="173761"/>
                    </a:cubicBezTo>
                    <a:cubicBezTo>
                      <a:pt x="40934" y="479750"/>
                      <a:pt x="22127" y="426802"/>
                      <a:pt x="49444" y="475685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475" name="Freeform: Shape 474">
                <a:extLst>
                  <a:ext uri="{FF2B5EF4-FFF2-40B4-BE49-F238E27FC236}">
                    <a16:creationId xmlns:a16="http://schemas.microsoft.com/office/drawing/2014/main" id="{35014FDF-B895-2534-F309-DEA8EF5D5E0F}"/>
                  </a:ext>
                </a:extLst>
              </p:cNvPr>
              <p:cNvSpPr/>
              <p:nvPr/>
            </p:nvSpPr>
            <p:spPr>
              <a:xfrm>
                <a:off x="737944" y="3303152"/>
                <a:ext cx="354241" cy="423346"/>
              </a:xfrm>
              <a:custGeom>
                <a:avLst/>
                <a:gdLst>
                  <a:gd name="connsiteX0" fmla="*/ 44975 w 354241"/>
                  <a:gd name="connsiteY0" fmla="*/ 86264 h 423346"/>
                  <a:gd name="connsiteX1" fmla="*/ 1843 w 354241"/>
                  <a:gd name="connsiteY1" fmla="*/ 60385 h 423346"/>
                  <a:gd name="connsiteX2" fmla="*/ 62228 w 354241"/>
                  <a:gd name="connsiteY2" fmla="*/ 0 h 423346"/>
                  <a:gd name="connsiteX3" fmla="*/ 243383 w 354241"/>
                  <a:gd name="connsiteY3" fmla="*/ 17253 h 423346"/>
                  <a:gd name="connsiteX4" fmla="*/ 303768 w 354241"/>
                  <a:gd name="connsiteY4" fmla="*/ 34506 h 423346"/>
                  <a:gd name="connsiteX5" fmla="*/ 312394 w 354241"/>
                  <a:gd name="connsiteY5" fmla="*/ 77638 h 423346"/>
                  <a:gd name="connsiteX6" fmla="*/ 338273 w 354241"/>
                  <a:gd name="connsiteY6" fmla="*/ 103517 h 423346"/>
                  <a:gd name="connsiteX7" fmla="*/ 329647 w 354241"/>
                  <a:gd name="connsiteY7" fmla="*/ 396815 h 423346"/>
                  <a:gd name="connsiteX8" fmla="*/ 286515 w 354241"/>
                  <a:gd name="connsiteY8" fmla="*/ 414068 h 423346"/>
                  <a:gd name="connsiteX9" fmla="*/ 234756 w 354241"/>
                  <a:gd name="connsiteY9" fmla="*/ 362310 h 423346"/>
                  <a:gd name="connsiteX10" fmla="*/ 157119 w 354241"/>
                  <a:gd name="connsiteY10" fmla="*/ 396815 h 423346"/>
                  <a:gd name="connsiteX11" fmla="*/ 131239 w 354241"/>
                  <a:gd name="connsiteY11" fmla="*/ 422694 h 423346"/>
                  <a:gd name="connsiteX12" fmla="*/ 70854 w 354241"/>
                  <a:gd name="connsiteY12" fmla="*/ 379562 h 423346"/>
                  <a:gd name="connsiteX13" fmla="*/ 27722 w 354241"/>
                  <a:gd name="connsiteY13" fmla="*/ 336430 h 423346"/>
                  <a:gd name="connsiteX14" fmla="*/ 44975 w 354241"/>
                  <a:gd name="connsiteY14" fmla="*/ 276045 h 423346"/>
                  <a:gd name="connsiteX15" fmla="*/ 96734 w 354241"/>
                  <a:gd name="connsiteY15" fmla="*/ 258793 h 423346"/>
                  <a:gd name="connsiteX16" fmla="*/ 53602 w 354241"/>
                  <a:gd name="connsiteY16" fmla="*/ 146649 h 423346"/>
                  <a:gd name="connsiteX17" fmla="*/ 44975 w 354241"/>
                  <a:gd name="connsiteY17" fmla="*/ 86264 h 423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354241" h="423346">
                    <a:moveTo>
                      <a:pt x="44975" y="86264"/>
                    </a:moveTo>
                    <a:cubicBezTo>
                      <a:pt x="30598" y="77638"/>
                      <a:pt x="5480" y="76752"/>
                      <a:pt x="1843" y="60385"/>
                    </a:cubicBezTo>
                    <a:cubicBezTo>
                      <a:pt x="-9645" y="8688"/>
                      <a:pt x="35235" y="6748"/>
                      <a:pt x="62228" y="0"/>
                    </a:cubicBezTo>
                    <a:cubicBezTo>
                      <a:pt x="122613" y="5751"/>
                      <a:pt x="183334" y="8675"/>
                      <a:pt x="243383" y="17253"/>
                    </a:cubicBezTo>
                    <a:cubicBezTo>
                      <a:pt x="264106" y="20214"/>
                      <a:pt x="288014" y="20721"/>
                      <a:pt x="303768" y="34506"/>
                    </a:cubicBezTo>
                    <a:cubicBezTo>
                      <a:pt x="314802" y="44161"/>
                      <a:pt x="305837" y="64524"/>
                      <a:pt x="312394" y="77638"/>
                    </a:cubicBezTo>
                    <a:cubicBezTo>
                      <a:pt x="317850" y="88550"/>
                      <a:pt x="329647" y="94891"/>
                      <a:pt x="338273" y="103517"/>
                    </a:cubicBezTo>
                    <a:cubicBezTo>
                      <a:pt x="356385" y="212181"/>
                      <a:pt x="365618" y="242654"/>
                      <a:pt x="329647" y="396815"/>
                    </a:cubicBezTo>
                    <a:cubicBezTo>
                      <a:pt x="326128" y="411895"/>
                      <a:pt x="300892" y="408317"/>
                      <a:pt x="286515" y="414068"/>
                    </a:cubicBezTo>
                    <a:cubicBezTo>
                      <a:pt x="283568" y="410139"/>
                      <a:pt x="251577" y="359507"/>
                      <a:pt x="234756" y="362310"/>
                    </a:cubicBezTo>
                    <a:cubicBezTo>
                      <a:pt x="206822" y="366966"/>
                      <a:pt x="182998" y="385313"/>
                      <a:pt x="157119" y="396815"/>
                    </a:cubicBezTo>
                    <a:cubicBezTo>
                      <a:pt x="148492" y="405441"/>
                      <a:pt x="143344" y="421181"/>
                      <a:pt x="131239" y="422694"/>
                    </a:cubicBezTo>
                    <a:cubicBezTo>
                      <a:pt x="89454" y="427917"/>
                      <a:pt x="89349" y="400700"/>
                      <a:pt x="70854" y="379562"/>
                    </a:cubicBezTo>
                    <a:cubicBezTo>
                      <a:pt x="57465" y="364260"/>
                      <a:pt x="42099" y="350807"/>
                      <a:pt x="27722" y="336430"/>
                    </a:cubicBezTo>
                    <a:cubicBezTo>
                      <a:pt x="33473" y="316302"/>
                      <a:pt x="31067" y="291691"/>
                      <a:pt x="44975" y="276045"/>
                    </a:cubicBezTo>
                    <a:cubicBezTo>
                      <a:pt x="57057" y="262453"/>
                      <a:pt x="92323" y="276436"/>
                      <a:pt x="96734" y="258793"/>
                    </a:cubicBezTo>
                    <a:cubicBezTo>
                      <a:pt x="106353" y="220317"/>
                      <a:pt x="74218" y="177575"/>
                      <a:pt x="53602" y="146649"/>
                    </a:cubicBezTo>
                    <a:lnTo>
                      <a:pt x="44975" y="86264"/>
                    </a:ln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476" name="Freeform: Shape 475">
                <a:extLst>
                  <a:ext uri="{FF2B5EF4-FFF2-40B4-BE49-F238E27FC236}">
                    <a16:creationId xmlns:a16="http://schemas.microsoft.com/office/drawing/2014/main" id="{CB771030-786A-B8F2-109A-B10E2D1269D3}"/>
                  </a:ext>
                </a:extLst>
              </p:cNvPr>
              <p:cNvSpPr/>
              <p:nvPr/>
            </p:nvSpPr>
            <p:spPr>
              <a:xfrm>
                <a:off x="1086127" y="3319550"/>
                <a:ext cx="548242" cy="335291"/>
              </a:xfrm>
              <a:custGeom>
                <a:avLst/>
                <a:gdLst>
                  <a:gd name="connsiteX0" fmla="*/ 1091 w 548242"/>
                  <a:gd name="connsiteY0" fmla="*/ 117904 h 335291"/>
                  <a:gd name="connsiteX1" fmla="*/ 95982 w 548242"/>
                  <a:gd name="connsiteY1" fmla="*/ 324938 h 335291"/>
                  <a:gd name="connsiteX2" fmla="*/ 147740 w 548242"/>
                  <a:gd name="connsiteY2" fmla="*/ 290433 h 335291"/>
                  <a:gd name="connsiteX3" fmla="*/ 173619 w 548242"/>
                  <a:gd name="connsiteY3" fmla="*/ 264553 h 335291"/>
                  <a:gd name="connsiteX4" fmla="*/ 518676 w 548242"/>
                  <a:gd name="connsiteY4" fmla="*/ 264553 h 335291"/>
                  <a:gd name="connsiteX5" fmla="*/ 415159 w 548242"/>
                  <a:gd name="connsiteY5" fmla="*/ 135157 h 335291"/>
                  <a:gd name="connsiteX6" fmla="*/ 139114 w 548242"/>
                  <a:gd name="connsiteY6" fmla="*/ 126531 h 335291"/>
                  <a:gd name="connsiteX7" fmla="*/ 130487 w 548242"/>
                  <a:gd name="connsiteY7" fmla="*/ 5761 h 335291"/>
                  <a:gd name="connsiteX8" fmla="*/ 70102 w 548242"/>
                  <a:gd name="connsiteY8" fmla="*/ 23014 h 335291"/>
                  <a:gd name="connsiteX9" fmla="*/ 44223 w 548242"/>
                  <a:gd name="connsiteY9" fmla="*/ 40267 h 335291"/>
                  <a:gd name="connsiteX10" fmla="*/ 1091 w 548242"/>
                  <a:gd name="connsiteY10" fmla="*/ 117904 h 3352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48242" h="335291">
                    <a:moveTo>
                      <a:pt x="1091" y="117904"/>
                    </a:moveTo>
                    <a:cubicBezTo>
                      <a:pt x="9717" y="165349"/>
                      <a:pt x="-24377" y="385117"/>
                      <a:pt x="95982" y="324938"/>
                    </a:cubicBezTo>
                    <a:cubicBezTo>
                      <a:pt x="114528" y="315665"/>
                      <a:pt x="131373" y="303163"/>
                      <a:pt x="147740" y="290433"/>
                    </a:cubicBezTo>
                    <a:cubicBezTo>
                      <a:pt x="157370" y="282943"/>
                      <a:pt x="164993" y="273180"/>
                      <a:pt x="173619" y="264553"/>
                    </a:cubicBezTo>
                    <a:cubicBezTo>
                      <a:pt x="286140" y="302061"/>
                      <a:pt x="388505" y="347862"/>
                      <a:pt x="518676" y="264553"/>
                    </a:cubicBezTo>
                    <a:cubicBezTo>
                      <a:pt x="618360" y="200755"/>
                      <a:pt x="435712" y="136780"/>
                      <a:pt x="415159" y="135157"/>
                    </a:cubicBezTo>
                    <a:cubicBezTo>
                      <a:pt x="323385" y="127912"/>
                      <a:pt x="231129" y="129406"/>
                      <a:pt x="139114" y="126531"/>
                    </a:cubicBezTo>
                    <a:cubicBezTo>
                      <a:pt x="136238" y="86274"/>
                      <a:pt x="152874" y="39342"/>
                      <a:pt x="130487" y="5761"/>
                    </a:cubicBezTo>
                    <a:cubicBezTo>
                      <a:pt x="118875" y="-11657"/>
                      <a:pt x="89539" y="15239"/>
                      <a:pt x="70102" y="23014"/>
                    </a:cubicBezTo>
                    <a:cubicBezTo>
                      <a:pt x="60476" y="26864"/>
                      <a:pt x="47202" y="30337"/>
                      <a:pt x="44223" y="40267"/>
                    </a:cubicBezTo>
                    <a:cubicBezTo>
                      <a:pt x="37613" y="62301"/>
                      <a:pt x="-7535" y="70459"/>
                      <a:pt x="1091" y="117904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477" name="Freeform: Shape 476">
                <a:extLst>
                  <a:ext uri="{FF2B5EF4-FFF2-40B4-BE49-F238E27FC236}">
                    <a16:creationId xmlns:a16="http://schemas.microsoft.com/office/drawing/2014/main" id="{C19E1FE8-398F-49A5-FA6D-DFAA7E14CB07}"/>
                  </a:ext>
                </a:extLst>
              </p:cNvPr>
              <p:cNvSpPr/>
              <p:nvPr/>
            </p:nvSpPr>
            <p:spPr>
              <a:xfrm rot="21223807">
                <a:off x="1485325" y="3279204"/>
                <a:ext cx="716819" cy="310551"/>
              </a:xfrm>
              <a:custGeom>
                <a:avLst/>
                <a:gdLst>
                  <a:gd name="connsiteX0" fmla="*/ 129939 w 716819"/>
                  <a:gd name="connsiteY0" fmla="*/ 276045 h 310551"/>
                  <a:gd name="connsiteX1" fmla="*/ 224829 w 716819"/>
                  <a:gd name="connsiteY1" fmla="*/ 267419 h 310551"/>
                  <a:gd name="connsiteX2" fmla="*/ 302467 w 716819"/>
                  <a:gd name="connsiteY2" fmla="*/ 284672 h 310551"/>
                  <a:gd name="connsiteX3" fmla="*/ 397358 w 716819"/>
                  <a:gd name="connsiteY3" fmla="*/ 293298 h 310551"/>
                  <a:gd name="connsiteX4" fmla="*/ 518127 w 716819"/>
                  <a:gd name="connsiteY4" fmla="*/ 310551 h 310551"/>
                  <a:gd name="connsiteX5" fmla="*/ 647524 w 716819"/>
                  <a:gd name="connsiteY5" fmla="*/ 258793 h 310551"/>
                  <a:gd name="connsiteX6" fmla="*/ 707908 w 716819"/>
                  <a:gd name="connsiteY6" fmla="*/ 181155 h 310551"/>
                  <a:gd name="connsiteX7" fmla="*/ 716535 w 716819"/>
                  <a:gd name="connsiteY7" fmla="*/ 120770 h 310551"/>
                  <a:gd name="connsiteX8" fmla="*/ 699282 w 716819"/>
                  <a:gd name="connsiteY8" fmla="*/ 86264 h 310551"/>
                  <a:gd name="connsiteX9" fmla="*/ 613018 w 716819"/>
                  <a:gd name="connsiteY9" fmla="*/ 51759 h 310551"/>
                  <a:gd name="connsiteX10" fmla="*/ 198950 w 716819"/>
                  <a:gd name="connsiteY10" fmla="*/ 43132 h 310551"/>
                  <a:gd name="connsiteX11" fmla="*/ 138565 w 716819"/>
                  <a:gd name="connsiteY11" fmla="*/ 34506 h 310551"/>
                  <a:gd name="connsiteX12" fmla="*/ 35048 w 716819"/>
                  <a:gd name="connsiteY12" fmla="*/ 0 h 310551"/>
                  <a:gd name="connsiteX13" fmla="*/ 542 w 716819"/>
                  <a:gd name="connsiteY13" fmla="*/ 17253 h 310551"/>
                  <a:gd name="connsiteX14" fmla="*/ 69554 w 716819"/>
                  <a:gd name="connsiteY14" fmla="*/ 241540 h 310551"/>
                  <a:gd name="connsiteX15" fmla="*/ 95433 w 716819"/>
                  <a:gd name="connsiteY15" fmla="*/ 250166 h 310551"/>
                  <a:gd name="connsiteX16" fmla="*/ 129939 w 716819"/>
                  <a:gd name="connsiteY16" fmla="*/ 276045 h 310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16819" h="310551">
                    <a:moveTo>
                      <a:pt x="129939" y="276045"/>
                    </a:moveTo>
                    <a:cubicBezTo>
                      <a:pt x="151505" y="278921"/>
                      <a:pt x="193108" y="265833"/>
                      <a:pt x="224829" y="267419"/>
                    </a:cubicBezTo>
                    <a:cubicBezTo>
                      <a:pt x="251307" y="268743"/>
                      <a:pt x="276250" y="280739"/>
                      <a:pt x="302467" y="284672"/>
                    </a:cubicBezTo>
                    <a:cubicBezTo>
                      <a:pt x="333876" y="289383"/>
                      <a:pt x="365823" y="289514"/>
                      <a:pt x="397358" y="293298"/>
                    </a:cubicBezTo>
                    <a:cubicBezTo>
                      <a:pt x="437733" y="298143"/>
                      <a:pt x="477871" y="304800"/>
                      <a:pt x="518127" y="310551"/>
                    </a:cubicBezTo>
                    <a:cubicBezTo>
                      <a:pt x="610506" y="301314"/>
                      <a:pt x="593891" y="321366"/>
                      <a:pt x="647524" y="258793"/>
                    </a:cubicBezTo>
                    <a:cubicBezTo>
                      <a:pt x="668860" y="233900"/>
                      <a:pt x="707908" y="181155"/>
                      <a:pt x="707908" y="181155"/>
                    </a:cubicBezTo>
                    <a:cubicBezTo>
                      <a:pt x="710784" y="161027"/>
                      <a:pt x="718376" y="141019"/>
                      <a:pt x="716535" y="120770"/>
                    </a:cubicBezTo>
                    <a:cubicBezTo>
                      <a:pt x="715371" y="107963"/>
                      <a:pt x="708375" y="95357"/>
                      <a:pt x="699282" y="86264"/>
                    </a:cubicBezTo>
                    <a:cubicBezTo>
                      <a:pt x="678220" y="65202"/>
                      <a:pt x="642297" y="52864"/>
                      <a:pt x="613018" y="51759"/>
                    </a:cubicBezTo>
                    <a:cubicBezTo>
                      <a:pt x="475064" y="46553"/>
                      <a:pt x="336973" y="46008"/>
                      <a:pt x="198950" y="43132"/>
                    </a:cubicBezTo>
                    <a:cubicBezTo>
                      <a:pt x="178822" y="40257"/>
                      <a:pt x="158228" y="39681"/>
                      <a:pt x="138565" y="34506"/>
                    </a:cubicBezTo>
                    <a:cubicBezTo>
                      <a:pt x="103390" y="25250"/>
                      <a:pt x="35048" y="0"/>
                      <a:pt x="35048" y="0"/>
                    </a:cubicBezTo>
                    <a:cubicBezTo>
                      <a:pt x="23546" y="5751"/>
                      <a:pt x="542" y="4393"/>
                      <a:pt x="542" y="17253"/>
                    </a:cubicBezTo>
                    <a:cubicBezTo>
                      <a:pt x="542" y="135157"/>
                      <a:pt x="-10737" y="195660"/>
                      <a:pt x="69554" y="241540"/>
                    </a:cubicBezTo>
                    <a:cubicBezTo>
                      <a:pt x="77449" y="246051"/>
                      <a:pt x="86807" y="247291"/>
                      <a:pt x="95433" y="250166"/>
                    </a:cubicBezTo>
                    <a:cubicBezTo>
                      <a:pt x="132239" y="277770"/>
                      <a:pt x="108373" y="273169"/>
                      <a:pt x="129939" y="276045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478" name="Freeform: Shape 477">
                <a:extLst>
                  <a:ext uri="{FF2B5EF4-FFF2-40B4-BE49-F238E27FC236}">
                    <a16:creationId xmlns:a16="http://schemas.microsoft.com/office/drawing/2014/main" id="{8AF5AE4D-75F9-43F1-799B-C10765323A05}"/>
                  </a:ext>
                </a:extLst>
              </p:cNvPr>
              <p:cNvSpPr/>
              <p:nvPr/>
            </p:nvSpPr>
            <p:spPr>
              <a:xfrm rot="20675772">
                <a:off x="564256" y="3560208"/>
                <a:ext cx="473586" cy="422822"/>
              </a:xfrm>
              <a:custGeom>
                <a:avLst/>
                <a:gdLst>
                  <a:gd name="connsiteX0" fmla="*/ 196971 w 679571"/>
                  <a:gd name="connsiteY0" fmla="*/ 16934 h 550334"/>
                  <a:gd name="connsiteX1" fmla="*/ 146171 w 679571"/>
                  <a:gd name="connsiteY1" fmla="*/ 0 h 550334"/>
                  <a:gd name="connsiteX2" fmla="*/ 53038 w 679571"/>
                  <a:gd name="connsiteY2" fmla="*/ 33867 h 550334"/>
                  <a:gd name="connsiteX3" fmla="*/ 44571 w 679571"/>
                  <a:gd name="connsiteY3" fmla="*/ 67734 h 550334"/>
                  <a:gd name="connsiteX4" fmla="*/ 19171 w 679571"/>
                  <a:gd name="connsiteY4" fmla="*/ 143934 h 550334"/>
                  <a:gd name="connsiteX5" fmla="*/ 2238 w 679571"/>
                  <a:gd name="connsiteY5" fmla="*/ 203200 h 550334"/>
                  <a:gd name="connsiteX6" fmla="*/ 27638 w 679571"/>
                  <a:gd name="connsiteY6" fmla="*/ 372534 h 550334"/>
                  <a:gd name="connsiteX7" fmla="*/ 53038 w 679571"/>
                  <a:gd name="connsiteY7" fmla="*/ 389467 h 550334"/>
                  <a:gd name="connsiteX8" fmla="*/ 95371 w 679571"/>
                  <a:gd name="connsiteY8" fmla="*/ 440267 h 550334"/>
                  <a:gd name="connsiteX9" fmla="*/ 137705 w 679571"/>
                  <a:gd name="connsiteY9" fmla="*/ 457200 h 550334"/>
                  <a:gd name="connsiteX10" fmla="*/ 247771 w 679571"/>
                  <a:gd name="connsiteY10" fmla="*/ 474134 h 550334"/>
                  <a:gd name="connsiteX11" fmla="*/ 290105 w 679571"/>
                  <a:gd name="connsiteY11" fmla="*/ 482600 h 550334"/>
                  <a:gd name="connsiteX12" fmla="*/ 307038 w 679571"/>
                  <a:gd name="connsiteY12" fmla="*/ 516467 h 550334"/>
                  <a:gd name="connsiteX13" fmla="*/ 383238 w 679571"/>
                  <a:gd name="connsiteY13" fmla="*/ 550334 h 550334"/>
                  <a:gd name="connsiteX14" fmla="*/ 501771 w 679571"/>
                  <a:gd name="connsiteY14" fmla="*/ 541867 h 550334"/>
                  <a:gd name="connsiteX15" fmla="*/ 544105 w 679571"/>
                  <a:gd name="connsiteY15" fmla="*/ 533400 h 550334"/>
                  <a:gd name="connsiteX16" fmla="*/ 620305 w 679571"/>
                  <a:gd name="connsiteY16" fmla="*/ 474134 h 550334"/>
                  <a:gd name="connsiteX17" fmla="*/ 637238 w 679571"/>
                  <a:gd name="connsiteY17" fmla="*/ 448734 h 550334"/>
                  <a:gd name="connsiteX18" fmla="*/ 671105 w 679571"/>
                  <a:gd name="connsiteY18" fmla="*/ 440267 h 550334"/>
                  <a:gd name="connsiteX19" fmla="*/ 679571 w 679571"/>
                  <a:gd name="connsiteY19" fmla="*/ 397934 h 550334"/>
                  <a:gd name="connsiteX20" fmla="*/ 662638 w 679571"/>
                  <a:gd name="connsiteY20" fmla="*/ 347134 h 550334"/>
                  <a:gd name="connsiteX21" fmla="*/ 611838 w 679571"/>
                  <a:gd name="connsiteY21" fmla="*/ 254000 h 550334"/>
                  <a:gd name="connsiteX22" fmla="*/ 586438 w 679571"/>
                  <a:gd name="connsiteY22" fmla="*/ 220134 h 550334"/>
                  <a:gd name="connsiteX23" fmla="*/ 510238 w 679571"/>
                  <a:gd name="connsiteY23" fmla="*/ 186267 h 550334"/>
                  <a:gd name="connsiteX24" fmla="*/ 476371 w 679571"/>
                  <a:gd name="connsiteY24" fmla="*/ 135467 h 550334"/>
                  <a:gd name="connsiteX25" fmla="*/ 450971 w 679571"/>
                  <a:gd name="connsiteY25" fmla="*/ 101600 h 550334"/>
                  <a:gd name="connsiteX26" fmla="*/ 400171 w 679571"/>
                  <a:gd name="connsiteY26" fmla="*/ 76200 h 550334"/>
                  <a:gd name="connsiteX27" fmla="*/ 256238 w 679571"/>
                  <a:gd name="connsiteY27" fmla="*/ 67734 h 550334"/>
                  <a:gd name="connsiteX28" fmla="*/ 196971 w 679571"/>
                  <a:gd name="connsiteY28" fmla="*/ 16934 h 550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679571" h="550334">
                    <a:moveTo>
                      <a:pt x="196971" y="16934"/>
                    </a:moveTo>
                    <a:cubicBezTo>
                      <a:pt x="178627" y="5645"/>
                      <a:pt x="164020" y="0"/>
                      <a:pt x="146171" y="0"/>
                    </a:cubicBezTo>
                    <a:cubicBezTo>
                      <a:pt x="97670" y="0"/>
                      <a:pt x="85077" y="12508"/>
                      <a:pt x="53038" y="33867"/>
                    </a:cubicBezTo>
                    <a:cubicBezTo>
                      <a:pt x="50216" y="45156"/>
                      <a:pt x="47993" y="56612"/>
                      <a:pt x="44571" y="67734"/>
                    </a:cubicBezTo>
                    <a:cubicBezTo>
                      <a:pt x="36697" y="93324"/>
                      <a:pt x="26526" y="118190"/>
                      <a:pt x="19171" y="143934"/>
                    </a:cubicBezTo>
                    <a:lnTo>
                      <a:pt x="2238" y="203200"/>
                    </a:lnTo>
                    <a:cubicBezTo>
                      <a:pt x="4868" y="247905"/>
                      <a:pt x="-14592" y="330304"/>
                      <a:pt x="27638" y="372534"/>
                    </a:cubicBezTo>
                    <a:cubicBezTo>
                      <a:pt x="34833" y="379729"/>
                      <a:pt x="44571" y="383823"/>
                      <a:pt x="53038" y="389467"/>
                    </a:cubicBezTo>
                    <a:cubicBezTo>
                      <a:pt x="64741" y="407022"/>
                      <a:pt x="76745" y="428626"/>
                      <a:pt x="95371" y="440267"/>
                    </a:cubicBezTo>
                    <a:cubicBezTo>
                      <a:pt x="108259" y="448322"/>
                      <a:pt x="123287" y="452394"/>
                      <a:pt x="137705" y="457200"/>
                    </a:cubicBezTo>
                    <a:cubicBezTo>
                      <a:pt x="177364" y="470420"/>
                      <a:pt x="201736" y="467558"/>
                      <a:pt x="247771" y="474134"/>
                    </a:cubicBezTo>
                    <a:cubicBezTo>
                      <a:pt x="262017" y="476169"/>
                      <a:pt x="275994" y="479778"/>
                      <a:pt x="290105" y="482600"/>
                    </a:cubicBezTo>
                    <a:cubicBezTo>
                      <a:pt x="295749" y="493889"/>
                      <a:pt x="298958" y="506771"/>
                      <a:pt x="307038" y="516467"/>
                    </a:cubicBezTo>
                    <a:cubicBezTo>
                      <a:pt x="322518" y="535043"/>
                      <a:pt x="366237" y="544667"/>
                      <a:pt x="383238" y="550334"/>
                    </a:cubicBezTo>
                    <a:cubicBezTo>
                      <a:pt x="422749" y="547512"/>
                      <a:pt x="462377" y="546014"/>
                      <a:pt x="501771" y="541867"/>
                    </a:cubicBezTo>
                    <a:cubicBezTo>
                      <a:pt x="516083" y="540360"/>
                      <a:pt x="531964" y="541126"/>
                      <a:pt x="544105" y="533400"/>
                    </a:cubicBezTo>
                    <a:cubicBezTo>
                      <a:pt x="669743" y="453449"/>
                      <a:pt x="546648" y="498684"/>
                      <a:pt x="620305" y="474134"/>
                    </a:cubicBezTo>
                    <a:cubicBezTo>
                      <a:pt x="625949" y="465667"/>
                      <a:pt x="628771" y="454378"/>
                      <a:pt x="637238" y="448734"/>
                    </a:cubicBezTo>
                    <a:cubicBezTo>
                      <a:pt x="646920" y="442279"/>
                      <a:pt x="663656" y="449206"/>
                      <a:pt x="671105" y="440267"/>
                    </a:cubicBezTo>
                    <a:cubicBezTo>
                      <a:pt x="680317" y="429212"/>
                      <a:pt x="676749" y="412045"/>
                      <a:pt x="679571" y="397934"/>
                    </a:cubicBezTo>
                    <a:cubicBezTo>
                      <a:pt x="673927" y="381001"/>
                      <a:pt x="669669" y="363540"/>
                      <a:pt x="662638" y="347134"/>
                    </a:cubicBezTo>
                    <a:cubicBezTo>
                      <a:pt x="646166" y="308700"/>
                      <a:pt x="633927" y="284924"/>
                      <a:pt x="611838" y="254000"/>
                    </a:cubicBezTo>
                    <a:cubicBezTo>
                      <a:pt x="603636" y="242517"/>
                      <a:pt x="597152" y="229317"/>
                      <a:pt x="586438" y="220134"/>
                    </a:cubicBezTo>
                    <a:cubicBezTo>
                      <a:pt x="576054" y="211233"/>
                      <a:pt x="519645" y="190030"/>
                      <a:pt x="510238" y="186267"/>
                    </a:cubicBezTo>
                    <a:cubicBezTo>
                      <a:pt x="498949" y="169334"/>
                      <a:pt x="488582" y="151748"/>
                      <a:pt x="476371" y="135467"/>
                    </a:cubicBezTo>
                    <a:cubicBezTo>
                      <a:pt x="467904" y="124178"/>
                      <a:pt x="460949" y="111578"/>
                      <a:pt x="450971" y="101600"/>
                    </a:cubicBezTo>
                    <a:cubicBezTo>
                      <a:pt x="440666" y="91295"/>
                      <a:pt x="415472" y="77730"/>
                      <a:pt x="400171" y="76200"/>
                    </a:cubicBezTo>
                    <a:cubicBezTo>
                      <a:pt x="352349" y="71418"/>
                      <a:pt x="304216" y="70556"/>
                      <a:pt x="256238" y="67734"/>
                    </a:cubicBezTo>
                    <a:cubicBezTo>
                      <a:pt x="220375" y="31871"/>
                      <a:pt x="215315" y="28223"/>
                      <a:pt x="196971" y="16934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79" name="Freeform: Shape 478">
                <a:extLst>
                  <a:ext uri="{FF2B5EF4-FFF2-40B4-BE49-F238E27FC236}">
                    <a16:creationId xmlns:a16="http://schemas.microsoft.com/office/drawing/2014/main" id="{CFC7D28D-D565-270C-323A-A5FDAEF11755}"/>
                  </a:ext>
                </a:extLst>
              </p:cNvPr>
              <p:cNvSpPr/>
              <p:nvPr/>
            </p:nvSpPr>
            <p:spPr>
              <a:xfrm>
                <a:off x="794196" y="4934979"/>
                <a:ext cx="1714147" cy="563505"/>
              </a:xfrm>
              <a:custGeom>
                <a:avLst/>
                <a:gdLst>
                  <a:gd name="connsiteX0" fmla="*/ 49449 w 2877648"/>
                  <a:gd name="connsiteY0" fmla="*/ 85 h 1300646"/>
                  <a:gd name="connsiteX1" fmla="*/ 111232 w 2877648"/>
                  <a:gd name="connsiteY1" fmla="*/ 49512 h 1300646"/>
                  <a:gd name="connsiteX2" fmla="*/ 148303 w 2877648"/>
                  <a:gd name="connsiteY2" fmla="*/ 74225 h 1300646"/>
                  <a:gd name="connsiteX3" fmla="*/ 210087 w 2877648"/>
                  <a:gd name="connsiteY3" fmla="*/ 148366 h 1300646"/>
                  <a:gd name="connsiteX4" fmla="*/ 346011 w 2877648"/>
                  <a:gd name="connsiteY4" fmla="*/ 210150 h 1300646"/>
                  <a:gd name="connsiteX5" fmla="*/ 420151 w 2877648"/>
                  <a:gd name="connsiteY5" fmla="*/ 346074 h 1300646"/>
                  <a:gd name="connsiteX6" fmla="*/ 444865 w 2877648"/>
                  <a:gd name="connsiteY6" fmla="*/ 420214 h 1300646"/>
                  <a:gd name="connsiteX7" fmla="*/ 469578 w 2877648"/>
                  <a:gd name="connsiteY7" fmla="*/ 469641 h 1300646"/>
                  <a:gd name="connsiteX8" fmla="*/ 494292 w 2877648"/>
                  <a:gd name="connsiteY8" fmla="*/ 531425 h 1300646"/>
                  <a:gd name="connsiteX9" fmla="*/ 593146 w 2877648"/>
                  <a:gd name="connsiteY9" fmla="*/ 556139 h 1300646"/>
                  <a:gd name="connsiteX10" fmla="*/ 605503 w 2877648"/>
                  <a:gd name="connsiteY10" fmla="*/ 605566 h 1300646"/>
                  <a:gd name="connsiteX11" fmla="*/ 778497 w 2877648"/>
                  <a:gd name="connsiteY11" fmla="*/ 593209 h 1300646"/>
                  <a:gd name="connsiteX12" fmla="*/ 827924 w 2877648"/>
                  <a:gd name="connsiteY12" fmla="*/ 556139 h 1300646"/>
                  <a:gd name="connsiteX13" fmla="*/ 877351 w 2877648"/>
                  <a:gd name="connsiteY13" fmla="*/ 580852 h 1300646"/>
                  <a:gd name="connsiteX14" fmla="*/ 1050346 w 2877648"/>
                  <a:gd name="connsiteY14" fmla="*/ 593209 h 1300646"/>
                  <a:gd name="connsiteX15" fmla="*/ 1062703 w 2877648"/>
                  <a:gd name="connsiteY15" fmla="*/ 642636 h 1300646"/>
                  <a:gd name="connsiteX16" fmla="*/ 1136843 w 2877648"/>
                  <a:gd name="connsiteY16" fmla="*/ 531425 h 1300646"/>
                  <a:gd name="connsiteX17" fmla="*/ 1173914 w 2877648"/>
                  <a:gd name="connsiteY17" fmla="*/ 469641 h 1300646"/>
                  <a:gd name="connsiteX18" fmla="*/ 1272768 w 2877648"/>
                  <a:gd name="connsiteY18" fmla="*/ 568496 h 1300646"/>
                  <a:gd name="connsiteX19" fmla="*/ 1519903 w 2877648"/>
                  <a:gd name="connsiteY19" fmla="*/ 667350 h 1300646"/>
                  <a:gd name="connsiteX20" fmla="*/ 1643470 w 2877648"/>
                  <a:gd name="connsiteY20" fmla="*/ 654993 h 1300646"/>
                  <a:gd name="connsiteX21" fmla="*/ 1989459 w 2877648"/>
                  <a:gd name="connsiteY21" fmla="*/ 605566 h 1300646"/>
                  <a:gd name="connsiteX22" fmla="*/ 2088314 w 2877648"/>
                  <a:gd name="connsiteY22" fmla="*/ 630279 h 1300646"/>
                  <a:gd name="connsiteX23" fmla="*/ 2298378 w 2877648"/>
                  <a:gd name="connsiteY23" fmla="*/ 679706 h 1300646"/>
                  <a:gd name="connsiteX24" fmla="*/ 2669081 w 2877648"/>
                  <a:gd name="connsiteY24" fmla="*/ 692063 h 1300646"/>
                  <a:gd name="connsiteX25" fmla="*/ 2780292 w 2877648"/>
                  <a:gd name="connsiteY25" fmla="*/ 951555 h 1300646"/>
                  <a:gd name="connsiteX26" fmla="*/ 2817362 w 2877648"/>
                  <a:gd name="connsiteY26" fmla="*/ 1013339 h 1300646"/>
                  <a:gd name="connsiteX27" fmla="*/ 2829719 w 2877648"/>
                  <a:gd name="connsiteY27" fmla="*/ 1050409 h 1300646"/>
                  <a:gd name="connsiteX28" fmla="*/ 2866789 w 2877648"/>
                  <a:gd name="connsiteY28" fmla="*/ 1136906 h 1300646"/>
                  <a:gd name="connsiteX29" fmla="*/ 2854432 w 2877648"/>
                  <a:gd name="connsiteY29" fmla="*/ 1285187 h 1300646"/>
                  <a:gd name="connsiteX30" fmla="*/ 2508443 w 2877648"/>
                  <a:gd name="connsiteY30" fmla="*/ 1272831 h 1300646"/>
                  <a:gd name="connsiteX31" fmla="*/ 1532259 w 2877648"/>
                  <a:gd name="connsiteY31" fmla="*/ 1285187 h 1300646"/>
                  <a:gd name="connsiteX32" fmla="*/ 1198627 w 2877648"/>
                  <a:gd name="connsiteY32" fmla="*/ 1260474 h 1300646"/>
                  <a:gd name="connsiteX33" fmla="*/ 1136843 w 2877648"/>
                  <a:gd name="connsiteY33" fmla="*/ 1248117 h 1300646"/>
                  <a:gd name="connsiteX34" fmla="*/ 729070 w 2877648"/>
                  <a:gd name="connsiteY34" fmla="*/ 1260474 h 1300646"/>
                  <a:gd name="connsiteX35" fmla="*/ 692000 w 2877648"/>
                  <a:gd name="connsiteY35" fmla="*/ 1272831 h 1300646"/>
                  <a:gd name="connsiteX36" fmla="*/ 568432 w 2877648"/>
                  <a:gd name="connsiteY36" fmla="*/ 1285187 h 1300646"/>
                  <a:gd name="connsiteX37" fmla="*/ 49449 w 2877648"/>
                  <a:gd name="connsiteY37" fmla="*/ 1038052 h 1300646"/>
                  <a:gd name="connsiteX38" fmla="*/ 12378 w 2877648"/>
                  <a:gd name="connsiteY38" fmla="*/ 1013339 h 1300646"/>
                  <a:gd name="connsiteX39" fmla="*/ 22 w 2877648"/>
                  <a:gd name="connsiteY39" fmla="*/ 963912 h 1300646"/>
                  <a:gd name="connsiteX40" fmla="*/ 24735 w 2877648"/>
                  <a:gd name="connsiteY40" fmla="*/ 617923 h 1300646"/>
                  <a:gd name="connsiteX41" fmla="*/ 37092 w 2877648"/>
                  <a:gd name="connsiteY41" fmla="*/ 543782 h 1300646"/>
                  <a:gd name="connsiteX42" fmla="*/ 49449 w 2877648"/>
                  <a:gd name="connsiteY42" fmla="*/ 457285 h 1300646"/>
                  <a:gd name="connsiteX43" fmla="*/ 24735 w 2877648"/>
                  <a:gd name="connsiteY43" fmla="*/ 296647 h 1300646"/>
                  <a:gd name="connsiteX44" fmla="*/ 22 w 2877648"/>
                  <a:gd name="connsiteY44" fmla="*/ 148366 h 1300646"/>
                  <a:gd name="connsiteX45" fmla="*/ 12378 w 2877648"/>
                  <a:gd name="connsiteY45" fmla="*/ 49512 h 1300646"/>
                  <a:gd name="connsiteX46" fmla="*/ 49449 w 2877648"/>
                  <a:gd name="connsiteY46" fmla="*/ 61868 h 1300646"/>
                  <a:gd name="connsiteX47" fmla="*/ 49449 w 2877648"/>
                  <a:gd name="connsiteY47" fmla="*/ 85 h 1300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877648" h="1300646">
                    <a:moveTo>
                      <a:pt x="49449" y="85"/>
                    </a:moveTo>
                    <a:cubicBezTo>
                      <a:pt x="59746" y="-1974"/>
                      <a:pt x="90133" y="33688"/>
                      <a:pt x="111232" y="49512"/>
                    </a:cubicBezTo>
                    <a:cubicBezTo>
                      <a:pt x="123113" y="58423"/>
                      <a:pt x="137802" y="63724"/>
                      <a:pt x="148303" y="74225"/>
                    </a:cubicBezTo>
                    <a:cubicBezTo>
                      <a:pt x="171051" y="96972"/>
                      <a:pt x="184588" y="128752"/>
                      <a:pt x="210087" y="148366"/>
                    </a:cubicBezTo>
                    <a:cubicBezTo>
                      <a:pt x="252337" y="180866"/>
                      <a:pt x="298122" y="194187"/>
                      <a:pt x="346011" y="210150"/>
                    </a:cubicBezTo>
                    <a:cubicBezTo>
                      <a:pt x="374631" y="257850"/>
                      <a:pt x="398417" y="293912"/>
                      <a:pt x="420151" y="346074"/>
                    </a:cubicBezTo>
                    <a:cubicBezTo>
                      <a:pt x="430170" y="370120"/>
                      <a:pt x="435190" y="396027"/>
                      <a:pt x="444865" y="420214"/>
                    </a:cubicBezTo>
                    <a:cubicBezTo>
                      <a:pt x="451706" y="437317"/>
                      <a:pt x="462097" y="452808"/>
                      <a:pt x="469578" y="469641"/>
                    </a:cubicBezTo>
                    <a:cubicBezTo>
                      <a:pt x="478587" y="489910"/>
                      <a:pt x="476120" y="518705"/>
                      <a:pt x="494292" y="531425"/>
                    </a:cubicBezTo>
                    <a:cubicBezTo>
                      <a:pt x="522118" y="550903"/>
                      <a:pt x="560195" y="547901"/>
                      <a:pt x="593146" y="556139"/>
                    </a:cubicBezTo>
                    <a:cubicBezTo>
                      <a:pt x="597265" y="572615"/>
                      <a:pt x="596083" y="591436"/>
                      <a:pt x="605503" y="605566"/>
                    </a:cubicBezTo>
                    <a:cubicBezTo>
                      <a:pt x="645853" y="666091"/>
                      <a:pt x="741441" y="603315"/>
                      <a:pt x="778497" y="593209"/>
                    </a:cubicBezTo>
                    <a:cubicBezTo>
                      <a:pt x="794973" y="580852"/>
                      <a:pt x="807489" y="558693"/>
                      <a:pt x="827924" y="556139"/>
                    </a:cubicBezTo>
                    <a:cubicBezTo>
                      <a:pt x="846202" y="553854"/>
                      <a:pt x="859181" y="577824"/>
                      <a:pt x="877351" y="580852"/>
                    </a:cubicBezTo>
                    <a:cubicBezTo>
                      <a:pt x="934376" y="590356"/>
                      <a:pt x="992681" y="589090"/>
                      <a:pt x="1050346" y="593209"/>
                    </a:cubicBezTo>
                    <a:cubicBezTo>
                      <a:pt x="1054465" y="609685"/>
                      <a:pt x="1053283" y="628505"/>
                      <a:pt x="1062703" y="642636"/>
                    </a:cubicBezTo>
                    <a:cubicBezTo>
                      <a:pt x="1126730" y="738676"/>
                      <a:pt x="1134189" y="538503"/>
                      <a:pt x="1136843" y="531425"/>
                    </a:cubicBezTo>
                    <a:cubicBezTo>
                      <a:pt x="1145276" y="508937"/>
                      <a:pt x="1161557" y="490236"/>
                      <a:pt x="1173914" y="469641"/>
                    </a:cubicBezTo>
                    <a:cubicBezTo>
                      <a:pt x="1206865" y="502593"/>
                      <a:pt x="1231087" y="547656"/>
                      <a:pt x="1272768" y="568496"/>
                    </a:cubicBezTo>
                    <a:cubicBezTo>
                      <a:pt x="1468171" y="666198"/>
                      <a:pt x="1382168" y="644394"/>
                      <a:pt x="1519903" y="667350"/>
                    </a:cubicBezTo>
                    <a:cubicBezTo>
                      <a:pt x="1561092" y="663231"/>
                      <a:pt x="1602429" y="660393"/>
                      <a:pt x="1643470" y="654993"/>
                    </a:cubicBezTo>
                    <a:cubicBezTo>
                      <a:pt x="1758975" y="639795"/>
                      <a:pt x="1873138" y="612028"/>
                      <a:pt x="1989459" y="605566"/>
                    </a:cubicBezTo>
                    <a:cubicBezTo>
                      <a:pt x="2023372" y="603682"/>
                      <a:pt x="2055655" y="620948"/>
                      <a:pt x="2088314" y="630279"/>
                    </a:cubicBezTo>
                    <a:cubicBezTo>
                      <a:pt x="2185831" y="658141"/>
                      <a:pt x="2172729" y="670512"/>
                      <a:pt x="2298378" y="679706"/>
                    </a:cubicBezTo>
                    <a:cubicBezTo>
                      <a:pt x="2421685" y="688728"/>
                      <a:pt x="2545513" y="687944"/>
                      <a:pt x="2669081" y="692063"/>
                    </a:cubicBezTo>
                    <a:cubicBezTo>
                      <a:pt x="2695635" y="798275"/>
                      <a:pt x="2695045" y="809475"/>
                      <a:pt x="2780292" y="951555"/>
                    </a:cubicBezTo>
                    <a:cubicBezTo>
                      <a:pt x="2792649" y="972150"/>
                      <a:pt x="2806621" y="991857"/>
                      <a:pt x="2817362" y="1013339"/>
                    </a:cubicBezTo>
                    <a:cubicBezTo>
                      <a:pt x="2823187" y="1024989"/>
                      <a:pt x="2824588" y="1038437"/>
                      <a:pt x="2829719" y="1050409"/>
                    </a:cubicBezTo>
                    <a:cubicBezTo>
                      <a:pt x="2875526" y="1157294"/>
                      <a:pt x="2837810" y="1049970"/>
                      <a:pt x="2866789" y="1136906"/>
                    </a:cubicBezTo>
                    <a:cubicBezTo>
                      <a:pt x="2862670" y="1186333"/>
                      <a:pt x="2900806" y="1267597"/>
                      <a:pt x="2854432" y="1285187"/>
                    </a:cubicBezTo>
                    <a:cubicBezTo>
                      <a:pt x="2746530" y="1326115"/>
                      <a:pt x="2623846" y="1272831"/>
                      <a:pt x="2508443" y="1272831"/>
                    </a:cubicBezTo>
                    <a:cubicBezTo>
                      <a:pt x="2183022" y="1272831"/>
                      <a:pt x="1857654" y="1281068"/>
                      <a:pt x="1532259" y="1285187"/>
                    </a:cubicBezTo>
                    <a:cubicBezTo>
                      <a:pt x="1448799" y="1279971"/>
                      <a:pt x="1290311" y="1271935"/>
                      <a:pt x="1198627" y="1260474"/>
                    </a:cubicBezTo>
                    <a:cubicBezTo>
                      <a:pt x="1177787" y="1257869"/>
                      <a:pt x="1157438" y="1252236"/>
                      <a:pt x="1136843" y="1248117"/>
                    </a:cubicBezTo>
                    <a:cubicBezTo>
                      <a:pt x="1000919" y="1252236"/>
                      <a:pt x="864847" y="1252931"/>
                      <a:pt x="729070" y="1260474"/>
                    </a:cubicBezTo>
                    <a:cubicBezTo>
                      <a:pt x="716065" y="1261197"/>
                      <a:pt x="704874" y="1270850"/>
                      <a:pt x="692000" y="1272831"/>
                    </a:cubicBezTo>
                    <a:cubicBezTo>
                      <a:pt x="651087" y="1279125"/>
                      <a:pt x="609621" y="1281068"/>
                      <a:pt x="568432" y="1285187"/>
                    </a:cubicBezTo>
                    <a:cubicBezTo>
                      <a:pt x="-109797" y="1215625"/>
                      <a:pt x="170098" y="1399995"/>
                      <a:pt x="49449" y="1038052"/>
                    </a:cubicBezTo>
                    <a:cubicBezTo>
                      <a:pt x="44753" y="1023963"/>
                      <a:pt x="24735" y="1021577"/>
                      <a:pt x="12378" y="1013339"/>
                    </a:cubicBezTo>
                    <a:cubicBezTo>
                      <a:pt x="8259" y="996863"/>
                      <a:pt x="-508" y="980886"/>
                      <a:pt x="22" y="963912"/>
                    </a:cubicBezTo>
                    <a:cubicBezTo>
                      <a:pt x="3634" y="848345"/>
                      <a:pt x="14572" y="733099"/>
                      <a:pt x="24735" y="617923"/>
                    </a:cubicBezTo>
                    <a:cubicBezTo>
                      <a:pt x="26937" y="592965"/>
                      <a:pt x="33282" y="568545"/>
                      <a:pt x="37092" y="543782"/>
                    </a:cubicBezTo>
                    <a:cubicBezTo>
                      <a:pt x="41521" y="514996"/>
                      <a:pt x="45330" y="486117"/>
                      <a:pt x="49449" y="457285"/>
                    </a:cubicBezTo>
                    <a:cubicBezTo>
                      <a:pt x="40192" y="392485"/>
                      <a:pt x="36166" y="359515"/>
                      <a:pt x="24735" y="296647"/>
                    </a:cubicBezTo>
                    <a:cubicBezTo>
                      <a:pt x="646" y="164158"/>
                      <a:pt x="23697" y="314099"/>
                      <a:pt x="22" y="148366"/>
                    </a:cubicBezTo>
                    <a:cubicBezTo>
                      <a:pt x="4141" y="115415"/>
                      <a:pt x="-4098" y="78344"/>
                      <a:pt x="12378" y="49512"/>
                    </a:cubicBezTo>
                    <a:cubicBezTo>
                      <a:pt x="18840" y="38203"/>
                      <a:pt x="41312" y="72039"/>
                      <a:pt x="49449" y="61868"/>
                    </a:cubicBezTo>
                    <a:cubicBezTo>
                      <a:pt x="90870" y="10092"/>
                      <a:pt x="39152" y="2144"/>
                      <a:pt x="49449" y="85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80" name="Freeform: Shape 479">
                <a:extLst>
                  <a:ext uri="{FF2B5EF4-FFF2-40B4-BE49-F238E27FC236}">
                    <a16:creationId xmlns:a16="http://schemas.microsoft.com/office/drawing/2014/main" id="{A55E266C-7237-88C7-AE1E-9C69B2A8EA93}"/>
                  </a:ext>
                </a:extLst>
              </p:cNvPr>
              <p:cNvSpPr/>
              <p:nvPr/>
            </p:nvSpPr>
            <p:spPr>
              <a:xfrm rot="20374143">
                <a:off x="1878598" y="3512226"/>
                <a:ext cx="380478" cy="405011"/>
              </a:xfrm>
              <a:custGeom>
                <a:avLst/>
                <a:gdLst>
                  <a:gd name="connsiteX0" fmla="*/ 196971 w 679571"/>
                  <a:gd name="connsiteY0" fmla="*/ 16934 h 550334"/>
                  <a:gd name="connsiteX1" fmla="*/ 146171 w 679571"/>
                  <a:gd name="connsiteY1" fmla="*/ 0 h 550334"/>
                  <a:gd name="connsiteX2" fmla="*/ 53038 w 679571"/>
                  <a:gd name="connsiteY2" fmla="*/ 33867 h 550334"/>
                  <a:gd name="connsiteX3" fmla="*/ 44571 w 679571"/>
                  <a:gd name="connsiteY3" fmla="*/ 67734 h 550334"/>
                  <a:gd name="connsiteX4" fmla="*/ 19171 w 679571"/>
                  <a:gd name="connsiteY4" fmla="*/ 143934 h 550334"/>
                  <a:gd name="connsiteX5" fmla="*/ 2238 w 679571"/>
                  <a:gd name="connsiteY5" fmla="*/ 203200 h 550334"/>
                  <a:gd name="connsiteX6" fmla="*/ 27638 w 679571"/>
                  <a:gd name="connsiteY6" fmla="*/ 372534 h 550334"/>
                  <a:gd name="connsiteX7" fmla="*/ 53038 w 679571"/>
                  <a:gd name="connsiteY7" fmla="*/ 389467 h 550334"/>
                  <a:gd name="connsiteX8" fmla="*/ 95371 w 679571"/>
                  <a:gd name="connsiteY8" fmla="*/ 440267 h 550334"/>
                  <a:gd name="connsiteX9" fmla="*/ 137705 w 679571"/>
                  <a:gd name="connsiteY9" fmla="*/ 457200 h 550334"/>
                  <a:gd name="connsiteX10" fmla="*/ 247771 w 679571"/>
                  <a:gd name="connsiteY10" fmla="*/ 474134 h 550334"/>
                  <a:gd name="connsiteX11" fmla="*/ 290105 w 679571"/>
                  <a:gd name="connsiteY11" fmla="*/ 482600 h 550334"/>
                  <a:gd name="connsiteX12" fmla="*/ 307038 w 679571"/>
                  <a:gd name="connsiteY12" fmla="*/ 516467 h 550334"/>
                  <a:gd name="connsiteX13" fmla="*/ 383238 w 679571"/>
                  <a:gd name="connsiteY13" fmla="*/ 550334 h 550334"/>
                  <a:gd name="connsiteX14" fmla="*/ 501771 w 679571"/>
                  <a:gd name="connsiteY14" fmla="*/ 541867 h 550334"/>
                  <a:gd name="connsiteX15" fmla="*/ 544105 w 679571"/>
                  <a:gd name="connsiteY15" fmla="*/ 533400 h 550334"/>
                  <a:gd name="connsiteX16" fmla="*/ 620305 w 679571"/>
                  <a:gd name="connsiteY16" fmla="*/ 474134 h 550334"/>
                  <a:gd name="connsiteX17" fmla="*/ 637238 w 679571"/>
                  <a:gd name="connsiteY17" fmla="*/ 448734 h 550334"/>
                  <a:gd name="connsiteX18" fmla="*/ 671105 w 679571"/>
                  <a:gd name="connsiteY18" fmla="*/ 440267 h 550334"/>
                  <a:gd name="connsiteX19" fmla="*/ 679571 w 679571"/>
                  <a:gd name="connsiteY19" fmla="*/ 397934 h 550334"/>
                  <a:gd name="connsiteX20" fmla="*/ 662638 w 679571"/>
                  <a:gd name="connsiteY20" fmla="*/ 347134 h 550334"/>
                  <a:gd name="connsiteX21" fmla="*/ 611838 w 679571"/>
                  <a:gd name="connsiteY21" fmla="*/ 254000 h 550334"/>
                  <a:gd name="connsiteX22" fmla="*/ 586438 w 679571"/>
                  <a:gd name="connsiteY22" fmla="*/ 220134 h 550334"/>
                  <a:gd name="connsiteX23" fmla="*/ 510238 w 679571"/>
                  <a:gd name="connsiteY23" fmla="*/ 186267 h 550334"/>
                  <a:gd name="connsiteX24" fmla="*/ 476371 w 679571"/>
                  <a:gd name="connsiteY24" fmla="*/ 135467 h 550334"/>
                  <a:gd name="connsiteX25" fmla="*/ 450971 w 679571"/>
                  <a:gd name="connsiteY25" fmla="*/ 101600 h 550334"/>
                  <a:gd name="connsiteX26" fmla="*/ 400171 w 679571"/>
                  <a:gd name="connsiteY26" fmla="*/ 76200 h 550334"/>
                  <a:gd name="connsiteX27" fmla="*/ 256238 w 679571"/>
                  <a:gd name="connsiteY27" fmla="*/ 67734 h 550334"/>
                  <a:gd name="connsiteX28" fmla="*/ 196971 w 679571"/>
                  <a:gd name="connsiteY28" fmla="*/ 16934 h 550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679571" h="550334">
                    <a:moveTo>
                      <a:pt x="196971" y="16934"/>
                    </a:moveTo>
                    <a:cubicBezTo>
                      <a:pt x="178627" y="5645"/>
                      <a:pt x="164020" y="0"/>
                      <a:pt x="146171" y="0"/>
                    </a:cubicBezTo>
                    <a:cubicBezTo>
                      <a:pt x="97670" y="0"/>
                      <a:pt x="85077" y="12508"/>
                      <a:pt x="53038" y="33867"/>
                    </a:cubicBezTo>
                    <a:cubicBezTo>
                      <a:pt x="50216" y="45156"/>
                      <a:pt x="47993" y="56612"/>
                      <a:pt x="44571" y="67734"/>
                    </a:cubicBezTo>
                    <a:cubicBezTo>
                      <a:pt x="36697" y="93324"/>
                      <a:pt x="26526" y="118190"/>
                      <a:pt x="19171" y="143934"/>
                    </a:cubicBezTo>
                    <a:lnTo>
                      <a:pt x="2238" y="203200"/>
                    </a:lnTo>
                    <a:cubicBezTo>
                      <a:pt x="4868" y="247905"/>
                      <a:pt x="-14592" y="330304"/>
                      <a:pt x="27638" y="372534"/>
                    </a:cubicBezTo>
                    <a:cubicBezTo>
                      <a:pt x="34833" y="379729"/>
                      <a:pt x="44571" y="383823"/>
                      <a:pt x="53038" y="389467"/>
                    </a:cubicBezTo>
                    <a:cubicBezTo>
                      <a:pt x="64741" y="407022"/>
                      <a:pt x="76745" y="428626"/>
                      <a:pt x="95371" y="440267"/>
                    </a:cubicBezTo>
                    <a:cubicBezTo>
                      <a:pt x="108259" y="448322"/>
                      <a:pt x="123287" y="452394"/>
                      <a:pt x="137705" y="457200"/>
                    </a:cubicBezTo>
                    <a:cubicBezTo>
                      <a:pt x="177364" y="470420"/>
                      <a:pt x="201736" y="467558"/>
                      <a:pt x="247771" y="474134"/>
                    </a:cubicBezTo>
                    <a:cubicBezTo>
                      <a:pt x="262017" y="476169"/>
                      <a:pt x="275994" y="479778"/>
                      <a:pt x="290105" y="482600"/>
                    </a:cubicBezTo>
                    <a:cubicBezTo>
                      <a:pt x="295749" y="493889"/>
                      <a:pt x="298958" y="506771"/>
                      <a:pt x="307038" y="516467"/>
                    </a:cubicBezTo>
                    <a:cubicBezTo>
                      <a:pt x="322518" y="535043"/>
                      <a:pt x="366237" y="544667"/>
                      <a:pt x="383238" y="550334"/>
                    </a:cubicBezTo>
                    <a:cubicBezTo>
                      <a:pt x="422749" y="547512"/>
                      <a:pt x="462377" y="546014"/>
                      <a:pt x="501771" y="541867"/>
                    </a:cubicBezTo>
                    <a:cubicBezTo>
                      <a:pt x="516083" y="540360"/>
                      <a:pt x="531964" y="541126"/>
                      <a:pt x="544105" y="533400"/>
                    </a:cubicBezTo>
                    <a:cubicBezTo>
                      <a:pt x="669743" y="453449"/>
                      <a:pt x="546648" y="498684"/>
                      <a:pt x="620305" y="474134"/>
                    </a:cubicBezTo>
                    <a:cubicBezTo>
                      <a:pt x="625949" y="465667"/>
                      <a:pt x="628771" y="454378"/>
                      <a:pt x="637238" y="448734"/>
                    </a:cubicBezTo>
                    <a:cubicBezTo>
                      <a:pt x="646920" y="442279"/>
                      <a:pt x="663656" y="449206"/>
                      <a:pt x="671105" y="440267"/>
                    </a:cubicBezTo>
                    <a:cubicBezTo>
                      <a:pt x="680317" y="429212"/>
                      <a:pt x="676749" y="412045"/>
                      <a:pt x="679571" y="397934"/>
                    </a:cubicBezTo>
                    <a:cubicBezTo>
                      <a:pt x="673927" y="381001"/>
                      <a:pt x="669669" y="363540"/>
                      <a:pt x="662638" y="347134"/>
                    </a:cubicBezTo>
                    <a:cubicBezTo>
                      <a:pt x="646166" y="308700"/>
                      <a:pt x="633927" y="284924"/>
                      <a:pt x="611838" y="254000"/>
                    </a:cubicBezTo>
                    <a:cubicBezTo>
                      <a:pt x="603636" y="242517"/>
                      <a:pt x="597152" y="229317"/>
                      <a:pt x="586438" y="220134"/>
                    </a:cubicBezTo>
                    <a:cubicBezTo>
                      <a:pt x="576054" y="211233"/>
                      <a:pt x="519645" y="190030"/>
                      <a:pt x="510238" y="186267"/>
                    </a:cubicBezTo>
                    <a:cubicBezTo>
                      <a:pt x="498949" y="169334"/>
                      <a:pt x="488582" y="151748"/>
                      <a:pt x="476371" y="135467"/>
                    </a:cubicBezTo>
                    <a:cubicBezTo>
                      <a:pt x="467904" y="124178"/>
                      <a:pt x="460949" y="111578"/>
                      <a:pt x="450971" y="101600"/>
                    </a:cubicBezTo>
                    <a:cubicBezTo>
                      <a:pt x="440666" y="91295"/>
                      <a:pt x="415472" y="77730"/>
                      <a:pt x="400171" y="76200"/>
                    </a:cubicBezTo>
                    <a:cubicBezTo>
                      <a:pt x="352349" y="71418"/>
                      <a:pt x="304216" y="70556"/>
                      <a:pt x="256238" y="67734"/>
                    </a:cubicBezTo>
                    <a:cubicBezTo>
                      <a:pt x="220375" y="31871"/>
                      <a:pt x="215315" y="28223"/>
                      <a:pt x="196971" y="16934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81" name="Freeform: Shape 480">
                <a:extLst>
                  <a:ext uri="{FF2B5EF4-FFF2-40B4-BE49-F238E27FC236}">
                    <a16:creationId xmlns:a16="http://schemas.microsoft.com/office/drawing/2014/main" id="{A043B68A-4071-6CC3-EB0A-F79BF67434B6}"/>
                  </a:ext>
                </a:extLst>
              </p:cNvPr>
              <p:cNvSpPr/>
              <p:nvPr/>
            </p:nvSpPr>
            <p:spPr>
              <a:xfrm rot="5919094">
                <a:off x="1473860" y="3479291"/>
                <a:ext cx="352205" cy="566071"/>
              </a:xfrm>
              <a:custGeom>
                <a:avLst/>
                <a:gdLst>
                  <a:gd name="connsiteX0" fmla="*/ 198928 w 915851"/>
                  <a:gd name="connsiteY0" fmla="*/ 1028 h 1216644"/>
                  <a:gd name="connsiteX1" fmla="*/ 137144 w 915851"/>
                  <a:gd name="connsiteY1" fmla="*/ 13385 h 1216644"/>
                  <a:gd name="connsiteX2" fmla="*/ 63004 w 915851"/>
                  <a:gd name="connsiteY2" fmla="*/ 124596 h 1216644"/>
                  <a:gd name="connsiteX3" fmla="*/ 50647 w 915851"/>
                  <a:gd name="connsiteY3" fmla="*/ 730077 h 1216644"/>
                  <a:gd name="connsiteX4" fmla="*/ 1220 w 915851"/>
                  <a:gd name="connsiteY4" fmla="*/ 791861 h 1216644"/>
                  <a:gd name="connsiteX5" fmla="*/ 50647 w 915851"/>
                  <a:gd name="connsiteY5" fmla="*/ 989569 h 1216644"/>
                  <a:gd name="connsiteX6" fmla="*/ 87717 w 915851"/>
                  <a:gd name="connsiteY6" fmla="*/ 1014282 h 1216644"/>
                  <a:gd name="connsiteX7" fmla="*/ 124788 w 915851"/>
                  <a:gd name="connsiteY7" fmla="*/ 1051353 h 1216644"/>
                  <a:gd name="connsiteX8" fmla="*/ 112431 w 915851"/>
                  <a:gd name="connsiteY8" fmla="*/ 1113136 h 1216644"/>
                  <a:gd name="connsiteX9" fmla="*/ 186571 w 915851"/>
                  <a:gd name="connsiteY9" fmla="*/ 1162563 h 1216644"/>
                  <a:gd name="connsiteX10" fmla="*/ 507847 w 915851"/>
                  <a:gd name="connsiteY10" fmla="*/ 1211990 h 1216644"/>
                  <a:gd name="connsiteX11" fmla="*/ 656128 w 915851"/>
                  <a:gd name="connsiteY11" fmla="*/ 1199634 h 1216644"/>
                  <a:gd name="connsiteX12" fmla="*/ 730269 w 915851"/>
                  <a:gd name="connsiteY12" fmla="*/ 1174920 h 1216644"/>
                  <a:gd name="connsiteX13" fmla="*/ 792052 w 915851"/>
                  <a:gd name="connsiteY13" fmla="*/ 1162563 h 1216644"/>
                  <a:gd name="connsiteX14" fmla="*/ 878550 w 915851"/>
                  <a:gd name="connsiteY14" fmla="*/ 1125493 h 1216644"/>
                  <a:gd name="connsiteX15" fmla="*/ 915620 w 915851"/>
                  <a:gd name="connsiteY15" fmla="*/ 1113136 h 1216644"/>
                  <a:gd name="connsiteX16" fmla="*/ 890906 w 915851"/>
                  <a:gd name="connsiteY16" fmla="*/ 1026639 h 1216644"/>
                  <a:gd name="connsiteX17" fmla="*/ 878550 w 915851"/>
                  <a:gd name="connsiteY17" fmla="*/ 940142 h 1216644"/>
                  <a:gd name="connsiteX18" fmla="*/ 853836 w 915851"/>
                  <a:gd name="connsiteY18" fmla="*/ 903072 h 1216644"/>
                  <a:gd name="connsiteX19" fmla="*/ 841479 w 915851"/>
                  <a:gd name="connsiteY19" fmla="*/ 631223 h 1216644"/>
                  <a:gd name="connsiteX20" fmla="*/ 779696 w 915851"/>
                  <a:gd name="connsiteY20" fmla="*/ 544726 h 1216644"/>
                  <a:gd name="connsiteX21" fmla="*/ 705555 w 915851"/>
                  <a:gd name="connsiteY21" fmla="*/ 433515 h 1216644"/>
                  <a:gd name="connsiteX22" fmla="*/ 656128 w 915851"/>
                  <a:gd name="connsiteY22" fmla="*/ 297590 h 1216644"/>
                  <a:gd name="connsiteX23" fmla="*/ 606701 w 915851"/>
                  <a:gd name="connsiteY23" fmla="*/ 223450 h 1216644"/>
                  <a:gd name="connsiteX24" fmla="*/ 520204 w 915851"/>
                  <a:gd name="connsiteY24" fmla="*/ 174023 h 1216644"/>
                  <a:gd name="connsiteX25" fmla="*/ 470777 w 915851"/>
                  <a:gd name="connsiteY25" fmla="*/ 136953 h 1216644"/>
                  <a:gd name="connsiteX26" fmla="*/ 408993 w 915851"/>
                  <a:gd name="connsiteY26" fmla="*/ 87526 h 1216644"/>
                  <a:gd name="connsiteX27" fmla="*/ 371923 w 915851"/>
                  <a:gd name="connsiteY27" fmla="*/ 38099 h 1216644"/>
                  <a:gd name="connsiteX28" fmla="*/ 198928 w 915851"/>
                  <a:gd name="connsiteY28" fmla="*/ 1028 h 12166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915851" h="1216644">
                    <a:moveTo>
                      <a:pt x="198928" y="1028"/>
                    </a:moveTo>
                    <a:cubicBezTo>
                      <a:pt x="159798" y="-3091"/>
                      <a:pt x="156809" y="6010"/>
                      <a:pt x="137144" y="13385"/>
                    </a:cubicBezTo>
                    <a:cubicBezTo>
                      <a:pt x="83383" y="33546"/>
                      <a:pt x="86051" y="70820"/>
                      <a:pt x="63004" y="124596"/>
                    </a:cubicBezTo>
                    <a:cubicBezTo>
                      <a:pt x="58885" y="326423"/>
                      <a:pt x="69259" y="529068"/>
                      <a:pt x="50647" y="730077"/>
                    </a:cubicBezTo>
                    <a:cubicBezTo>
                      <a:pt x="48215" y="756339"/>
                      <a:pt x="4132" y="765648"/>
                      <a:pt x="1220" y="791861"/>
                    </a:cubicBezTo>
                    <a:cubicBezTo>
                      <a:pt x="-3625" y="835466"/>
                      <a:pt x="4605" y="943527"/>
                      <a:pt x="50647" y="989569"/>
                    </a:cubicBezTo>
                    <a:cubicBezTo>
                      <a:pt x="61148" y="1000070"/>
                      <a:pt x="76308" y="1004775"/>
                      <a:pt x="87717" y="1014282"/>
                    </a:cubicBezTo>
                    <a:cubicBezTo>
                      <a:pt x="101142" y="1025469"/>
                      <a:pt x="112431" y="1038996"/>
                      <a:pt x="124788" y="1051353"/>
                    </a:cubicBezTo>
                    <a:cubicBezTo>
                      <a:pt x="120669" y="1071947"/>
                      <a:pt x="102231" y="1094777"/>
                      <a:pt x="112431" y="1113136"/>
                    </a:cubicBezTo>
                    <a:cubicBezTo>
                      <a:pt x="126855" y="1139100"/>
                      <a:pt x="162810" y="1144742"/>
                      <a:pt x="186571" y="1162563"/>
                    </a:cubicBezTo>
                    <a:cubicBezTo>
                      <a:pt x="308565" y="1254061"/>
                      <a:pt x="215425" y="1198699"/>
                      <a:pt x="507847" y="1211990"/>
                    </a:cubicBezTo>
                    <a:cubicBezTo>
                      <a:pt x="557274" y="1207871"/>
                      <a:pt x="607205" y="1207788"/>
                      <a:pt x="656128" y="1199634"/>
                    </a:cubicBezTo>
                    <a:cubicBezTo>
                      <a:pt x="681824" y="1195351"/>
                      <a:pt x="705136" y="1181774"/>
                      <a:pt x="730269" y="1174920"/>
                    </a:cubicBezTo>
                    <a:cubicBezTo>
                      <a:pt x="750531" y="1169394"/>
                      <a:pt x="771458" y="1166682"/>
                      <a:pt x="792052" y="1162563"/>
                    </a:cubicBezTo>
                    <a:cubicBezTo>
                      <a:pt x="820885" y="1150206"/>
                      <a:pt x="849425" y="1137143"/>
                      <a:pt x="878550" y="1125493"/>
                    </a:cubicBezTo>
                    <a:cubicBezTo>
                      <a:pt x="890644" y="1120656"/>
                      <a:pt x="910783" y="1125230"/>
                      <a:pt x="915620" y="1113136"/>
                    </a:cubicBezTo>
                    <a:cubicBezTo>
                      <a:pt x="918441" y="1106083"/>
                      <a:pt x="894570" y="1037630"/>
                      <a:pt x="890906" y="1026639"/>
                    </a:cubicBezTo>
                    <a:cubicBezTo>
                      <a:pt x="886787" y="997807"/>
                      <a:pt x="886919" y="968039"/>
                      <a:pt x="878550" y="940142"/>
                    </a:cubicBezTo>
                    <a:cubicBezTo>
                      <a:pt x="874283" y="925917"/>
                      <a:pt x="855605" y="917817"/>
                      <a:pt x="853836" y="903072"/>
                    </a:cubicBezTo>
                    <a:cubicBezTo>
                      <a:pt x="843028" y="813008"/>
                      <a:pt x="851876" y="721335"/>
                      <a:pt x="841479" y="631223"/>
                    </a:cubicBezTo>
                    <a:cubicBezTo>
                      <a:pt x="836122" y="584792"/>
                      <a:pt x="804015" y="577151"/>
                      <a:pt x="779696" y="544726"/>
                    </a:cubicBezTo>
                    <a:cubicBezTo>
                      <a:pt x="752964" y="509084"/>
                      <a:pt x="705555" y="433515"/>
                      <a:pt x="705555" y="433515"/>
                    </a:cubicBezTo>
                    <a:cubicBezTo>
                      <a:pt x="687064" y="368795"/>
                      <a:pt x="687322" y="349579"/>
                      <a:pt x="656128" y="297590"/>
                    </a:cubicBezTo>
                    <a:cubicBezTo>
                      <a:pt x="640846" y="272121"/>
                      <a:pt x="628679" y="243430"/>
                      <a:pt x="606701" y="223450"/>
                    </a:cubicBezTo>
                    <a:cubicBezTo>
                      <a:pt x="582129" y="201112"/>
                      <a:pt x="548220" y="191851"/>
                      <a:pt x="520204" y="174023"/>
                    </a:cubicBezTo>
                    <a:cubicBezTo>
                      <a:pt x="502829" y="162966"/>
                      <a:pt x="487253" y="149310"/>
                      <a:pt x="470777" y="136953"/>
                    </a:cubicBezTo>
                    <a:cubicBezTo>
                      <a:pt x="395088" y="23419"/>
                      <a:pt x="498522" y="162133"/>
                      <a:pt x="408993" y="87526"/>
                    </a:cubicBezTo>
                    <a:cubicBezTo>
                      <a:pt x="393172" y="74342"/>
                      <a:pt x="386486" y="52662"/>
                      <a:pt x="371923" y="38099"/>
                    </a:cubicBezTo>
                    <a:cubicBezTo>
                      <a:pt x="322077" y="-11747"/>
                      <a:pt x="238058" y="5147"/>
                      <a:pt x="198928" y="1028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82" name="Freeform: Shape 481">
                <a:extLst>
                  <a:ext uri="{FF2B5EF4-FFF2-40B4-BE49-F238E27FC236}">
                    <a16:creationId xmlns:a16="http://schemas.microsoft.com/office/drawing/2014/main" id="{BF82F851-50D0-415B-FC50-A57796201780}"/>
                  </a:ext>
                </a:extLst>
              </p:cNvPr>
              <p:cNvSpPr/>
              <p:nvPr/>
            </p:nvSpPr>
            <p:spPr>
              <a:xfrm rot="5890038">
                <a:off x="1019236" y="3510091"/>
                <a:ext cx="321071" cy="504474"/>
              </a:xfrm>
              <a:custGeom>
                <a:avLst/>
                <a:gdLst>
                  <a:gd name="connsiteX0" fmla="*/ 89669 w 460720"/>
                  <a:gd name="connsiteY0" fmla="*/ 49428 h 656610"/>
                  <a:gd name="connsiteX1" fmla="*/ 27886 w 460720"/>
                  <a:gd name="connsiteY1" fmla="*/ 61784 h 656610"/>
                  <a:gd name="connsiteX2" fmla="*/ 3172 w 460720"/>
                  <a:gd name="connsiteY2" fmla="*/ 135925 h 656610"/>
                  <a:gd name="connsiteX3" fmla="*/ 40242 w 460720"/>
                  <a:gd name="connsiteY3" fmla="*/ 284206 h 656610"/>
                  <a:gd name="connsiteX4" fmla="*/ 102026 w 460720"/>
                  <a:gd name="connsiteY4" fmla="*/ 383060 h 656610"/>
                  <a:gd name="connsiteX5" fmla="*/ 126740 w 460720"/>
                  <a:gd name="connsiteY5" fmla="*/ 605482 h 656610"/>
                  <a:gd name="connsiteX6" fmla="*/ 114383 w 460720"/>
                  <a:gd name="connsiteY6" fmla="*/ 654909 h 656610"/>
                  <a:gd name="connsiteX7" fmla="*/ 139097 w 460720"/>
                  <a:gd name="connsiteY7" fmla="*/ 617838 h 656610"/>
                  <a:gd name="connsiteX8" fmla="*/ 299734 w 460720"/>
                  <a:gd name="connsiteY8" fmla="*/ 568411 h 656610"/>
                  <a:gd name="connsiteX9" fmla="*/ 299734 w 460720"/>
                  <a:gd name="connsiteY9" fmla="*/ 457200 h 656610"/>
                  <a:gd name="connsiteX10" fmla="*/ 398588 w 460720"/>
                  <a:gd name="connsiteY10" fmla="*/ 383060 h 656610"/>
                  <a:gd name="connsiteX11" fmla="*/ 448015 w 460720"/>
                  <a:gd name="connsiteY11" fmla="*/ 321276 h 656610"/>
                  <a:gd name="connsiteX12" fmla="*/ 460372 w 460720"/>
                  <a:gd name="connsiteY12" fmla="*/ 271849 h 656610"/>
                  <a:gd name="connsiteX13" fmla="*/ 435659 w 460720"/>
                  <a:gd name="connsiteY13" fmla="*/ 234779 h 656610"/>
                  <a:gd name="connsiteX14" fmla="*/ 373875 w 460720"/>
                  <a:gd name="connsiteY14" fmla="*/ 148282 h 656610"/>
                  <a:gd name="connsiteX15" fmla="*/ 324448 w 460720"/>
                  <a:gd name="connsiteY15" fmla="*/ 74141 h 656610"/>
                  <a:gd name="connsiteX16" fmla="*/ 299734 w 460720"/>
                  <a:gd name="connsiteY16" fmla="*/ 24714 h 656610"/>
                  <a:gd name="connsiteX17" fmla="*/ 237951 w 460720"/>
                  <a:gd name="connsiteY17" fmla="*/ 0 h 656610"/>
                  <a:gd name="connsiteX18" fmla="*/ 151453 w 460720"/>
                  <a:gd name="connsiteY18" fmla="*/ 24714 h 656610"/>
                  <a:gd name="connsiteX19" fmla="*/ 89669 w 460720"/>
                  <a:gd name="connsiteY19" fmla="*/ 49428 h 6566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60720" h="656610">
                    <a:moveTo>
                      <a:pt x="89669" y="49428"/>
                    </a:moveTo>
                    <a:cubicBezTo>
                      <a:pt x="69075" y="55606"/>
                      <a:pt x="42737" y="46933"/>
                      <a:pt x="27886" y="61784"/>
                    </a:cubicBezTo>
                    <a:cubicBezTo>
                      <a:pt x="9465" y="80205"/>
                      <a:pt x="4905" y="109932"/>
                      <a:pt x="3172" y="135925"/>
                    </a:cubicBezTo>
                    <a:cubicBezTo>
                      <a:pt x="-5945" y="272680"/>
                      <a:pt x="4043" y="211808"/>
                      <a:pt x="40242" y="284206"/>
                    </a:cubicBezTo>
                    <a:cubicBezTo>
                      <a:pt x="88534" y="380790"/>
                      <a:pt x="-11413" y="241261"/>
                      <a:pt x="102026" y="383060"/>
                    </a:cubicBezTo>
                    <a:cubicBezTo>
                      <a:pt x="149448" y="509515"/>
                      <a:pt x="147521" y="460021"/>
                      <a:pt x="126740" y="605482"/>
                    </a:cubicBezTo>
                    <a:cubicBezTo>
                      <a:pt x="124338" y="622294"/>
                      <a:pt x="102374" y="642901"/>
                      <a:pt x="114383" y="654909"/>
                    </a:cubicBezTo>
                    <a:cubicBezTo>
                      <a:pt x="124885" y="665410"/>
                      <a:pt x="125639" y="624118"/>
                      <a:pt x="139097" y="617838"/>
                    </a:cubicBezTo>
                    <a:cubicBezTo>
                      <a:pt x="189864" y="594146"/>
                      <a:pt x="246188" y="584887"/>
                      <a:pt x="299734" y="568411"/>
                    </a:cubicBezTo>
                    <a:cubicBezTo>
                      <a:pt x="294249" y="540985"/>
                      <a:pt x="274035" y="485754"/>
                      <a:pt x="299734" y="457200"/>
                    </a:cubicBezTo>
                    <a:cubicBezTo>
                      <a:pt x="327288" y="426584"/>
                      <a:pt x="365637" y="407773"/>
                      <a:pt x="398588" y="383060"/>
                    </a:cubicBezTo>
                    <a:cubicBezTo>
                      <a:pt x="419687" y="367236"/>
                      <a:pt x="431539" y="341871"/>
                      <a:pt x="448015" y="321276"/>
                    </a:cubicBezTo>
                    <a:cubicBezTo>
                      <a:pt x="452134" y="304800"/>
                      <a:pt x="462774" y="288661"/>
                      <a:pt x="460372" y="271849"/>
                    </a:cubicBezTo>
                    <a:cubicBezTo>
                      <a:pt x="458272" y="257147"/>
                      <a:pt x="443027" y="247673"/>
                      <a:pt x="435659" y="234779"/>
                    </a:cubicBezTo>
                    <a:cubicBezTo>
                      <a:pt x="353119" y="90334"/>
                      <a:pt x="471414" y="273690"/>
                      <a:pt x="373875" y="148282"/>
                    </a:cubicBezTo>
                    <a:cubicBezTo>
                      <a:pt x="355640" y="124837"/>
                      <a:pt x="337731" y="100707"/>
                      <a:pt x="324448" y="74141"/>
                    </a:cubicBezTo>
                    <a:cubicBezTo>
                      <a:pt x="316210" y="57665"/>
                      <a:pt x="313720" y="36702"/>
                      <a:pt x="299734" y="24714"/>
                    </a:cubicBezTo>
                    <a:cubicBezTo>
                      <a:pt x="282893" y="10279"/>
                      <a:pt x="258545" y="8238"/>
                      <a:pt x="237951" y="0"/>
                    </a:cubicBezTo>
                    <a:cubicBezTo>
                      <a:pt x="209118" y="8238"/>
                      <a:pt x="179634" y="14466"/>
                      <a:pt x="151453" y="24714"/>
                    </a:cubicBezTo>
                    <a:cubicBezTo>
                      <a:pt x="134142" y="31009"/>
                      <a:pt x="110263" y="43250"/>
                      <a:pt x="89669" y="49428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83" name="Freeform: Shape 482">
                <a:extLst>
                  <a:ext uri="{FF2B5EF4-FFF2-40B4-BE49-F238E27FC236}">
                    <a16:creationId xmlns:a16="http://schemas.microsoft.com/office/drawing/2014/main" id="{997A38A2-8AFC-1E79-EB44-DBC749D1E33E}"/>
                  </a:ext>
                </a:extLst>
              </p:cNvPr>
              <p:cNvSpPr/>
              <p:nvPr/>
            </p:nvSpPr>
            <p:spPr>
              <a:xfrm>
                <a:off x="375088" y="5089527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84" name="Freeform: Shape 483">
                <a:extLst>
                  <a:ext uri="{FF2B5EF4-FFF2-40B4-BE49-F238E27FC236}">
                    <a16:creationId xmlns:a16="http://schemas.microsoft.com/office/drawing/2014/main" id="{330A50EF-EDBC-13C8-40C0-CE47F2F22DAD}"/>
                  </a:ext>
                </a:extLst>
              </p:cNvPr>
              <p:cNvSpPr/>
              <p:nvPr/>
            </p:nvSpPr>
            <p:spPr>
              <a:xfrm rot="11066699">
                <a:off x="2098120" y="3318705"/>
                <a:ext cx="418940" cy="452621"/>
              </a:xfrm>
              <a:custGeom>
                <a:avLst/>
                <a:gdLst>
                  <a:gd name="connsiteX0" fmla="*/ 198928 w 915851"/>
                  <a:gd name="connsiteY0" fmla="*/ 1028 h 1216644"/>
                  <a:gd name="connsiteX1" fmla="*/ 137144 w 915851"/>
                  <a:gd name="connsiteY1" fmla="*/ 13385 h 1216644"/>
                  <a:gd name="connsiteX2" fmla="*/ 63004 w 915851"/>
                  <a:gd name="connsiteY2" fmla="*/ 124596 h 1216644"/>
                  <a:gd name="connsiteX3" fmla="*/ 50647 w 915851"/>
                  <a:gd name="connsiteY3" fmla="*/ 730077 h 1216644"/>
                  <a:gd name="connsiteX4" fmla="*/ 1220 w 915851"/>
                  <a:gd name="connsiteY4" fmla="*/ 791861 h 1216644"/>
                  <a:gd name="connsiteX5" fmla="*/ 50647 w 915851"/>
                  <a:gd name="connsiteY5" fmla="*/ 989569 h 1216644"/>
                  <a:gd name="connsiteX6" fmla="*/ 87717 w 915851"/>
                  <a:gd name="connsiteY6" fmla="*/ 1014282 h 1216644"/>
                  <a:gd name="connsiteX7" fmla="*/ 124788 w 915851"/>
                  <a:gd name="connsiteY7" fmla="*/ 1051353 h 1216644"/>
                  <a:gd name="connsiteX8" fmla="*/ 112431 w 915851"/>
                  <a:gd name="connsiteY8" fmla="*/ 1113136 h 1216644"/>
                  <a:gd name="connsiteX9" fmla="*/ 186571 w 915851"/>
                  <a:gd name="connsiteY9" fmla="*/ 1162563 h 1216644"/>
                  <a:gd name="connsiteX10" fmla="*/ 507847 w 915851"/>
                  <a:gd name="connsiteY10" fmla="*/ 1211990 h 1216644"/>
                  <a:gd name="connsiteX11" fmla="*/ 656128 w 915851"/>
                  <a:gd name="connsiteY11" fmla="*/ 1199634 h 1216644"/>
                  <a:gd name="connsiteX12" fmla="*/ 730269 w 915851"/>
                  <a:gd name="connsiteY12" fmla="*/ 1174920 h 1216644"/>
                  <a:gd name="connsiteX13" fmla="*/ 792052 w 915851"/>
                  <a:gd name="connsiteY13" fmla="*/ 1162563 h 1216644"/>
                  <a:gd name="connsiteX14" fmla="*/ 878550 w 915851"/>
                  <a:gd name="connsiteY14" fmla="*/ 1125493 h 1216644"/>
                  <a:gd name="connsiteX15" fmla="*/ 915620 w 915851"/>
                  <a:gd name="connsiteY15" fmla="*/ 1113136 h 1216644"/>
                  <a:gd name="connsiteX16" fmla="*/ 890906 w 915851"/>
                  <a:gd name="connsiteY16" fmla="*/ 1026639 h 1216644"/>
                  <a:gd name="connsiteX17" fmla="*/ 878550 w 915851"/>
                  <a:gd name="connsiteY17" fmla="*/ 940142 h 1216644"/>
                  <a:gd name="connsiteX18" fmla="*/ 853836 w 915851"/>
                  <a:gd name="connsiteY18" fmla="*/ 903072 h 1216644"/>
                  <a:gd name="connsiteX19" fmla="*/ 841479 w 915851"/>
                  <a:gd name="connsiteY19" fmla="*/ 631223 h 1216644"/>
                  <a:gd name="connsiteX20" fmla="*/ 779696 w 915851"/>
                  <a:gd name="connsiteY20" fmla="*/ 544726 h 1216644"/>
                  <a:gd name="connsiteX21" fmla="*/ 705555 w 915851"/>
                  <a:gd name="connsiteY21" fmla="*/ 433515 h 1216644"/>
                  <a:gd name="connsiteX22" fmla="*/ 656128 w 915851"/>
                  <a:gd name="connsiteY22" fmla="*/ 297590 h 1216644"/>
                  <a:gd name="connsiteX23" fmla="*/ 606701 w 915851"/>
                  <a:gd name="connsiteY23" fmla="*/ 223450 h 1216644"/>
                  <a:gd name="connsiteX24" fmla="*/ 520204 w 915851"/>
                  <a:gd name="connsiteY24" fmla="*/ 174023 h 1216644"/>
                  <a:gd name="connsiteX25" fmla="*/ 470777 w 915851"/>
                  <a:gd name="connsiteY25" fmla="*/ 136953 h 1216644"/>
                  <a:gd name="connsiteX26" fmla="*/ 408993 w 915851"/>
                  <a:gd name="connsiteY26" fmla="*/ 87526 h 1216644"/>
                  <a:gd name="connsiteX27" fmla="*/ 371923 w 915851"/>
                  <a:gd name="connsiteY27" fmla="*/ 38099 h 1216644"/>
                  <a:gd name="connsiteX28" fmla="*/ 198928 w 915851"/>
                  <a:gd name="connsiteY28" fmla="*/ 1028 h 12166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915851" h="1216644">
                    <a:moveTo>
                      <a:pt x="198928" y="1028"/>
                    </a:moveTo>
                    <a:cubicBezTo>
                      <a:pt x="159798" y="-3091"/>
                      <a:pt x="156809" y="6010"/>
                      <a:pt x="137144" y="13385"/>
                    </a:cubicBezTo>
                    <a:cubicBezTo>
                      <a:pt x="83383" y="33546"/>
                      <a:pt x="86051" y="70820"/>
                      <a:pt x="63004" y="124596"/>
                    </a:cubicBezTo>
                    <a:cubicBezTo>
                      <a:pt x="58885" y="326423"/>
                      <a:pt x="69259" y="529068"/>
                      <a:pt x="50647" y="730077"/>
                    </a:cubicBezTo>
                    <a:cubicBezTo>
                      <a:pt x="48215" y="756339"/>
                      <a:pt x="4132" y="765648"/>
                      <a:pt x="1220" y="791861"/>
                    </a:cubicBezTo>
                    <a:cubicBezTo>
                      <a:pt x="-3625" y="835466"/>
                      <a:pt x="4605" y="943527"/>
                      <a:pt x="50647" y="989569"/>
                    </a:cubicBezTo>
                    <a:cubicBezTo>
                      <a:pt x="61148" y="1000070"/>
                      <a:pt x="76308" y="1004775"/>
                      <a:pt x="87717" y="1014282"/>
                    </a:cubicBezTo>
                    <a:cubicBezTo>
                      <a:pt x="101142" y="1025469"/>
                      <a:pt x="112431" y="1038996"/>
                      <a:pt x="124788" y="1051353"/>
                    </a:cubicBezTo>
                    <a:cubicBezTo>
                      <a:pt x="120669" y="1071947"/>
                      <a:pt x="102231" y="1094777"/>
                      <a:pt x="112431" y="1113136"/>
                    </a:cubicBezTo>
                    <a:cubicBezTo>
                      <a:pt x="126855" y="1139100"/>
                      <a:pt x="162810" y="1144742"/>
                      <a:pt x="186571" y="1162563"/>
                    </a:cubicBezTo>
                    <a:cubicBezTo>
                      <a:pt x="308565" y="1254061"/>
                      <a:pt x="215425" y="1198699"/>
                      <a:pt x="507847" y="1211990"/>
                    </a:cubicBezTo>
                    <a:cubicBezTo>
                      <a:pt x="557274" y="1207871"/>
                      <a:pt x="607205" y="1207788"/>
                      <a:pt x="656128" y="1199634"/>
                    </a:cubicBezTo>
                    <a:cubicBezTo>
                      <a:pt x="681824" y="1195351"/>
                      <a:pt x="705136" y="1181774"/>
                      <a:pt x="730269" y="1174920"/>
                    </a:cubicBezTo>
                    <a:cubicBezTo>
                      <a:pt x="750531" y="1169394"/>
                      <a:pt x="771458" y="1166682"/>
                      <a:pt x="792052" y="1162563"/>
                    </a:cubicBezTo>
                    <a:cubicBezTo>
                      <a:pt x="820885" y="1150206"/>
                      <a:pt x="849425" y="1137143"/>
                      <a:pt x="878550" y="1125493"/>
                    </a:cubicBezTo>
                    <a:cubicBezTo>
                      <a:pt x="890644" y="1120656"/>
                      <a:pt x="910783" y="1125230"/>
                      <a:pt x="915620" y="1113136"/>
                    </a:cubicBezTo>
                    <a:cubicBezTo>
                      <a:pt x="918441" y="1106083"/>
                      <a:pt x="894570" y="1037630"/>
                      <a:pt x="890906" y="1026639"/>
                    </a:cubicBezTo>
                    <a:cubicBezTo>
                      <a:pt x="886787" y="997807"/>
                      <a:pt x="886919" y="968039"/>
                      <a:pt x="878550" y="940142"/>
                    </a:cubicBezTo>
                    <a:cubicBezTo>
                      <a:pt x="874283" y="925917"/>
                      <a:pt x="855605" y="917817"/>
                      <a:pt x="853836" y="903072"/>
                    </a:cubicBezTo>
                    <a:cubicBezTo>
                      <a:pt x="843028" y="813008"/>
                      <a:pt x="851876" y="721335"/>
                      <a:pt x="841479" y="631223"/>
                    </a:cubicBezTo>
                    <a:cubicBezTo>
                      <a:pt x="836122" y="584792"/>
                      <a:pt x="804015" y="577151"/>
                      <a:pt x="779696" y="544726"/>
                    </a:cubicBezTo>
                    <a:cubicBezTo>
                      <a:pt x="752964" y="509084"/>
                      <a:pt x="705555" y="433515"/>
                      <a:pt x="705555" y="433515"/>
                    </a:cubicBezTo>
                    <a:cubicBezTo>
                      <a:pt x="687064" y="368795"/>
                      <a:pt x="687322" y="349579"/>
                      <a:pt x="656128" y="297590"/>
                    </a:cubicBezTo>
                    <a:cubicBezTo>
                      <a:pt x="640846" y="272121"/>
                      <a:pt x="628679" y="243430"/>
                      <a:pt x="606701" y="223450"/>
                    </a:cubicBezTo>
                    <a:cubicBezTo>
                      <a:pt x="582129" y="201112"/>
                      <a:pt x="548220" y="191851"/>
                      <a:pt x="520204" y="174023"/>
                    </a:cubicBezTo>
                    <a:cubicBezTo>
                      <a:pt x="502829" y="162966"/>
                      <a:pt x="487253" y="149310"/>
                      <a:pt x="470777" y="136953"/>
                    </a:cubicBezTo>
                    <a:cubicBezTo>
                      <a:pt x="395088" y="23419"/>
                      <a:pt x="498522" y="162133"/>
                      <a:pt x="408993" y="87526"/>
                    </a:cubicBezTo>
                    <a:cubicBezTo>
                      <a:pt x="393172" y="74342"/>
                      <a:pt x="386486" y="52662"/>
                      <a:pt x="371923" y="38099"/>
                    </a:cubicBezTo>
                    <a:cubicBezTo>
                      <a:pt x="322077" y="-11747"/>
                      <a:pt x="238058" y="5147"/>
                      <a:pt x="198928" y="1028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485" name="Freeform: Shape 484">
                <a:extLst>
                  <a:ext uri="{FF2B5EF4-FFF2-40B4-BE49-F238E27FC236}">
                    <a16:creationId xmlns:a16="http://schemas.microsoft.com/office/drawing/2014/main" id="{939DADD5-38FF-15ED-1255-523F5ECD36E0}"/>
                  </a:ext>
                </a:extLst>
              </p:cNvPr>
              <p:cNvSpPr/>
              <p:nvPr/>
            </p:nvSpPr>
            <p:spPr>
              <a:xfrm rot="10800000">
                <a:off x="1063258" y="3307408"/>
                <a:ext cx="472013" cy="312237"/>
              </a:xfrm>
              <a:custGeom>
                <a:avLst/>
                <a:gdLst>
                  <a:gd name="connsiteX0" fmla="*/ 8447 w 677313"/>
                  <a:gd name="connsiteY0" fmla="*/ 84667 h 406400"/>
                  <a:gd name="connsiteX1" fmla="*/ 25380 w 677313"/>
                  <a:gd name="connsiteY1" fmla="*/ 364067 h 406400"/>
                  <a:gd name="connsiteX2" fmla="*/ 84647 w 677313"/>
                  <a:gd name="connsiteY2" fmla="*/ 372534 h 406400"/>
                  <a:gd name="connsiteX3" fmla="*/ 194713 w 677313"/>
                  <a:gd name="connsiteY3" fmla="*/ 406400 h 406400"/>
                  <a:gd name="connsiteX4" fmla="*/ 304780 w 677313"/>
                  <a:gd name="connsiteY4" fmla="*/ 397934 h 406400"/>
                  <a:gd name="connsiteX5" fmla="*/ 313247 w 677313"/>
                  <a:gd name="connsiteY5" fmla="*/ 372534 h 406400"/>
                  <a:gd name="connsiteX6" fmla="*/ 380980 w 677313"/>
                  <a:gd name="connsiteY6" fmla="*/ 321734 h 406400"/>
                  <a:gd name="connsiteX7" fmla="*/ 457180 w 677313"/>
                  <a:gd name="connsiteY7" fmla="*/ 330200 h 406400"/>
                  <a:gd name="connsiteX8" fmla="*/ 491047 w 677313"/>
                  <a:gd name="connsiteY8" fmla="*/ 355600 h 406400"/>
                  <a:gd name="connsiteX9" fmla="*/ 584180 w 677313"/>
                  <a:gd name="connsiteY9" fmla="*/ 347134 h 406400"/>
                  <a:gd name="connsiteX10" fmla="*/ 677313 w 677313"/>
                  <a:gd name="connsiteY10" fmla="*/ 220134 h 406400"/>
                  <a:gd name="connsiteX11" fmla="*/ 457180 w 677313"/>
                  <a:gd name="connsiteY11" fmla="*/ 118534 h 406400"/>
                  <a:gd name="connsiteX12" fmla="*/ 423313 w 677313"/>
                  <a:gd name="connsiteY12" fmla="*/ 76200 h 406400"/>
                  <a:gd name="connsiteX13" fmla="*/ 406380 w 677313"/>
                  <a:gd name="connsiteY13" fmla="*/ 42334 h 406400"/>
                  <a:gd name="connsiteX14" fmla="*/ 380980 w 677313"/>
                  <a:gd name="connsiteY14" fmla="*/ 0 h 406400"/>
                  <a:gd name="connsiteX15" fmla="*/ 270913 w 677313"/>
                  <a:gd name="connsiteY15" fmla="*/ 67734 h 406400"/>
                  <a:gd name="connsiteX16" fmla="*/ 203180 w 677313"/>
                  <a:gd name="connsiteY16" fmla="*/ 93134 h 406400"/>
                  <a:gd name="connsiteX17" fmla="*/ 160847 w 677313"/>
                  <a:gd name="connsiteY17" fmla="*/ 84667 h 406400"/>
                  <a:gd name="connsiteX18" fmla="*/ 126980 w 677313"/>
                  <a:gd name="connsiteY18" fmla="*/ 50800 h 406400"/>
                  <a:gd name="connsiteX19" fmla="*/ 8447 w 677313"/>
                  <a:gd name="connsiteY19" fmla="*/ 84667 h 406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677313" h="406400">
                    <a:moveTo>
                      <a:pt x="8447" y="84667"/>
                    </a:moveTo>
                    <a:cubicBezTo>
                      <a:pt x="-8486" y="136878"/>
                      <a:pt x="1504" y="273869"/>
                      <a:pt x="25380" y="364067"/>
                    </a:cubicBezTo>
                    <a:cubicBezTo>
                      <a:pt x="30487" y="383359"/>
                      <a:pt x="65573" y="366665"/>
                      <a:pt x="84647" y="372534"/>
                    </a:cubicBezTo>
                    <a:cubicBezTo>
                      <a:pt x="233380" y="418298"/>
                      <a:pt x="32290" y="383198"/>
                      <a:pt x="194713" y="406400"/>
                    </a:cubicBezTo>
                    <a:cubicBezTo>
                      <a:pt x="231402" y="403578"/>
                      <a:pt x="269398" y="408043"/>
                      <a:pt x="304780" y="397934"/>
                    </a:cubicBezTo>
                    <a:cubicBezTo>
                      <a:pt x="313361" y="395482"/>
                      <a:pt x="308819" y="380283"/>
                      <a:pt x="313247" y="372534"/>
                    </a:cubicBezTo>
                    <a:cubicBezTo>
                      <a:pt x="337112" y="330770"/>
                      <a:pt x="337019" y="339318"/>
                      <a:pt x="380980" y="321734"/>
                    </a:cubicBezTo>
                    <a:cubicBezTo>
                      <a:pt x="406380" y="324556"/>
                      <a:pt x="432754" y="322684"/>
                      <a:pt x="457180" y="330200"/>
                    </a:cubicBezTo>
                    <a:cubicBezTo>
                      <a:pt x="470667" y="334350"/>
                      <a:pt x="477060" y="353735"/>
                      <a:pt x="491047" y="355600"/>
                    </a:cubicBezTo>
                    <a:cubicBezTo>
                      <a:pt x="521946" y="359720"/>
                      <a:pt x="553136" y="349956"/>
                      <a:pt x="584180" y="347134"/>
                    </a:cubicBezTo>
                    <a:cubicBezTo>
                      <a:pt x="673001" y="258313"/>
                      <a:pt x="649021" y="305012"/>
                      <a:pt x="677313" y="220134"/>
                    </a:cubicBezTo>
                    <a:cubicBezTo>
                      <a:pt x="627511" y="54125"/>
                      <a:pt x="693828" y="179887"/>
                      <a:pt x="457180" y="118534"/>
                    </a:cubicBezTo>
                    <a:cubicBezTo>
                      <a:pt x="439687" y="113999"/>
                      <a:pt x="433337" y="91236"/>
                      <a:pt x="423313" y="76200"/>
                    </a:cubicBezTo>
                    <a:cubicBezTo>
                      <a:pt x="416312" y="65699"/>
                      <a:pt x="412509" y="53367"/>
                      <a:pt x="406380" y="42334"/>
                    </a:cubicBezTo>
                    <a:cubicBezTo>
                      <a:pt x="398388" y="27948"/>
                      <a:pt x="389447" y="14111"/>
                      <a:pt x="380980" y="0"/>
                    </a:cubicBezTo>
                    <a:cubicBezTo>
                      <a:pt x="257325" y="41220"/>
                      <a:pt x="413953" y="-18090"/>
                      <a:pt x="270913" y="67734"/>
                    </a:cubicBezTo>
                    <a:cubicBezTo>
                      <a:pt x="250236" y="80140"/>
                      <a:pt x="225758" y="84667"/>
                      <a:pt x="203180" y="93134"/>
                    </a:cubicBezTo>
                    <a:cubicBezTo>
                      <a:pt x="189069" y="90312"/>
                      <a:pt x="173426" y="91656"/>
                      <a:pt x="160847" y="84667"/>
                    </a:cubicBezTo>
                    <a:cubicBezTo>
                      <a:pt x="146891" y="76914"/>
                      <a:pt x="141881" y="56531"/>
                      <a:pt x="126980" y="50800"/>
                    </a:cubicBezTo>
                    <a:cubicBezTo>
                      <a:pt x="57664" y="24140"/>
                      <a:pt x="25380" y="32456"/>
                      <a:pt x="8447" y="846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486" name="Freeform: Shape 485">
                <a:extLst>
                  <a:ext uri="{FF2B5EF4-FFF2-40B4-BE49-F238E27FC236}">
                    <a16:creationId xmlns:a16="http://schemas.microsoft.com/office/drawing/2014/main" id="{B88A67C9-FBB7-DF26-63A9-D4804D595D20}"/>
                  </a:ext>
                </a:extLst>
              </p:cNvPr>
              <p:cNvSpPr/>
              <p:nvPr/>
            </p:nvSpPr>
            <p:spPr>
              <a:xfrm>
                <a:off x="1063257" y="5000822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87" name="Freeform: Shape 486">
                <a:extLst>
                  <a:ext uri="{FF2B5EF4-FFF2-40B4-BE49-F238E27FC236}">
                    <a16:creationId xmlns:a16="http://schemas.microsoft.com/office/drawing/2014/main" id="{9A8FEBB1-DC65-D89F-2D38-A4EEDB88B8E8}"/>
                  </a:ext>
                </a:extLst>
              </p:cNvPr>
              <p:cNvSpPr/>
              <p:nvPr/>
            </p:nvSpPr>
            <p:spPr>
              <a:xfrm>
                <a:off x="1502153" y="5025365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88" name="Freeform: Shape 487">
                <a:extLst>
                  <a:ext uri="{FF2B5EF4-FFF2-40B4-BE49-F238E27FC236}">
                    <a16:creationId xmlns:a16="http://schemas.microsoft.com/office/drawing/2014/main" id="{3D1EF3F4-F59C-9D29-1B38-C4DA16B6C3A5}"/>
                  </a:ext>
                </a:extLst>
              </p:cNvPr>
              <p:cNvSpPr/>
              <p:nvPr/>
            </p:nvSpPr>
            <p:spPr>
              <a:xfrm rot="9929104">
                <a:off x="1953393" y="5026212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89" name="Freeform: Shape 488">
                <a:extLst>
                  <a:ext uri="{FF2B5EF4-FFF2-40B4-BE49-F238E27FC236}">
                    <a16:creationId xmlns:a16="http://schemas.microsoft.com/office/drawing/2014/main" id="{4C3C8F5F-CBD3-9F60-EAD8-D81C42B9BB2C}"/>
                  </a:ext>
                </a:extLst>
              </p:cNvPr>
              <p:cNvSpPr/>
              <p:nvPr/>
            </p:nvSpPr>
            <p:spPr>
              <a:xfrm>
                <a:off x="382236" y="4880437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90" name="Freeform: Shape 489">
                <a:extLst>
                  <a:ext uri="{FF2B5EF4-FFF2-40B4-BE49-F238E27FC236}">
                    <a16:creationId xmlns:a16="http://schemas.microsoft.com/office/drawing/2014/main" id="{FC9D9267-4D66-4130-4B77-AD914A39FA1B}"/>
                  </a:ext>
                </a:extLst>
              </p:cNvPr>
              <p:cNvSpPr/>
              <p:nvPr/>
            </p:nvSpPr>
            <p:spPr>
              <a:xfrm>
                <a:off x="1070405" y="4791732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91" name="Freeform: Shape 490">
                <a:extLst>
                  <a:ext uri="{FF2B5EF4-FFF2-40B4-BE49-F238E27FC236}">
                    <a16:creationId xmlns:a16="http://schemas.microsoft.com/office/drawing/2014/main" id="{60530879-2C1A-D736-467F-ECDE66E53FF3}"/>
                  </a:ext>
                </a:extLst>
              </p:cNvPr>
              <p:cNvSpPr/>
              <p:nvPr/>
            </p:nvSpPr>
            <p:spPr>
              <a:xfrm>
                <a:off x="1509301" y="4816275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92" name="Freeform: Shape 491">
                <a:extLst>
                  <a:ext uri="{FF2B5EF4-FFF2-40B4-BE49-F238E27FC236}">
                    <a16:creationId xmlns:a16="http://schemas.microsoft.com/office/drawing/2014/main" id="{E5B69979-E15A-21AA-0E18-1AA2C4D88A47}"/>
                  </a:ext>
                </a:extLst>
              </p:cNvPr>
              <p:cNvSpPr/>
              <p:nvPr/>
            </p:nvSpPr>
            <p:spPr>
              <a:xfrm rot="9929104">
                <a:off x="1960541" y="4817122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93" name="Freeform: Shape 492">
                <a:extLst>
                  <a:ext uri="{FF2B5EF4-FFF2-40B4-BE49-F238E27FC236}">
                    <a16:creationId xmlns:a16="http://schemas.microsoft.com/office/drawing/2014/main" id="{E9AC4D11-ACED-B14F-5F9F-F8525BD5839C}"/>
                  </a:ext>
                </a:extLst>
              </p:cNvPr>
              <p:cNvSpPr/>
              <p:nvPr/>
            </p:nvSpPr>
            <p:spPr>
              <a:xfrm>
                <a:off x="821559" y="4625439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94" name="Freeform: Shape 493">
                <a:extLst>
                  <a:ext uri="{FF2B5EF4-FFF2-40B4-BE49-F238E27FC236}">
                    <a16:creationId xmlns:a16="http://schemas.microsoft.com/office/drawing/2014/main" id="{4F867FCA-4AB1-1B5F-7AA8-04A37DDD8519}"/>
                  </a:ext>
                </a:extLst>
              </p:cNvPr>
              <p:cNvSpPr/>
              <p:nvPr/>
            </p:nvSpPr>
            <p:spPr>
              <a:xfrm>
                <a:off x="1190851" y="4656496"/>
                <a:ext cx="541252" cy="254330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95" name="Freeform: Shape 494">
                <a:extLst>
                  <a:ext uri="{FF2B5EF4-FFF2-40B4-BE49-F238E27FC236}">
                    <a16:creationId xmlns:a16="http://schemas.microsoft.com/office/drawing/2014/main" id="{4CFDABA2-275D-195A-7F55-D5AB80CAB12D}"/>
                  </a:ext>
                </a:extLst>
              </p:cNvPr>
              <p:cNvSpPr/>
              <p:nvPr/>
            </p:nvSpPr>
            <p:spPr>
              <a:xfrm rot="21023745">
                <a:off x="389130" y="4607808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496" name="Freeform: Shape 495">
                <a:extLst>
                  <a:ext uri="{FF2B5EF4-FFF2-40B4-BE49-F238E27FC236}">
                    <a16:creationId xmlns:a16="http://schemas.microsoft.com/office/drawing/2014/main" id="{64FE2746-D936-BCDE-7217-399362D0C541}"/>
                  </a:ext>
                </a:extLst>
              </p:cNvPr>
              <p:cNvSpPr/>
              <p:nvPr/>
            </p:nvSpPr>
            <p:spPr>
              <a:xfrm rot="9929104">
                <a:off x="1719303" y="4642422"/>
                <a:ext cx="541252" cy="256645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pic>
            <p:nvPicPr>
              <p:cNvPr id="497" name="Picture 496">
                <a:extLst>
                  <a:ext uri="{FF2B5EF4-FFF2-40B4-BE49-F238E27FC236}">
                    <a16:creationId xmlns:a16="http://schemas.microsoft.com/office/drawing/2014/main" id="{AC4D77EA-CD49-3D2D-FDB7-B4E6C9F55FF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81017" y="2116242"/>
                <a:ext cx="718977" cy="503284"/>
              </a:xfrm>
              <a:prstGeom prst="rect">
                <a:avLst/>
              </a:prstGeom>
            </p:spPr>
          </p:pic>
          <p:cxnSp>
            <p:nvCxnSpPr>
              <p:cNvPr id="498" name="Straight Connector 497">
                <a:extLst>
                  <a:ext uri="{FF2B5EF4-FFF2-40B4-BE49-F238E27FC236}">
                    <a16:creationId xmlns:a16="http://schemas.microsoft.com/office/drawing/2014/main" id="{285A3ACC-BB3D-9673-8502-0C8864545DC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26767" y="3496603"/>
                <a:ext cx="0" cy="335152"/>
              </a:xfrm>
              <a:prstGeom prst="line">
                <a:avLst/>
              </a:prstGeom>
              <a:ln w="273050" cmpd="tri">
                <a:solidFill>
                  <a:srgbClr val="66FF66"/>
                </a:solidFill>
              </a:ln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grpSp>
            <p:nvGrpSpPr>
              <p:cNvPr id="499" name="Group 498">
                <a:extLst>
                  <a:ext uri="{FF2B5EF4-FFF2-40B4-BE49-F238E27FC236}">
                    <a16:creationId xmlns:a16="http://schemas.microsoft.com/office/drawing/2014/main" id="{ECAEC9D8-686B-76FE-469D-7479D88D05BE}"/>
                  </a:ext>
                </a:extLst>
              </p:cNvPr>
              <p:cNvGrpSpPr/>
              <p:nvPr/>
            </p:nvGrpSpPr>
            <p:grpSpPr>
              <a:xfrm>
                <a:off x="376421" y="2375262"/>
                <a:ext cx="303058" cy="1148288"/>
                <a:chOff x="4397371" y="3673264"/>
                <a:chExt cx="303058" cy="1148288"/>
              </a:xfrm>
            </p:grpSpPr>
            <p:sp>
              <p:nvSpPr>
                <p:cNvPr id="621" name="Flowchart: Magnetic Disk 620">
                  <a:extLst>
                    <a:ext uri="{FF2B5EF4-FFF2-40B4-BE49-F238E27FC236}">
                      <a16:creationId xmlns:a16="http://schemas.microsoft.com/office/drawing/2014/main" id="{A019CCCD-5E6A-3FDD-4E40-243C3B69BB3D}"/>
                    </a:ext>
                  </a:extLst>
                </p:cNvPr>
                <p:cNvSpPr/>
                <p:nvPr/>
              </p:nvSpPr>
              <p:spPr>
                <a:xfrm>
                  <a:off x="4397371" y="3673264"/>
                  <a:ext cx="303058" cy="229888"/>
                </a:xfrm>
                <a:prstGeom prst="flowChartMagneticDisk">
                  <a:avLst/>
                </a:prstGeom>
                <a:solidFill>
                  <a:schemeClr val="tx1"/>
                </a:solidFill>
                <a:ln w="12700">
                  <a:solidFill>
                    <a:schemeClr val="bg1"/>
                  </a:solidFill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721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622" name="Rectangle 621">
                  <a:extLst>
                    <a:ext uri="{FF2B5EF4-FFF2-40B4-BE49-F238E27FC236}">
                      <a16:creationId xmlns:a16="http://schemas.microsoft.com/office/drawing/2014/main" id="{9F32C339-1F8B-BE62-6D15-7BCC0D42C380}"/>
                    </a:ext>
                  </a:extLst>
                </p:cNvPr>
                <p:cNvSpPr/>
                <p:nvPr/>
              </p:nvSpPr>
              <p:spPr>
                <a:xfrm>
                  <a:off x="4493993" y="3888248"/>
                  <a:ext cx="107955" cy="933304"/>
                </a:xfrm>
                <a:prstGeom prst="rect">
                  <a:avLst/>
                </a:prstGeom>
                <a:gradFill flip="none" rotWithShape="1">
                  <a:gsLst>
                    <a:gs pos="0">
                      <a:srgbClr val="66FF66">
                        <a:shade val="30000"/>
                        <a:satMod val="115000"/>
                      </a:srgbClr>
                    </a:gs>
                    <a:gs pos="50000">
                      <a:srgbClr val="66FF66">
                        <a:shade val="67500"/>
                        <a:satMod val="115000"/>
                      </a:srgbClr>
                    </a:gs>
                    <a:gs pos="100000">
                      <a:srgbClr val="66FF66">
                        <a:shade val="100000"/>
                        <a:satMod val="115000"/>
                      </a:srgbClr>
                    </a:gs>
                  </a:gsLst>
                  <a:lin ang="2700000" scaled="1"/>
                  <a:tileRect/>
                </a:gradFill>
                <a:ln>
                  <a:solidFill>
                    <a:schemeClr val="accent6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154" dirty="0"/>
                </a:p>
              </p:txBody>
            </p:sp>
          </p:grpSp>
          <p:sp>
            <p:nvSpPr>
              <p:cNvPr id="500" name="Rectangle 499">
                <a:extLst>
                  <a:ext uri="{FF2B5EF4-FFF2-40B4-BE49-F238E27FC236}">
                    <a16:creationId xmlns:a16="http://schemas.microsoft.com/office/drawing/2014/main" id="{17AC8A10-C2AD-7D17-1E6A-A8C792A9065E}"/>
                  </a:ext>
                </a:extLst>
              </p:cNvPr>
              <p:cNvSpPr/>
              <p:nvPr/>
            </p:nvSpPr>
            <p:spPr>
              <a:xfrm>
                <a:off x="3439892" y="2642606"/>
                <a:ext cx="2126107" cy="658073"/>
              </a:xfrm>
              <a:prstGeom prst="rect">
                <a:avLst/>
              </a:prstGeom>
              <a:gradFill flip="none" rotWithShape="1">
                <a:gsLst>
                  <a:gs pos="0">
                    <a:srgbClr val="CCFFCC">
                      <a:shade val="30000"/>
                      <a:satMod val="115000"/>
                    </a:srgbClr>
                  </a:gs>
                  <a:gs pos="50000">
                    <a:srgbClr val="CCFFCC">
                      <a:shade val="67500"/>
                      <a:satMod val="115000"/>
                    </a:srgbClr>
                  </a:gs>
                  <a:gs pos="100000">
                    <a:srgbClr val="CCFFCC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01" name="Rectangle 500">
                <a:extLst>
                  <a:ext uri="{FF2B5EF4-FFF2-40B4-BE49-F238E27FC236}">
                    <a16:creationId xmlns:a16="http://schemas.microsoft.com/office/drawing/2014/main" id="{99F550B4-AAEF-E6D3-2D93-5ADE9C03DF58}"/>
                  </a:ext>
                </a:extLst>
              </p:cNvPr>
              <p:cNvSpPr/>
              <p:nvPr/>
            </p:nvSpPr>
            <p:spPr>
              <a:xfrm>
                <a:off x="3440817" y="3311476"/>
                <a:ext cx="2128769" cy="2173398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02" name="Freeform: Shape 501">
                <a:extLst>
                  <a:ext uri="{FF2B5EF4-FFF2-40B4-BE49-F238E27FC236}">
                    <a16:creationId xmlns:a16="http://schemas.microsoft.com/office/drawing/2014/main" id="{53AB71CC-322B-84D2-23FE-A0D9146096E1}"/>
                  </a:ext>
                </a:extLst>
              </p:cNvPr>
              <p:cNvSpPr/>
              <p:nvPr/>
            </p:nvSpPr>
            <p:spPr>
              <a:xfrm>
                <a:off x="3486817" y="3315732"/>
                <a:ext cx="368622" cy="500218"/>
              </a:xfrm>
              <a:custGeom>
                <a:avLst/>
                <a:gdLst>
                  <a:gd name="connsiteX0" fmla="*/ 49444 w 368622"/>
                  <a:gd name="connsiteY0" fmla="*/ 475685 h 500218"/>
                  <a:gd name="connsiteX1" fmla="*/ 196093 w 368622"/>
                  <a:gd name="connsiteY1" fmla="*/ 467059 h 500218"/>
                  <a:gd name="connsiteX2" fmla="*/ 204720 w 368622"/>
                  <a:gd name="connsiteY2" fmla="*/ 398048 h 500218"/>
                  <a:gd name="connsiteX3" fmla="*/ 265105 w 368622"/>
                  <a:gd name="connsiteY3" fmla="*/ 285904 h 500218"/>
                  <a:gd name="connsiteX4" fmla="*/ 299610 w 368622"/>
                  <a:gd name="connsiteY4" fmla="*/ 277278 h 500218"/>
                  <a:gd name="connsiteX5" fmla="*/ 359995 w 368622"/>
                  <a:gd name="connsiteY5" fmla="*/ 225519 h 500218"/>
                  <a:gd name="connsiteX6" fmla="*/ 368622 w 368622"/>
                  <a:gd name="connsiteY6" fmla="*/ 199640 h 500218"/>
                  <a:gd name="connsiteX7" fmla="*/ 290984 w 368622"/>
                  <a:gd name="connsiteY7" fmla="*/ 122002 h 500218"/>
                  <a:gd name="connsiteX8" fmla="*/ 247852 w 368622"/>
                  <a:gd name="connsiteY8" fmla="*/ 113376 h 500218"/>
                  <a:gd name="connsiteX9" fmla="*/ 213346 w 368622"/>
                  <a:gd name="connsiteY9" fmla="*/ 78870 h 500218"/>
                  <a:gd name="connsiteX10" fmla="*/ 187467 w 368622"/>
                  <a:gd name="connsiteY10" fmla="*/ 70244 h 500218"/>
                  <a:gd name="connsiteX11" fmla="*/ 101203 w 368622"/>
                  <a:gd name="connsiteY11" fmla="*/ 61617 h 500218"/>
                  <a:gd name="connsiteX12" fmla="*/ 6312 w 368622"/>
                  <a:gd name="connsiteY12" fmla="*/ 35738 h 500218"/>
                  <a:gd name="connsiteX13" fmla="*/ 32192 w 368622"/>
                  <a:gd name="connsiteY13" fmla="*/ 173761 h 500218"/>
                  <a:gd name="connsiteX14" fmla="*/ 49444 w 368622"/>
                  <a:gd name="connsiteY14" fmla="*/ 475685 h 5002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368622" h="500218">
                    <a:moveTo>
                      <a:pt x="49444" y="475685"/>
                    </a:moveTo>
                    <a:cubicBezTo>
                      <a:pt x="76761" y="524568"/>
                      <a:pt x="152295" y="488958"/>
                      <a:pt x="196093" y="467059"/>
                    </a:cubicBezTo>
                    <a:cubicBezTo>
                      <a:pt x="216828" y="456691"/>
                      <a:pt x="199410" y="420614"/>
                      <a:pt x="204720" y="398048"/>
                    </a:cubicBezTo>
                    <a:cubicBezTo>
                      <a:pt x="215713" y="351328"/>
                      <a:pt x="223253" y="312061"/>
                      <a:pt x="265105" y="285904"/>
                    </a:cubicBezTo>
                    <a:cubicBezTo>
                      <a:pt x="275159" y="279621"/>
                      <a:pt x="288108" y="280153"/>
                      <a:pt x="299610" y="277278"/>
                    </a:cubicBezTo>
                    <a:cubicBezTo>
                      <a:pt x="324480" y="260698"/>
                      <a:pt x="340977" y="252145"/>
                      <a:pt x="359995" y="225519"/>
                    </a:cubicBezTo>
                    <a:cubicBezTo>
                      <a:pt x="365280" y="218120"/>
                      <a:pt x="365746" y="208266"/>
                      <a:pt x="368622" y="199640"/>
                    </a:cubicBezTo>
                    <a:cubicBezTo>
                      <a:pt x="354656" y="4124"/>
                      <a:pt x="396509" y="89532"/>
                      <a:pt x="290984" y="122002"/>
                    </a:cubicBezTo>
                    <a:cubicBezTo>
                      <a:pt x="276970" y="126314"/>
                      <a:pt x="262229" y="116251"/>
                      <a:pt x="247852" y="113376"/>
                    </a:cubicBezTo>
                    <a:cubicBezTo>
                      <a:pt x="236350" y="101874"/>
                      <a:pt x="226582" y="88325"/>
                      <a:pt x="213346" y="78870"/>
                    </a:cubicBezTo>
                    <a:cubicBezTo>
                      <a:pt x="205947" y="73585"/>
                      <a:pt x="196454" y="71627"/>
                      <a:pt x="187467" y="70244"/>
                    </a:cubicBezTo>
                    <a:cubicBezTo>
                      <a:pt x="158905" y="65850"/>
                      <a:pt x="129958" y="64493"/>
                      <a:pt x="101203" y="61617"/>
                    </a:cubicBezTo>
                    <a:cubicBezTo>
                      <a:pt x="90626" y="43988"/>
                      <a:pt x="52696" y="-50405"/>
                      <a:pt x="6312" y="35738"/>
                    </a:cubicBezTo>
                    <a:cubicBezTo>
                      <a:pt x="-13251" y="72070"/>
                      <a:pt x="17571" y="137209"/>
                      <a:pt x="32192" y="173761"/>
                    </a:cubicBezTo>
                    <a:cubicBezTo>
                      <a:pt x="40934" y="479750"/>
                      <a:pt x="22127" y="426802"/>
                      <a:pt x="49444" y="475685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03" name="Freeform: Shape 502">
                <a:extLst>
                  <a:ext uri="{FF2B5EF4-FFF2-40B4-BE49-F238E27FC236}">
                    <a16:creationId xmlns:a16="http://schemas.microsoft.com/office/drawing/2014/main" id="{6850C489-BBCA-3286-9FDD-A09497B2B1BA}"/>
                  </a:ext>
                </a:extLst>
              </p:cNvPr>
              <p:cNvSpPr/>
              <p:nvPr/>
            </p:nvSpPr>
            <p:spPr>
              <a:xfrm>
                <a:off x="3799187" y="3311476"/>
                <a:ext cx="354241" cy="423346"/>
              </a:xfrm>
              <a:custGeom>
                <a:avLst/>
                <a:gdLst>
                  <a:gd name="connsiteX0" fmla="*/ 44975 w 354241"/>
                  <a:gd name="connsiteY0" fmla="*/ 86264 h 423346"/>
                  <a:gd name="connsiteX1" fmla="*/ 1843 w 354241"/>
                  <a:gd name="connsiteY1" fmla="*/ 60385 h 423346"/>
                  <a:gd name="connsiteX2" fmla="*/ 62228 w 354241"/>
                  <a:gd name="connsiteY2" fmla="*/ 0 h 423346"/>
                  <a:gd name="connsiteX3" fmla="*/ 243383 w 354241"/>
                  <a:gd name="connsiteY3" fmla="*/ 17253 h 423346"/>
                  <a:gd name="connsiteX4" fmla="*/ 303768 w 354241"/>
                  <a:gd name="connsiteY4" fmla="*/ 34506 h 423346"/>
                  <a:gd name="connsiteX5" fmla="*/ 312394 w 354241"/>
                  <a:gd name="connsiteY5" fmla="*/ 77638 h 423346"/>
                  <a:gd name="connsiteX6" fmla="*/ 338273 w 354241"/>
                  <a:gd name="connsiteY6" fmla="*/ 103517 h 423346"/>
                  <a:gd name="connsiteX7" fmla="*/ 329647 w 354241"/>
                  <a:gd name="connsiteY7" fmla="*/ 396815 h 423346"/>
                  <a:gd name="connsiteX8" fmla="*/ 286515 w 354241"/>
                  <a:gd name="connsiteY8" fmla="*/ 414068 h 423346"/>
                  <a:gd name="connsiteX9" fmla="*/ 234756 w 354241"/>
                  <a:gd name="connsiteY9" fmla="*/ 362310 h 423346"/>
                  <a:gd name="connsiteX10" fmla="*/ 157119 w 354241"/>
                  <a:gd name="connsiteY10" fmla="*/ 396815 h 423346"/>
                  <a:gd name="connsiteX11" fmla="*/ 131239 w 354241"/>
                  <a:gd name="connsiteY11" fmla="*/ 422694 h 423346"/>
                  <a:gd name="connsiteX12" fmla="*/ 70854 w 354241"/>
                  <a:gd name="connsiteY12" fmla="*/ 379562 h 423346"/>
                  <a:gd name="connsiteX13" fmla="*/ 27722 w 354241"/>
                  <a:gd name="connsiteY13" fmla="*/ 336430 h 423346"/>
                  <a:gd name="connsiteX14" fmla="*/ 44975 w 354241"/>
                  <a:gd name="connsiteY14" fmla="*/ 276045 h 423346"/>
                  <a:gd name="connsiteX15" fmla="*/ 96734 w 354241"/>
                  <a:gd name="connsiteY15" fmla="*/ 258793 h 423346"/>
                  <a:gd name="connsiteX16" fmla="*/ 53602 w 354241"/>
                  <a:gd name="connsiteY16" fmla="*/ 146649 h 423346"/>
                  <a:gd name="connsiteX17" fmla="*/ 44975 w 354241"/>
                  <a:gd name="connsiteY17" fmla="*/ 86264 h 423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354241" h="423346">
                    <a:moveTo>
                      <a:pt x="44975" y="86264"/>
                    </a:moveTo>
                    <a:cubicBezTo>
                      <a:pt x="30598" y="77638"/>
                      <a:pt x="5480" y="76752"/>
                      <a:pt x="1843" y="60385"/>
                    </a:cubicBezTo>
                    <a:cubicBezTo>
                      <a:pt x="-9645" y="8688"/>
                      <a:pt x="35235" y="6748"/>
                      <a:pt x="62228" y="0"/>
                    </a:cubicBezTo>
                    <a:cubicBezTo>
                      <a:pt x="122613" y="5751"/>
                      <a:pt x="183334" y="8675"/>
                      <a:pt x="243383" y="17253"/>
                    </a:cubicBezTo>
                    <a:cubicBezTo>
                      <a:pt x="264106" y="20214"/>
                      <a:pt x="288014" y="20721"/>
                      <a:pt x="303768" y="34506"/>
                    </a:cubicBezTo>
                    <a:cubicBezTo>
                      <a:pt x="314802" y="44161"/>
                      <a:pt x="305837" y="64524"/>
                      <a:pt x="312394" y="77638"/>
                    </a:cubicBezTo>
                    <a:cubicBezTo>
                      <a:pt x="317850" y="88550"/>
                      <a:pt x="329647" y="94891"/>
                      <a:pt x="338273" y="103517"/>
                    </a:cubicBezTo>
                    <a:cubicBezTo>
                      <a:pt x="356385" y="212181"/>
                      <a:pt x="365618" y="242654"/>
                      <a:pt x="329647" y="396815"/>
                    </a:cubicBezTo>
                    <a:cubicBezTo>
                      <a:pt x="326128" y="411895"/>
                      <a:pt x="300892" y="408317"/>
                      <a:pt x="286515" y="414068"/>
                    </a:cubicBezTo>
                    <a:cubicBezTo>
                      <a:pt x="283568" y="410139"/>
                      <a:pt x="251577" y="359507"/>
                      <a:pt x="234756" y="362310"/>
                    </a:cubicBezTo>
                    <a:cubicBezTo>
                      <a:pt x="206822" y="366966"/>
                      <a:pt x="182998" y="385313"/>
                      <a:pt x="157119" y="396815"/>
                    </a:cubicBezTo>
                    <a:cubicBezTo>
                      <a:pt x="148492" y="405441"/>
                      <a:pt x="143344" y="421181"/>
                      <a:pt x="131239" y="422694"/>
                    </a:cubicBezTo>
                    <a:cubicBezTo>
                      <a:pt x="89454" y="427917"/>
                      <a:pt x="89349" y="400700"/>
                      <a:pt x="70854" y="379562"/>
                    </a:cubicBezTo>
                    <a:cubicBezTo>
                      <a:pt x="57465" y="364260"/>
                      <a:pt x="42099" y="350807"/>
                      <a:pt x="27722" y="336430"/>
                    </a:cubicBezTo>
                    <a:cubicBezTo>
                      <a:pt x="33473" y="316302"/>
                      <a:pt x="31067" y="291691"/>
                      <a:pt x="44975" y="276045"/>
                    </a:cubicBezTo>
                    <a:cubicBezTo>
                      <a:pt x="57057" y="262453"/>
                      <a:pt x="92323" y="276436"/>
                      <a:pt x="96734" y="258793"/>
                    </a:cubicBezTo>
                    <a:cubicBezTo>
                      <a:pt x="106353" y="220317"/>
                      <a:pt x="74218" y="177575"/>
                      <a:pt x="53602" y="146649"/>
                    </a:cubicBezTo>
                    <a:lnTo>
                      <a:pt x="44975" y="86264"/>
                    </a:ln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04" name="Freeform: Shape 503">
                <a:extLst>
                  <a:ext uri="{FF2B5EF4-FFF2-40B4-BE49-F238E27FC236}">
                    <a16:creationId xmlns:a16="http://schemas.microsoft.com/office/drawing/2014/main" id="{7CE4ACBD-CC17-DFE1-EFA2-A5B08735E0DB}"/>
                  </a:ext>
                </a:extLst>
              </p:cNvPr>
              <p:cNvSpPr/>
              <p:nvPr/>
            </p:nvSpPr>
            <p:spPr>
              <a:xfrm>
                <a:off x="4147370" y="3327874"/>
                <a:ext cx="548242" cy="335291"/>
              </a:xfrm>
              <a:custGeom>
                <a:avLst/>
                <a:gdLst>
                  <a:gd name="connsiteX0" fmla="*/ 1091 w 548242"/>
                  <a:gd name="connsiteY0" fmla="*/ 117904 h 335291"/>
                  <a:gd name="connsiteX1" fmla="*/ 95982 w 548242"/>
                  <a:gd name="connsiteY1" fmla="*/ 324938 h 335291"/>
                  <a:gd name="connsiteX2" fmla="*/ 147740 w 548242"/>
                  <a:gd name="connsiteY2" fmla="*/ 290433 h 335291"/>
                  <a:gd name="connsiteX3" fmla="*/ 173619 w 548242"/>
                  <a:gd name="connsiteY3" fmla="*/ 264553 h 335291"/>
                  <a:gd name="connsiteX4" fmla="*/ 518676 w 548242"/>
                  <a:gd name="connsiteY4" fmla="*/ 264553 h 335291"/>
                  <a:gd name="connsiteX5" fmla="*/ 415159 w 548242"/>
                  <a:gd name="connsiteY5" fmla="*/ 135157 h 335291"/>
                  <a:gd name="connsiteX6" fmla="*/ 139114 w 548242"/>
                  <a:gd name="connsiteY6" fmla="*/ 126531 h 335291"/>
                  <a:gd name="connsiteX7" fmla="*/ 130487 w 548242"/>
                  <a:gd name="connsiteY7" fmla="*/ 5761 h 335291"/>
                  <a:gd name="connsiteX8" fmla="*/ 70102 w 548242"/>
                  <a:gd name="connsiteY8" fmla="*/ 23014 h 335291"/>
                  <a:gd name="connsiteX9" fmla="*/ 44223 w 548242"/>
                  <a:gd name="connsiteY9" fmla="*/ 40267 h 335291"/>
                  <a:gd name="connsiteX10" fmla="*/ 1091 w 548242"/>
                  <a:gd name="connsiteY10" fmla="*/ 117904 h 3352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48242" h="335291">
                    <a:moveTo>
                      <a:pt x="1091" y="117904"/>
                    </a:moveTo>
                    <a:cubicBezTo>
                      <a:pt x="9717" y="165349"/>
                      <a:pt x="-24377" y="385117"/>
                      <a:pt x="95982" y="324938"/>
                    </a:cubicBezTo>
                    <a:cubicBezTo>
                      <a:pt x="114528" y="315665"/>
                      <a:pt x="131373" y="303163"/>
                      <a:pt x="147740" y="290433"/>
                    </a:cubicBezTo>
                    <a:cubicBezTo>
                      <a:pt x="157370" y="282943"/>
                      <a:pt x="164993" y="273180"/>
                      <a:pt x="173619" y="264553"/>
                    </a:cubicBezTo>
                    <a:cubicBezTo>
                      <a:pt x="286140" y="302061"/>
                      <a:pt x="388505" y="347862"/>
                      <a:pt x="518676" y="264553"/>
                    </a:cubicBezTo>
                    <a:cubicBezTo>
                      <a:pt x="618360" y="200755"/>
                      <a:pt x="435712" y="136780"/>
                      <a:pt x="415159" y="135157"/>
                    </a:cubicBezTo>
                    <a:cubicBezTo>
                      <a:pt x="323385" y="127912"/>
                      <a:pt x="231129" y="129406"/>
                      <a:pt x="139114" y="126531"/>
                    </a:cubicBezTo>
                    <a:cubicBezTo>
                      <a:pt x="136238" y="86274"/>
                      <a:pt x="152874" y="39342"/>
                      <a:pt x="130487" y="5761"/>
                    </a:cubicBezTo>
                    <a:cubicBezTo>
                      <a:pt x="118875" y="-11657"/>
                      <a:pt x="89539" y="15239"/>
                      <a:pt x="70102" y="23014"/>
                    </a:cubicBezTo>
                    <a:cubicBezTo>
                      <a:pt x="60476" y="26864"/>
                      <a:pt x="47202" y="30337"/>
                      <a:pt x="44223" y="40267"/>
                    </a:cubicBezTo>
                    <a:cubicBezTo>
                      <a:pt x="37613" y="62301"/>
                      <a:pt x="-7535" y="70459"/>
                      <a:pt x="1091" y="117904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05" name="Freeform: Shape 504">
                <a:extLst>
                  <a:ext uri="{FF2B5EF4-FFF2-40B4-BE49-F238E27FC236}">
                    <a16:creationId xmlns:a16="http://schemas.microsoft.com/office/drawing/2014/main" id="{31FC6FA1-0303-B7B3-17E8-D6F8324DEC4F}"/>
                  </a:ext>
                </a:extLst>
              </p:cNvPr>
              <p:cNvSpPr/>
              <p:nvPr/>
            </p:nvSpPr>
            <p:spPr>
              <a:xfrm rot="21223807">
                <a:off x="4546568" y="3287528"/>
                <a:ext cx="716819" cy="310551"/>
              </a:xfrm>
              <a:custGeom>
                <a:avLst/>
                <a:gdLst>
                  <a:gd name="connsiteX0" fmla="*/ 129939 w 716819"/>
                  <a:gd name="connsiteY0" fmla="*/ 276045 h 310551"/>
                  <a:gd name="connsiteX1" fmla="*/ 224829 w 716819"/>
                  <a:gd name="connsiteY1" fmla="*/ 267419 h 310551"/>
                  <a:gd name="connsiteX2" fmla="*/ 302467 w 716819"/>
                  <a:gd name="connsiteY2" fmla="*/ 284672 h 310551"/>
                  <a:gd name="connsiteX3" fmla="*/ 397358 w 716819"/>
                  <a:gd name="connsiteY3" fmla="*/ 293298 h 310551"/>
                  <a:gd name="connsiteX4" fmla="*/ 518127 w 716819"/>
                  <a:gd name="connsiteY4" fmla="*/ 310551 h 310551"/>
                  <a:gd name="connsiteX5" fmla="*/ 647524 w 716819"/>
                  <a:gd name="connsiteY5" fmla="*/ 258793 h 310551"/>
                  <a:gd name="connsiteX6" fmla="*/ 707908 w 716819"/>
                  <a:gd name="connsiteY6" fmla="*/ 181155 h 310551"/>
                  <a:gd name="connsiteX7" fmla="*/ 716535 w 716819"/>
                  <a:gd name="connsiteY7" fmla="*/ 120770 h 310551"/>
                  <a:gd name="connsiteX8" fmla="*/ 699282 w 716819"/>
                  <a:gd name="connsiteY8" fmla="*/ 86264 h 310551"/>
                  <a:gd name="connsiteX9" fmla="*/ 613018 w 716819"/>
                  <a:gd name="connsiteY9" fmla="*/ 51759 h 310551"/>
                  <a:gd name="connsiteX10" fmla="*/ 198950 w 716819"/>
                  <a:gd name="connsiteY10" fmla="*/ 43132 h 310551"/>
                  <a:gd name="connsiteX11" fmla="*/ 138565 w 716819"/>
                  <a:gd name="connsiteY11" fmla="*/ 34506 h 310551"/>
                  <a:gd name="connsiteX12" fmla="*/ 35048 w 716819"/>
                  <a:gd name="connsiteY12" fmla="*/ 0 h 310551"/>
                  <a:gd name="connsiteX13" fmla="*/ 542 w 716819"/>
                  <a:gd name="connsiteY13" fmla="*/ 17253 h 310551"/>
                  <a:gd name="connsiteX14" fmla="*/ 69554 w 716819"/>
                  <a:gd name="connsiteY14" fmla="*/ 241540 h 310551"/>
                  <a:gd name="connsiteX15" fmla="*/ 95433 w 716819"/>
                  <a:gd name="connsiteY15" fmla="*/ 250166 h 310551"/>
                  <a:gd name="connsiteX16" fmla="*/ 129939 w 716819"/>
                  <a:gd name="connsiteY16" fmla="*/ 276045 h 310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16819" h="310551">
                    <a:moveTo>
                      <a:pt x="129939" y="276045"/>
                    </a:moveTo>
                    <a:cubicBezTo>
                      <a:pt x="151505" y="278921"/>
                      <a:pt x="193108" y="265833"/>
                      <a:pt x="224829" y="267419"/>
                    </a:cubicBezTo>
                    <a:cubicBezTo>
                      <a:pt x="251307" y="268743"/>
                      <a:pt x="276250" y="280739"/>
                      <a:pt x="302467" y="284672"/>
                    </a:cubicBezTo>
                    <a:cubicBezTo>
                      <a:pt x="333876" y="289383"/>
                      <a:pt x="365823" y="289514"/>
                      <a:pt x="397358" y="293298"/>
                    </a:cubicBezTo>
                    <a:cubicBezTo>
                      <a:pt x="437733" y="298143"/>
                      <a:pt x="477871" y="304800"/>
                      <a:pt x="518127" y="310551"/>
                    </a:cubicBezTo>
                    <a:cubicBezTo>
                      <a:pt x="610506" y="301314"/>
                      <a:pt x="593891" y="321366"/>
                      <a:pt x="647524" y="258793"/>
                    </a:cubicBezTo>
                    <a:cubicBezTo>
                      <a:pt x="668860" y="233900"/>
                      <a:pt x="707908" y="181155"/>
                      <a:pt x="707908" y="181155"/>
                    </a:cubicBezTo>
                    <a:cubicBezTo>
                      <a:pt x="710784" y="161027"/>
                      <a:pt x="718376" y="141019"/>
                      <a:pt x="716535" y="120770"/>
                    </a:cubicBezTo>
                    <a:cubicBezTo>
                      <a:pt x="715371" y="107963"/>
                      <a:pt x="708375" y="95357"/>
                      <a:pt x="699282" y="86264"/>
                    </a:cubicBezTo>
                    <a:cubicBezTo>
                      <a:pt x="678220" y="65202"/>
                      <a:pt x="642297" y="52864"/>
                      <a:pt x="613018" y="51759"/>
                    </a:cubicBezTo>
                    <a:cubicBezTo>
                      <a:pt x="475064" y="46553"/>
                      <a:pt x="336973" y="46008"/>
                      <a:pt x="198950" y="43132"/>
                    </a:cubicBezTo>
                    <a:cubicBezTo>
                      <a:pt x="178822" y="40257"/>
                      <a:pt x="158228" y="39681"/>
                      <a:pt x="138565" y="34506"/>
                    </a:cubicBezTo>
                    <a:cubicBezTo>
                      <a:pt x="103390" y="25250"/>
                      <a:pt x="35048" y="0"/>
                      <a:pt x="35048" y="0"/>
                    </a:cubicBezTo>
                    <a:cubicBezTo>
                      <a:pt x="23546" y="5751"/>
                      <a:pt x="542" y="4393"/>
                      <a:pt x="542" y="17253"/>
                    </a:cubicBezTo>
                    <a:cubicBezTo>
                      <a:pt x="542" y="135157"/>
                      <a:pt x="-10737" y="195660"/>
                      <a:pt x="69554" y="241540"/>
                    </a:cubicBezTo>
                    <a:cubicBezTo>
                      <a:pt x="77449" y="246051"/>
                      <a:pt x="86807" y="247291"/>
                      <a:pt x="95433" y="250166"/>
                    </a:cubicBezTo>
                    <a:cubicBezTo>
                      <a:pt x="132239" y="277770"/>
                      <a:pt x="108373" y="273169"/>
                      <a:pt x="129939" y="276045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06" name="Freeform: Shape 505">
                <a:extLst>
                  <a:ext uri="{FF2B5EF4-FFF2-40B4-BE49-F238E27FC236}">
                    <a16:creationId xmlns:a16="http://schemas.microsoft.com/office/drawing/2014/main" id="{CC3987F6-B5D4-E6ED-1D2F-6DDFF3455A7F}"/>
                  </a:ext>
                </a:extLst>
              </p:cNvPr>
              <p:cNvSpPr/>
              <p:nvPr/>
            </p:nvSpPr>
            <p:spPr>
              <a:xfrm rot="20675772">
                <a:off x="3625499" y="3568532"/>
                <a:ext cx="473586" cy="422822"/>
              </a:xfrm>
              <a:custGeom>
                <a:avLst/>
                <a:gdLst>
                  <a:gd name="connsiteX0" fmla="*/ 196971 w 679571"/>
                  <a:gd name="connsiteY0" fmla="*/ 16934 h 550334"/>
                  <a:gd name="connsiteX1" fmla="*/ 146171 w 679571"/>
                  <a:gd name="connsiteY1" fmla="*/ 0 h 550334"/>
                  <a:gd name="connsiteX2" fmla="*/ 53038 w 679571"/>
                  <a:gd name="connsiteY2" fmla="*/ 33867 h 550334"/>
                  <a:gd name="connsiteX3" fmla="*/ 44571 w 679571"/>
                  <a:gd name="connsiteY3" fmla="*/ 67734 h 550334"/>
                  <a:gd name="connsiteX4" fmla="*/ 19171 w 679571"/>
                  <a:gd name="connsiteY4" fmla="*/ 143934 h 550334"/>
                  <a:gd name="connsiteX5" fmla="*/ 2238 w 679571"/>
                  <a:gd name="connsiteY5" fmla="*/ 203200 h 550334"/>
                  <a:gd name="connsiteX6" fmla="*/ 27638 w 679571"/>
                  <a:gd name="connsiteY6" fmla="*/ 372534 h 550334"/>
                  <a:gd name="connsiteX7" fmla="*/ 53038 w 679571"/>
                  <a:gd name="connsiteY7" fmla="*/ 389467 h 550334"/>
                  <a:gd name="connsiteX8" fmla="*/ 95371 w 679571"/>
                  <a:gd name="connsiteY8" fmla="*/ 440267 h 550334"/>
                  <a:gd name="connsiteX9" fmla="*/ 137705 w 679571"/>
                  <a:gd name="connsiteY9" fmla="*/ 457200 h 550334"/>
                  <a:gd name="connsiteX10" fmla="*/ 247771 w 679571"/>
                  <a:gd name="connsiteY10" fmla="*/ 474134 h 550334"/>
                  <a:gd name="connsiteX11" fmla="*/ 290105 w 679571"/>
                  <a:gd name="connsiteY11" fmla="*/ 482600 h 550334"/>
                  <a:gd name="connsiteX12" fmla="*/ 307038 w 679571"/>
                  <a:gd name="connsiteY12" fmla="*/ 516467 h 550334"/>
                  <a:gd name="connsiteX13" fmla="*/ 383238 w 679571"/>
                  <a:gd name="connsiteY13" fmla="*/ 550334 h 550334"/>
                  <a:gd name="connsiteX14" fmla="*/ 501771 w 679571"/>
                  <a:gd name="connsiteY14" fmla="*/ 541867 h 550334"/>
                  <a:gd name="connsiteX15" fmla="*/ 544105 w 679571"/>
                  <a:gd name="connsiteY15" fmla="*/ 533400 h 550334"/>
                  <a:gd name="connsiteX16" fmla="*/ 620305 w 679571"/>
                  <a:gd name="connsiteY16" fmla="*/ 474134 h 550334"/>
                  <a:gd name="connsiteX17" fmla="*/ 637238 w 679571"/>
                  <a:gd name="connsiteY17" fmla="*/ 448734 h 550334"/>
                  <a:gd name="connsiteX18" fmla="*/ 671105 w 679571"/>
                  <a:gd name="connsiteY18" fmla="*/ 440267 h 550334"/>
                  <a:gd name="connsiteX19" fmla="*/ 679571 w 679571"/>
                  <a:gd name="connsiteY19" fmla="*/ 397934 h 550334"/>
                  <a:gd name="connsiteX20" fmla="*/ 662638 w 679571"/>
                  <a:gd name="connsiteY20" fmla="*/ 347134 h 550334"/>
                  <a:gd name="connsiteX21" fmla="*/ 611838 w 679571"/>
                  <a:gd name="connsiteY21" fmla="*/ 254000 h 550334"/>
                  <a:gd name="connsiteX22" fmla="*/ 586438 w 679571"/>
                  <a:gd name="connsiteY22" fmla="*/ 220134 h 550334"/>
                  <a:gd name="connsiteX23" fmla="*/ 510238 w 679571"/>
                  <a:gd name="connsiteY23" fmla="*/ 186267 h 550334"/>
                  <a:gd name="connsiteX24" fmla="*/ 476371 w 679571"/>
                  <a:gd name="connsiteY24" fmla="*/ 135467 h 550334"/>
                  <a:gd name="connsiteX25" fmla="*/ 450971 w 679571"/>
                  <a:gd name="connsiteY25" fmla="*/ 101600 h 550334"/>
                  <a:gd name="connsiteX26" fmla="*/ 400171 w 679571"/>
                  <a:gd name="connsiteY26" fmla="*/ 76200 h 550334"/>
                  <a:gd name="connsiteX27" fmla="*/ 256238 w 679571"/>
                  <a:gd name="connsiteY27" fmla="*/ 67734 h 550334"/>
                  <a:gd name="connsiteX28" fmla="*/ 196971 w 679571"/>
                  <a:gd name="connsiteY28" fmla="*/ 16934 h 550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679571" h="550334">
                    <a:moveTo>
                      <a:pt x="196971" y="16934"/>
                    </a:moveTo>
                    <a:cubicBezTo>
                      <a:pt x="178627" y="5645"/>
                      <a:pt x="164020" y="0"/>
                      <a:pt x="146171" y="0"/>
                    </a:cubicBezTo>
                    <a:cubicBezTo>
                      <a:pt x="97670" y="0"/>
                      <a:pt x="85077" y="12508"/>
                      <a:pt x="53038" y="33867"/>
                    </a:cubicBezTo>
                    <a:cubicBezTo>
                      <a:pt x="50216" y="45156"/>
                      <a:pt x="47993" y="56612"/>
                      <a:pt x="44571" y="67734"/>
                    </a:cubicBezTo>
                    <a:cubicBezTo>
                      <a:pt x="36697" y="93324"/>
                      <a:pt x="26526" y="118190"/>
                      <a:pt x="19171" y="143934"/>
                    </a:cubicBezTo>
                    <a:lnTo>
                      <a:pt x="2238" y="203200"/>
                    </a:lnTo>
                    <a:cubicBezTo>
                      <a:pt x="4868" y="247905"/>
                      <a:pt x="-14592" y="330304"/>
                      <a:pt x="27638" y="372534"/>
                    </a:cubicBezTo>
                    <a:cubicBezTo>
                      <a:pt x="34833" y="379729"/>
                      <a:pt x="44571" y="383823"/>
                      <a:pt x="53038" y="389467"/>
                    </a:cubicBezTo>
                    <a:cubicBezTo>
                      <a:pt x="64741" y="407022"/>
                      <a:pt x="76745" y="428626"/>
                      <a:pt x="95371" y="440267"/>
                    </a:cubicBezTo>
                    <a:cubicBezTo>
                      <a:pt x="108259" y="448322"/>
                      <a:pt x="123287" y="452394"/>
                      <a:pt x="137705" y="457200"/>
                    </a:cubicBezTo>
                    <a:cubicBezTo>
                      <a:pt x="177364" y="470420"/>
                      <a:pt x="201736" y="467558"/>
                      <a:pt x="247771" y="474134"/>
                    </a:cubicBezTo>
                    <a:cubicBezTo>
                      <a:pt x="262017" y="476169"/>
                      <a:pt x="275994" y="479778"/>
                      <a:pt x="290105" y="482600"/>
                    </a:cubicBezTo>
                    <a:cubicBezTo>
                      <a:pt x="295749" y="493889"/>
                      <a:pt x="298958" y="506771"/>
                      <a:pt x="307038" y="516467"/>
                    </a:cubicBezTo>
                    <a:cubicBezTo>
                      <a:pt x="322518" y="535043"/>
                      <a:pt x="366237" y="544667"/>
                      <a:pt x="383238" y="550334"/>
                    </a:cubicBezTo>
                    <a:cubicBezTo>
                      <a:pt x="422749" y="547512"/>
                      <a:pt x="462377" y="546014"/>
                      <a:pt x="501771" y="541867"/>
                    </a:cubicBezTo>
                    <a:cubicBezTo>
                      <a:pt x="516083" y="540360"/>
                      <a:pt x="531964" y="541126"/>
                      <a:pt x="544105" y="533400"/>
                    </a:cubicBezTo>
                    <a:cubicBezTo>
                      <a:pt x="669743" y="453449"/>
                      <a:pt x="546648" y="498684"/>
                      <a:pt x="620305" y="474134"/>
                    </a:cubicBezTo>
                    <a:cubicBezTo>
                      <a:pt x="625949" y="465667"/>
                      <a:pt x="628771" y="454378"/>
                      <a:pt x="637238" y="448734"/>
                    </a:cubicBezTo>
                    <a:cubicBezTo>
                      <a:pt x="646920" y="442279"/>
                      <a:pt x="663656" y="449206"/>
                      <a:pt x="671105" y="440267"/>
                    </a:cubicBezTo>
                    <a:cubicBezTo>
                      <a:pt x="680317" y="429212"/>
                      <a:pt x="676749" y="412045"/>
                      <a:pt x="679571" y="397934"/>
                    </a:cubicBezTo>
                    <a:cubicBezTo>
                      <a:pt x="673927" y="381001"/>
                      <a:pt x="669669" y="363540"/>
                      <a:pt x="662638" y="347134"/>
                    </a:cubicBezTo>
                    <a:cubicBezTo>
                      <a:pt x="646166" y="308700"/>
                      <a:pt x="633927" y="284924"/>
                      <a:pt x="611838" y="254000"/>
                    </a:cubicBezTo>
                    <a:cubicBezTo>
                      <a:pt x="603636" y="242517"/>
                      <a:pt x="597152" y="229317"/>
                      <a:pt x="586438" y="220134"/>
                    </a:cubicBezTo>
                    <a:cubicBezTo>
                      <a:pt x="576054" y="211233"/>
                      <a:pt x="519645" y="190030"/>
                      <a:pt x="510238" y="186267"/>
                    </a:cubicBezTo>
                    <a:cubicBezTo>
                      <a:pt x="498949" y="169334"/>
                      <a:pt x="488582" y="151748"/>
                      <a:pt x="476371" y="135467"/>
                    </a:cubicBezTo>
                    <a:cubicBezTo>
                      <a:pt x="467904" y="124178"/>
                      <a:pt x="460949" y="111578"/>
                      <a:pt x="450971" y="101600"/>
                    </a:cubicBezTo>
                    <a:cubicBezTo>
                      <a:pt x="440666" y="91295"/>
                      <a:pt x="415472" y="77730"/>
                      <a:pt x="400171" y="76200"/>
                    </a:cubicBezTo>
                    <a:cubicBezTo>
                      <a:pt x="352349" y="71418"/>
                      <a:pt x="304216" y="70556"/>
                      <a:pt x="256238" y="67734"/>
                    </a:cubicBezTo>
                    <a:cubicBezTo>
                      <a:pt x="220375" y="31871"/>
                      <a:pt x="215315" y="28223"/>
                      <a:pt x="196971" y="16934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07" name="Freeform: Shape 506">
                <a:extLst>
                  <a:ext uri="{FF2B5EF4-FFF2-40B4-BE49-F238E27FC236}">
                    <a16:creationId xmlns:a16="http://schemas.microsoft.com/office/drawing/2014/main" id="{49735EE4-0ACF-1A77-0EB6-34817B4FF166}"/>
                  </a:ext>
                </a:extLst>
              </p:cNvPr>
              <p:cNvSpPr/>
              <p:nvPr/>
            </p:nvSpPr>
            <p:spPr>
              <a:xfrm>
                <a:off x="3855439" y="4943303"/>
                <a:ext cx="1714147" cy="563505"/>
              </a:xfrm>
              <a:custGeom>
                <a:avLst/>
                <a:gdLst>
                  <a:gd name="connsiteX0" fmla="*/ 49449 w 2877648"/>
                  <a:gd name="connsiteY0" fmla="*/ 85 h 1300646"/>
                  <a:gd name="connsiteX1" fmla="*/ 111232 w 2877648"/>
                  <a:gd name="connsiteY1" fmla="*/ 49512 h 1300646"/>
                  <a:gd name="connsiteX2" fmla="*/ 148303 w 2877648"/>
                  <a:gd name="connsiteY2" fmla="*/ 74225 h 1300646"/>
                  <a:gd name="connsiteX3" fmla="*/ 210087 w 2877648"/>
                  <a:gd name="connsiteY3" fmla="*/ 148366 h 1300646"/>
                  <a:gd name="connsiteX4" fmla="*/ 346011 w 2877648"/>
                  <a:gd name="connsiteY4" fmla="*/ 210150 h 1300646"/>
                  <a:gd name="connsiteX5" fmla="*/ 420151 w 2877648"/>
                  <a:gd name="connsiteY5" fmla="*/ 346074 h 1300646"/>
                  <a:gd name="connsiteX6" fmla="*/ 444865 w 2877648"/>
                  <a:gd name="connsiteY6" fmla="*/ 420214 h 1300646"/>
                  <a:gd name="connsiteX7" fmla="*/ 469578 w 2877648"/>
                  <a:gd name="connsiteY7" fmla="*/ 469641 h 1300646"/>
                  <a:gd name="connsiteX8" fmla="*/ 494292 w 2877648"/>
                  <a:gd name="connsiteY8" fmla="*/ 531425 h 1300646"/>
                  <a:gd name="connsiteX9" fmla="*/ 593146 w 2877648"/>
                  <a:gd name="connsiteY9" fmla="*/ 556139 h 1300646"/>
                  <a:gd name="connsiteX10" fmla="*/ 605503 w 2877648"/>
                  <a:gd name="connsiteY10" fmla="*/ 605566 h 1300646"/>
                  <a:gd name="connsiteX11" fmla="*/ 778497 w 2877648"/>
                  <a:gd name="connsiteY11" fmla="*/ 593209 h 1300646"/>
                  <a:gd name="connsiteX12" fmla="*/ 827924 w 2877648"/>
                  <a:gd name="connsiteY12" fmla="*/ 556139 h 1300646"/>
                  <a:gd name="connsiteX13" fmla="*/ 877351 w 2877648"/>
                  <a:gd name="connsiteY13" fmla="*/ 580852 h 1300646"/>
                  <a:gd name="connsiteX14" fmla="*/ 1050346 w 2877648"/>
                  <a:gd name="connsiteY14" fmla="*/ 593209 h 1300646"/>
                  <a:gd name="connsiteX15" fmla="*/ 1062703 w 2877648"/>
                  <a:gd name="connsiteY15" fmla="*/ 642636 h 1300646"/>
                  <a:gd name="connsiteX16" fmla="*/ 1136843 w 2877648"/>
                  <a:gd name="connsiteY16" fmla="*/ 531425 h 1300646"/>
                  <a:gd name="connsiteX17" fmla="*/ 1173914 w 2877648"/>
                  <a:gd name="connsiteY17" fmla="*/ 469641 h 1300646"/>
                  <a:gd name="connsiteX18" fmla="*/ 1272768 w 2877648"/>
                  <a:gd name="connsiteY18" fmla="*/ 568496 h 1300646"/>
                  <a:gd name="connsiteX19" fmla="*/ 1519903 w 2877648"/>
                  <a:gd name="connsiteY19" fmla="*/ 667350 h 1300646"/>
                  <a:gd name="connsiteX20" fmla="*/ 1643470 w 2877648"/>
                  <a:gd name="connsiteY20" fmla="*/ 654993 h 1300646"/>
                  <a:gd name="connsiteX21" fmla="*/ 1989459 w 2877648"/>
                  <a:gd name="connsiteY21" fmla="*/ 605566 h 1300646"/>
                  <a:gd name="connsiteX22" fmla="*/ 2088314 w 2877648"/>
                  <a:gd name="connsiteY22" fmla="*/ 630279 h 1300646"/>
                  <a:gd name="connsiteX23" fmla="*/ 2298378 w 2877648"/>
                  <a:gd name="connsiteY23" fmla="*/ 679706 h 1300646"/>
                  <a:gd name="connsiteX24" fmla="*/ 2669081 w 2877648"/>
                  <a:gd name="connsiteY24" fmla="*/ 692063 h 1300646"/>
                  <a:gd name="connsiteX25" fmla="*/ 2780292 w 2877648"/>
                  <a:gd name="connsiteY25" fmla="*/ 951555 h 1300646"/>
                  <a:gd name="connsiteX26" fmla="*/ 2817362 w 2877648"/>
                  <a:gd name="connsiteY26" fmla="*/ 1013339 h 1300646"/>
                  <a:gd name="connsiteX27" fmla="*/ 2829719 w 2877648"/>
                  <a:gd name="connsiteY27" fmla="*/ 1050409 h 1300646"/>
                  <a:gd name="connsiteX28" fmla="*/ 2866789 w 2877648"/>
                  <a:gd name="connsiteY28" fmla="*/ 1136906 h 1300646"/>
                  <a:gd name="connsiteX29" fmla="*/ 2854432 w 2877648"/>
                  <a:gd name="connsiteY29" fmla="*/ 1285187 h 1300646"/>
                  <a:gd name="connsiteX30" fmla="*/ 2508443 w 2877648"/>
                  <a:gd name="connsiteY30" fmla="*/ 1272831 h 1300646"/>
                  <a:gd name="connsiteX31" fmla="*/ 1532259 w 2877648"/>
                  <a:gd name="connsiteY31" fmla="*/ 1285187 h 1300646"/>
                  <a:gd name="connsiteX32" fmla="*/ 1198627 w 2877648"/>
                  <a:gd name="connsiteY32" fmla="*/ 1260474 h 1300646"/>
                  <a:gd name="connsiteX33" fmla="*/ 1136843 w 2877648"/>
                  <a:gd name="connsiteY33" fmla="*/ 1248117 h 1300646"/>
                  <a:gd name="connsiteX34" fmla="*/ 729070 w 2877648"/>
                  <a:gd name="connsiteY34" fmla="*/ 1260474 h 1300646"/>
                  <a:gd name="connsiteX35" fmla="*/ 692000 w 2877648"/>
                  <a:gd name="connsiteY35" fmla="*/ 1272831 h 1300646"/>
                  <a:gd name="connsiteX36" fmla="*/ 568432 w 2877648"/>
                  <a:gd name="connsiteY36" fmla="*/ 1285187 h 1300646"/>
                  <a:gd name="connsiteX37" fmla="*/ 49449 w 2877648"/>
                  <a:gd name="connsiteY37" fmla="*/ 1038052 h 1300646"/>
                  <a:gd name="connsiteX38" fmla="*/ 12378 w 2877648"/>
                  <a:gd name="connsiteY38" fmla="*/ 1013339 h 1300646"/>
                  <a:gd name="connsiteX39" fmla="*/ 22 w 2877648"/>
                  <a:gd name="connsiteY39" fmla="*/ 963912 h 1300646"/>
                  <a:gd name="connsiteX40" fmla="*/ 24735 w 2877648"/>
                  <a:gd name="connsiteY40" fmla="*/ 617923 h 1300646"/>
                  <a:gd name="connsiteX41" fmla="*/ 37092 w 2877648"/>
                  <a:gd name="connsiteY41" fmla="*/ 543782 h 1300646"/>
                  <a:gd name="connsiteX42" fmla="*/ 49449 w 2877648"/>
                  <a:gd name="connsiteY42" fmla="*/ 457285 h 1300646"/>
                  <a:gd name="connsiteX43" fmla="*/ 24735 w 2877648"/>
                  <a:gd name="connsiteY43" fmla="*/ 296647 h 1300646"/>
                  <a:gd name="connsiteX44" fmla="*/ 22 w 2877648"/>
                  <a:gd name="connsiteY44" fmla="*/ 148366 h 1300646"/>
                  <a:gd name="connsiteX45" fmla="*/ 12378 w 2877648"/>
                  <a:gd name="connsiteY45" fmla="*/ 49512 h 1300646"/>
                  <a:gd name="connsiteX46" fmla="*/ 49449 w 2877648"/>
                  <a:gd name="connsiteY46" fmla="*/ 61868 h 1300646"/>
                  <a:gd name="connsiteX47" fmla="*/ 49449 w 2877648"/>
                  <a:gd name="connsiteY47" fmla="*/ 85 h 1300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877648" h="1300646">
                    <a:moveTo>
                      <a:pt x="49449" y="85"/>
                    </a:moveTo>
                    <a:cubicBezTo>
                      <a:pt x="59746" y="-1974"/>
                      <a:pt x="90133" y="33688"/>
                      <a:pt x="111232" y="49512"/>
                    </a:cubicBezTo>
                    <a:cubicBezTo>
                      <a:pt x="123113" y="58423"/>
                      <a:pt x="137802" y="63724"/>
                      <a:pt x="148303" y="74225"/>
                    </a:cubicBezTo>
                    <a:cubicBezTo>
                      <a:pt x="171051" y="96972"/>
                      <a:pt x="184588" y="128752"/>
                      <a:pt x="210087" y="148366"/>
                    </a:cubicBezTo>
                    <a:cubicBezTo>
                      <a:pt x="252337" y="180866"/>
                      <a:pt x="298122" y="194187"/>
                      <a:pt x="346011" y="210150"/>
                    </a:cubicBezTo>
                    <a:cubicBezTo>
                      <a:pt x="374631" y="257850"/>
                      <a:pt x="398417" y="293912"/>
                      <a:pt x="420151" y="346074"/>
                    </a:cubicBezTo>
                    <a:cubicBezTo>
                      <a:pt x="430170" y="370120"/>
                      <a:pt x="435190" y="396027"/>
                      <a:pt x="444865" y="420214"/>
                    </a:cubicBezTo>
                    <a:cubicBezTo>
                      <a:pt x="451706" y="437317"/>
                      <a:pt x="462097" y="452808"/>
                      <a:pt x="469578" y="469641"/>
                    </a:cubicBezTo>
                    <a:cubicBezTo>
                      <a:pt x="478587" y="489910"/>
                      <a:pt x="476120" y="518705"/>
                      <a:pt x="494292" y="531425"/>
                    </a:cubicBezTo>
                    <a:cubicBezTo>
                      <a:pt x="522118" y="550903"/>
                      <a:pt x="560195" y="547901"/>
                      <a:pt x="593146" y="556139"/>
                    </a:cubicBezTo>
                    <a:cubicBezTo>
                      <a:pt x="597265" y="572615"/>
                      <a:pt x="596083" y="591436"/>
                      <a:pt x="605503" y="605566"/>
                    </a:cubicBezTo>
                    <a:cubicBezTo>
                      <a:pt x="645853" y="666091"/>
                      <a:pt x="741441" y="603315"/>
                      <a:pt x="778497" y="593209"/>
                    </a:cubicBezTo>
                    <a:cubicBezTo>
                      <a:pt x="794973" y="580852"/>
                      <a:pt x="807489" y="558693"/>
                      <a:pt x="827924" y="556139"/>
                    </a:cubicBezTo>
                    <a:cubicBezTo>
                      <a:pt x="846202" y="553854"/>
                      <a:pt x="859181" y="577824"/>
                      <a:pt x="877351" y="580852"/>
                    </a:cubicBezTo>
                    <a:cubicBezTo>
                      <a:pt x="934376" y="590356"/>
                      <a:pt x="992681" y="589090"/>
                      <a:pt x="1050346" y="593209"/>
                    </a:cubicBezTo>
                    <a:cubicBezTo>
                      <a:pt x="1054465" y="609685"/>
                      <a:pt x="1053283" y="628505"/>
                      <a:pt x="1062703" y="642636"/>
                    </a:cubicBezTo>
                    <a:cubicBezTo>
                      <a:pt x="1126730" y="738676"/>
                      <a:pt x="1134189" y="538503"/>
                      <a:pt x="1136843" y="531425"/>
                    </a:cubicBezTo>
                    <a:cubicBezTo>
                      <a:pt x="1145276" y="508937"/>
                      <a:pt x="1161557" y="490236"/>
                      <a:pt x="1173914" y="469641"/>
                    </a:cubicBezTo>
                    <a:cubicBezTo>
                      <a:pt x="1206865" y="502593"/>
                      <a:pt x="1231087" y="547656"/>
                      <a:pt x="1272768" y="568496"/>
                    </a:cubicBezTo>
                    <a:cubicBezTo>
                      <a:pt x="1468171" y="666198"/>
                      <a:pt x="1382168" y="644394"/>
                      <a:pt x="1519903" y="667350"/>
                    </a:cubicBezTo>
                    <a:cubicBezTo>
                      <a:pt x="1561092" y="663231"/>
                      <a:pt x="1602429" y="660393"/>
                      <a:pt x="1643470" y="654993"/>
                    </a:cubicBezTo>
                    <a:cubicBezTo>
                      <a:pt x="1758975" y="639795"/>
                      <a:pt x="1873138" y="612028"/>
                      <a:pt x="1989459" y="605566"/>
                    </a:cubicBezTo>
                    <a:cubicBezTo>
                      <a:pt x="2023372" y="603682"/>
                      <a:pt x="2055655" y="620948"/>
                      <a:pt x="2088314" y="630279"/>
                    </a:cubicBezTo>
                    <a:cubicBezTo>
                      <a:pt x="2185831" y="658141"/>
                      <a:pt x="2172729" y="670512"/>
                      <a:pt x="2298378" y="679706"/>
                    </a:cubicBezTo>
                    <a:cubicBezTo>
                      <a:pt x="2421685" y="688728"/>
                      <a:pt x="2545513" y="687944"/>
                      <a:pt x="2669081" y="692063"/>
                    </a:cubicBezTo>
                    <a:cubicBezTo>
                      <a:pt x="2695635" y="798275"/>
                      <a:pt x="2695045" y="809475"/>
                      <a:pt x="2780292" y="951555"/>
                    </a:cubicBezTo>
                    <a:cubicBezTo>
                      <a:pt x="2792649" y="972150"/>
                      <a:pt x="2806621" y="991857"/>
                      <a:pt x="2817362" y="1013339"/>
                    </a:cubicBezTo>
                    <a:cubicBezTo>
                      <a:pt x="2823187" y="1024989"/>
                      <a:pt x="2824588" y="1038437"/>
                      <a:pt x="2829719" y="1050409"/>
                    </a:cubicBezTo>
                    <a:cubicBezTo>
                      <a:pt x="2875526" y="1157294"/>
                      <a:pt x="2837810" y="1049970"/>
                      <a:pt x="2866789" y="1136906"/>
                    </a:cubicBezTo>
                    <a:cubicBezTo>
                      <a:pt x="2862670" y="1186333"/>
                      <a:pt x="2900806" y="1267597"/>
                      <a:pt x="2854432" y="1285187"/>
                    </a:cubicBezTo>
                    <a:cubicBezTo>
                      <a:pt x="2746530" y="1326115"/>
                      <a:pt x="2623846" y="1272831"/>
                      <a:pt x="2508443" y="1272831"/>
                    </a:cubicBezTo>
                    <a:cubicBezTo>
                      <a:pt x="2183022" y="1272831"/>
                      <a:pt x="1857654" y="1281068"/>
                      <a:pt x="1532259" y="1285187"/>
                    </a:cubicBezTo>
                    <a:cubicBezTo>
                      <a:pt x="1448799" y="1279971"/>
                      <a:pt x="1290311" y="1271935"/>
                      <a:pt x="1198627" y="1260474"/>
                    </a:cubicBezTo>
                    <a:cubicBezTo>
                      <a:pt x="1177787" y="1257869"/>
                      <a:pt x="1157438" y="1252236"/>
                      <a:pt x="1136843" y="1248117"/>
                    </a:cubicBezTo>
                    <a:cubicBezTo>
                      <a:pt x="1000919" y="1252236"/>
                      <a:pt x="864847" y="1252931"/>
                      <a:pt x="729070" y="1260474"/>
                    </a:cubicBezTo>
                    <a:cubicBezTo>
                      <a:pt x="716065" y="1261197"/>
                      <a:pt x="704874" y="1270850"/>
                      <a:pt x="692000" y="1272831"/>
                    </a:cubicBezTo>
                    <a:cubicBezTo>
                      <a:pt x="651087" y="1279125"/>
                      <a:pt x="609621" y="1281068"/>
                      <a:pt x="568432" y="1285187"/>
                    </a:cubicBezTo>
                    <a:cubicBezTo>
                      <a:pt x="-109797" y="1215625"/>
                      <a:pt x="170098" y="1399995"/>
                      <a:pt x="49449" y="1038052"/>
                    </a:cubicBezTo>
                    <a:cubicBezTo>
                      <a:pt x="44753" y="1023963"/>
                      <a:pt x="24735" y="1021577"/>
                      <a:pt x="12378" y="1013339"/>
                    </a:cubicBezTo>
                    <a:cubicBezTo>
                      <a:pt x="8259" y="996863"/>
                      <a:pt x="-508" y="980886"/>
                      <a:pt x="22" y="963912"/>
                    </a:cubicBezTo>
                    <a:cubicBezTo>
                      <a:pt x="3634" y="848345"/>
                      <a:pt x="14572" y="733099"/>
                      <a:pt x="24735" y="617923"/>
                    </a:cubicBezTo>
                    <a:cubicBezTo>
                      <a:pt x="26937" y="592965"/>
                      <a:pt x="33282" y="568545"/>
                      <a:pt x="37092" y="543782"/>
                    </a:cubicBezTo>
                    <a:cubicBezTo>
                      <a:pt x="41521" y="514996"/>
                      <a:pt x="45330" y="486117"/>
                      <a:pt x="49449" y="457285"/>
                    </a:cubicBezTo>
                    <a:cubicBezTo>
                      <a:pt x="40192" y="392485"/>
                      <a:pt x="36166" y="359515"/>
                      <a:pt x="24735" y="296647"/>
                    </a:cubicBezTo>
                    <a:cubicBezTo>
                      <a:pt x="646" y="164158"/>
                      <a:pt x="23697" y="314099"/>
                      <a:pt x="22" y="148366"/>
                    </a:cubicBezTo>
                    <a:cubicBezTo>
                      <a:pt x="4141" y="115415"/>
                      <a:pt x="-4098" y="78344"/>
                      <a:pt x="12378" y="49512"/>
                    </a:cubicBezTo>
                    <a:cubicBezTo>
                      <a:pt x="18840" y="38203"/>
                      <a:pt x="41312" y="72039"/>
                      <a:pt x="49449" y="61868"/>
                    </a:cubicBezTo>
                    <a:cubicBezTo>
                      <a:pt x="90870" y="10092"/>
                      <a:pt x="39152" y="2144"/>
                      <a:pt x="49449" y="85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08" name="Freeform: Shape 507">
                <a:extLst>
                  <a:ext uri="{FF2B5EF4-FFF2-40B4-BE49-F238E27FC236}">
                    <a16:creationId xmlns:a16="http://schemas.microsoft.com/office/drawing/2014/main" id="{868917BF-679D-91F2-16D2-55D764060BB3}"/>
                  </a:ext>
                </a:extLst>
              </p:cNvPr>
              <p:cNvSpPr/>
              <p:nvPr/>
            </p:nvSpPr>
            <p:spPr>
              <a:xfrm rot="20374143">
                <a:off x="4939841" y="3520550"/>
                <a:ext cx="380478" cy="405011"/>
              </a:xfrm>
              <a:custGeom>
                <a:avLst/>
                <a:gdLst>
                  <a:gd name="connsiteX0" fmla="*/ 196971 w 679571"/>
                  <a:gd name="connsiteY0" fmla="*/ 16934 h 550334"/>
                  <a:gd name="connsiteX1" fmla="*/ 146171 w 679571"/>
                  <a:gd name="connsiteY1" fmla="*/ 0 h 550334"/>
                  <a:gd name="connsiteX2" fmla="*/ 53038 w 679571"/>
                  <a:gd name="connsiteY2" fmla="*/ 33867 h 550334"/>
                  <a:gd name="connsiteX3" fmla="*/ 44571 w 679571"/>
                  <a:gd name="connsiteY3" fmla="*/ 67734 h 550334"/>
                  <a:gd name="connsiteX4" fmla="*/ 19171 w 679571"/>
                  <a:gd name="connsiteY4" fmla="*/ 143934 h 550334"/>
                  <a:gd name="connsiteX5" fmla="*/ 2238 w 679571"/>
                  <a:gd name="connsiteY5" fmla="*/ 203200 h 550334"/>
                  <a:gd name="connsiteX6" fmla="*/ 27638 w 679571"/>
                  <a:gd name="connsiteY6" fmla="*/ 372534 h 550334"/>
                  <a:gd name="connsiteX7" fmla="*/ 53038 w 679571"/>
                  <a:gd name="connsiteY7" fmla="*/ 389467 h 550334"/>
                  <a:gd name="connsiteX8" fmla="*/ 95371 w 679571"/>
                  <a:gd name="connsiteY8" fmla="*/ 440267 h 550334"/>
                  <a:gd name="connsiteX9" fmla="*/ 137705 w 679571"/>
                  <a:gd name="connsiteY9" fmla="*/ 457200 h 550334"/>
                  <a:gd name="connsiteX10" fmla="*/ 247771 w 679571"/>
                  <a:gd name="connsiteY10" fmla="*/ 474134 h 550334"/>
                  <a:gd name="connsiteX11" fmla="*/ 290105 w 679571"/>
                  <a:gd name="connsiteY11" fmla="*/ 482600 h 550334"/>
                  <a:gd name="connsiteX12" fmla="*/ 307038 w 679571"/>
                  <a:gd name="connsiteY12" fmla="*/ 516467 h 550334"/>
                  <a:gd name="connsiteX13" fmla="*/ 383238 w 679571"/>
                  <a:gd name="connsiteY13" fmla="*/ 550334 h 550334"/>
                  <a:gd name="connsiteX14" fmla="*/ 501771 w 679571"/>
                  <a:gd name="connsiteY14" fmla="*/ 541867 h 550334"/>
                  <a:gd name="connsiteX15" fmla="*/ 544105 w 679571"/>
                  <a:gd name="connsiteY15" fmla="*/ 533400 h 550334"/>
                  <a:gd name="connsiteX16" fmla="*/ 620305 w 679571"/>
                  <a:gd name="connsiteY16" fmla="*/ 474134 h 550334"/>
                  <a:gd name="connsiteX17" fmla="*/ 637238 w 679571"/>
                  <a:gd name="connsiteY17" fmla="*/ 448734 h 550334"/>
                  <a:gd name="connsiteX18" fmla="*/ 671105 w 679571"/>
                  <a:gd name="connsiteY18" fmla="*/ 440267 h 550334"/>
                  <a:gd name="connsiteX19" fmla="*/ 679571 w 679571"/>
                  <a:gd name="connsiteY19" fmla="*/ 397934 h 550334"/>
                  <a:gd name="connsiteX20" fmla="*/ 662638 w 679571"/>
                  <a:gd name="connsiteY20" fmla="*/ 347134 h 550334"/>
                  <a:gd name="connsiteX21" fmla="*/ 611838 w 679571"/>
                  <a:gd name="connsiteY21" fmla="*/ 254000 h 550334"/>
                  <a:gd name="connsiteX22" fmla="*/ 586438 w 679571"/>
                  <a:gd name="connsiteY22" fmla="*/ 220134 h 550334"/>
                  <a:gd name="connsiteX23" fmla="*/ 510238 w 679571"/>
                  <a:gd name="connsiteY23" fmla="*/ 186267 h 550334"/>
                  <a:gd name="connsiteX24" fmla="*/ 476371 w 679571"/>
                  <a:gd name="connsiteY24" fmla="*/ 135467 h 550334"/>
                  <a:gd name="connsiteX25" fmla="*/ 450971 w 679571"/>
                  <a:gd name="connsiteY25" fmla="*/ 101600 h 550334"/>
                  <a:gd name="connsiteX26" fmla="*/ 400171 w 679571"/>
                  <a:gd name="connsiteY26" fmla="*/ 76200 h 550334"/>
                  <a:gd name="connsiteX27" fmla="*/ 256238 w 679571"/>
                  <a:gd name="connsiteY27" fmla="*/ 67734 h 550334"/>
                  <a:gd name="connsiteX28" fmla="*/ 196971 w 679571"/>
                  <a:gd name="connsiteY28" fmla="*/ 16934 h 550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679571" h="550334">
                    <a:moveTo>
                      <a:pt x="196971" y="16934"/>
                    </a:moveTo>
                    <a:cubicBezTo>
                      <a:pt x="178627" y="5645"/>
                      <a:pt x="164020" y="0"/>
                      <a:pt x="146171" y="0"/>
                    </a:cubicBezTo>
                    <a:cubicBezTo>
                      <a:pt x="97670" y="0"/>
                      <a:pt x="85077" y="12508"/>
                      <a:pt x="53038" y="33867"/>
                    </a:cubicBezTo>
                    <a:cubicBezTo>
                      <a:pt x="50216" y="45156"/>
                      <a:pt x="47993" y="56612"/>
                      <a:pt x="44571" y="67734"/>
                    </a:cubicBezTo>
                    <a:cubicBezTo>
                      <a:pt x="36697" y="93324"/>
                      <a:pt x="26526" y="118190"/>
                      <a:pt x="19171" y="143934"/>
                    </a:cubicBezTo>
                    <a:lnTo>
                      <a:pt x="2238" y="203200"/>
                    </a:lnTo>
                    <a:cubicBezTo>
                      <a:pt x="4868" y="247905"/>
                      <a:pt x="-14592" y="330304"/>
                      <a:pt x="27638" y="372534"/>
                    </a:cubicBezTo>
                    <a:cubicBezTo>
                      <a:pt x="34833" y="379729"/>
                      <a:pt x="44571" y="383823"/>
                      <a:pt x="53038" y="389467"/>
                    </a:cubicBezTo>
                    <a:cubicBezTo>
                      <a:pt x="64741" y="407022"/>
                      <a:pt x="76745" y="428626"/>
                      <a:pt x="95371" y="440267"/>
                    </a:cubicBezTo>
                    <a:cubicBezTo>
                      <a:pt x="108259" y="448322"/>
                      <a:pt x="123287" y="452394"/>
                      <a:pt x="137705" y="457200"/>
                    </a:cubicBezTo>
                    <a:cubicBezTo>
                      <a:pt x="177364" y="470420"/>
                      <a:pt x="201736" y="467558"/>
                      <a:pt x="247771" y="474134"/>
                    </a:cubicBezTo>
                    <a:cubicBezTo>
                      <a:pt x="262017" y="476169"/>
                      <a:pt x="275994" y="479778"/>
                      <a:pt x="290105" y="482600"/>
                    </a:cubicBezTo>
                    <a:cubicBezTo>
                      <a:pt x="295749" y="493889"/>
                      <a:pt x="298958" y="506771"/>
                      <a:pt x="307038" y="516467"/>
                    </a:cubicBezTo>
                    <a:cubicBezTo>
                      <a:pt x="322518" y="535043"/>
                      <a:pt x="366237" y="544667"/>
                      <a:pt x="383238" y="550334"/>
                    </a:cubicBezTo>
                    <a:cubicBezTo>
                      <a:pt x="422749" y="547512"/>
                      <a:pt x="462377" y="546014"/>
                      <a:pt x="501771" y="541867"/>
                    </a:cubicBezTo>
                    <a:cubicBezTo>
                      <a:pt x="516083" y="540360"/>
                      <a:pt x="531964" y="541126"/>
                      <a:pt x="544105" y="533400"/>
                    </a:cubicBezTo>
                    <a:cubicBezTo>
                      <a:pt x="669743" y="453449"/>
                      <a:pt x="546648" y="498684"/>
                      <a:pt x="620305" y="474134"/>
                    </a:cubicBezTo>
                    <a:cubicBezTo>
                      <a:pt x="625949" y="465667"/>
                      <a:pt x="628771" y="454378"/>
                      <a:pt x="637238" y="448734"/>
                    </a:cubicBezTo>
                    <a:cubicBezTo>
                      <a:pt x="646920" y="442279"/>
                      <a:pt x="663656" y="449206"/>
                      <a:pt x="671105" y="440267"/>
                    </a:cubicBezTo>
                    <a:cubicBezTo>
                      <a:pt x="680317" y="429212"/>
                      <a:pt x="676749" y="412045"/>
                      <a:pt x="679571" y="397934"/>
                    </a:cubicBezTo>
                    <a:cubicBezTo>
                      <a:pt x="673927" y="381001"/>
                      <a:pt x="669669" y="363540"/>
                      <a:pt x="662638" y="347134"/>
                    </a:cubicBezTo>
                    <a:cubicBezTo>
                      <a:pt x="646166" y="308700"/>
                      <a:pt x="633927" y="284924"/>
                      <a:pt x="611838" y="254000"/>
                    </a:cubicBezTo>
                    <a:cubicBezTo>
                      <a:pt x="603636" y="242517"/>
                      <a:pt x="597152" y="229317"/>
                      <a:pt x="586438" y="220134"/>
                    </a:cubicBezTo>
                    <a:cubicBezTo>
                      <a:pt x="576054" y="211233"/>
                      <a:pt x="519645" y="190030"/>
                      <a:pt x="510238" y="186267"/>
                    </a:cubicBezTo>
                    <a:cubicBezTo>
                      <a:pt x="498949" y="169334"/>
                      <a:pt x="488582" y="151748"/>
                      <a:pt x="476371" y="135467"/>
                    </a:cubicBezTo>
                    <a:cubicBezTo>
                      <a:pt x="467904" y="124178"/>
                      <a:pt x="460949" y="111578"/>
                      <a:pt x="450971" y="101600"/>
                    </a:cubicBezTo>
                    <a:cubicBezTo>
                      <a:pt x="440666" y="91295"/>
                      <a:pt x="415472" y="77730"/>
                      <a:pt x="400171" y="76200"/>
                    </a:cubicBezTo>
                    <a:cubicBezTo>
                      <a:pt x="352349" y="71418"/>
                      <a:pt x="304216" y="70556"/>
                      <a:pt x="256238" y="67734"/>
                    </a:cubicBezTo>
                    <a:cubicBezTo>
                      <a:pt x="220375" y="31871"/>
                      <a:pt x="215315" y="28223"/>
                      <a:pt x="196971" y="16934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09" name="Freeform: Shape 508">
                <a:extLst>
                  <a:ext uri="{FF2B5EF4-FFF2-40B4-BE49-F238E27FC236}">
                    <a16:creationId xmlns:a16="http://schemas.microsoft.com/office/drawing/2014/main" id="{2D525E75-6F28-EFEF-AAD8-DB80738F85B1}"/>
                  </a:ext>
                </a:extLst>
              </p:cNvPr>
              <p:cNvSpPr/>
              <p:nvPr/>
            </p:nvSpPr>
            <p:spPr>
              <a:xfrm rot="5919094">
                <a:off x="4535103" y="3487615"/>
                <a:ext cx="352205" cy="566071"/>
              </a:xfrm>
              <a:custGeom>
                <a:avLst/>
                <a:gdLst>
                  <a:gd name="connsiteX0" fmla="*/ 198928 w 915851"/>
                  <a:gd name="connsiteY0" fmla="*/ 1028 h 1216644"/>
                  <a:gd name="connsiteX1" fmla="*/ 137144 w 915851"/>
                  <a:gd name="connsiteY1" fmla="*/ 13385 h 1216644"/>
                  <a:gd name="connsiteX2" fmla="*/ 63004 w 915851"/>
                  <a:gd name="connsiteY2" fmla="*/ 124596 h 1216644"/>
                  <a:gd name="connsiteX3" fmla="*/ 50647 w 915851"/>
                  <a:gd name="connsiteY3" fmla="*/ 730077 h 1216644"/>
                  <a:gd name="connsiteX4" fmla="*/ 1220 w 915851"/>
                  <a:gd name="connsiteY4" fmla="*/ 791861 h 1216644"/>
                  <a:gd name="connsiteX5" fmla="*/ 50647 w 915851"/>
                  <a:gd name="connsiteY5" fmla="*/ 989569 h 1216644"/>
                  <a:gd name="connsiteX6" fmla="*/ 87717 w 915851"/>
                  <a:gd name="connsiteY6" fmla="*/ 1014282 h 1216644"/>
                  <a:gd name="connsiteX7" fmla="*/ 124788 w 915851"/>
                  <a:gd name="connsiteY7" fmla="*/ 1051353 h 1216644"/>
                  <a:gd name="connsiteX8" fmla="*/ 112431 w 915851"/>
                  <a:gd name="connsiteY8" fmla="*/ 1113136 h 1216644"/>
                  <a:gd name="connsiteX9" fmla="*/ 186571 w 915851"/>
                  <a:gd name="connsiteY9" fmla="*/ 1162563 h 1216644"/>
                  <a:gd name="connsiteX10" fmla="*/ 507847 w 915851"/>
                  <a:gd name="connsiteY10" fmla="*/ 1211990 h 1216644"/>
                  <a:gd name="connsiteX11" fmla="*/ 656128 w 915851"/>
                  <a:gd name="connsiteY11" fmla="*/ 1199634 h 1216644"/>
                  <a:gd name="connsiteX12" fmla="*/ 730269 w 915851"/>
                  <a:gd name="connsiteY12" fmla="*/ 1174920 h 1216644"/>
                  <a:gd name="connsiteX13" fmla="*/ 792052 w 915851"/>
                  <a:gd name="connsiteY13" fmla="*/ 1162563 h 1216644"/>
                  <a:gd name="connsiteX14" fmla="*/ 878550 w 915851"/>
                  <a:gd name="connsiteY14" fmla="*/ 1125493 h 1216644"/>
                  <a:gd name="connsiteX15" fmla="*/ 915620 w 915851"/>
                  <a:gd name="connsiteY15" fmla="*/ 1113136 h 1216644"/>
                  <a:gd name="connsiteX16" fmla="*/ 890906 w 915851"/>
                  <a:gd name="connsiteY16" fmla="*/ 1026639 h 1216644"/>
                  <a:gd name="connsiteX17" fmla="*/ 878550 w 915851"/>
                  <a:gd name="connsiteY17" fmla="*/ 940142 h 1216644"/>
                  <a:gd name="connsiteX18" fmla="*/ 853836 w 915851"/>
                  <a:gd name="connsiteY18" fmla="*/ 903072 h 1216644"/>
                  <a:gd name="connsiteX19" fmla="*/ 841479 w 915851"/>
                  <a:gd name="connsiteY19" fmla="*/ 631223 h 1216644"/>
                  <a:gd name="connsiteX20" fmla="*/ 779696 w 915851"/>
                  <a:gd name="connsiteY20" fmla="*/ 544726 h 1216644"/>
                  <a:gd name="connsiteX21" fmla="*/ 705555 w 915851"/>
                  <a:gd name="connsiteY21" fmla="*/ 433515 h 1216644"/>
                  <a:gd name="connsiteX22" fmla="*/ 656128 w 915851"/>
                  <a:gd name="connsiteY22" fmla="*/ 297590 h 1216644"/>
                  <a:gd name="connsiteX23" fmla="*/ 606701 w 915851"/>
                  <a:gd name="connsiteY23" fmla="*/ 223450 h 1216644"/>
                  <a:gd name="connsiteX24" fmla="*/ 520204 w 915851"/>
                  <a:gd name="connsiteY24" fmla="*/ 174023 h 1216644"/>
                  <a:gd name="connsiteX25" fmla="*/ 470777 w 915851"/>
                  <a:gd name="connsiteY25" fmla="*/ 136953 h 1216644"/>
                  <a:gd name="connsiteX26" fmla="*/ 408993 w 915851"/>
                  <a:gd name="connsiteY26" fmla="*/ 87526 h 1216644"/>
                  <a:gd name="connsiteX27" fmla="*/ 371923 w 915851"/>
                  <a:gd name="connsiteY27" fmla="*/ 38099 h 1216644"/>
                  <a:gd name="connsiteX28" fmla="*/ 198928 w 915851"/>
                  <a:gd name="connsiteY28" fmla="*/ 1028 h 12166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915851" h="1216644">
                    <a:moveTo>
                      <a:pt x="198928" y="1028"/>
                    </a:moveTo>
                    <a:cubicBezTo>
                      <a:pt x="159798" y="-3091"/>
                      <a:pt x="156809" y="6010"/>
                      <a:pt x="137144" y="13385"/>
                    </a:cubicBezTo>
                    <a:cubicBezTo>
                      <a:pt x="83383" y="33546"/>
                      <a:pt x="86051" y="70820"/>
                      <a:pt x="63004" y="124596"/>
                    </a:cubicBezTo>
                    <a:cubicBezTo>
                      <a:pt x="58885" y="326423"/>
                      <a:pt x="69259" y="529068"/>
                      <a:pt x="50647" y="730077"/>
                    </a:cubicBezTo>
                    <a:cubicBezTo>
                      <a:pt x="48215" y="756339"/>
                      <a:pt x="4132" y="765648"/>
                      <a:pt x="1220" y="791861"/>
                    </a:cubicBezTo>
                    <a:cubicBezTo>
                      <a:pt x="-3625" y="835466"/>
                      <a:pt x="4605" y="943527"/>
                      <a:pt x="50647" y="989569"/>
                    </a:cubicBezTo>
                    <a:cubicBezTo>
                      <a:pt x="61148" y="1000070"/>
                      <a:pt x="76308" y="1004775"/>
                      <a:pt x="87717" y="1014282"/>
                    </a:cubicBezTo>
                    <a:cubicBezTo>
                      <a:pt x="101142" y="1025469"/>
                      <a:pt x="112431" y="1038996"/>
                      <a:pt x="124788" y="1051353"/>
                    </a:cubicBezTo>
                    <a:cubicBezTo>
                      <a:pt x="120669" y="1071947"/>
                      <a:pt x="102231" y="1094777"/>
                      <a:pt x="112431" y="1113136"/>
                    </a:cubicBezTo>
                    <a:cubicBezTo>
                      <a:pt x="126855" y="1139100"/>
                      <a:pt x="162810" y="1144742"/>
                      <a:pt x="186571" y="1162563"/>
                    </a:cubicBezTo>
                    <a:cubicBezTo>
                      <a:pt x="308565" y="1254061"/>
                      <a:pt x="215425" y="1198699"/>
                      <a:pt x="507847" y="1211990"/>
                    </a:cubicBezTo>
                    <a:cubicBezTo>
                      <a:pt x="557274" y="1207871"/>
                      <a:pt x="607205" y="1207788"/>
                      <a:pt x="656128" y="1199634"/>
                    </a:cubicBezTo>
                    <a:cubicBezTo>
                      <a:pt x="681824" y="1195351"/>
                      <a:pt x="705136" y="1181774"/>
                      <a:pt x="730269" y="1174920"/>
                    </a:cubicBezTo>
                    <a:cubicBezTo>
                      <a:pt x="750531" y="1169394"/>
                      <a:pt x="771458" y="1166682"/>
                      <a:pt x="792052" y="1162563"/>
                    </a:cubicBezTo>
                    <a:cubicBezTo>
                      <a:pt x="820885" y="1150206"/>
                      <a:pt x="849425" y="1137143"/>
                      <a:pt x="878550" y="1125493"/>
                    </a:cubicBezTo>
                    <a:cubicBezTo>
                      <a:pt x="890644" y="1120656"/>
                      <a:pt x="910783" y="1125230"/>
                      <a:pt x="915620" y="1113136"/>
                    </a:cubicBezTo>
                    <a:cubicBezTo>
                      <a:pt x="918441" y="1106083"/>
                      <a:pt x="894570" y="1037630"/>
                      <a:pt x="890906" y="1026639"/>
                    </a:cubicBezTo>
                    <a:cubicBezTo>
                      <a:pt x="886787" y="997807"/>
                      <a:pt x="886919" y="968039"/>
                      <a:pt x="878550" y="940142"/>
                    </a:cubicBezTo>
                    <a:cubicBezTo>
                      <a:pt x="874283" y="925917"/>
                      <a:pt x="855605" y="917817"/>
                      <a:pt x="853836" y="903072"/>
                    </a:cubicBezTo>
                    <a:cubicBezTo>
                      <a:pt x="843028" y="813008"/>
                      <a:pt x="851876" y="721335"/>
                      <a:pt x="841479" y="631223"/>
                    </a:cubicBezTo>
                    <a:cubicBezTo>
                      <a:pt x="836122" y="584792"/>
                      <a:pt x="804015" y="577151"/>
                      <a:pt x="779696" y="544726"/>
                    </a:cubicBezTo>
                    <a:cubicBezTo>
                      <a:pt x="752964" y="509084"/>
                      <a:pt x="705555" y="433515"/>
                      <a:pt x="705555" y="433515"/>
                    </a:cubicBezTo>
                    <a:cubicBezTo>
                      <a:pt x="687064" y="368795"/>
                      <a:pt x="687322" y="349579"/>
                      <a:pt x="656128" y="297590"/>
                    </a:cubicBezTo>
                    <a:cubicBezTo>
                      <a:pt x="640846" y="272121"/>
                      <a:pt x="628679" y="243430"/>
                      <a:pt x="606701" y="223450"/>
                    </a:cubicBezTo>
                    <a:cubicBezTo>
                      <a:pt x="582129" y="201112"/>
                      <a:pt x="548220" y="191851"/>
                      <a:pt x="520204" y="174023"/>
                    </a:cubicBezTo>
                    <a:cubicBezTo>
                      <a:pt x="502829" y="162966"/>
                      <a:pt x="487253" y="149310"/>
                      <a:pt x="470777" y="136953"/>
                    </a:cubicBezTo>
                    <a:cubicBezTo>
                      <a:pt x="395088" y="23419"/>
                      <a:pt x="498522" y="162133"/>
                      <a:pt x="408993" y="87526"/>
                    </a:cubicBezTo>
                    <a:cubicBezTo>
                      <a:pt x="393172" y="74342"/>
                      <a:pt x="386486" y="52662"/>
                      <a:pt x="371923" y="38099"/>
                    </a:cubicBezTo>
                    <a:cubicBezTo>
                      <a:pt x="322077" y="-11747"/>
                      <a:pt x="238058" y="5147"/>
                      <a:pt x="198928" y="1028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10" name="Freeform: Shape 509">
                <a:extLst>
                  <a:ext uri="{FF2B5EF4-FFF2-40B4-BE49-F238E27FC236}">
                    <a16:creationId xmlns:a16="http://schemas.microsoft.com/office/drawing/2014/main" id="{6419A94C-CCBB-66CD-484F-64DBD3D0EEE0}"/>
                  </a:ext>
                </a:extLst>
              </p:cNvPr>
              <p:cNvSpPr/>
              <p:nvPr/>
            </p:nvSpPr>
            <p:spPr>
              <a:xfrm rot="5890038">
                <a:off x="4080479" y="3518415"/>
                <a:ext cx="321071" cy="504474"/>
              </a:xfrm>
              <a:custGeom>
                <a:avLst/>
                <a:gdLst>
                  <a:gd name="connsiteX0" fmla="*/ 89669 w 460720"/>
                  <a:gd name="connsiteY0" fmla="*/ 49428 h 656610"/>
                  <a:gd name="connsiteX1" fmla="*/ 27886 w 460720"/>
                  <a:gd name="connsiteY1" fmla="*/ 61784 h 656610"/>
                  <a:gd name="connsiteX2" fmla="*/ 3172 w 460720"/>
                  <a:gd name="connsiteY2" fmla="*/ 135925 h 656610"/>
                  <a:gd name="connsiteX3" fmla="*/ 40242 w 460720"/>
                  <a:gd name="connsiteY3" fmla="*/ 284206 h 656610"/>
                  <a:gd name="connsiteX4" fmla="*/ 102026 w 460720"/>
                  <a:gd name="connsiteY4" fmla="*/ 383060 h 656610"/>
                  <a:gd name="connsiteX5" fmla="*/ 126740 w 460720"/>
                  <a:gd name="connsiteY5" fmla="*/ 605482 h 656610"/>
                  <a:gd name="connsiteX6" fmla="*/ 114383 w 460720"/>
                  <a:gd name="connsiteY6" fmla="*/ 654909 h 656610"/>
                  <a:gd name="connsiteX7" fmla="*/ 139097 w 460720"/>
                  <a:gd name="connsiteY7" fmla="*/ 617838 h 656610"/>
                  <a:gd name="connsiteX8" fmla="*/ 299734 w 460720"/>
                  <a:gd name="connsiteY8" fmla="*/ 568411 h 656610"/>
                  <a:gd name="connsiteX9" fmla="*/ 299734 w 460720"/>
                  <a:gd name="connsiteY9" fmla="*/ 457200 h 656610"/>
                  <a:gd name="connsiteX10" fmla="*/ 398588 w 460720"/>
                  <a:gd name="connsiteY10" fmla="*/ 383060 h 656610"/>
                  <a:gd name="connsiteX11" fmla="*/ 448015 w 460720"/>
                  <a:gd name="connsiteY11" fmla="*/ 321276 h 656610"/>
                  <a:gd name="connsiteX12" fmla="*/ 460372 w 460720"/>
                  <a:gd name="connsiteY12" fmla="*/ 271849 h 656610"/>
                  <a:gd name="connsiteX13" fmla="*/ 435659 w 460720"/>
                  <a:gd name="connsiteY13" fmla="*/ 234779 h 656610"/>
                  <a:gd name="connsiteX14" fmla="*/ 373875 w 460720"/>
                  <a:gd name="connsiteY14" fmla="*/ 148282 h 656610"/>
                  <a:gd name="connsiteX15" fmla="*/ 324448 w 460720"/>
                  <a:gd name="connsiteY15" fmla="*/ 74141 h 656610"/>
                  <a:gd name="connsiteX16" fmla="*/ 299734 w 460720"/>
                  <a:gd name="connsiteY16" fmla="*/ 24714 h 656610"/>
                  <a:gd name="connsiteX17" fmla="*/ 237951 w 460720"/>
                  <a:gd name="connsiteY17" fmla="*/ 0 h 656610"/>
                  <a:gd name="connsiteX18" fmla="*/ 151453 w 460720"/>
                  <a:gd name="connsiteY18" fmla="*/ 24714 h 656610"/>
                  <a:gd name="connsiteX19" fmla="*/ 89669 w 460720"/>
                  <a:gd name="connsiteY19" fmla="*/ 49428 h 6566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60720" h="656610">
                    <a:moveTo>
                      <a:pt x="89669" y="49428"/>
                    </a:moveTo>
                    <a:cubicBezTo>
                      <a:pt x="69075" y="55606"/>
                      <a:pt x="42737" y="46933"/>
                      <a:pt x="27886" y="61784"/>
                    </a:cubicBezTo>
                    <a:cubicBezTo>
                      <a:pt x="9465" y="80205"/>
                      <a:pt x="4905" y="109932"/>
                      <a:pt x="3172" y="135925"/>
                    </a:cubicBezTo>
                    <a:cubicBezTo>
                      <a:pt x="-5945" y="272680"/>
                      <a:pt x="4043" y="211808"/>
                      <a:pt x="40242" y="284206"/>
                    </a:cubicBezTo>
                    <a:cubicBezTo>
                      <a:pt x="88534" y="380790"/>
                      <a:pt x="-11413" y="241261"/>
                      <a:pt x="102026" y="383060"/>
                    </a:cubicBezTo>
                    <a:cubicBezTo>
                      <a:pt x="149448" y="509515"/>
                      <a:pt x="147521" y="460021"/>
                      <a:pt x="126740" y="605482"/>
                    </a:cubicBezTo>
                    <a:cubicBezTo>
                      <a:pt x="124338" y="622294"/>
                      <a:pt x="102374" y="642901"/>
                      <a:pt x="114383" y="654909"/>
                    </a:cubicBezTo>
                    <a:cubicBezTo>
                      <a:pt x="124885" y="665410"/>
                      <a:pt x="125639" y="624118"/>
                      <a:pt x="139097" y="617838"/>
                    </a:cubicBezTo>
                    <a:cubicBezTo>
                      <a:pt x="189864" y="594146"/>
                      <a:pt x="246188" y="584887"/>
                      <a:pt x="299734" y="568411"/>
                    </a:cubicBezTo>
                    <a:cubicBezTo>
                      <a:pt x="294249" y="540985"/>
                      <a:pt x="274035" y="485754"/>
                      <a:pt x="299734" y="457200"/>
                    </a:cubicBezTo>
                    <a:cubicBezTo>
                      <a:pt x="327288" y="426584"/>
                      <a:pt x="365637" y="407773"/>
                      <a:pt x="398588" y="383060"/>
                    </a:cubicBezTo>
                    <a:cubicBezTo>
                      <a:pt x="419687" y="367236"/>
                      <a:pt x="431539" y="341871"/>
                      <a:pt x="448015" y="321276"/>
                    </a:cubicBezTo>
                    <a:cubicBezTo>
                      <a:pt x="452134" y="304800"/>
                      <a:pt x="462774" y="288661"/>
                      <a:pt x="460372" y="271849"/>
                    </a:cubicBezTo>
                    <a:cubicBezTo>
                      <a:pt x="458272" y="257147"/>
                      <a:pt x="443027" y="247673"/>
                      <a:pt x="435659" y="234779"/>
                    </a:cubicBezTo>
                    <a:cubicBezTo>
                      <a:pt x="353119" y="90334"/>
                      <a:pt x="471414" y="273690"/>
                      <a:pt x="373875" y="148282"/>
                    </a:cubicBezTo>
                    <a:cubicBezTo>
                      <a:pt x="355640" y="124837"/>
                      <a:pt x="337731" y="100707"/>
                      <a:pt x="324448" y="74141"/>
                    </a:cubicBezTo>
                    <a:cubicBezTo>
                      <a:pt x="316210" y="57665"/>
                      <a:pt x="313720" y="36702"/>
                      <a:pt x="299734" y="24714"/>
                    </a:cubicBezTo>
                    <a:cubicBezTo>
                      <a:pt x="282893" y="10279"/>
                      <a:pt x="258545" y="8238"/>
                      <a:pt x="237951" y="0"/>
                    </a:cubicBezTo>
                    <a:cubicBezTo>
                      <a:pt x="209118" y="8238"/>
                      <a:pt x="179634" y="14466"/>
                      <a:pt x="151453" y="24714"/>
                    </a:cubicBezTo>
                    <a:cubicBezTo>
                      <a:pt x="134142" y="31009"/>
                      <a:pt x="110263" y="43250"/>
                      <a:pt x="89669" y="49428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11" name="Freeform: Shape 510">
                <a:extLst>
                  <a:ext uri="{FF2B5EF4-FFF2-40B4-BE49-F238E27FC236}">
                    <a16:creationId xmlns:a16="http://schemas.microsoft.com/office/drawing/2014/main" id="{F9DAFACF-753C-AFF5-219B-0A029A0D5BE1}"/>
                  </a:ext>
                </a:extLst>
              </p:cNvPr>
              <p:cNvSpPr/>
              <p:nvPr/>
            </p:nvSpPr>
            <p:spPr>
              <a:xfrm>
                <a:off x="3436331" y="5097851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12" name="Freeform: Shape 511">
                <a:extLst>
                  <a:ext uri="{FF2B5EF4-FFF2-40B4-BE49-F238E27FC236}">
                    <a16:creationId xmlns:a16="http://schemas.microsoft.com/office/drawing/2014/main" id="{9CBAAE50-A70A-5900-32CE-1AC032940B44}"/>
                  </a:ext>
                </a:extLst>
              </p:cNvPr>
              <p:cNvSpPr/>
              <p:nvPr/>
            </p:nvSpPr>
            <p:spPr>
              <a:xfrm rot="11066699">
                <a:off x="5159363" y="3327029"/>
                <a:ext cx="418940" cy="452621"/>
              </a:xfrm>
              <a:custGeom>
                <a:avLst/>
                <a:gdLst>
                  <a:gd name="connsiteX0" fmla="*/ 198928 w 915851"/>
                  <a:gd name="connsiteY0" fmla="*/ 1028 h 1216644"/>
                  <a:gd name="connsiteX1" fmla="*/ 137144 w 915851"/>
                  <a:gd name="connsiteY1" fmla="*/ 13385 h 1216644"/>
                  <a:gd name="connsiteX2" fmla="*/ 63004 w 915851"/>
                  <a:gd name="connsiteY2" fmla="*/ 124596 h 1216644"/>
                  <a:gd name="connsiteX3" fmla="*/ 50647 w 915851"/>
                  <a:gd name="connsiteY3" fmla="*/ 730077 h 1216644"/>
                  <a:gd name="connsiteX4" fmla="*/ 1220 w 915851"/>
                  <a:gd name="connsiteY4" fmla="*/ 791861 h 1216644"/>
                  <a:gd name="connsiteX5" fmla="*/ 50647 w 915851"/>
                  <a:gd name="connsiteY5" fmla="*/ 989569 h 1216644"/>
                  <a:gd name="connsiteX6" fmla="*/ 87717 w 915851"/>
                  <a:gd name="connsiteY6" fmla="*/ 1014282 h 1216644"/>
                  <a:gd name="connsiteX7" fmla="*/ 124788 w 915851"/>
                  <a:gd name="connsiteY7" fmla="*/ 1051353 h 1216644"/>
                  <a:gd name="connsiteX8" fmla="*/ 112431 w 915851"/>
                  <a:gd name="connsiteY8" fmla="*/ 1113136 h 1216644"/>
                  <a:gd name="connsiteX9" fmla="*/ 186571 w 915851"/>
                  <a:gd name="connsiteY9" fmla="*/ 1162563 h 1216644"/>
                  <a:gd name="connsiteX10" fmla="*/ 507847 w 915851"/>
                  <a:gd name="connsiteY10" fmla="*/ 1211990 h 1216644"/>
                  <a:gd name="connsiteX11" fmla="*/ 656128 w 915851"/>
                  <a:gd name="connsiteY11" fmla="*/ 1199634 h 1216644"/>
                  <a:gd name="connsiteX12" fmla="*/ 730269 w 915851"/>
                  <a:gd name="connsiteY12" fmla="*/ 1174920 h 1216644"/>
                  <a:gd name="connsiteX13" fmla="*/ 792052 w 915851"/>
                  <a:gd name="connsiteY13" fmla="*/ 1162563 h 1216644"/>
                  <a:gd name="connsiteX14" fmla="*/ 878550 w 915851"/>
                  <a:gd name="connsiteY14" fmla="*/ 1125493 h 1216644"/>
                  <a:gd name="connsiteX15" fmla="*/ 915620 w 915851"/>
                  <a:gd name="connsiteY15" fmla="*/ 1113136 h 1216644"/>
                  <a:gd name="connsiteX16" fmla="*/ 890906 w 915851"/>
                  <a:gd name="connsiteY16" fmla="*/ 1026639 h 1216644"/>
                  <a:gd name="connsiteX17" fmla="*/ 878550 w 915851"/>
                  <a:gd name="connsiteY17" fmla="*/ 940142 h 1216644"/>
                  <a:gd name="connsiteX18" fmla="*/ 853836 w 915851"/>
                  <a:gd name="connsiteY18" fmla="*/ 903072 h 1216644"/>
                  <a:gd name="connsiteX19" fmla="*/ 841479 w 915851"/>
                  <a:gd name="connsiteY19" fmla="*/ 631223 h 1216644"/>
                  <a:gd name="connsiteX20" fmla="*/ 779696 w 915851"/>
                  <a:gd name="connsiteY20" fmla="*/ 544726 h 1216644"/>
                  <a:gd name="connsiteX21" fmla="*/ 705555 w 915851"/>
                  <a:gd name="connsiteY21" fmla="*/ 433515 h 1216644"/>
                  <a:gd name="connsiteX22" fmla="*/ 656128 w 915851"/>
                  <a:gd name="connsiteY22" fmla="*/ 297590 h 1216644"/>
                  <a:gd name="connsiteX23" fmla="*/ 606701 w 915851"/>
                  <a:gd name="connsiteY23" fmla="*/ 223450 h 1216644"/>
                  <a:gd name="connsiteX24" fmla="*/ 520204 w 915851"/>
                  <a:gd name="connsiteY24" fmla="*/ 174023 h 1216644"/>
                  <a:gd name="connsiteX25" fmla="*/ 470777 w 915851"/>
                  <a:gd name="connsiteY25" fmla="*/ 136953 h 1216644"/>
                  <a:gd name="connsiteX26" fmla="*/ 408993 w 915851"/>
                  <a:gd name="connsiteY26" fmla="*/ 87526 h 1216644"/>
                  <a:gd name="connsiteX27" fmla="*/ 371923 w 915851"/>
                  <a:gd name="connsiteY27" fmla="*/ 38099 h 1216644"/>
                  <a:gd name="connsiteX28" fmla="*/ 198928 w 915851"/>
                  <a:gd name="connsiteY28" fmla="*/ 1028 h 12166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915851" h="1216644">
                    <a:moveTo>
                      <a:pt x="198928" y="1028"/>
                    </a:moveTo>
                    <a:cubicBezTo>
                      <a:pt x="159798" y="-3091"/>
                      <a:pt x="156809" y="6010"/>
                      <a:pt x="137144" y="13385"/>
                    </a:cubicBezTo>
                    <a:cubicBezTo>
                      <a:pt x="83383" y="33546"/>
                      <a:pt x="86051" y="70820"/>
                      <a:pt x="63004" y="124596"/>
                    </a:cubicBezTo>
                    <a:cubicBezTo>
                      <a:pt x="58885" y="326423"/>
                      <a:pt x="69259" y="529068"/>
                      <a:pt x="50647" y="730077"/>
                    </a:cubicBezTo>
                    <a:cubicBezTo>
                      <a:pt x="48215" y="756339"/>
                      <a:pt x="4132" y="765648"/>
                      <a:pt x="1220" y="791861"/>
                    </a:cubicBezTo>
                    <a:cubicBezTo>
                      <a:pt x="-3625" y="835466"/>
                      <a:pt x="4605" y="943527"/>
                      <a:pt x="50647" y="989569"/>
                    </a:cubicBezTo>
                    <a:cubicBezTo>
                      <a:pt x="61148" y="1000070"/>
                      <a:pt x="76308" y="1004775"/>
                      <a:pt x="87717" y="1014282"/>
                    </a:cubicBezTo>
                    <a:cubicBezTo>
                      <a:pt x="101142" y="1025469"/>
                      <a:pt x="112431" y="1038996"/>
                      <a:pt x="124788" y="1051353"/>
                    </a:cubicBezTo>
                    <a:cubicBezTo>
                      <a:pt x="120669" y="1071947"/>
                      <a:pt x="102231" y="1094777"/>
                      <a:pt x="112431" y="1113136"/>
                    </a:cubicBezTo>
                    <a:cubicBezTo>
                      <a:pt x="126855" y="1139100"/>
                      <a:pt x="162810" y="1144742"/>
                      <a:pt x="186571" y="1162563"/>
                    </a:cubicBezTo>
                    <a:cubicBezTo>
                      <a:pt x="308565" y="1254061"/>
                      <a:pt x="215425" y="1198699"/>
                      <a:pt x="507847" y="1211990"/>
                    </a:cubicBezTo>
                    <a:cubicBezTo>
                      <a:pt x="557274" y="1207871"/>
                      <a:pt x="607205" y="1207788"/>
                      <a:pt x="656128" y="1199634"/>
                    </a:cubicBezTo>
                    <a:cubicBezTo>
                      <a:pt x="681824" y="1195351"/>
                      <a:pt x="705136" y="1181774"/>
                      <a:pt x="730269" y="1174920"/>
                    </a:cubicBezTo>
                    <a:cubicBezTo>
                      <a:pt x="750531" y="1169394"/>
                      <a:pt x="771458" y="1166682"/>
                      <a:pt x="792052" y="1162563"/>
                    </a:cubicBezTo>
                    <a:cubicBezTo>
                      <a:pt x="820885" y="1150206"/>
                      <a:pt x="849425" y="1137143"/>
                      <a:pt x="878550" y="1125493"/>
                    </a:cubicBezTo>
                    <a:cubicBezTo>
                      <a:pt x="890644" y="1120656"/>
                      <a:pt x="910783" y="1125230"/>
                      <a:pt x="915620" y="1113136"/>
                    </a:cubicBezTo>
                    <a:cubicBezTo>
                      <a:pt x="918441" y="1106083"/>
                      <a:pt x="894570" y="1037630"/>
                      <a:pt x="890906" y="1026639"/>
                    </a:cubicBezTo>
                    <a:cubicBezTo>
                      <a:pt x="886787" y="997807"/>
                      <a:pt x="886919" y="968039"/>
                      <a:pt x="878550" y="940142"/>
                    </a:cubicBezTo>
                    <a:cubicBezTo>
                      <a:pt x="874283" y="925917"/>
                      <a:pt x="855605" y="917817"/>
                      <a:pt x="853836" y="903072"/>
                    </a:cubicBezTo>
                    <a:cubicBezTo>
                      <a:pt x="843028" y="813008"/>
                      <a:pt x="851876" y="721335"/>
                      <a:pt x="841479" y="631223"/>
                    </a:cubicBezTo>
                    <a:cubicBezTo>
                      <a:pt x="836122" y="584792"/>
                      <a:pt x="804015" y="577151"/>
                      <a:pt x="779696" y="544726"/>
                    </a:cubicBezTo>
                    <a:cubicBezTo>
                      <a:pt x="752964" y="509084"/>
                      <a:pt x="705555" y="433515"/>
                      <a:pt x="705555" y="433515"/>
                    </a:cubicBezTo>
                    <a:cubicBezTo>
                      <a:pt x="687064" y="368795"/>
                      <a:pt x="687322" y="349579"/>
                      <a:pt x="656128" y="297590"/>
                    </a:cubicBezTo>
                    <a:cubicBezTo>
                      <a:pt x="640846" y="272121"/>
                      <a:pt x="628679" y="243430"/>
                      <a:pt x="606701" y="223450"/>
                    </a:cubicBezTo>
                    <a:cubicBezTo>
                      <a:pt x="582129" y="201112"/>
                      <a:pt x="548220" y="191851"/>
                      <a:pt x="520204" y="174023"/>
                    </a:cubicBezTo>
                    <a:cubicBezTo>
                      <a:pt x="502829" y="162966"/>
                      <a:pt x="487253" y="149310"/>
                      <a:pt x="470777" y="136953"/>
                    </a:cubicBezTo>
                    <a:cubicBezTo>
                      <a:pt x="395088" y="23419"/>
                      <a:pt x="498522" y="162133"/>
                      <a:pt x="408993" y="87526"/>
                    </a:cubicBezTo>
                    <a:cubicBezTo>
                      <a:pt x="393172" y="74342"/>
                      <a:pt x="386486" y="52662"/>
                      <a:pt x="371923" y="38099"/>
                    </a:cubicBezTo>
                    <a:cubicBezTo>
                      <a:pt x="322077" y="-11747"/>
                      <a:pt x="238058" y="5147"/>
                      <a:pt x="198928" y="1028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13" name="Freeform: Shape 512">
                <a:extLst>
                  <a:ext uri="{FF2B5EF4-FFF2-40B4-BE49-F238E27FC236}">
                    <a16:creationId xmlns:a16="http://schemas.microsoft.com/office/drawing/2014/main" id="{A3F25610-0659-CD5E-0078-66982EE865F7}"/>
                  </a:ext>
                </a:extLst>
              </p:cNvPr>
              <p:cNvSpPr/>
              <p:nvPr/>
            </p:nvSpPr>
            <p:spPr>
              <a:xfrm rot="10800000">
                <a:off x="4124501" y="3315732"/>
                <a:ext cx="472013" cy="312237"/>
              </a:xfrm>
              <a:custGeom>
                <a:avLst/>
                <a:gdLst>
                  <a:gd name="connsiteX0" fmla="*/ 8447 w 677313"/>
                  <a:gd name="connsiteY0" fmla="*/ 84667 h 406400"/>
                  <a:gd name="connsiteX1" fmla="*/ 25380 w 677313"/>
                  <a:gd name="connsiteY1" fmla="*/ 364067 h 406400"/>
                  <a:gd name="connsiteX2" fmla="*/ 84647 w 677313"/>
                  <a:gd name="connsiteY2" fmla="*/ 372534 h 406400"/>
                  <a:gd name="connsiteX3" fmla="*/ 194713 w 677313"/>
                  <a:gd name="connsiteY3" fmla="*/ 406400 h 406400"/>
                  <a:gd name="connsiteX4" fmla="*/ 304780 w 677313"/>
                  <a:gd name="connsiteY4" fmla="*/ 397934 h 406400"/>
                  <a:gd name="connsiteX5" fmla="*/ 313247 w 677313"/>
                  <a:gd name="connsiteY5" fmla="*/ 372534 h 406400"/>
                  <a:gd name="connsiteX6" fmla="*/ 380980 w 677313"/>
                  <a:gd name="connsiteY6" fmla="*/ 321734 h 406400"/>
                  <a:gd name="connsiteX7" fmla="*/ 457180 w 677313"/>
                  <a:gd name="connsiteY7" fmla="*/ 330200 h 406400"/>
                  <a:gd name="connsiteX8" fmla="*/ 491047 w 677313"/>
                  <a:gd name="connsiteY8" fmla="*/ 355600 h 406400"/>
                  <a:gd name="connsiteX9" fmla="*/ 584180 w 677313"/>
                  <a:gd name="connsiteY9" fmla="*/ 347134 h 406400"/>
                  <a:gd name="connsiteX10" fmla="*/ 677313 w 677313"/>
                  <a:gd name="connsiteY10" fmla="*/ 220134 h 406400"/>
                  <a:gd name="connsiteX11" fmla="*/ 457180 w 677313"/>
                  <a:gd name="connsiteY11" fmla="*/ 118534 h 406400"/>
                  <a:gd name="connsiteX12" fmla="*/ 423313 w 677313"/>
                  <a:gd name="connsiteY12" fmla="*/ 76200 h 406400"/>
                  <a:gd name="connsiteX13" fmla="*/ 406380 w 677313"/>
                  <a:gd name="connsiteY13" fmla="*/ 42334 h 406400"/>
                  <a:gd name="connsiteX14" fmla="*/ 380980 w 677313"/>
                  <a:gd name="connsiteY14" fmla="*/ 0 h 406400"/>
                  <a:gd name="connsiteX15" fmla="*/ 270913 w 677313"/>
                  <a:gd name="connsiteY15" fmla="*/ 67734 h 406400"/>
                  <a:gd name="connsiteX16" fmla="*/ 203180 w 677313"/>
                  <a:gd name="connsiteY16" fmla="*/ 93134 h 406400"/>
                  <a:gd name="connsiteX17" fmla="*/ 160847 w 677313"/>
                  <a:gd name="connsiteY17" fmla="*/ 84667 h 406400"/>
                  <a:gd name="connsiteX18" fmla="*/ 126980 w 677313"/>
                  <a:gd name="connsiteY18" fmla="*/ 50800 h 406400"/>
                  <a:gd name="connsiteX19" fmla="*/ 8447 w 677313"/>
                  <a:gd name="connsiteY19" fmla="*/ 84667 h 406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677313" h="406400">
                    <a:moveTo>
                      <a:pt x="8447" y="84667"/>
                    </a:moveTo>
                    <a:cubicBezTo>
                      <a:pt x="-8486" y="136878"/>
                      <a:pt x="1504" y="273869"/>
                      <a:pt x="25380" y="364067"/>
                    </a:cubicBezTo>
                    <a:cubicBezTo>
                      <a:pt x="30487" y="383359"/>
                      <a:pt x="65573" y="366665"/>
                      <a:pt x="84647" y="372534"/>
                    </a:cubicBezTo>
                    <a:cubicBezTo>
                      <a:pt x="233380" y="418298"/>
                      <a:pt x="32290" y="383198"/>
                      <a:pt x="194713" y="406400"/>
                    </a:cubicBezTo>
                    <a:cubicBezTo>
                      <a:pt x="231402" y="403578"/>
                      <a:pt x="269398" y="408043"/>
                      <a:pt x="304780" y="397934"/>
                    </a:cubicBezTo>
                    <a:cubicBezTo>
                      <a:pt x="313361" y="395482"/>
                      <a:pt x="308819" y="380283"/>
                      <a:pt x="313247" y="372534"/>
                    </a:cubicBezTo>
                    <a:cubicBezTo>
                      <a:pt x="337112" y="330770"/>
                      <a:pt x="337019" y="339318"/>
                      <a:pt x="380980" y="321734"/>
                    </a:cubicBezTo>
                    <a:cubicBezTo>
                      <a:pt x="406380" y="324556"/>
                      <a:pt x="432754" y="322684"/>
                      <a:pt x="457180" y="330200"/>
                    </a:cubicBezTo>
                    <a:cubicBezTo>
                      <a:pt x="470667" y="334350"/>
                      <a:pt x="477060" y="353735"/>
                      <a:pt x="491047" y="355600"/>
                    </a:cubicBezTo>
                    <a:cubicBezTo>
                      <a:pt x="521946" y="359720"/>
                      <a:pt x="553136" y="349956"/>
                      <a:pt x="584180" y="347134"/>
                    </a:cubicBezTo>
                    <a:cubicBezTo>
                      <a:pt x="673001" y="258313"/>
                      <a:pt x="649021" y="305012"/>
                      <a:pt x="677313" y="220134"/>
                    </a:cubicBezTo>
                    <a:cubicBezTo>
                      <a:pt x="627511" y="54125"/>
                      <a:pt x="693828" y="179887"/>
                      <a:pt x="457180" y="118534"/>
                    </a:cubicBezTo>
                    <a:cubicBezTo>
                      <a:pt x="439687" y="113999"/>
                      <a:pt x="433337" y="91236"/>
                      <a:pt x="423313" y="76200"/>
                    </a:cubicBezTo>
                    <a:cubicBezTo>
                      <a:pt x="416312" y="65699"/>
                      <a:pt x="412509" y="53367"/>
                      <a:pt x="406380" y="42334"/>
                    </a:cubicBezTo>
                    <a:cubicBezTo>
                      <a:pt x="398388" y="27948"/>
                      <a:pt x="389447" y="14111"/>
                      <a:pt x="380980" y="0"/>
                    </a:cubicBezTo>
                    <a:cubicBezTo>
                      <a:pt x="257325" y="41220"/>
                      <a:pt x="413953" y="-18090"/>
                      <a:pt x="270913" y="67734"/>
                    </a:cubicBezTo>
                    <a:cubicBezTo>
                      <a:pt x="250236" y="80140"/>
                      <a:pt x="225758" y="84667"/>
                      <a:pt x="203180" y="93134"/>
                    </a:cubicBezTo>
                    <a:cubicBezTo>
                      <a:pt x="189069" y="90312"/>
                      <a:pt x="173426" y="91656"/>
                      <a:pt x="160847" y="84667"/>
                    </a:cubicBezTo>
                    <a:cubicBezTo>
                      <a:pt x="146891" y="76914"/>
                      <a:pt x="141881" y="56531"/>
                      <a:pt x="126980" y="50800"/>
                    </a:cubicBezTo>
                    <a:cubicBezTo>
                      <a:pt x="57664" y="24140"/>
                      <a:pt x="25380" y="32456"/>
                      <a:pt x="8447" y="846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14" name="Freeform: Shape 513">
                <a:extLst>
                  <a:ext uri="{FF2B5EF4-FFF2-40B4-BE49-F238E27FC236}">
                    <a16:creationId xmlns:a16="http://schemas.microsoft.com/office/drawing/2014/main" id="{A1AF62F4-85D1-6D2B-72BB-D12BEA6D0507}"/>
                  </a:ext>
                </a:extLst>
              </p:cNvPr>
              <p:cNvSpPr/>
              <p:nvPr/>
            </p:nvSpPr>
            <p:spPr>
              <a:xfrm>
                <a:off x="4124500" y="5009146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15" name="Freeform: Shape 514">
                <a:extLst>
                  <a:ext uri="{FF2B5EF4-FFF2-40B4-BE49-F238E27FC236}">
                    <a16:creationId xmlns:a16="http://schemas.microsoft.com/office/drawing/2014/main" id="{04F5A621-F01B-E674-B44F-40876AF7DEAC}"/>
                  </a:ext>
                </a:extLst>
              </p:cNvPr>
              <p:cNvSpPr/>
              <p:nvPr/>
            </p:nvSpPr>
            <p:spPr>
              <a:xfrm>
                <a:off x="4563396" y="5033689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16" name="Freeform: Shape 515">
                <a:extLst>
                  <a:ext uri="{FF2B5EF4-FFF2-40B4-BE49-F238E27FC236}">
                    <a16:creationId xmlns:a16="http://schemas.microsoft.com/office/drawing/2014/main" id="{E7361F62-E4B3-A1B3-0F6C-92E27E30BDC5}"/>
                  </a:ext>
                </a:extLst>
              </p:cNvPr>
              <p:cNvSpPr/>
              <p:nvPr/>
            </p:nvSpPr>
            <p:spPr>
              <a:xfrm rot="9929104">
                <a:off x="5014636" y="5034536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17" name="Freeform: Shape 516">
                <a:extLst>
                  <a:ext uri="{FF2B5EF4-FFF2-40B4-BE49-F238E27FC236}">
                    <a16:creationId xmlns:a16="http://schemas.microsoft.com/office/drawing/2014/main" id="{EA3F6A2E-E087-4F9E-7C69-37BEE492E7CF}"/>
                  </a:ext>
                </a:extLst>
              </p:cNvPr>
              <p:cNvSpPr/>
              <p:nvPr/>
            </p:nvSpPr>
            <p:spPr>
              <a:xfrm>
                <a:off x="3443479" y="4888761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18" name="Freeform: Shape 517">
                <a:extLst>
                  <a:ext uri="{FF2B5EF4-FFF2-40B4-BE49-F238E27FC236}">
                    <a16:creationId xmlns:a16="http://schemas.microsoft.com/office/drawing/2014/main" id="{1F0B816E-E377-190E-2C51-B1723BCBA1E8}"/>
                  </a:ext>
                </a:extLst>
              </p:cNvPr>
              <p:cNvSpPr/>
              <p:nvPr/>
            </p:nvSpPr>
            <p:spPr>
              <a:xfrm>
                <a:off x="4131648" y="4800056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19" name="Freeform: Shape 518">
                <a:extLst>
                  <a:ext uri="{FF2B5EF4-FFF2-40B4-BE49-F238E27FC236}">
                    <a16:creationId xmlns:a16="http://schemas.microsoft.com/office/drawing/2014/main" id="{E9BC90CD-919A-9447-B2B9-383A1D664D2B}"/>
                  </a:ext>
                </a:extLst>
              </p:cNvPr>
              <p:cNvSpPr/>
              <p:nvPr/>
            </p:nvSpPr>
            <p:spPr>
              <a:xfrm rot="11320560">
                <a:off x="4559291" y="4817779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20" name="Freeform: Shape 519">
                <a:extLst>
                  <a:ext uri="{FF2B5EF4-FFF2-40B4-BE49-F238E27FC236}">
                    <a16:creationId xmlns:a16="http://schemas.microsoft.com/office/drawing/2014/main" id="{255C4ACB-F89B-7DFB-04C6-ACD9F2DAB29A}"/>
                  </a:ext>
                </a:extLst>
              </p:cNvPr>
              <p:cNvSpPr/>
              <p:nvPr/>
            </p:nvSpPr>
            <p:spPr>
              <a:xfrm rot="9929104">
                <a:off x="5021784" y="4825446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21" name="Freeform: Shape 520">
                <a:extLst>
                  <a:ext uri="{FF2B5EF4-FFF2-40B4-BE49-F238E27FC236}">
                    <a16:creationId xmlns:a16="http://schemas.microsoft.com/office/drawing/2014/main" id="{28900149-6DA0-12E5-690A-9CC6BFE78FF4}"/>
                  </a:ext>
                </a:extLst>
              </p:cNvPr>
              <p:cNvSpPr/>
              <p:nvPr/>
            </p:nvSpPr>
            <p:spPr>
              <a:xfrm>
                <a:off x="3882802" y="4633763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22" name="Freeform: Shape 521">
                <a:extLst>
                  <a:ext uri="{FF2B5EF4-FFF2-40B4-BE49-F238E27FC236}">
                    <a16:creationId xmlns:a16="http://schemas.microsoft.com/office/drawing/2014/main" id="{1380F5B9-B59C-4F5A-9D73-32BE4EC35E03}"/>
                  </a:ext>
                </a:extLst>
              </p:cNvPr>
              <p:cNvSpPr/>
              <p:nvPr/>
            </p:nvSpPr>
            <p:spPr>
              <a:xfrm>
                <a:off x="4252094" y="4664820"/>
                <a:ext cx="541252" cy="254330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23" name="Freeform: Shape 522">
                <a:extLst>
                  <a:ext uri="{FF2B5EF4-FFF2-40B4-BE49-F238E27FC236}">
                    <a16:creationId xmlns:a16="http://schemas.microsoft.com/office/drawing/2014/main" id="{FAE74E0E-7533-FD82-786F-444FD73DD084}"/>
                  </a:ext>
                </a:extLst>
              </p:cNvPr>
              <p:cNvSpPr/>
              <p:nvPr/>
            </p:nvSpPr>
            <p:spPr>
              <a:xfrm rot="21023745">
                <a:off x="3450373" y="4616132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24" name="Freeform: Shape 523">
                <a:extLst>
                  <a:ext uri="{FF2B5EF4-FFF2-40B4-BE49-F238E27FC236}">
                    <a16:creationId xmlns:a16="http://schemas.microsoft.com/office/drawing/2014/main" id="{2E0E2EE9-1374-E35A-4C87-80113FCBFE48}"/>
                  </a:ext>
                </a:extLst>
              </p:cNvPr>
              <p:cNvSpPr/>
              <p:nvPr/>
            </p:nvSpPr>
            <p:spPr>
              <a:xfrm rot="9929104">
                <a:off x="4780546" y="4650746"/>
                <a:ext cx="541252" cy="256645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pic>
            <p:nvPicPr>
              <p:cNvPr id="525" name="Picture 524">
                <a:extLst>
                  <a:ext uri="{FF2B5EF4-FFF2-40B4-BE49-F238E27FC236}">
                    <a16:creationId xmlns:a16="http://schemas.microsoft.com/office/drawing/2014/main" id="{CE259ED8-89FB-7BA8-00DB-0B4D1236EAA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742260" y="2124566"/>
                <a:ext cx="718977" cy="503284"/>
              </a:xfrm>
              <a:prstGeom prst="rect">
                <a:avLst/>
              </a:prstGeom>
            </p:spPr>
          </p:pic>
          <p:grpSp>
            <p:nvGrpSpPr>
              <p:cNvPr id="526" name="Group 525">
                <a:extLst>
                  <a:ext uri="{FF2B5EF4-FFF2-40B4-BE49-F238E27FC236}">
                    <a16:creationId xmlns:a16="http://schemas.microsoft.com/office/drawing/2014/main" id="{728CB598-093E-DB62-2009-E1CA34807041}"/>
                  </a:ext>
                </a:extLst>
              </p:cNvPr>
              <p:cNvGrpSpPr/>
              <p:nvPr/>
            </p:nvGrpSpPr>
            <p:grpSpPr>
              <a:xfrm>
                <a:off x="3437664" y="2383586"/>
                <a:ext cx="303058" cy="1148288"/>
                <a:chOff x="4397371" y="3673264"/>
                <a:chExt cx="303058" cy="1148288"/>
              </a:xfrm>
            </p:grpSpPr>
            <p:sp>
              <p:nvSpPr>
                <p:cNvPr id="619" name="Flowchart: Magnetic Disk 618">
                  <a:extLst>
                    <a:ext uri="{FF2B5EF4-FFF2-40B4-BE49-F238E27FC236}">
                      <a16:creationId xmlns:a16="http://schemas.microsoft.com/office/drawing/2014/main" id="{8A2F76D4-FF58-CDE5-7BE9-5406FE322946}"/>
                    </a:ext>
                  </a:extLst>
                </p:cNvPr>
                <p:cNvSpPr/>
                <p:nvPr/>
              </p:nvSpPr>
              <p:spPr>
                <a:xfrm>
                  <a:off x="4397371" y="3673264"/>
                  <a:ext cx="303058" cy="229888"/>
                </a:xfrm>
                <a:prstGeom prst="flowChartMagneticDisk">
                  <a:avLst/>
                </a:prstGeom>
                <a:solidFill>
                  <a:schemeClr val="tx1"/>
                </a:solidFill>
                <a:ln w="12700">
                  <a:solidFill>
                    <a:schemeClr val="bg1"/>
                  </a:solidFill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721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620" name="Rectangle 619">
                  <a:extLst>
                    <a:ext uri="{FF2B5EF4-FFF2-40B4-BE49-F238E27FC236}">
                      <a16:creationId xmlns:a16="http://schemas.microsoft.com/office/drawing/2014/main" id="{900D22BD-ACC8-7A71-4250-EFD5D69B891C}"/>
                    </a:ext>
                  </a:extLst>
                </p:cNvPr>
                <p:cNvSpPr/>
                <p:nvPr/>
              </p:nvSpPr>
              <p:spPr>
                <a:xfrm>
                  <a:off x="4493993" y="3888248"/>
                  <a:ext cx="107955" cy="933304"/>
                </a:xfrm>
                <a:prstGeom prst="rect">
                  <a:avLst/>
                </a:prstGeom>
                <a:gradFill flip="none" rotWithShape="1">
                  <a:gsLst>
                    <a:gs pos="0">
                      <a:srgbClr val="66FF66">
                        <a:shade val="30000"/>
                        <a:satMod val="115000"/>
                      </a:srgbClr>
                    </a:gs>
                    <a:gs pos="50000">
                      <a:srgbClr val="66FF66">
                        <a:shade val="67500"/>
                        <a:satMod val="115000"/>
                      </a:srgbClr>
                    </a:gs>
                    <a:gs pos="100000">
                      <a:srgbClr val="66FF66">
                        <a:shade val="100000"/>
                        <a:satMod val="115000"/>
                      </a:srgbClr>
                    </a:gs>
                  </a:gsLst>
                  <a:lin ang="2700000" scaled="1"/>
                  <a:tileRect/>
                </a:gradFill>
                <a:ln>
                  <a:solidFill>
                    <a:schemeClr val="accent6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154" dirty="0"/>
                </a:p>
              </p:txBody>
            </p:sp>
          </p:grpSp>
          <p:sp>
            <p:nvSpPr>
              <p:cNvPr id="527" name="Freeform: Shape 526">
                <a:extLst>
                  <a:ext uri="{FF2B5EF4-FFF2-40B4-BE49-F238E27FC236}">
                    <a16:creationId xmlns:a16="http://schemas.microsoft.com/office/drawing/2014/main" id="{C450BE7A-4174-65C4-C5D4-E7BA0BAF9053}"/>
                  </a:ext>
                </a:extLst>
              </p:cNvPr>
              <p:cNvSpPr/>
              <p:nvPr/>
            </p:nvSpPr>
            <p:spPr>
              <a:xfrm>
                <a:off x="3457839" y="4579882"/>
                <a:ext cx="2087312" cy="224664"/>
              </a:xfrm>
              <a:custGeom>
                <a:avLst/>
                <a:gdLst>
                  <a:gd name="connsiteX0" fmla="*/ 11 w 2087312"/>
                  <a:gd name="connsiteY0" fmla="*/ 189053 h 224664"/>
                  <a:gd name="connsiteX1" fmla="*/ 3869 w 2087312"/>
                  <a:gd name="connsiteY1" fmla="*/ 154329 h 224664"/>
                  <a:gd name="connsiteX2" fmla="*/ 19302 w 2087312"/>
                  <a:gd name="connsiteY2" fmla="*/ 138896 h 224664"/>
                  <a:gd name="connsiteX3" fmla="*/ 38593 w 2087312"/>
                  <a:gd name="connsiteY3" fmla="*/ 115747 h 224664"/>
                  <a:gd name="connsiteX4" fmla="*/ 46310 w 2087312"/>
                  <a:gd name="connsiteY4" fmla="*/ 104172 h 224664"/>
                  <a:gd name="connsiteX5" fmla="*/ 57885 w 2087312"/>
                  <a:gd name="connsiteY5" fmla="*/ 96456 h 224664"/>
                  <a:gd name="connsiteX6" fmla="*/ 73317 w 2087312"/>
                  <a:gd name="connsiteY6" fmla="*/ 84881 h 224664"/>
                  <a:gd name="connsiteX7" fmla="*/ 84892 w 2087312"/>
                  <a:gd name="connsiteY7" fmla="*/ 77165 h 224664"/>
                  <a:gd name="connsiteX8" fmla="*/ 92609 w 2087312"/>
                  <a:gd name="connsiteY8" fmla="*/ 69448 h 224664"/>
                  <a:gd name="connsiteX9" fmla="*/ 119616 w 2087312"/>
                  <a:gd name="connsiteY9" fmla="*/ 57874 h 224664"/>
                  <a:gd name="connsiteX10" fmla="*/ 208355 w 2087312"/>
                  <a:gd name="connsiteY10" fmla="*/ 50157 h 224664"/>
                  <a:gd name="connsiteX11" fmla="*/ 320244 w 2087312"/>
                  <a:gd name="connsiteY11" fmla="*/ 61732 h 224664"/>
                  <a:gd name="connsiteX12" fmla="*/ 335677 w 2087312"/>
                  <a:gd name="connsiteY12" fmla="*/ 81023 h 224664"/>
                  <a:gd name="connsiteX13" fmla="*/ 351110 w 2087312"/>
                  <a:gd name="connsiteY13" fmla="*/ 92598 h 224664"/>
                  <a:gd name="connsiteX14" fmla="*/ 381976 w 2087312"/>
                  <a:gd name="connsiteY14" fmla="*/ 127322 h 224664"/>
                  <a:gd name="connsiteX15" fmla="*/ 401267 w 2087312"/>
                  <a:gd name="connsiteY15" fmla="*/ 135038 h 224664"/>
                  <a:gd name="connsiteX16" fmla="*/ 412842 w 2087312"/>
                  <a:gd name="connsiteY16" fmla="*/ 142755 h 224664"/>
                  <a:gd name="connsiteX17" fmla="*/ 420558 w 2087312"/>
                  <a:gd name="connsiteY17" fmla="*/ 154329 h 224664"/>
                  <a:gd name="connsiteX18" fmla="*/ 474573 w 2087312"/>
                  <a:gd name="connsiteY18" fmla="*/ 142755 h 224664"/>
                  <a:gd name="connsiteX19" fmla="*/ 490006 w 2087312"/>
                  <a:gd name="connsiteY19" fmla="*/ 111889 h 224664"/>
                  <a:gd name="connsiteX20" fmla="*/ 497723 w 2087312"/>
                  <a:gd name="connsiteY20" fmla="*/ 88739 h 224664"/>
                  <a:gd name="connsiteX21" fmla="*/ 517014 w 2087312"/>
                  <a:gd name="connsiteY21" fmla="*/ 81023 h 224664"/>
                  <a:gd name="connsiteX22" fmla="*/ 547880 w 2087312"/>
                  <a:gd name="connsiteY22" fmla="*/ 69448 h 224664"/>
                  <a:gd name="connsiteX23" fmla="*/ 571029 w 2087312"/>
                  <a:gd name="connsiteY23" fmla="*/ 54015 h 224664"/>
                  <a:gd name="connsiteX24" fmla="*/ 640477 w 2087312"/>
                  <a:gd name="connsiteY24" fmla="*/ 54015 h 224664"/>
                  <a:gd name="connsiteX25" fmla="*/ 655910 w 2087312"/>
                  <a:gd name="connsiteY25" fmla="*/ 65590 h 224664"/>
                  <a:gd name="connsiteX26" fmla="*/ 763940 w 2087312"/>
                  <a:gd name="connsiteY26" fmla="*/ 77165 h 224664"/>
                  <a:gd name="connsiteX27" fmla="*/ 794806 w 2087312"/>
                  <a:gd name="connsiteY27" fmla="*/ 100314 h 224664"/>
                  <a:gd name="connsiteX28" fmla="*/ 829530 w 2087312"/>
                  <a:gd name="connsiteY28" fmla="*/ 115747 h 224664"/>
                  <a:gd name="connsiteX29" fmla="*/ 837247 w 2087312"/>
                  <a:gd name="connsiteY29" fmla="*/ 127322 h 224664"/>
                  <a:gd name="connsiteX30" fmla="*/ 868112 w 2087312"/>
                  <a:gd name="connsiteY30" fmla="*/ 111889 h 224664"/>
                  <a:gd name="connsiteX31" fmla="*/ 906695 w 2087312"/>
                  <a:gd name="connsiteY31" fmla="*/ 96456 h 224664"/>
                  <a:gd name="connsiteX32" fmla="*/ 1037874 w 2087312"/>
                  <a:gd name="connsiteY32" fmla="*/ 92598 h 224664"/>
                  <a:gd name="connsiteX33" fmla="*/ 1068740 w 2087312"/>
                  <a:gd name="connsiteY33" fmla="*/ 73307 h 224664"/>
                  <a:gd name="connsiteX34" fmla="*/ 1111181 w 2087312"/>
                  <a:gd name="connsiteY34" fmla="*/ 88739 h 224664"/>
                  <a:gd name="connsiteX35" fmla="*/ 1118897 w 2087312"/>
                  <a:gd name="connsiteY35" fmla="*/ 96456 h 224664"/>
                  <a:gd name="connsiteX36" fmla="*/ 1126614 w 2087312"/>
                  <a:gd name="connsiteY36" fmla="*/ 108031 h 224664"/>
                  <a:gd name="connsiteX37" fmla="*/ 1149763 w 2087312"/>
                  <a:gd name="connsiteY37" fmla="*/ 127322 h 224664"/>
                  <a:gd name="connsiteX38" fmla="*/ 1157480 w 2087312"/>
                  <a:gd name="connsiteY38" fmla="*/ 138896 h 224664"/>
                  <a:gd name="connsiteX39" fmla="*/ 1169054 w 2087312"/>
                  <a:gd name="connsiteY39" fmla="*/ 142755 h 224664"/>
                  <a:gd name="connsiteX40" fmla="*/ 1196062 w 2087312"/>
                  <a:gd name="connsiteY40" fmla="*/ 150471 h 224664"/>
                  <a:gd name="connsiteX41" fmla="*/ 1211495 w 2087312"/>
                  <a:gd name="connsiteY41" fmla="*/ 162046 h 224664"/>
                  <a:gd name="connsiteX42" fmla="*/ 1219211 w 2087312"/>
                  <a:gd name="connsiteY42" fmla="*/ 173620 h 224664"/>
                  <a:gd name="connsiteX43" fmla="*/ 1238502 w 2087312"/>
                  <a:gd name="connsiteY43" fmla="*/ 177479 h 224664"/>
                  <a:gd name="connsiteX44" fmla="*/ 1273226 w 2087312"/>
                  <a:gd name="connsiteY44" fmla="*/ 204486 h 224664"/>
                  <a:gd name="connsiteX45" fmla="*/ 1296376 w 2087312"/>
                  <a:gd name="connsiteY45" fmla="*/ 212203 h 224664"/>
                  <a:gd name="connsiteX46" fmla="*/ 1373540 w 2087312"/>
                  <a:gd name="connsiteY46" fmla="*/ 212203 h 224664"/>
                  <a:gd name="connsiteX47" fmla="*/ 1388973 w 2087312"/>
                  <a:gd name="connsiteY47" fmla="*/ 200628 h 224664"/>
                  <a:gd name="connsiteX48" fmla="*/ 1400548 w 2087312"/>
                  <a:gd name="connsiteY48" fmla="*/ 192912 h 224664"/>
                  <a:gd name="connsiteX49" fmla="*/ 1427555 w 2087312"/>
                  <a:gd name="connsiteY49" fmla="*/ 173620 h 224664"/>
                  <a:gd name="connsiteX50" fmla="*/ 1481571 w 2087312"/>
                  <a:gd name="connsiteY50" fmla="*/ 150471 h 224664"/>
                  <a:gd name="connsiteX51" fmla="*/ 1493145 w 2087312"/>
                  <a:gd name="connsiteY51" fmla="*/ 142755 h 224664"/>
                  <a:gd name="connsiteX52" fmla="*/ 1531728 w 2087312"/>
                  <a:gd name="connsiteY52" fmla="*/ 127322 h 224664"/>
                  <a:gd name="connsiteX53" fmla="*/ 1539444 w 2087312"/>
                  <a:gd name="connsiteY53" fmla="*/ 115747 h 224664"/>
                  <a:gd name="connsiteX54" fmla="*/ 1551019 w 2087312"/>
                  <a:gd name="connsiteY54" fmla="*/ 111889 h 224664"/>
                  <a:gd name="connsiteX55" fmla="*/ 1570310 w 2087312"/>
                  <a:gd name="connsiteY55" fmla="*/ 104172 h 224664"/>
                  <a:gd name="connsiteX56" fmla="*/ 1585743 w 2087312"/>
                  <a:gd name="connsiteY56" fmla="*/ 96456 h 224664"/>
                  <a:gd name="connsiteX57" fmla="*/ 1616609 w 2087312"/>
                  <a:gd name="connsiteY57" fmla="*/ 92598 h 224664"/>
                  <a:gd name="connsiteX58" fmla="*/ 1666766 w 2087312"/>
                  <a:gd name="connsiteY58" fmla="*/ 81023 h 224664"/>
                  <a:gd name="connsiteX59" fmla="*/ 1740072 w 2087312"/>
                  <a:gd name="connsiteY59" fmla="*/ 69448 h 224664"/>
                  <a:gd name="connsiteX60" fmla="*/ 1809520 w 2087312"/>
                  <a:gd name="connsiteY60" fmla="*/ 77165 h 224664"/>
                  <a:gd name="connsiteX61" fmla="*/ 1844244 w 2087312"/>
                  <a:gd name="connsiteY61" fmla="*/ 100314 h 224664"/>
                  <a:gd name="connsiteX62" fmla="*/ 1859677 w 2087312"/>
                  <a:gd name="connsiteY62" fmla="*/ 104172 h 224664"/>
                  <a:gd name="connsiteX63" fmla="*/ 1925267 w 2087312"/>
                  <a:gd name="connsiteY63" fmla="*/ 123463 h 224664"/>
                  <a:gd name="connsiteX64" fmla="*/ 1936842 w 2087312"/>
                  <a:gd name="connsiteY64" fmla="*/ 127322 h 224664"/>
                  <a:gd name="connsiteX65" fmla="*/ 1959991 w 2087312"/>
                  <a:gd name="connsiteY65" fmla="*/ 138896 h 224664"/>
                  <a:gd name="connsiteX66" fmla="*/ 2041014 w 2087312"/>
                  <a:gd name="connsiteY66" fmla="*/ 142755 h 224664"/>
                  <a:gd name="connsiteX67" fmla="*/ 2056447 w 2087312"/>
                  <a:gd name="connsiteY67" fmla="*/ 146613 h 224664"/>
                  <a:gd name="connsiteX68" fmla="*/ 2071880 w 2087312"/>
                  <a:gd name="connsiteY68" fmla="*/ 158188 h 224664"/>
                  <a:gd name="connsiteX69" fmla="*/ 2087312 w 2087312"/>
                  <a:gd name="connsiteY69" fmla="*/ 154329 h 224664"/>
                  <a:gd name="connsiteX70" fmla="*/ 2025581 w 2087312"/>
                  <a:gd name="connsiteY70" fmla="*/ 127322 h 224664"/>
                  <a:gd name="connsiteX71" fmla="*/ 2017864 w 2087312"/>
                  <a:gd name="connsiteY71" fmla="*/ 119605 h 224664"/>
                  <a:gd name="connsiteX72" fmla="*/ 1948416 w 2087312"/>
                  <a:gd name="connsiteY72" fmla="*/ 108031 h 224664"/>
                  <a:gd name="connsiteX73" fmla="*/ 1932983 w 2087312"/>
                  <a:gd name="connsiteY73" fmla="*/ 88739 h 224664"/>
                  <a:gd name="connsiteX74" fmla="*/ 1917550 w 2087312"/>
                  <a:gd name="connsiteY74" fmla="*/ 84881 h 224664"/>
                  <a:gd name="connsiteX75" fmla="*/ 1890543 w 2087312"/>
                  <a:gd name="connsiteY75" fmla="*/ 81023 h 224664"/>
                  <a:gd name="connsiteX76" fmla="*/ 1855819 w 2087312"/>
                  <a:gd name="connsiteY76" fmla="*/ 69448 h 224664"/>
                  <a:gd name="connsiteX77" fmla="*/ 1824953 w 2087312"/>
                  <a:gd name="connsiteY77" fmla="*/ 54015 h 224664"/>
                  <a:gd name="connsiteX78" fmla="*/ 1797945 w 2087312"/>
                  <a:gd name="connsiteY78" fmla="*/ 34724 h 224664"/>
                  <a:gd name="connsiteX79" fmla="*/ 1786371 w 2087312"/>
                  <a:gd name="connsiteY79" fmla="*/ 23150 h 224664"/>
                  <a:gd name="connsiteX80" fmla="*/ 1686057 w 2087312"/>
                  <a:gd name="connsiteY80" fmla="*/ 27008 h 224664"/>
                  <a:gd name="connsiteX81" fmla="*/ 1662907 w 2087312"/>
                  <a:gd name="connsiteY81" fmla="*/ 30866 h 224664"/>
                  <a:gd name="connsiteX82" fmla="*/ 1624325 w 2087312"/>
                  <a:gd name="connsiteY82" fmla="*/ 50157 h 224664"/>
                  <a:gd name="connsiteX83" fmla="*/ 1570310 w 2087312"/>
                  <a:gd name="connsiteY83" fmla="*/ 54015 h 224664"/>
                  <a:gd name="connsiteX84" fmla="*/ 1539444 w 2087312"/>
                  <a:gd name="connsiteY84" fmla="*/ 57874 h 224664"/>
                  <a:gd name="connsiteX85" fmla="*/ 1489287 w 2087312"/>
                  <a:gd name="connsiteY85" fmla="*/ 77165 h 224664"/>
                  <a:gd name="connsiteX86" fmla="*/ 1458421 w 2087312"/>
                  <a:gd name="connsiteY86" fmla="*/ 100314 h 224664"/>
                  <a:gd name="connsiteX87" fmla="*/ 1435272 w 2087312"/>
                  <a:gd name="connsiteY87" fmla="*/ 104172 h 224664"/>
                  <a:gd name="connsiteX88" fmla="*/ 1412123 w 2087312"/>
                  <a:gd name="connsiteY88" fmla="*/ 127322 h 224664"/>
                  <a:gd name="connsiteX89" fmla="*/ 1400548 w 2087312"/>
                  <a:gd name="connsiteY89" fmla="*/ 142755 h 224664"/>
                  <a:gd name="connsiteX90" fmla="*/ 1392831 w 2087312"/>
                  <a:gd name="connsiteY90" fmla="*/ 150471 h 224664"/>
                  <a:gd name="connsiteX91" fmla="*/ 1373540 w 2087312"/>
                  <a:gd name="connsiteY91" fmla="*/ 169762 h 224664"/>
                  <a:gd name="connsiteX92" fmla="*/ 1358107 w 2087312"/>
                  <a:gd name="connsiteY92" fmla="*/ 173620 h 224664"/>
                  <a:gd name="connsiteX93" fmla="*/ 1292517 w 2087312"/>
                  <a:gd name="connsiteY93" fmla="*/ 165904 h 224664"/>
                  <a:gd name="connsiteX94" fmla="*/ 1284801 w 2087312"/>
                  <a:gd name="connsiteY94" fmla="*/ 154329 h 224664"/>
                  <a:gd name="connsiteX95" fmla="*/ 1269368 w 2087312"/>
                  <a:gd name="connsiteY95" fmla="*/ 138896 h 224664"/>
                  <a:gd name="connsiteX96" fmla="*/ 1246219 w 2087312"/>
                  <a:gd name="connsiteY96" fmla="*/ 135038 h 224664"/>
                  <a:gd name="connsiteX97" fmla="*/ 1230786 w 2087312"/>
                  <a:gd name="connsiteY97" fmla="*/ 127322 h 224664"/>
                  <a:gd name="connsiteX98" fmla="*/ 1180629 w 2087312"/>
                  <a:gd name="connsiteY98" fmla="*/ 123463 h 224664"/>
                  <a:gd name="connsiteX99" fmla="*/ 1161338 w 2087312"/>
                  <a:gd name="connsiteY99" fmla="*/ 96456 h 224664"/>
                  <a:gd name="connsiteX100" fmla="*/ 1157480 w 2087312"/>
                  <a:gd name="connsiteY100" fmla="*/ 81023 h 224664"/>
                  <a:gd name="connsiteX101" fmla="*/ 1142047 w 2087312"/>
                  <a:gd name="connsiteY101" fmla="*/ 73307 h 224664"/>
                  <a:gd name="connsiteX102" fmla="*/ 1130472 w 2087312"/>
                  <a:gd name="connsiteY102" fmla="*/ 69448 h 224664"/>
                  <a:gd name="connsiteX103" fmla="*/ 1103464 w 2087312"/>
                  <a:gd name="connsiteY103" fmla="*/ 61732 h 224664"/>
                  <a:gd name="connsiteX104" fmla="*/ 1076457 w 2087312"/>
                  <a:gd name="connsiteY104" fmla="*/ 38582 h 224664"/>
                  <a:gd name="connsiteX105" fmla="*/ 1053307 w 2087312"/>
                  <a:gd name="connsiteY105" fmla="*/ 30866 h 224664"/>
                  <a:gd name="connsiteX106" fmla="*/ 960710 w 2087312"/>
                  <a:gd name="connsiteY106" fmla="*/ 34724 h 224664"/>
                  <a:gd name="connsiteX107" fmla="*/ 945277 w 2087312"/>
                  <a:gd name="connsiteY107" fmla="*/ 50157 h 224664"/>
                  <a:gd name="connsiteX108" fmla="*/ 933702 w 2087312"/>
                  <a:gd name="connsiteY108" fmla="*/ 54015 h 224664"/>
                  <a:gd name="connsiteX109" fmla="*/ 856538 w 2087312"/>
                  <a:gd name="connsiteY109" fmla="*/ 61732 h 224664"/>
                  <a:gd name="connsiteX110" fmla="*/ 798664 w 2087312"/>
                  <a:gd name="connsiteY110" fmla="*/ 46299 h 224664"/>
                  <a:gd name="connsiteX111" fmla="*/ 779373 w 2087312"/>
                  <a:gd name="connsiteY111" fmla="*/ 42441 h 224664"/>
                  <a:gd name="connsiteX112" fmla="*/ 748507 w 2087312"/>
                  <a:gd name="connsiteY112" fmla="*/ 11575 h 224664"/>
                  <a:gd name="connsiteX113" fmla="*/ 736933 w 2087312"/>
                  <a:gd name="connsiteY113" fmla="*/ 3858 h 224664"/>
                  <a:gd name="connsiteX114" fmla="*/ 717642 w 2087312"/>
                  <a:gd name="connsiteY114" fmla="*/ 0 h 224664"/>
                  <a:gd name="connsiteX115" fmla="*/ 520872 w 2087312"/>
                  <a:gd name="connsiteY115" fmla="*/ 3858 h 224664"/>
                  <a:gd name="connsiteX116" fmla="*/ 513155 w 2087312"/>
                  <a:gd name="connsiteY116" fmla="*/ 11575 h 224664"/>
                  <a:gd name="connsiteX117" fmla="*/ 490006 w 2087312"/>
                  <a:gd name="connsiteY117" fmla="*/ 19291 h 224664"/>
                  <a:gd name="connsiteX118" fmla="*/ 482290 w 2087312"/>
                  <a:gd name="connsiteY118" fmla="*/ 30866 h 224664"/>
                  <a:gd name="connsiteX119" fmla="*/ 459140 w 2087312"/>
                  <a:gd name="connsiteY119" fmla="*/ 50157 h 224664"/>
                  <a:gd name="connsiteX120" fmla="*/ 451424 w 2087312"/>
                  <a:gd name="connsiteY120" fmla="*/ 61732 h 224664"/>
                  <a:gd name="connsiteX121" fmla="*/ 428274 w 2087312"/>
                  <a:gd name="connsiteY121" fmla="*/ 81023 h 224664"/>
                  <a:gd name="connsiteX122" fmla="*/ 405125 w 2087312"/>
                  <a:gd name="connsiteY122" fmla="*/ 84881 h 224664"/>
                  <a:gd name="connsiteX123" fmla="*/ 389692 w 2087312"/>
                  <a:gd name="connsiteY123" fmla="*/ 96456 h 224664"/>
                  <a:gd name="connsiteX124" fmla="*/ 374259 w 2087312"/>
                  <a:gd name="connsiteY124" fmla="*/ 92598 h 224664"/>
                  <a:gd name="connsiteX125" fmla="*/ 362685 w 2087312"/>
                  <a:gd name="connsiteY125" fmla="*/ 73307 h 224664"/>
                  <a:gd name="connsiteX126" fmla="*/ 343393 w 2087312"/>
                  <a:gd name="connsiteY126" fmla="*/ 38582 h 224664"/>
                  <a:gd name="connsiteX127" fmla="*/ 339535 w 2087312"/>
                  <a:gd name="connsiteY127" fmla="*/ 27008 h 224664"/>
                  <a:gd name="connsiteX128" fmla="*/ 300953 w 2087312"/>
                  <a:gd name="connsiteY128" fmla="*/ 7717 h 224664"/>
                  <a:gd name="connsiteX129" fmla="*/ 57885 w 2087312"/>
                  <a:gd name="connsiteY129" fmla="*/ 11575 h 224664"/>
                  <a:gd name="connsiteX130" fmla="*/ 34735 w 2087312"/>
                  <a:gd name="connsiteY130" fmla="*/ 19291 h 224664"/>
                  <a:gd name="connsiteX131" fmla="*/ 23161 w 2087312"/>
                  <a:gd name="connsiteY131" fmla="*/ 30866 h 224664"/>
                  <a:gd name="connsiteX132" fmla="*/ 15444 w 2087312"/>
                  <a:gd name="connsiteY132" fmla="*/ 42441 h 224664"/>
                  <a:gd name="connsiteX133" fmla="*/ 3869 w 2087312"/>
                  <a:gd name="connsiteY133" fmla="*/ 57874 h 224664"/>
                  <a:gd name="connsiteX134" fmla="*/ 11 w 2087312"/>
                  <a:gd name="connsiteY134" fmla="*/ 189053 h 2246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</a:cxnLst>
                <a:rect l="l" t="t" r="r" b="b"/>
                <a:pathLst>
                  <a:path w="2087312" h="224664">
                    <a:moveTo>
                      <a:pt x="11" y="189053"/>
                    </a:moveTo>
                    <a:cubicBezTo>
                      <a:pt x="11" y="205129"/>
                      <a:pt x="-312" y="165199"/>
                      <a:pt x="3869" y="154329"/>
                    </a:cubicBezTo>
                    <a:cubicBezTo>
                      <a:pt x="6481" y="147539"/>
                      <a:pt x="14435" y="144304"/>
                      <a:pt x="19302" y="138896"/>
                    </a:cubicBezTo>
                    <a:cubicBezTo>
                      <a:pt x="26021" y="131430"/>
                      <a:pt x="32426" y="123676"/>
                      <a:pt x="38593" y="115747"/>
                    </a:cubicBezTo>
                    <a:cubicBezTo>
                      <a:pt x="41440" y="112087"/>
                      <a:pt x="43031" y="107451"/>
                      <a:pt x="46310" y="104172"/>
                    </a:cubicBezTo>
                    <a:cubicBezTo>
                      <a:pt x="49589" y="100893"/>
                      <a:pt x="54112" y="99151"/>
                      <a:pt x="57885" y="96456"/>
                    </a:cubicBezTo>
                    <a:cubicBezTo>
                      <a:pt x="63117" y="92718"/>
                      <a:pt x="68085" y="88619"/>
                      <a:pt x="73317" y="84881"/>
                    </a:cubicBezTo>
                    <a:cubicBezTo>
                      <a:pt x="77090" y="82186"/>
                      <a:pt x="81271" y="80062"/>
                      <a:pt x="84892" y="77165"/>
                    </a:cubicBezTo>
                    <a:cubicBezTo>
                      <a:pt x="87733" y="74893"/>
                      <a:pt x="89429" y="71215"/>
                      <a:pt x="92609" y="69448"/>
                    </a:cubicBezTo>
                    <a:cubicBezTo>
                      <a:pt x="101171" y="64692"/>
                      <a:pt x="110412" y="61221"/>
                      <a:pt x="119616" y="57874"/>
                    </a:cubicBezTo>
                    <a:cubicBezTo>
                      <a:pt x="144480" y="48832"/>
                      <a:pt x="195772" y="50819"/>
                      <a:pt x="208355" y="50157"/>
                    </a:cubicBezTo>
                    <a:cubicBezTo>
                      <a:pt x="245651" y="54015"/>
                      <a:pt x="283227" y="55762"/>
                      <a:pt x="320244" y="61732"/>
                    </a:cubicBezTo>
                    <a:cubicBezTo>
                      <a:pt x="324799" y="62467"/>
                      <a:pt x="334154" y="79500"/>
                      <a:pt x="335677" y="81023"/>
                    </a:cubicBezTo>
                    <a:cubicBezTo>
                      <a:pt x="340224" y="85570"/>
                      <a:pt x="346563" y="88051"/>
                      <a:pt x="351110" y="92598"/>
                    </a:cubicBezTo>
                    <a:cubicBezTo>
                      <a:pt x="370206" y="111694"/>
                      <a:pt x="355218" y="108591"/>
                      <a:pt x="381976" y="127322"/>
                    </a:cubicBezTo>
                    <a:cubicBezTo>
                      <a:pt x="387650" y="131294"/>
                      <a:pt x="395073" y="131941"/>
                      <a:pt x="401267" y="135038"/>
                    </a:cubicBezTo>
                    <a:cubicBezTo>
                      <a:pt x="405415" y="137112"/>
                      <a:pt x="408984" y="140183"/>
                      <a:pt x="412842" y="142755"/>
                    </a:cubicBezTo>
                    <a:cubicBezTo>
                      <a:pt x="415414" y="146613"/>
                      <a:pt x="416700" y="151757"/>
                      <a:pt x="420558" y="154329"/>
                    </a:cubicBezTo>
                    <a:cubicBezTo>
                      <a:pt x="438152" y="166059"/>
                      <a:pt x="460523" y="148375"/>
                      <a:pt x="474573" y="142755"/>
                    </a:cubicBezTo>
                    <a:cubicBezTo>
                      <a:pt x="479717" y="132466"/>
                      <a:pt x="485475" y="122462"/>
                      <a:pt x="490006" y="111889"/>
                    </a:cubicBezTo>
                    <a:cubicBezTo>
                      <a:pt x="493210" y="104413"/>
                      <a:pt x="492367" y="94861"/>
                      <a:pt x="497723" y="88739"/>
                    </a:cubicBezTo>
                    <a:cubicBezTo>
                      <a:pt x="502284" y="83527"/>
                      <a:pt x="510819" y="84120"/>
                      <a:pt x="517014" y="81023"/>
                    </a:cubicBezTo>
                    <a:cubicBezTo>
                      <a:pt x="543509" y="67776"/>
                      <a:pt x="510656" y="76894"/>
                      <a:pt x="547880" y="69448"/>
                    </a:cubicBezTo>
                    <a:cubicBezTo>
                      <a:pt x="555596" y="64304"/>
                      <a:pt x="562734" y="58162"/>
                      <a:pt x="571029" y="54015"/>
                    </a:cubicBezTo>
                    <a:cubicBezTo>
                      <a:pt x="589560" y="44750"/>
                      <a:pt x="630242" y="53284"/>
                      <a:pt x="640477" y="54015"/>
                    </a:cubicBezTo>
                    <a:cubicBezTo>
                      <a:pt x="645621" y="57873"/>
                      <a:pt x="649974" y="63117"/>
                      <a:pt x="655910" y="65590"/>
                    </a:cubicBezTo>
                    <a:cubicBezTo>
                      <a:pt x="686375" y="78284"/>
                      <a:pt x="737828" y="75859"/>
                      <a:pt x="763940" y="77165"/>
                    </a:cubicBezTo>
                    <a:cubicBezTo>
                      <a:pt x="774792" y="88015"/>
                      <a:pt x="777358" y="91590"/>
                      <a:pt x="794806" y="100314"/>
                    </a:cubicBezTo>
                    <a:cubicBezTo>
                      <a:pt x="849914" y="127869"/>
                      <a:pt x="795475" y="93046"/>
                      <a:pt x="829530" y="115747"/>
                    </a:cubicBezTo>
                    <a:cubicBezTo>
                      <a:pt x="832102" y="119605"/>
                      <a:pt x="832848" y="125856"/>
                      <a:pt x="837247" y="127322"/>
                    </a:cubicBezTo>
                    <a:cubicBezTo>
                      <a:pt x="847404" y="130707"/>
                      <a:pt x="862400" y="115969"/>
                      <a:pt x="868112" y="111889"/>
                    </a:cubicBezTo>
                    <a:cubicBezTo>
                      <a:pt x="880873" y="102774"/>
                      <a:pt x="888562" y="97783"/>
                      <a:pt x="906695" y="96456"/>
                    </a:cubicBezTo>
                    <a:cubicBezTo>
                      <a:pt x="950324" y="93264"/>
                      <a:pt x="994148" y="93884"/>
                      <a:pt x="1037874" y="92598"/>
                    </a:cubicBezTo>
                    <a:cubicBezTo>
                      <a:pt x="1042119" y="89414"/>
                      <a:pt x="1061677" y="73307"/>
                      <a:pt x="1068740" y="73307"/>
                    </a:cubicBezTo>
                    <a:cubicBezTo>
                      <a:pt x="1082685" y="73307"/>
                      <a:pt x="1098795" y="82546"/>
                      <a:pt x="1111181" y="88739"/>
                    </a:cubicBezTo>
                    <a:cubicBezTo>
                      <a:pt x="1113753" y="91311"/>
                      <a:pt x="1116625" y="93615"/>
                      <a:pt x="1118897" y="96456"/>
                    </a:cubicBezTo>
                    <a:cubicBezTo>
                      <a:pt x="1121794" y="100077"/>
                      <a:pt x="1123335" y="104752"/>
                      <a:pt x="1126614" y="108031"/>
                    </a:cubicBezTo>
                    <a:cubicBezTo>
                      <a:pt x="1133716" y="115133"/>
                      <a:pt x="1142660" y="120220"/>
                      <a:pt x="1149763" y="127322"/>
                    </a:cubicBezTo>
                    <a:cubicBezTo>
                      <a:pt x="1153042" y="130601"/>
                      <a:pt x="1153859" y="135999"/>
                      <a:pt x="1157480" y="138896"/>
                    </a:cubicBezTo>
                    <a:cubicBezTo>
                      <a:pt x="1160656" y="141437"/>
                      <a:pt x="1165144" y="141638"/>
                      <a:pt x="1169054" y="142755"/>
                    </a:cubicBezTo>
                    <a:cubicBezTo>
                      <a:pt x="1203001" y="152455"/>
                      <a:pt x="1168283" y="141212"/>
                      <a:pt x="1196062" y="150471"/>
                    </a:cubicBezTo>
                    <a:cubicBezTo>
                      <a:pt x="1201206" y="154329"/>
                      <a:pt x="1206948" y="157499"/>
                      <a:pt x="1211495" y="162046"/>
                    </a:cubicBezTo>
                    <a:cubicBezTo>
                      <a:pt x="1214774" y="165325"/>
                      <a:pt x="1215185" y="171319"/>
                      <a:pt x="1219211" y="173620"/>
                    </a:cubicBezTo>
                    <a:cubicBezTo>
                      <a:pt x="1224905" y="176874"/>
                      <a:pt x="1232072" y="176193"/>
                      <a:pt x="1238502" y="177479"/>
                    </a:cubicBezTo>
                    <a:cubicBezTo>
                      <a:pt x="1250077" y="186481"/>
                      <a:pt x="1259315" y="199849"/>
                      <a:pt x="1273226" y="204486"/>
                    </a:cubicBezTo>
                    <a:lnTo>
                      <a:pt x="1296376" y="212203"/>
                    </a:lnTo>
                    <a:cubicBezTo>
                      <a:pt x="1324298" y="230818"/>
                      <a:pt x="1312690" y="226691"/>
                      <a:pt x="1373540" y="212203"/>
                    </a:cubicBezTo>
                    <a:cubicBezTo>
                      <a:pt x="1379796" y="210714"/>
                      <a:pt x="1383740" y="204366"/>
                      <a:pt x="1388973" y="200628"/>
                    </a:cubicBezTo>
                    <a:cubicBezTo>
                      <a:pt x="1392746" y="197933"/>
                      <a:pt x="1396690" y="195484"/>
                      <a:pt x="1400548" y="192912"/>
                    </a:cubicBezTo>
                    <a:cubicBezTo>
                      <a:pt x="1414512" y="171965"/>
                      <a:pt x="1400365" y="188451"/>
                      <a:pt x="1427555" y="173620"/>
                    </a:cubicBezTo>
                    <a:cubicBezTo>
                      <a:pt x="1472644" y="149027"/>
                      <a:pt x="1426711" y="164187"/>
                      <a:pt x="1481571" y="150471"/>
                    </a:cubicBezTo>
                    <a:cubicBezTo>
                      <a:pt x="1485429" y="147899"/>
                      <a:pt x="1488935" y="144698"/>
                      <a:pt x="1493145" y="142755"/>
                    </a:cubicBezTo>
                    <a:cubicBezTo>
                      <a:pt x="1505722" y="136950"/>
                      <a:pt x="1531728" y="127322"/>
                      <a:pt x="1531728" y="127322"/>
                    </a:cubicBezTo>
                    <a:cubicBezTo>
                      <a:pt x="1534300" y="123464"/>
                      <a:pt x="1535823" y="118644"/>
                      <a:pt x="1539444" y="115747"/>
                    </a:cubicBezTo>
                    <a:cubicBezTo>
                      <a:pt x="1542620" y="113206"/>
                      <a:pt x="1547211" y="113317"/>
                      <a:pt x="1551019" y="111889"/>
                    </a:cubicBezTo>
                    <a:cubicBezTo>
                      <a:pt x="1557504" y="109457"/>
                      <a:pt x="1563981" y="106985"/>
                      <a:pt x="1570310" y="104172"/>
                    </a:cubicBezTo>
                    <a:cubicBezTo>
                      <a:pt x="1575566" y="101836"/>
                      <a:pt x="1580163" y="97851"/>
                      <a:pt x="1585743" y="96456"/>
                    </a:cubicBezTo>
                    <a:cubicBezTo>
                      <a:pt x="1595802" y="93941"/>
                      <a:pt x="1606320" y="93884"/>
                      <a:pt x="1616609" y="92598"/>
                    </a:cubicBezTo>
                    <a:cubicBezTo>
                      <a:pt x="1646493" y="77655"/>
                      <a:pt x="1618157" y="89601"/>
                      <a:pt x="1666766" y="81023"/>
                    </a:cubicBezTo>
                    <a:cubicBezTo>
                      <a:pt x="1749791" y="66372"/>
                      <a:pt x="1635661" y="78942"/>
                      <a:pt x="1740072" y="69448"/>
                    </a:cubicBezTo>
                    <a:cubicBezTo>
                      <a:pt x="1763221" y="72020"/>
                      <a:pt x="1787188" y="70548"/>
                      <a:pt x="1809520" y="77165"/>
                    </a:cubicBezTo>
                    <a:cubicBezTo>
                      <a:pt x="1822858" y="81117"/>
                      <a:pt x="1830748" y="96940"/>
                      <a:pt x="1844244" y="100314"/>
                    </a:cubicBezTo>
                    <a:lnTo>
                      <a:pt x="1859677" y="104172"/>
                    </a:lnTo>
                    <a:cubicBezTo>
                      <a:pt x="1881628" y="126126"/>
                      <a:pt x="1862070" y="109419"/>
                      <a:pt x="1925267" y="123463"/>
                    </a:cubicBezTo>
                    <a:cubicBezTo>
                      <a:pt x="1929237" y="124345"/>
                      <a:pt x="1933125" y="125670"/>
                      <a:pt x="1936842" y="127322"/>
                    </a:cubicBezTo>
                    <a:cubicBezTo>
                      <a:pt x="1944725" y="130826"/>
                      <a:pt x="1951457" y="137632"/>
                      <a:pt x="1959991" y="138896"/>
                    </a:cubicBezTo>
                    <a:cubicBezTo>
                      <a:pt x="1986737" y="142858"/>
                      <a:pt x="2014006" y="141469"/>
                      <a:pt x="2041014" y="142755"/>
                    </a:cubicBezTo>
                    <a:cubicBezTo>
                      <a:pt x="2046158" y="144041"/>
                      <a:pt x="2051704" y="144242"/>
                      <a:pt x="2056447" y="146613"/>
                    </a:cubicBezTo>
                    <a:cubicBezTo>
                      <a:pt x="2062199" y="149489"/>
                      <a:pt x="2065642" y="156628"/>
                      <a:pt x="2071880" y="158188"/>
                    </a:cubicBezTo>
                    <a:lnTo>
                      <a:pt x="2087312" y="154329"/>
                    </a:lnTo>
                    <a:cubicBezTo>
                      <a:pt x="2063290" y="118294"/>
                      <a:pt x="2081122" y="131950"/>
                      <a:pt x="2025581" y="127322"/>
                    </a:cubicBezTo>
                    <a:cubicBezTo>
                      <a:pt x="2023009" y="124750"/>
                      <a:pt x="2020705" y="121878"/>
                      <a:pt x="2017864" y="119605"/>
                    </a:cubicBezTo>
                    <a:cubicBezTo>
                      <a:pt x="1995233" y="101500"/>
                      <a:pt x="1989944" y="110799"/>
                      <a:pt x="1948416" y="108031"/>
                    </a:cubicBezTo>
                    <a:cubicBezTo>
                      <a:pt x="1943272" y="101600"/>
                      <a:pt x="1939571" y="93680"/>
                      <a:pt x="1932983" y="88739"/>
                    </a:cubicBezTo>
                    <a:cubicBezTo>
                      <a:pt x="1928741" y="85557"/>
                      <a:pt x="1922767" y="85830"/>
                      <a:pt x="1917550" y="84881"/>
                    </a:cubicBezTo>
                    <a:cubicBezTo>
                      <a:pt x="1908603" y="83254"/>
                      <a:pt x="1899545" y="82309"/>
                      <a:pt x="1890543" y="81023"/>
                    </a:cubicBezTo>
                    <a:cubicBezTo>
                      <a:pt x="1878968" y="77165"/>
                      <a:pt x="1866897" y="74561"/>
                      <a:pt x="1855819" y="69448"/>
                    </a:cubicBezTo>
                    <a:cubicBezTo>
                      <a:pt x="1809310" y="47983"/>
                      <a:pt x="1868752" y="64967"/>
                      <a:pt x="1824953" y="54015"/>
                    </a:cubicBezTo>
                    <a:cubicBezTo>
                      <a:pt x="1805408" y="34472"/>
                      <a:pt x="1833808" y="61621"/>
                      <a:pt x="1797945" y="34724"/>
                    </a:cubicBezTo>
                    <a:cubicBezTo>
                      <a:pt x="1793580" y="31450"/>
                      <a:pt x="1790229" y="27008"/>
                      <a:pt x="1786371" y="23150"/>
                    </a:cubicBezTo>
                    <a:cubicBezTo>
                      <a:pt x="1752933" y="24436"/>
                      <a:pt x="1719455" y="24921"/>
                      <a:pt x="1686057" y="27008"/>
                    </a:cubicBezTo>
                    <a:cubicBezTo>
                      <a:pt x="1678249" y="27496"/>
                      <a:pt x="1670259" y="28193"/>
                      <a:pt x="1662907" y="30866"/>
                    </a:cubicBezTo>
                    <a:cubicBezTo>
                      <a:pt x="1642140" y="38418"/>
                      <a:pt x="1646457" y="46663"/>
                      <a:pt x="1624325" y="50157"/>
                    </a:cubicBezTo>
                    <a:cubicBezTo>
                      <a:pt x="1606495" y="52972"/>
                      <a:pt x="1588287" y="52381"/>
                      <a:pt x="1570310" y="54015"/>
                    </a:cubicBezTo>
                    <a:cubicBezTo>
                      <a:pt x="1559984" y="54954"/>
                      <a:pt x="1549733" y="56588"/>
                      <a:pt x="1539444" y="57874"/>
                    </a:cubicBezTo>
                    <a:cubicBezTo>
                      <a:pt x="1508596" y="81009"/>
                      <a:pt x="1541221" y="59854"/>
                      <a:pt x="1489287" y="77165"/>
                    </a:cubicBezTo>
                    <a:cubicBezTo>
                      <a:pt x="1476367" y="81472"/>
                      <a:pt x="1471341" y="96008"/>
                      <a:pt x="1458421" y="100314"/>
                    </a:cubicBezTo>
                    <a:cubicBezTo>
                      <a:pt x="1451000" y="102788"/>
                      <a:pt x="1442988" y="102886"/>
                      <a:pt x="1435272" y="104172"/>
                    </a:cubicBezTo>
                    <a:cubicBezTo>
                      <a:pt x="1427556" y="111889"/>
                      <a:pt x="1418671" y="118592"/>
                      <a:pt x="1412123" y="127322"/>
                    </a:cubicBezTo>
                    <a:cubicBezTo>
                      <a:pt x="1408265" y="132466"/>
                      <a:pt x="1404665" y="137815"/>
                      <a:pt x="1400548" y="142755"/>
                    </a:cubicBezTo>
                    <a:cubicBezTo>
                      <a:pt x="1398219" y="145549"/>
                      <a:pt x="1395103" y="147631"/>
                      <a:pt x="1392831" y="150471"/>
                    </a:cubicBezTo>
                    <a:cubicBezTo>
                      <a:pt x="1383883" y="161656"/>
                      <a:pt x="1387633" y="163722"/>
                      <a:pt x="1373540" y="169762"/>
                    </a:cubicBezTo>
                    <a:cubicBezTo>
                      <a:pt x="1368666" y="171851"/>
                      <a:pt x="1363251" y="172334"/>
                      <a:pt x="1358107" y="173620"/>
                    </a:cubicBezTo>
                    <a:cubicBezTo>
                      <a:pt x="1336244" y="171048"/>
                      <a:pt x="1313806" y="171506"/>
                      <a:pt x="1292517" y="165904"/>
                    </a:cubicBezTo>
                    <a:cubicBezTo>
                      <a:pt x="1288033" y="164724"/>
                      <a:pt x="1287819" y="157850"/>
                      <a:pt x="1284801" y="154329"/>
                    </a:cubicBezTo>
                    <a:cubicBezTo>
                      <a:pt x="1280066" y="148805"/>
                      <a:pt x="1275875" y="142150"/>
                      <a:pt x="1269368" y="138896"/>
                    </a:cubicBezTo>
                    <a:cubicBezTo>
                      <a:pt x="1262371" y="135398"/>
                      <a:pt x="1253935" y="136324"/>
                      <a:pt x="1246219" y="135038"/>
                    </a:cubicBezTo>
                    <a:cubicBezTo>
                      <a:pt x="1241075" y="132466"/>
                      <a:pt x="1236450" y="128322"/>
                      <a:pt x="1230786" y="127322"/>
                    </a:cubicBezTo>
                    <a:cubicBezTo>
                      <a:pt x="1214273" y="124408"/>
                      <a:pt x="1196634" y="128465"/>
                      <a:pt x="1180629" y="123463"/>
                    </a:cubicBezTo>
                    <a:cubicBezTo>
                      <a:pt x="1178611" y="122832"/>
                      <a:pt x="1163722" y="100033"/>
                      <a:pt x="1161338" y="96456"/>
                    </a:cubicBezTo>
                    <a:cubicBezTo>
                      <a:pt x="1160052" y="91312"/>
                      <a:pt x="1160875" y="85097"/>
                      <a:pt x="1157480" y="81023"/>
                    </a:cubicBezTo>
                    <a:cubicBezTo>
                      <a:pt x="1153798" y="76605"/>
                      <a:pt x="1147333" y="75573"/>
                      <a:pt x="1142047" y="73307"/>
                    </a:cubicBezTo>
                    <a:cubicBezTo>
                      <a:pt x="1138309" y="71705"/>
                      <a:pt x="1134368" y="70617"/>
                      <a:pt x="1130472" y="69448"/>
                    </a:cubicBezTo>
                    <a:cubicBezTo>
                      <a:pt x="1121504" y="66758"/>
                      <a:pt x="1112467" y="64304"/>
                      <a:pt x="1103464" y="61732"/>
                    </a:cubicBezTo>
                    <a:cubicBezTo>
                      <a:pt x="1095819" y="54087"/>
                      <a:pt x="1087031" y="43281"/>
                      <a:pt x="1076457" y="38582"/>
                    </a:cubicBezTo>
                    <a:cubicBezTo>
                      <a:pt x="1069024" y="35278"/>
                      <a:pt x="1061024" y="33438"/>
                      <a:pt x="1053307" y="30866"/>
                    </a:cubicBezTo>
                    <a:cubicBezTo>
                      <a:pt x="1022441" y="32152"/>
                      <a:pt x="991121" y="29293"/>
                      <a:pt x="960710" y="34724"/>
                    </a:cubicBezTo>
                    <a:cubicBezTo>
                      <a:pt x="953548" y="36003"/>
                      <a:pt x="951197" y="45928"/>
                      <a:pt x="945277" y="50157"/>
                    </a:cubicBezTo>
                    <a:cubicBezTo>
                      <a:pt x="941968" y="52521"/>
                      <a:pt x="937672" y="53133"/>
                      <a:pt x="933702" y="54015"/>
                    </a:cubicBezTo>
                    <a:cubicBezTo>
                      <a:pt x="907829" y="59765"/>
                      <a:pt x="883557" y="59802"/>
                      <a:pt x="856538" y="61732"/>
                    </a:cubicBezTo>
                    <a:lnTo>
                      <a:pt x="798664" y="46299"/>
                    </a:lnTo>
                    <a:cubicBezTo>
                      <a:pt x="792302" y="44709"/>
                      <a:pt x="784765" y="46174"/>
                      <a:pt x="779373" y="42441"/>
                    </a:cubicBezTo>
                    <a:cubicBezTo>
                      <a:pt x="767410" y="34159"/>
                      <a:pt x="760613" y="19647"/>
                      <a:pt x="748507" y="11575"/>
                    </a:cubicBezTo>
                    <a:cubicBezTo>
                      <a:pt x="744649" y="9003"/>
                      <a:pt x="741275" y="5486"/>
                      <a:pt x="736933" y="3858"/>
                    </a:cubicBezTo>
                    <a:cubicBezTo>
                      <a:pt x="730793" y="1555"/>
                      <a:pt x="724072" y="1286"/>
                      <a:pt x="717642" y="0"/>
                    </a:cubicBezTo>
                    <a:cubicBezTo>
                      <a:pt x="652052" y="1286"/>
                      <a:pt x="586370" y="150"/>
                      <a:pt x="520872" y="3858"/>
                    </a:cubicBezTo>
                    <a:cubicBezTo>
                      <a:pt x="517240" y="4064"/>
                      <a:pt x="516409" y="9948"/>
                      <a:pt x="513155" y="11575"/>
                    </a:cubicBezTo>
                    <a:cubicBezTo>
                      <a:pt x="505880" y="15212"/>
                      <a:pt x="497722" y="16719"/>
                      <a:pt x="490006" y="19291"/>
                    </a:cubicBezTo>
                    <a:cubicBezTo>
                      <a:pt x="487434" y="23149"/>
                      <a:pt x="485569" y="27587"/>
                      <a:pt x="482290" y="30866"/>
                    </a:cubicBezTo>
                    <a:cubicBezTo>
                      <a:pt x="451940" y="61216"/>
                      <a:pt x="490744" y="12231"/>
                      <a:pt x="459140" y="50157"/>
                    </a:cubicBezTo>
                    <a:cubicBezTo>
                      <a:pt x="456172" y="53719"/>
                      <a:pt x="454392" y="58170"/>
                      <a:pt x="451424" y="61732"/>
                    </a:cubicBezTo>
                    <a:cubicBezTo>
                      <a:pt x="447291" y="66692"/>
                      <a:pt x="435279" y="78688"/>
                      <a:pt x="428274" y="81023"/>
                    </a:cubicBezTo>
                    <a:cubicBezTo>
                      <a:pt x="420853" y="83497"/>
                      <a:pt x="412841" y="83595"/>
                      <a:pt x="405125" y="84881"/>
                    </a:cubicBezTo>
                    <a:cubicBezTo>
                      <a:pt x="399981" y="88739"/>
                      <a:pt x="395930" y="94896"/>
                      <a:pt x="389692" y="96456"/>
                    </a:cubicBezTo>
                    <a:cubicBezTo>
                      <a:pt x="384548" y="97742"/>
                      <a:pt x="378285" y="96049"/>
                      <a:pt x="374259" y="92598"/>
                    </a:cubicBezTo>
                    <a:cubicBezTo>
                      <a:pt x="368565" y="87718"/>
                      <a:pt x="366659" y="79666"/>
                      <a:pt x="362685" y="73307"/>
                    </a:cubicBezTo>
                    <a:cubicBezTo>
                      <a:pt x="351078" y="54736"/>
                      <a:pt x="355374" y="65540"/>
                      <a:pt x="343393" y="38582"/>
                    </a:cubicBezTo>
                    <a:cubicBezTo>
                      <a:pt x="341741" y="34866"/>
                      <a:pt x="342075" y="30184"/>
                      <a:pt x="339535" y="27008"/>
                    </a:cubicBezTo>
                    <a:cubicBezTo>
                      <a:pt x="333816" y="19859"/>
                      <a:pt x="302642" y="8441"/>
                      <a:pt x="300953" y="7717"/>
                    </a:cubicBezTo>
                    <a:cubicBezTo>
                      <a:pt x="219930" y="9003"/>
                      <a:pt x="138841" y="8055"/>
                      <a:pt x="57885" y="11575"/>
                    </a:cubicBezTo>
                    <a:cubicBezTo>
                      <a:pt x="49759" y="11928"/>
                      <a:pt x="34735" y="19291"/>
                      <a:pt x="34735" y="19291"/>
                    </a:cubicBezTo>
                    <a:cubicBezTo>
                      <a:pt x="30877" y="23149"/>
                      <a:pt x="26654" y="26674"/>
                      <a:pt x="23161" y="30866"/>
                    </a:cubicBezTo>
                    <a:cubicBezTo>
                      <a:pt x="20192" y="34428"/>
                      <a:pt x="18139" y="38668"/>
                      <a:pt x="15444" y="42441"/>
                    </a:cubicBezTo>
                    <a:cubicBezTo>
                      <a:pt x="11706" y="47674"/>
                      <a:pt x="7727" y="52730"/>
                      <a:pt x="3869" y="57874"/>
                    </a:cubicBezTo>
                    <a:cubicBezTo>
                      <a:pt x="-417" y="135026"/>
                      <a:pt x="11" y="172977"/>
                      <a:pt x="11" y="189053"/>
                    </a:cubicBezTo>
                    <a:close/>
                  </a:path>
                </a:pathLst>
              </a:cu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28" name="Freeform: Shape 527">
                <a:extLst>
                  <a:ext uri="{FF2B5EF4-FFF2-40B4-BE49-F238E27FC236}">
                    <a16:creationId xmlns:a16="http://schemas.microsoft.com/office/drawing/2014/main" id="{A2548742-50FA-5899-83C7-F7935F44D4D4}"/>
                  </a:ext>
                </a:extLst>
              </p:cNvPr>
              <p:cNvSpPr/>
              <p:nvPr/>
            </p:nvSpPr>
            <p:spPr>
              <a:xfrm rot="10800000">
                <a:off x="5014905" y="4694794"/>
                <a:ext cx="541252" cy="224663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29" name="Rectangle 528">
                <a:extLst>
                  <a:ext uri="{FF2B5EF4-FFF2-40B4-BE49-F238E27FC236}">
                    <a16:creationId xmlns:a16="http://schemas.microsoft.com/office/drawing/2014/main" id="{2E693260-1CA3-6037-D3DD-C06C7BA4B0A9}"/>
                  </a:ext>
                </a:extLst>
              </p:cNvPr>
              <p:cNvSpPr/>
              <p:nvPr/>
            </p:nvSpPr>
            <p:spPr>
              <a:xfrm>
                <a:off x="6547683" y="2622375"/>
                <a:ext cx="2126107" cy="658073"/>
              </a:xfrm>
              <a:prstGeom prst="rect">
                <a:avLst/>
              </a:prstGeom>
              <a:gradFill flip="none" rotWithShape="1">
                <a:gsLst>
                  <a:gs pos="0">
                    <a:srgbClr val="CCFFCC">
                      <a:shade val="30000"/>
                      <a:satMod val="115000"/>
                    </a:srgbClr>
                  </a:gs>
                  <a:gs pos="50000">
                    <a:srgbClr val="CCFFCC">
                      <a:shade val="67500"/>
                      <a:satMod val="115000"/>
                    </a:srgbClr>
                  </a:gs>
                  <a:gs pos="100000">
                    <a:srgbClr val="CCFFCC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30" name="Rectangle 529">
                <a:extLst>
                  <a:ext uri="{FF2B5EF4-FFF2-40B4-BE49-F238E27FC236}">
                    <a16:creationId xmlns:a16="http://schemas.microsoft.com/office/drawing/2014/main" id="{295E50DC-DAC4-D603-88F2-54C43D4D2DF8}"/>
                  </a:ext>
                </a:extLst>
              </p:cNvPr>
              <p:cNvSpPr/>
              <p:nvPr/>
            </p:nvSpPr>
            <p:spPr>
              <a:xfrm>
                <a:off x="6548608" y="3291245"/>
                <a:ext cx="2128769" cy="2173398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28575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31" name="Freeform: Shape 530">
                <a:extLst>
                  <a:ext uri="{FF2B5EF4-FFF2-40B4-BE49-F238E27FC236}">
                    <a16:creationId xmlns:a16="http://schemas.microsoft.com/office/drawing/2014/main" id="{3424BFDB-AB2A-9F47-4044-4A4731876E07}"/>
                  </a:ext>
                </a:extLst>
              </p:cNvPr>
              <p:cNvSpPr/>
              <p:nvPr/>
            </p:nvSpPr>
            <p:spPr>
              <a:xfrm>
                <a:off x="6594608" y="3295501"/>
                <a:ext cx="368622" cy="500218"/>
              </a:xfrm>
              <a:custGeom>
                <a:avLst/>
                <a:gdLst>
                  <a:gd name="connsiteX0" fmla="*/ 49444 w 368622"/>
                  <a:gd name="connsiteY0" fmla="*/ 475685 h 500218"/>
                  <a:gd name="connsiteX1" fmla="*/ 196093 w 368622"/>
                  <a:gd name="connsiteY1" fmla="*/ 467059 h 500218"/>
                  <a:gd name="connsiteX2" fmla="*/ 204720 w 368622"/>
                  <a:gd name="connsiteY2" fmla="*/ 398048 h 500218"/>
                  <a:gd name="connsiteX3" fmla="*/ 265105 w 368622"/>
                  <a:gd name="connsiteY3" fmla="*/ 285904 h 500218"/>
                  <a:gd name="connsiteX4" fmla="*/ 299610 w 368622"/>
                  <a:gd name="connsiteY4" fmla="*/ 277278 h 500218"/>
                  <a:gd name="connsiteX5" fmla="*/ 359995 w 368622"/>
                  <a:gd name="connsiteY5" fmla="*/ 225519 h 500218"/>
                  <a:gd name="connsiteX6" fmla="*/ 368622 w 368622"/>
                  <a:gd name="connsiteY6" fmla="*/ 199640 h 500218"/>
                  <a:gd name="connsiteX7" fmla="*/ 290984 w 368622"/>
                  <a:gd name="connsiteY7" fmla="*/ 122002 h 500218"/>
                  <a:gd name="connsiteX8" fmla="*/ 247852 w 368622"/>
                  <a:gd name="connsiteY8" fmla="*/ 113376 h 500218"/>
                  <a:gd name="connsiteX9" fmla="*/ 213346 w 368622"/>
                  <a:gd name="connsiteY9" fmla="*/ 78870 h 500218"/>
                  <a:gd name="connsiteX10" fmla="*/ 187467 w 368622"/>
                  <a:gd name="connsiteY10" fmla="*/ 70244 h 500218"/>
                  <a:gd name="connsiteX11" fmla="*/ 101203 w 368622"/>
                  <a:gd name="connsiteY11" fmla="*/ 61617 h 500218"/>
                  <a:gd name="connsiteX12" fmla="*/ 6312 w 368622"/>
                  <a:gd name="connsiteY12" fmla="*/ 35738 h 500218"/>
                  <a:gd name="connsiteX13" fmla="*/ 32192 w 368622"/>
                  <a:gd name="connsiteY13" fmla="*/ 173761 h 500218"/>
                  <a:gd name="connsiteX14" fmla="*/ 49444 w 368622"/>
                  <a:gd name="connsiteY14" fmla="*/ 475685 h 5002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368622" h="500218">
                    <a:moveTo>
                      <a:pt x="49444" y="475685"/>
                    </a:moveTo>
                    <a:cubicBezTo>
                      <a:pt x="76761" y="524568"/>
                      <a:pt x="152295" y="488958"/>
                      <a:pt x="196093" y="467059"/>
                    </a:cubicBezTo>
                    <a:cubicBezTo>
                      <a:pt x="216828" y="456691"/>
                      <a:pt x="199410" y="420614"/>
                      <a:pt x="204720" y="398048"/>
                    </a:cubicBezTo>
                    <a:cubicBezTo>
                      <a:pt x="215713" y="351328"/>
                      <a:pt x="223253" y="312061"/>
                      <a:pt x="265105" y="285904"/>
                    </a:cubicBezTo>
                    <a:cubicBezTo>
                      <a:pt x="275159" y="279621"/>
                      <a:pt x="288108" y="280153"/>
                      <a:pt x="299610" y="277278"/>
                    </a:cubicBezTo>
                    <a:cubicBezTo>
                      <a:pt x="324480" y="260698"/>
                      <a:pt x="340977" y="252145"/>
                      <a:pt x="359995" y="225519"/>
                    </a:cubicBezTo>
                    <a:cubicBezTo>
                      <a:pt x="365280" y="218120"/>
                      <a:pt x="365746" y="208266"/>
                      <a:pt x="368622" y="199640"/>
                    </a:cubicBezTo>
                    <a:cubicBezTo>
                      <a:pt x="354656" y="4124"/>
                      <a:pt x="396509" y="89532"/>
                      <a:pt x="290984" y="122002"/>
                    </a:cubicBezTo>
                    <a:cubicBezTo>
                      <a:pt x="276970" y="126314"/>
                      <a:pt x="262229" y="116251"/>
                      <a:pt x="247852" y="113376"/>
                    </a:cubicBezTo>
                    <a:cubicBezTo>
                      <a:pt x="236350" y="101874"/>
                      <a:pt x="226582" y="88325"/>
                      <a:pt x="213346" y="78870"/>
                    </a:cubicBezTo>
                    <a:cubicBezTo>
                      <a:pt x="205947" y="73585"/>
                      <a:pt x="196454" y="71627"/>
                      <a:pt x="187467" y="70244"/>
                    </a:cubicBezTo>
                    <a:cubicBezTo>
                      <a:pt x="158905" y="65850"/>
                      <a:pt x="129958" y="64493"/>
                      <a:pt x="101203" y="61617"/>
                    </a:cubicBezTo>
                    <a:cubicBezTo>
                      <a:pt x="90626" y="43988"/>
                      <a:pt x="52696" y="-50405"/>
                      <a:pt x="6312" y="35738"/>
                    </a:cubicBezTo>
                    <a:cubicBezTo>
                      <a:pt x="-13251" y="72070"/>
                      <a:pt x="17571" y="137209"/>
                      <a:pt x="32192" y="173761"/>
                    </a:cubicBezTo>
                    <a:cubicBezTo>
                      <a:pt x="40934" y="479750"/>
                      <a:pt x="22127" y="426802"/>
                      <a:pt x="49444" y="475685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32" name="Freeform: Shape 531">
                <a:extLst>
                  <a:ext uri="{FF2B5EF4-FFF2-40B4-BE49-F238E27FC236}">
                    <a16:creationId xmlns:a16="http://schemas.microsoft.com/office/drawing/2014/main" id="{C1129C51-268B-6A1A-E420-F5FA4FDFDAAD}"/>
                  </a:ext>
                </a:extLst>
              </p:cNvPr>
              <p:cNvSpPr/>
              <p:nvPr/>
            </p:nvSpPr>
            <p:spPr>
              <a:xfrm>
                <a:off x="6906978" y="3291245"/>
                <a:ext cx="354241" cy="423346"/>
              </a:xfrm>
              <a:custGeom>
                <a:avLst/>
                <a:gdLst>
                  <a:gd name="connsiteX0" fmla="*/ 44975 w 354241"/>
                  <a:gd name="connsiteY0" fmla="*/ 86264 h 423346"/>
                  <a:gd name="connsiteX1" fmla="*/ 1843 w 354241"/>
                  <a:gd name="connsiteY1" fmla="*/ 60385 h 423346"/>
                  <a:gd name="connsiteX2" fmla="*/ 62228 w 354241"/>
                  <a:gd name="connsiteY2" fmla="*/ 0 h 423346"/>
                  <a:gd name="connsiteX3" fmla="*/ 243383 w 354241"/>
                  <a:gd name="connsiteY3" fmla="*/ 17253 h 423346"/>
                  <a:gd name="connsiteX4" fmla="*/ 303768 w 354241"/>
                  <a:gd name="connsiteY4" fmla="*/ 34506 h 423346"/>
                  <a:gd name="connsiteX5" fmla="*/ 312394 w 354241"/>
                  <a:gd name="connsiteY5" fmla="*/ 77638 h 423346"/>
                  <a:gd name="connsiteX6" fmla="*/ 338273 w 354241"/>
                  <a:gd name="connsiteY6" fmla="*/ 103517 h 423346"/>
                  <a:gd name="connsiteX7" fmla="*/ 329647 w 354241"/>
                  <a:gd name="connsiteY7" fmla="*/ 396815 h 423346"/>
                  <a:gd name="connsiteX8" fmla="*/ 286515 w 354241"/>
                  <a:gd name="connsiteY8" fmla="*/ 414068 h 423346"/>
                  <a:gd name="connsiteX9" fmla="*/ 234756 w 354241"/>
                  <a:gd name="connsiteY9" fmla="*/ 362310 h 423346"/>
                  <a:gd name="connsiteX10" fmla="*/ 157119 w 354241"/>
                  <a:gd name="connsiteY10" fmla="*/ 396815 h 423346"/>
                  <a:gd name="connsiteX11" fmla="*/ 131239 w 354241"/>
                  <a:gd name="connsiteY11" fmla="*/ 422694 h 423346"/>
                  <a:gd name="connsiteX12" fmla="*/ 70854 w 354241"/>
                  <a:gd name="connsiteY12" fmla="*/ 379562 h 423346"/>
                  <a:gd name="connsiteX13" fmla="*/ 27722 w 354241"/>
                  <a:gd name="connsiteY13" fmla="*/ 336430 h 423346"/>
                  <a:gd name="connsiteX14" fmla="*/ 44975 w 354241"/>
                  <a:gd name="connsiteY14" fmla="*/ 276045 h 423346"/>
                  <a:gd name="connsiteX15" fmla="*/ 96734 w 354241"/>
                  <a:gd name="connsiteY15" fmla="*/ 258793 h 423346"/>
                  <a:gd name="connsiteX16" fmla="*/ 53602 w 354241"/>
                  <a:gd name="connsiteY16" fmla="*/ 146649 h 423346"/>
                  <a:gd name="connsiteX17" fmla="*/ 44975 w 354241"/>
                  <a:gd name="connsiteY17" fmla="*/ 86264 h 423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354241" h="423346">
                    <a:moveTo>
                      <a:pt x="44975" y="86264"/>
                    </a:moveTo>
                    <a:cubicBezTo>
                      <a:pt x="30598" y="77638"/>
                      <a:pt x="5480" y="76752"/>
                      <a:pt x="1843" y="60385"/>
                    </a:cubicBezTo>
                    <a:cubicBezTo>
                      <a:pt x="-9645" y="8688"/>
                      <a:pt x="35235" y="6748"/>
                      <a:pt x="62228" y="0"/>
                    </a:cubicBezTo>
                    <a:cubicBezTo>
                      <a:pt x="122613" y="5751"/>
                      <a:pt x="183334" y="8675"/>
                      <a:pt x="243383" y="17253"/>
                    </a:cubicBezTo>
                    <a:cubicBezTo>
                      <a:pt x="264106" y="20214"/>
                      <a:pt x="288014" y="20721"/>
                      <a:pt x="303768" y="34506"/>
                    </a:cubicBezTo>
                    <a:cubicBezTo>
                      <a:pt x="314802" y="44161"/>
                      <a:pt x="305837" y="64524"/>
                      <a:pt x="312394" y="77638"/>
                    </a:cubicBezTo>
                    <a:cubicBezTo>
                      <a:pt x="317850" y="88550"/>
                      <a:pt x="329647" y="94891"/>
                      <a:pt x="338273" y="103517"/>
                    </a:cubicBezTo>
                    <a:cubicBezTo>
                      <a:pt x="356385" y="212181"/>
                      <a:pt x="365618" y="242654"/>
                      <a:pt x="329647" y="396815"/>
                    </a:cubicBezTo>
                    <a:cubicBezTo>
                      <a:pt x="326128" y="411895"/>
                      <a:pt x="300892" y="408317"/>
                      <a:pt x="286515" y="414068"/>
                    </a:cubicBezTo>
                    <a:cubicBezTo>
                      <a:pt x="283568" y="410139"/>
                      <a:pt x="251577" y="359507"/>
                      <a:pt x="234756" y="362310"/>
                    </a:cubicBezTo>
                    <a:cubicBezTo>
                      <a:pt x="206822" y="366966"/>
                      <a:pt x="182998" y="385313"/>
                      <a:pt x="157119" y="396815"/>
                    </a:cubicBezTo>
                    <a:cubicBezTo>
                      <a:pt x="148492" y="405441"/>
                      <a:pt x="143344" y="421181"/>
                      <a:pt x="131239" y="422694"/>
                    </a:cubicBezTo>
                    <a:cubicBezTo>
                      <a:pt x="89454" y="427917"/>
                      <a:pt x="89349" y="400700"/>
                      <a:pt x="70854" y="379562"/>
                    </a:cubicBezTo>
                    <a:cubicBezTo>
                      <a:pt x="57465" y="364260"/>
                      <a:pt x="42099" y="350807"/>
                      <a:pt x="27722" y="336430"/>
                    </a:cubicBezTo>
                    <a:cubicBezTo>
                      <a:pt x="33473" y="316302"/>
                      <a:pt x="31067" y="291691"/>
                      <a:pt x="44975" y="276045"/>
                    </a:cubicBezTo>
                    <a:cubicBezTo>
                      <a:pt x="57057" y="262453"/>
                      <a:pt x="92323" y="276436"/>
                      <a:pt x="96734" y="258793"/>
                    </a:cubicBezTo>
                    <a:cubicBezTo>
                      <a:pt x="106353" y="220317"/>
                      <a:pt x="74218" y="177575"/>
                      <a:pt x="53602" y="146649"/>
                    </a:cubicBezTo>
                    <a:lnTo>
                      <a:pt x="44975" y="86264"/>
                    </a:ln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33" name="Freeform: Shape 532">
                <a:extLst>
                  <a:ext uri="{FF2B5EF4-FFF2-40B4-BE49-F238E27FC236}">
                    <a16:creationId xmlns:a16="http://schemas.microsoft.com/office/drawing/2014/main" id="{0616C0B1-E0B6-880A-9C1B-E20A1F8CD733}"/>
                  </a:ext>
                </a:extLst>
              </p:cNvPr>
              <p:cNvSpPr/>
              <p:nvPr/>
            </p:nvSpPr>
            <p:spPr>
              <a:xfrm>
                <a:off x="7255161" y="3307643"/>
                <a:ext cx="548242" cy="335291"/>
              </a:xfrm>
              <a:custGeom>
                <a:avLst/>
                <a:gdLst>
                  <a:gd name="connsiteX0" fmla="*/ 1091 w 548242"/>
                  <a:gd name="connsiteY0" fmla="*/ 117904 h 335291"/>
                  <a:gd name="connsiteX1" fmla="*/ 95982 w 548242"/>
                  <a:gd name="connsiteY1" fmla="*/ 324938 h 335291"/>
                  <a:gd name="connsiteX2" fmla="*/ 147740 w 548242"/>
                  <a:gd name="connsiteY2" fmla="*/ 290433 h 335291"/>
                  <a:gd name="connsiteX3" fmla="*/ 173619 w 548242"/>
                  <a:gd name="connsiteY3" fmla="*/ 264553 h 335291"/>
                  <a:gd name="connsiteX4" fmla="*/ 518676 w 548242"/>
                  <a:gd name="connsiteY4" fmla="*/ 264553 h 335291"/>
                  <a:gd name="connsiteX5" fmla="*/ 415159 w 548242"/>
                  <a:gd name="connsiteY5" fmla="*/ 135157 h 335291"/>
                  <a:gd name="connsiteX6" fmla="*/ 139114 w 548242"/>
                  <a:gd name="connsiteY6" fmla="*/ 126531 h 335291"/>
                  <a:gd name="connsiteX7" fmla="*/ 130487 w 548242"/>
                  <a:gd name="connsiteY7" fmla="*/ 5761 h 335291"/>
                  <a:gd name="connsiteX8" fmla="*/ 70102 w 548242"/>
                  <a:gd name="connsiteY8" fmla="*/ 23014 h 335291"/>
                  <a:gd name="connsiteX9" fmla="*/ 44223 w 548242"/>
                  <a:gd name="connsiteY9" fmla="*/ 40267 h 335291"/>
                  <a:gd name="connsiteX10" fmla="*/ 1091 w 548242"/>
                  <a:gd name="connsiteY10" fmla="*/ 117904 h 3352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48242" h="335291">
                    <a:moveTo>
                      <a:pt x="1091" y="117904"/>
                    </a:moveTo>
                    <a:cubicBezTo>
                      <a:pt x="9717" y="165349"/>
                      <a:pt x="-24377" y="385117"/>
                      <a:pt x="95982" y="324938"/>
                    </a:cubicBezTo>
                    <a:cubicBezTo>
                      <a:pt x="114528" y="315665"/>
                      <a:pt x="131373" y="303163"/>
                      <a:pt x="147740" y="290433"/>
                    </a:cubicBezTo>
                    <a:cubicBezTo>
                      <a:pt x="157370" y="282943"/>
                      <a:pt x="164993" y="273180"/>
                      <a:pt x="173619" y="264553"/>
                    </a:cubicBezTo>
                    <a:cubicBezTo>
                      <a:pt x="286140" y="302061"/>
                      <a:pt x="388505" y="347862"/>
                      <a:pt x="518676" y="264553"/>
                    </a:cubicBezTo>
                    <a:cubicBezTo>
                      <a:pt x="618360" y="200755"/>
                      <a:pt x="435712" y="136780"/>
                      <a:pt x="415159" y="135157"/>
                    </a:cubicBezTo>
                    <a:cubicBezTo>
                      <a:pt x="323385" y="127912"/>
                      <a:pt x="231129" y="129406"/>
                      <a:pt x="139114" y="126531"/>
                    </a:cubicBezTo>
                    <a:cubicBezTo>
                      <a:pt x="136238" y="86274"/>
                      <a:pt x="152874" y="39342"/>
                      <a:pt x="130487" y="5761"/>
                    </a:cubicBezTo>
                    <a:cubicBezTo>
                      <a:pt x="118875" y="-11657"/>
                      <a:pt x="89539" y="15239"/>
                      <a:pt x="70102" y="23014"/>
                    </a:cubicBezTo>
                    <a:cubicBezTo>
                      <a:pt x="60476" y="26864"/>
                      <a:pt x="47202" y="30337"/>
                      <a:pt x="44223" y="40267"/>
                    </a:cubicBezTo>
                    <a:cubicBezTo>
                      <a:pt x="37613" y="62301"/>
                      <a:pt x="-7535" y="70459"/>
                      <a:pt x="1091" y="117904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34" name="Freeform: Shape 533">
                <a:extLst>
                  <a:ext uri="{FF2B5EF4-FFF2-40B4-BE49-F238E27FC236}">
                    <a16:creationId xmlns:a16="http://schemas.microsoft.com/office/drawing/2014/main" id="{EDFEB5C3-0D81-7EA1-9121-34C0B4DD9948}"/>
                  </a:ext>
                </a:extLst>
              </p:cNvPr>
              <p:cNvSpPr/>
              <p:nvPr/>
            </p:nvSpPr>
            <p:spPr>
              <a:xfrm rot="21223807">
                <a:off x="7654359" y="3267297"/>
                <a:ext cx="716819" cy="310551"/>
              </a:xfrm>
              <a:custGeom>
                <a:avLst/>
                <a:gdLst>
                  <a:gd name="connsiteX0" fmla="*/ 129939 w 716819"/>
                  <a:gd name="connsiteY0" fmla="*/ 276045 h 310551"/>
                  <a:gd name="connsiteX1" fmla="*/ 224829 w 716819"/>
                  <a:gd name="connsiteY1" fmla="*/ 267419 h 310551"/>
                  <a:gd name="connsiteX2" fmla="*/ 302467 w 716819"/>
                  <a:gd name="connsiteY2" fmla="*/ 284672 h 310551"/>
                  <a:gd name="connsiteX3" fmla="*/ 397358 w 716819"/>
                  <a:gd name="connsiteY3" fmla="*/ 293298 h 310551"/>
                  <a:gd name="connsiteX4" fmla="*/ 518127 w 716819"/>
                  <a:gd name="connsiteY4" fmla="*/ 310551 h 310551"/>
                  <a:gd name="connsiteX5" fmla="*/ 647524 w 716819"/>
                  <a:gd name="connsiteY5" fmla="*/ 258793 h 310551"/>
                  <a:gd name="connsiteX6" fmla="*/ 707908 w 716819"/>
                  <a:gd name="connsiteY6" fmla="*/ 181155 h 310551"/>
                  <a:gd name="connsiteX7" fmla="*/ 716535 w 716819"/>
                  <a:gd name="connsiteY7" fmla="*/ 120770 h 310551"/>
                  <a:gd name="connsiteX8" fmla="*/ 699282 w 716819"/>
                  <a:gd name="connsiteY8" fmla="*/ 86264 h 310551"/>
                  <a:gd name="connsiteX9" fmla="*/ 613018 w 716819"/>
                  <a:gd name="connsiteY9" fmla="*/ 51759 h 310551"/>
                  <a:gd name="connsiteX10" fmla="*/ 198950 w 716819"/>
                  <a:gd name="connsiteY10" fmla="*/ 43132 h 310551"/>
                  <a:gd name="connsiteX11" fmla="*/ 138565 w 716819"/>
                  <a:gd name="connsiteY11" fmla="*/ 34506 h 310551"/>
                  <a:gd name="connsiteX12" fmla="*/ 35048 w 716819"/>
                  <a:gd name="connsiteY12" fmla="*/ 0 h 310551"/>
                  <a:gd name="connsiteX13" fmla="*/ 542 w 716819"/>
                  <a:gd name="connsiteY13" fmla="*/ 17253 h 310551"/>
                  <a:gd name="connsiteX14" fmla="*/ 69554 w 716819"/>
                  <a:gd name="connsiteY14" fmla="*/ 241540 h 310551"/>
                  <a:gd name="connsiteX15" fmla="*/ 95433 w 716819"/>
                  <a:gd name="connsiteY15" fmla="*/ 250166 h 310551"/>
                  <a:gd name="connsiteX16" fmla="*/ 129939 w 716819"/>
                  <a:gd name="connsiteY16" fmla="*/ 276045 h 310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16819" h="310551">
                    <a:moveTo>
                      <a:pt x="129939" y="276045"/>
                    </a:moveTo>
                    <a:cubicBezTo>
                      <a:pt x="151505" y="278921"/>
                      <a:pt x="193108" y="265833"/>
                      <a:pt x="224829" y="267419"/>
                    </a:cubicBezTo>
                    <a:cubicBezTo>
                      <a:pt x="251307" y="268743"/>
                      <a:pt x="276250" y="280739"/>
                      <a:pt x="302467" y="284672"/>
                    </a:cubicBezTo>
                    <a:cubicBezTo>
                      <a:pt x="333876" y="289383"/>
                      <a:pt x="365823" y="289514"/>
                      <a:pt x="397358" y="293298"/>
                    </a:cubicBezTo>
                    <a:cubicBezTo>
                      <a:pt x="437733" y="298143"/>
                      <a:pt x="477871" y="304800"/>
                      <a:pt x="518127" y="310551"/>
                    </a:cubicBezTo>
                    <a:cubicBezTo>
                      <a:pt x="610506" y="301314"/>
                      <a:pt x="593891" y="321366"/>
                      <a:pt x="647524" y="258793"/>
                    </a:cubicBezTo>
                    <a:cubicBezTo>
                      <a:pt x="668860" y="233900"/>
                      <a:pt x="707908" y="181155"/>
                      <a:pt x="707908" y="181155"/>
                    </a:cubicBezTo>
                    <a:cubicBezTo>
                      <a:pt x="710784" y="161027"/>
                      <a:pt x="718376" y="141019"/>
                      <a:pt x="716535" y="120770"/>
                    </a:cubicBezTo>
                    <a:cubicBezTo>
                      <a:pt x="715371" y="107963"/>
                      <a:pt x="708375" y="95357"/>
                      <a:pt x="699282" y="86264"/>
                    </a:cubicBezTo>
                    <a:cubicBezTo>
                      <a:pt x="678220" y="65202"/>
                      <a:pt x="642297" y="52864"/>
                      <a:pt x="613018" y="51759"/>
                    </a:cubicBezTo>
                    <a:cubicBezTo>
                      <a:pt x="475064" y="46553"/>
                      <a:pt x="336973" y="46008"/>
                      <a:pt x="198950" y="43132"/>
                    </a:cubicBezTo>
                    <a:cubicBezTo>
                      <a:pt x="178822" y="40257"/>
                      <a:pt x="158228" y="39681"/>
                      <a:pt x="138565" y="34506"/>
                    </a:cubicBezTo>
                    <a:cubicBezTo>
                      <a:pt x="103390" y="25250"/>
                      <a:pt x="35048" y="0"/>
                      <a:pt x="35048" y="0"/>
                    </a:cubicBezTo>
                    <a:cubicBezTo>
                      <a:pt x="23546" y="5751"/>
                      <a:pt x="542" y="4393"/>
                      <a:pt x="542" y="17253"/>
                    </a:cubicBezTo>
                    <a:cubicBezTo>
                      <a:pt x="542" y="135157"/>
                      <a:pt x="-10737" y="195660"/>
                      <a:pt x="69554" y="241540"/>
                    </a:cubicBezTo>
                    <a:cubicBezTo>
                      <a:pt x="77449" y="246051"/>
                      <a:pt x="86807" y="247291"/>
                      <a:pt x="95433" y="250166"/>
                    </a:cubicBezTo>
                    <a:cubicBezTo>
                      <a:pt x="132239" y="277770"/>
                      <a:pt x="108373" y="273169"/>
                      <a:pt x="129939" y="276045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35" name="Freeform: Shape 534">
                <a:extLst>
                  <a:ext uri="{FF2B5EF4-FFF2-40B4-BE49-F238E27FC236}">
                    <a16:creationId xmlns:a16="http://schemas.microsoft.com/office/drawing/2014/main" id="{3DA87FF8-595F-7C9F-C701-E3E6DC21C64A}"/>
                  </a:ext>
                </a:extLst>
              </p:cNvPr>
              <p:cNvSpPr/>
              <p:nvPr/>
            </p:nvSpPr>
            <p:spPr>
              <a:xfrm rot="20675772">
                <a:off x="6733290" y="3548301"/>
                <a:ext cx="473586" cy="422822"/>
              </a:xfrm>
              <a:custGeom>
                <a:avLst/>
                <a:gdLst>
                  <a:gd name="connsiteX0" fmla="*/ 196971 w 679571"/>
                  <a:gd name="connsiteY0" fmla="*/ 16934 h 550334"/>
                  <a:gd name="connsiteX1" fmla="*/ 146171 w 679571"/>
                  <a:gd name="connsiteY1" fmla="*/ 0 h 550334"/>
                  <a:gd name="connsiteX2" fmla="*/ 53038 w 679571"/>
                  <a:gd name="connsiteY2" fmla="*/ 33867 h 550334"/>
                  <a:gd name="connsiteX3" fmla="*/ 44571 w 679571"/>
                  <a:gd name="connsiteY3" fmla="*/ 67734 h 550334"/>
                  <a:gd name="connsiteX4" fmla="*/ 19171 w 679571"/>
                  <a:gd name="connsiteY4" fmla="*/ 143934 h 550334"/>
                  <a:gd name="connsiteX5" fmla="*/ 2238 w 679571"/>
                  <a:gd name="connsiteY5" fmla="*/ 203200 h 550334"/>
                  <a:gd name="connsiteX6" fmla="*/ 27638 w 679571"/>
                  <a:gd name="connsiteY6" fmla="*/ 372534 h 550334"/>
                  <a:gd name="connsiteX7" fmla="*/ 53038 w 679571"/>
                  <a:gd name="connsiteY7" fmla="*/ 389467 h 550334"/>
                  <a:gd name="connsiteX8" fmla="*/ 95371 w 679571"/>
                  <a:gd name="connsiteY8" fmla="*/ 440267 h 550334"/>
                  <a:gd name="connsiteX9" fmla="*/ 137705 w 679571"/>
                  <a:gd name="connsiteY9" fmla="*/ 457200 h 550334"/>
                  <a:gd name="connsiteX10" fmla="*/ 247771 w 679571"/>
                  <a:gd name="connsiteY10" fmla="*/ 474134 h 550334"/>
                  <a:gd name="connsiteX11" fmla="*/ 290105 w 679571"/>
                  <a:gd name="connsiteY11" fmla="*/ 482600 h 550334"/>
                  <a:gd name="connsiteX12" fmla="*/ 307038 w 679571"/>
                  <a:gd name="connsiteY12" fmla="*/ 516467 h 550334"/>
                  <a:gd name="connsiteX13" fmla="*/ 383238 w 679571"/>
                  <a:gd name="connsiteY13" fmla="*/ 550334 h 550334"/>
                  <a:gd name="connsiteX14" fmla="*/ 501771 w 679571"/>
                  <a:gd name="connsiteY14" fmla="*/ 541867 h 550334"/>
                  <a:gd name="connsiteX15" fmla="*/ 544105 w 679571"/>
                  <a:gd name="connsiteY15" fmla="*/ 533400 h 550334"/>
                  <a:gd name="connsiteX16" fmla="*/ 620305 w 679571"/>
                  <a:gd name="connsiteY16" fmla="*/ 474134 h 550334"/>
                  <a:gd name="connsiteX17" fmla="*/ 637238 w 679571"/>
                  <a:gd name="connsiteY17" fmla="*/ 448734 h 550334"/>
                  <a:gd name="connsiteX18" fmla="*/ 671105 w 679571"/>
                  <a:gd name="connsiteY18" fmla="*/ 440267 h 550334"/>
                  <a:gd name="connsiteX19" fmla="*/ 679571 w 679571"/>
                  <a:gd name="connsiteY19" fmla="*/ 397934 h 550334"/>
                  <a:gd name="connsiteX20" fmla="*/ 662638 w 679571"/>
                  <a:gd name="connsiteY20" fmla="*/ 347134 h 550334"/>
                  <a:gd name="connsiteX21" fmla="*/ 611838 w 679571"/>
                  <a:gd name="connsiteY21" fmla="*/ 254000 h 550334"/>
                  <a:gd name="connsiteX22" fmla="*/ 586438 w 679571"/>
                  <a:gd name="connsiteY22" fmla="*/ 220134 h 550334"/>
                  <a:gd name="connsiteX23" fmla="*/ 510238 w 679571"/>
                  <a:gd name="connsiteY23" fmla="*/ 186267 h 550334"/>
                  <a:gd name="connsiteX24" fmla="*/ 476371 w 679571"/>
                  <a:gd name="connsiteY24" fmla="*/ 135467 h 550334"/>
                  <a:gd name="connsiteX25" fmla="*/ 450971 w 679571"/>
                  <a:gd name="connsiteY25" fmla="*/ 101600 h 550334"/>
                  <a:gd name="connsiteX26" fmla="*/ 400171 w 679571"/>
                  <a:gd name="connsiteY26" fmla="*/ 76200 h 550334"/>
                  <a:gd name="connsiteX27" fmla="*/ 256238 w 679571"/>
                  <a:gd name="connsiteY27" fmla="*/ 67734 h 550334"/>
                  <a:gd name="connsiteX28" fmla="*/ 196971 w 679571"/>
                  <a:gd name="connsiteY28" fmla="*/ 16934 h 550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679571" h="550334">
                    <a:moveTo>
                      <a:pt x="196971" y="16934"/>
                    </a:moveTo>
                    <a:cubicBezTo>
                      <a:pt x="178627" y="5645"/>
                      <a:pt x="164020" y="0"/>
                      <a:pt x="146171" y="0"/>
                    </a:cubicBezTo>
                    <a:cubicBezTo>
                      <a:pt x="97670" y="0"/>
                      <a:pt x="85077" y="12508"/>
                      <a:pt x="53038" y="33867"/>
                    </a:cubicBezTo>
                    <a:cubicBezTo>
                      <a:pt x="50216" y="45156"/>
                      <a:pt x="47993" y="56612"/>
                      <a:pt x="44571" y="67734"/>
                    </a:cubicBezTo>
                    <a:cubicBezTo>
                      <a:pt x="36697" y="93324"/>
                      <a:pt x="26526" y="118190"/>
                      <a:pt x="19171" y="143934"/>
                    </a:cubicBezTo>
                    <a:lnTo>
                      <a:pt x="2238" y="203200"/>
                    </a:lnTo>
                    <a:cubicBezTo>
                      <a:pt x="4868" y="247905"/>
                      <a:pt x="-14592" y="330304"/>
                      <a:pt x="27638" y="372534"/>
                    </a:cubicBezTo>
                    <a:cubicBezTo>
                      <a:pt x="34833" y="379729"/>
                      <a:pt x="44571" y="383823"/>
                      <a:pt x="53038" y="389467"/>
                    </a:cubicBezTo>
                    <a:cubicBezTo>
                      <a:pt x="64741" y="407022"/>
                      <a:pt x="76745" y="428626"/>
                      <a:pt x="95371" y="440267"/>
                    </a:cubicBezTo>
                    <a:cubicBezTo>
                      <a:pt x="108259" y="448322"/>
                      <a:pt x="123287" y="452394"/>
                      <a:pt x="137705" y="457200"/>
                    </a:cubicBezTo>
                    <a:cubicBezTo>
                      <a:pt x="177364" y="470420"/>
                      <a:pt x="201736" y="467558"/>
                      <a:pt x="247771" y="474134"/>
                    </a:cubicBezTo>
                    <a:cubicBezTo>
                      <a:pt x="262017" y="476169"/>
                      <a:pt x="275994" y="479778"/>
                      <a:pt x="290105" y="482600"/>
                    </a:cubicBezTo>
                    <a:cubicBezTo>
                      <a:pt x="295749" y="493889"/>
                      <a:pt x="298958" y="506771"/>
                      <a:pt x="307038" y="516467"/>
                    </a:cubicBezTo>
                    <a:cubicBezTo>
                      <a:pt x="322518" y="535043"/>
                      <a:pt x="366237" y="544667"/>
                      <a:pt x="383238" y="550334"/>
                    </a:cubicBezTo>
                    <a:cubicBezTo>
                      <a:pt x="422749" y="547512"/>
                      <a:pt x="462377" y="546014"/>
                      <a:pt x="501771" y="541867"/>
                    </a:cubicBezTo>
                    <a:cubicBezTo>
                      <a:pt x="516083" y="540360"/>
                      <a:pt x="531964" y="541126"/>
                      <a:pt x="544105" y="533400"/>
                    </a:cubicBezTo>
                    <a:cubicBezTo>
                      <a:pt x="669743" y="453449"/>
                      <a:pt x="546648" y="498684"/>
                      <a:pt x="620305" y="474134"/>
                    </a:cubicBezTo>
                    <a:cubicBezTo>
                      <a:pt x="625949" y="465667"/>
                      <a:pt x="628771" y="454378"/>
                      <a:pt x="637238" y="448734"/>
                    </a:cubicBezTo>
                    <a:cubicBezTo>
                      <a:pt x="646920" y="442279"/>
                      <a:pt x="663656" y="449206"/>
                      <a:pt x="671105" y="440267"/>
                    </a:cubicBezTo>
                    <a:cubicBezTo>
                      <a:pt x="680317" y="429212"/>
                      <a:pt x="676749" y="412045"/>
                      <a:pt x="679571" y="397934"/>
                    </a:cubicBezTo>
                    <a:cubicBezTo>
                      <a:pt x="673927" y="381001"/>
                      <a:pt x="669669" y="363540"/>
                      <a:pt x="662638" y="347134"/>
                    </a:cubicBezTo>
                    <a:cubicBezTo>
                      <a:pt x="646166" y="308700"/>
                      <a:pt x="633927" y="284924"/>
                      <a:pt x="611838" y="254000"/>
                    </a:cubicBezTo>
                    <a:cubicBezTo>
                      <a:pt x="603636" y="242517"/>
                      <a:pt x="597152" y="229317"/>
                      <a:pt x="586438" y="220134"/>
                    </a:cubicBezTo>
                    <a:cubicBezTo>
                      <a:pt x="576054" y="211233"/>
                      <a:pt x="519645" y="190030"/>
                      <a:pt x="510238" y="186267"/>
                    </a:cubicBezTo>
                    <a:cubicBezTo>
                      <a:pt x="498949" y="169334"/>
                      <a:pt x="488582" y="151748"/>
                      <a:pt x="476371" y="135467"/>
                    </a:cubicBezTo>
                    <a:cubicBezTo>
                      <a:pt x="467904" y="124178"/>
                      <a:pt x="460949" y="111578"/>
                      <a:pt x="450971" y="101600"/>
                    </a:cubicBezTo>
                    <a:cubicBezTo>
                      <a:pt x="440666" y="91295"/>
                      <a:pt x="415472" y="77730"/>
                      <a:pt x="400171" y="76200"/>
                    </a:cubicBezTo>
                    <a:cubicBezTo>
                      <a:pt x="352349" y="71418"/>
                      <a:pt x="304216" y="70556"/>
                      <a:pt x="256238" y="67734"/>
                    </a:cubicBezTo>
                    <a:cubicBezTo>
                      <a:pt x="220375" y="31871"/>
                      <a:pt x="215315" y="28223"/>
                      <a:pt x="196971" y="16934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36" name="Freeform: Shape 535">
                <a:extLst>
                  <a:ext uri="{FF2B5EF4-FFF2-40B4-BE49-F238E27FC236}">
                    <a16:creationId xmlns:a16="http://schemas.microsoft.com/office/drawing/2014/main" id="{E9F29D9F-8A6F-5484-4565-99F006C1493B}"/>
                  </a:ext>
                </a:extLst>
              </p:cNvPr>
              <p:cNvSpPr/>
              <p:nvPr/>
            </p:nvSpPr>
            <p:spPr>
              <a:xfrm>
                <a:off x="6963230" y="4923072"/>
                <a:ext cx="1714147" cy="563505"/>
              </a:xfrm>
              <a:custGeom>
                <a:avLst/>
                <a:gdLst>
                  <a:gd name="connsiteX0" fmla="*/ 49449 w 2877648"/>
                  <a:gd name="connsiteY0" fmla="*/ 85 h 1300646"/>
                  <a:gd name="connsiteX1" fmla="*/ 111232 w 2877648"/>
                  <a:gd name="connsiteY1" fmla="*/ 49512 h 1300646"/>
                  <a:gd name="connsiteX2" fmla="*/ 148303 w 2877648"/>
                  <a:gd name="connsiteY2" fmla="*/ 74225 h 1300646"/>
                  <a:gd name="connsiteX3" fmla="*/ 210087 w 2877648"/>
                  <a:gd name="connsiteY3" fmla="*/ 148366 h 1300646"/>
                  <a:gd name="connsiteX4" fmla="*/ 346011 w 2877648"/>
                  <a:gd name="connsiteY4" fmla="*/ 210150 h 1300646"/>
                  <a:gd name="connsiteX5" fmla="*/ 420151 w 2877648"/>
                  <a:gd name="connsiteY5" fmla="*/ 346074 h 1300646"/>
                  <a:gd name="connsiteX6" fmla="*/ 444865 w 2877648"/>
                  <a:gd name="connsiteY6" fmla="*/ 420214 h 1300646"/>
                  <a:gd name="connsiteX7" fmla="*/ 469578 w 2877648"/>
                  <a:gd name="connsiteY7" fmla="*/ 469641 h 1300646"/>
                  <a:gd name="connsiteX8" fmla="*/ 494292 w 2877648"/>
                  <a:gd name="connsiteY8" fmla="*/ 531425 h 1300646"/>
                  <a:gd name="connsiteX9" fmla="*/ 593146 w 2877648"/>
                  <a:gd name="connsiteY9" fmla="*/ 556139 h 1300646"/>
                  <a:gd name="connsiteX10" fmla="*/ 605503 w 2877648"/>
                  <a:gd name="connsiteY10" fmla="*/ 605566 h 1300646"/>
                  <a:gd name="connsiteX11" fmla="*/ 778497 w 2877648"/>
                  <a:gd name="connsiteY11" fmla="*/ 593209 h 1300646"/>
                  <a:gd name="connsiteX12" fmla="*/ 827924 w 2877648"/>
                  <a:gd name="connsiteY12" fmla="*/ 556139 h 1300646"/>
                  <a:gd name="connsiteX13" fmla="*/ 877351 w 2877648"/>
                  <a:gd name="connsiteY13" fmla="*/ 580852 h 1300646"/>
                  <a:gd name="connsiteX14" fmla="*/ 1050346 w 2877648"/>
                  <a:gd name="connsiteY14" fmla="*/ 593209 h 1300646"/>
                  <a:gd name="connsiteX15" fmla="*/ 1062703 w 2877648"/>
                  <a:gd name="connsiteY15" fmla="*/ 642636 h 1300646"/>
                  <a:gd name="connsiteX16" fmla="*/ 1136843 w 2877648"/>
                  <a:gd name="connsiteY16" fmla="*/ 531425 h 1300646"/>
                  <a:gd name="connsiteX17" fmla="*/ 1173914 w 2877648"/>
                  <a:gd name="connsiteY17" fmla="*/ 469641 h 1300646"/>
                  <a:gd name="connsiteX18" fmla="*/ 1272768 w 2877648"/>
                  <a:gd name="connsiteY18" fmla="*/ 568496 h 1300646"/>
                  <a:gd name="connsiteX19" fmla="*/ 1519903 w 2877648"/>
                  <a:gd name="connsiteY19" fmla="*/ 667350 h 1300646"/>
                  <a:gd name="connsiteX20" fmla="*/ 1643470 w 2877648"/>
                  <a:gd name="connsiteY20" fmla="*/ 654993 h 1300646"/>
                  <a:gd name="connsiteX21" fmla="*/ 1989459 w 2877648"/>
                  <a:gd name="connsiteY21" fmla="*/ 605566 h 1300646"/>
                  <a:gd name="connsiteX22" fmla="*/ 2088314 w 2877648"/>
                  <a:gd name="connsiteY22" fmla="*/ 630279 h 1300646"/>
                  <a:gd name="connsiteX23" fmla="*/ 2298378 w 2877648"/>
                  <a:gd name="connsiteY23" fmla="*/ 679706 h 1300646"/>
                  <a:gd name="connsiteX24" fmla="*/ 2669081 w 2877648"/>
                  <a:gd name="connsiteY24" fmla="*/ 692063 h 1300646"/>
                  <a:gd name="connsiteX25" fmla="*/ 2780292 w 2877648"/>
                  <a:gd name="connsiteY25" fmla="*/ 951555 h 1300646"/>
                  <a:gd name="connsiteX26" fmla="*/ 2817362 w 2877648"/>
                  <a:gd name="connsiteY26" fmla="*/ 1013339 h 1300646"/>
                  <a:gd name="connsiteX27" fmla="*/ 2829719 w 2877648"/>
                  <a:gd name="connsiteY27" fmla="*/ 1050409 h 1300646"/>
                  <a:gd name="connsiteX28" fmla="*/ 2866789 w 2877648"/>
                  <a:gd name="connsiteY28" fmla="*/ 1136906 h 1300646"/>
                  <a:gd name="connsiteX29" fmla="*/ 2854432 w 2877648"/>
                  <a:gd name="connsiteY29" fmla="*/ 1285187 h 1300646"/>
                  <a:gd name="connsiteX30" fmla="*/ 2508443 w 2877648"/>
                  <a:gd name="connsiteY30" fmla="*/ 1272831 h 1300646"/>
                  <a:gd name="connsiteX31" fmla="*/ 1532259 w 2877648"/>
                  <a:gd name="connsiteY31" fmla="*/ 1285187 h 1300646"/>
                  <a:gd name="connsiteX32" fmla="*/ 1198627 w 2877648"/>
                  <a:gd name="connsiteY32" fmla="*/ 1260474 h 1300646"/>
                  <a:gd name="connsiteX33" fmla="*/ 1136843 w 2877648"/>
                  <a:gd name="connsiteY33" fmla="*/ 1248117 h 1300646"/>
                  <a:gd name="connsiteX34" fmla="*/ 729070 w 2877648"/>
                  <a:gd name="connsiteY34" fmla="*/ 1260474 h 1300646"/>
                  <a:gd name="connsiteX35" fmla="*/ 692000 w 2877648"/>
                  <a:gd name="connsiteY35" fmla="*/ 1272831 h 1300646"/>
                  <a:gd name="connsiteX36" fmla="*/ 568432 w 2877648"/>
                  <a:gd name="connsiteY36" fmla="*/ 1285187 h 1300646"/>
                  <a:gd name="connsiteX37" fmla="*/ 49449 w 2877648"/>
                  <a:gd name="connsiteY37" fmla="*/ 1038052 h 1300646"/>
                  <a:gd name="connsiteX38" fmla="*/ 12378 w 2877648"/>
                  <a:gd name="connsiteY38" fmla="*/ 1013339 h 1300646"/>
                  <a:gd name="connsiteX39" fmla="*/ 22 w 2877648"/>
                  <a:gd name="connsiteY39" fmla="*/ 963912 h 1300646"/>
                  <a:gd name="connsiteX40" fmla="*/ 24735 w 2877648"/>
                  <a:gd name="connsiteY40" fmla="*/ 617923 h 1300646"/>
                  <a:gd name="connsiteX41" fmla="*/ 37092 w 2877648"/>
                  <a:gd name="connsiteY41" fmla="*/ 543782 h 1300646"/>
                  <a:gd name="connsiteX42" fmla="*/ 49449 w 2877648"/>
                  <a:gd name="connsiteY42" fmla="*/ 457285 h 1300646"/>
                  <a:gd name="connsiteX43" fmla="*/ 24735 w 2877648"/>
                  <a:gd name="connsiteY43" fmla="*/ 296647 h 1300646"/>
                  <a:gd name="connsiteX44" fmla="*/ 22 w 2877648"/>
                  <a:gd name="connsiteY44" fmla="*/ 148366 h 1300646"/>
                  <a:gd name="connsiteX45" fmla="*/ 12378 w 2877648"/>
                  <a:gd name="connsiteY45" fmla="*/ 49512 h 1300646"/>
                  <a:gd name="connsiteX46" fmla="*/ 49449 w 2877648"/>
                  <a:gd name="connsiteY46" fmla="*/ 61868 h 1300646"/>
                  <a:gd name="connsiteX47" fmla="*/ 49449 w 2877648"/>
                  <a:gd name="connsiteY47" fmla="*/ 85 h 1300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877648" h="1300646">
                    <a:moveTo>
                      <a:pt x="49449" y="85"/>
                    </a:moveTo>
                    <a:cubicBezTo>
                      <a:pt x="59746" y="-1974"/>
                      <a:pt x="90133" y="33688"/>
                      <a:pt x="111232" y="49512"/>
                    </a:cubicBezTo>
                    <a:cubicBezTo>
                      <a:pt x="123113" y="58423"/>
                      <a:pt x="137802" y="63724"/>
                      <a:pt x="148303" y="74225"/>
                    </a:cubicBezTo>
                    <a:cubicBezTo>
                      <a:pt x="171051" y="96972"/>
                      <a:pt x="184588" y="128752"/>
                      <a:pt x="210087" y="148366"/>
                    </a:cubicBezTo>
                    <a:cubicBezTo>
                      <a:pt x="252337" y="180866"/>
                      <a:pt x="298122" y="194187"/>
                      <a:pt x="346011" y="210150"/>
                    </a:cubicBezTo>
                    <a:cubicBezTo>
                      <a:pt x="374631" y="257850"/>
                      <a:pt x="398417" y="293912"/>
                      <a:pt x="420151" y="346074"/>
                    </a:cubicBezTo>
                    <a:cubicBezTo>
                      <a:pt x="430170" y="370120"/>
                      <a:pt x="435190" y="396027"/>
                      <a:pt x="444865" y="420214"/>
                    </a:cubicBezTo>
                    <a:cubicBezTo>
                      <a:pt x="451706" y="437317"/>
                      <a:pt x="462097" y="452808"/>
                      <a:pt x="469578" y="469641"/>
                    </a:cubicBezTo>
                    <a:cubicBezTo>
                      <a:pt x="478587" y="489910"/>
                      <a:pt x="476120" y="518705"/>
                      <a:pt x="494292" y="531425"/>
                    </a:cubicBezTo>
                    <a:cubicBezTo>
                      <a:pt x="522118" y="550903"/>
                      <a:pt x="560195" y="547901"/>
                      <a:pt x="593146" y="556139"/>
                    </a:cubicBezTo>
                    <a:cubicBezTo>
                      <a:pt x="597265" y="572615"/>
                      <a:pt x="596083" y="591436"/>
                      <a:pt x="605503" y="605566"/>
                    </a:cubicBezTo>
                    <a:cubicBezTo>
                      <a:pt x="645853" y="666091"/>
                      <a:pt x="741441" y="603315"/>
                      <a:pt x="778497" y="593209"/>
                    </a:cubicBezTo>
                    <a:cubicBezTo>
                      <a:pt x="794973" y="580852"/>
                      <a:pt x="807489" y="558693"/>
                      <a:pt x="827924" y="556139"/>
                    </a:cubicBezTo>
                    <a:cubicBezTo>
                      <a:pt x="846202" y="553854"/>
                      <a:pt x="859181" y="577824"/>
                      <a:pt x="877351" y="580852"/>
                    </a:cubicBezTo>
                    <a:cubicBezTo>
                      <a:pt x="934376" y="590356"/>
                      <a:pt x="992681" y="589090"/>
                      <a:pt x="1050346" y="593209"/>
                    </a:cubicBezTo>
                    <a:cubicBezTo>
                      <a:pt x="1054465" y="609685"/>
                      <a:pt x="1053283" y="628505"/>
                      <a:pt x="1062703" y="642636"/>
                    </a:cubicBezTo>
                    <a:cubicBezTo>
                      <a:pt x="1126730" y="738676"/>
                      <a:pt x="1134189" y="538503"/>
                      <a:pt x="1136843" y="531425"/>
                    </a:cubicBezTo>
                    <a:cubicBezTo>
                      <a:pt x="1145276" y="508937"/>
                      <a:pt x="1161557" y="490236"/>
                      <a:pt x="1173914" y="469641"/>
                    </a:cubicBezTo>
                    <a:cubicBezTo>
                      <a:pt x="1206865" y="502593"/>
                      <a:pt x="1231087" y="547656"/>
                      <a:pt x="1272768" y="568496"/>
                    </a:cubicBezTo>
                    <a:cubicBezTo>
                      <a:pt x="1468171" y="666198"/>
                      <a:pt x="1382168" y="644394"/>
                      <a:pt x="1519903" y="667350"/>
                    </a:cubicBezTo>
                    <a:cubicBezTo>
                      <a:pt x="1561092" y="663231"/>
                      <a:pt x="1602429" y="660393"/>
                      <a:pt x="1643470" y="654993"/>
                    </a:cubicBezTo>
                    <a:cubicBezTo>
                      <a:pt x="1758975" y="639795"/>
                      <a:pt x="1873138" y="612028"/>
                      <a:pt x="1989459" y="605566"/>
                    </a:cubicBezTo>
                    <a:cubicBezTo>
                      <a:pt x="2023372" y="603682"/>
                      <a:pt x="2055655" y="620948"/>
                      <a:pt x="2088314" y="630279"/>
                    </a:cubicBezTo>
                    <a:cubicBezTo>
                      <a:pt x="2185831" y="658141"/>
                      <a:pt x="2172729" y="670512"/>
                      <a:pt x="2298378" y="679706"/>
                    </a:cubicBezTo>
                    <a:cubicBezTo>
                      <a:pt x="2421685" y="688728"/>
                      <a:pt x="2545513" y="687944"/>
                      <a:pt x="2669081" y="692063"/>
                    </a:cubicBezTo>
                    <a:cubicBezTo>
                      <a:pt x="2695635" y="798275"/>
                      <a:pt x="2695045" y="809475"/>
                      <a:pt x="2780292" y="951555"/>
                    </a:cubicBezTo>
                    <a:cubicBezTo>
                      <a:pt x="2792649" y="972150"/>
                      <a:pt x="2806621" y="991857"/>
                      <a:pt x="2817362" y="1013339"/>
                    </a:cubicBezTo>
                    <a:cubicBezTo>
                      <a:pt x="2823187" y="1024989"/>
                      <a:pt x="2824588" y="1038437"/>
                      <a:pt x="2829719" y="1050409"/>
                    </a:cubicBezTo>
                    <a:cubicBezTo>
                      <a:pt x="2875526" y="1157294"/>
                      <a:pt x="2837810" y="1049970"/>
                      <a:pt x="2866789" y="1136906"/>
                    </a:cubicBezTo>
                    <a:cubicBezTo>
                      <a:pt x="2862670" y="1186333"/>
                      <a:pt x="2900806" y="1267597"/>
                      <a:pt x="2854432" y="1285187"/>
                    </a:cubicBezTo>
                    <a:cubicBezTo>
                      <a:pt x="2746530" y="1326115"/>
                      <a:pt x="2623846" y="1272831"/>
                      <a:pt x="2508443" y="1272831"/>
                    </a:cubicBezTo>
                    <a:cubicBezTo>
                      <a:pt x="2183022" y="1272831"/>
                      <a:pt x="1857654" y="1281068"/>
                      <a:pt x="1532259" y="1285187"/>
                    </a:cubicBezTo>
                    <a:cubicBezTo>
                      <a:pt x="1448799" y="1279971"/>
                      <a:pt x="1290311" y="1271935"/>
                      <a:pt x="1198627" y="1260474"/>
                    </a:cubicBezTo>
                    <a:cubicBezTo>
                      <a:pt x="1177787" y="1257869"/>
                      <a:pt x="1157438" y="1252236"/>
                      <a:pt x="1136843" y="1248117"/>
                    </a:cubicBezTo>
                    <a:cubicBezTo>
                      <a:pt x="1000919" y="1252236"/>
                      <a:pt x="864847" y="1252931"/>
                      <a:pt x="729070" y="1260474"/>
                    </a:cubicBezTo>
                    <a:cubicBezTo>
                      <a:pt x="716065" y="1261197"/>
                      <a:pt x="704874" y="1270850"/>
                      <a:pt x="692000" y="1272831"/>
                    </a:cubicBezTo>
                    <a:cubicBezTo>
                      <a:pt x="651087" y="1279125"/>
                      <a:pt x="609621" y="1281068"/>
                      <a:pt x="568432" y="1285187"/>
                    </a:cubicBezTo>
                    <a:cubicBezTo>
                      <a:pt x="-109797" y="1215625"/>
                      <a:pt x="170098" y="1399995"/>
                      <a:pt x="49449" y="1038052"/>
                    </a:cubicBezTo>
                    <a:cubicBezTo>
                      <a:pt x="44753" y="1023963"/>
                      <a:pt x="24735" y="1021577"/>
                      <a:pt x="12378" y="1013339"/>
                    </a:cubicBezTo>
                    <a:cubicBezTo>
                      <a:pt x="8259" y="996863"/>
                      <a:pt x="-508" y="980886"/>
                      <a:pt x="22" y="963912"/>
                    </a:cubicBezTo>
                    <a:cubicBezTo>
                      <a:pt x="3634" y="848345"/>
                      <a:pt x="14572" y="733099"/>
                      <a:pt x="24735" y="617923"/>
                    </a:cubicBezTo>
                    <a:cubicBezTo>
                      <a:pt x="26937" y="592965"/>
                      <a:pt x="33282" y="568545"/>
                      <a:pt x="37092" y="543782"/>
                    </a:cubicBezTo>
                    <a:cubicBezTo>
                      <a:pt x="41521" y="514996"/>
                      <a:pt x="45330" y="486117"/>
                      <a:pt x="49449" y="457285"/>
                    </a:cubicBezTo>
                    <a:cubicBezTo>
                      <a:pt x="40192" y="392485"/>
                      <a:pt x="36166" y="359515"/>
                      <a:pt x="24735" y="296647"/>
                    </a:cubicBezTo>
                    <a:cubicBezTo>
                      <a:pt x="646" y="164158"/>
                      <a:pt x="23697" y="314099"/>
                      <a:pt x="22" y="148366"/>
                    </a:cubicBezTo>
                    <a:cubicBezTo>
                      <a:pt x="4141" y="115415"/>
                      <a:pt x="-4098" y="78344"/>
                      <a:pt x="12378" y="49512"/>
                    </a:cubicBezTo>
                    <a:cubicBezTo>
                      <a:pt x="18840" y="38203"/>
                      <a:pt x="41312" y="72039"/>
                      <a:pt x="49449" y="61868"/>
                    </a:cubicBezTo>
                    <a:cubicBezTo>
                      <a:pt x="90870" y="10092"/>
                      <a:pt x="39152" y="2144"/>
                      <a:pt x="49449" y="85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37" name="Freeform: Shape 536">
                <a:extLst>
                  <a:ext uri="{FF2B5EF4-FFF2-40B4-BE49-F238E27FC236}">
                    <a16:creationId xmlns:a16="http://schemas.microsoft.com/office/drawing/2014/main" id="{EE1D5784-8399-5F9A-747F-89B379113F0F}"/>
                  </a:ext>
                </a:extLst>
              </p:cNvPr>
              <p:cNvSpPr/>
              <p:nvPr/>
            </p:nvSpPr>
            <p:spPr>
              <a:xfrm rot="20374143">
                <a:off x="8047632" y="3500319"/>
                <a:ext cx="380478" cy="405011"/>
              </a:xfrm>
              <a:custGeom>
                <a:avLst/>
                <a:gdLst>
                  <a:gd name="connsiteX0" fmla="*/ 196971 w 679571"/>
                  <a:gd name="connsiteY0" fmla="*/ 16934 h 550334"/>
                  <a:gd name="connsiteX1" fmla="*/ 146171 w 679571"/>
                  <a:gd name="connsiteY1" fmla="*/ 0 h 550334"/>
                  <a:gd name="connsiteX2" fmla="*/ 53038 w 679571"/>
                  <a:gd name="connsiteY2" fmla="*/ 33867 h 550334"/>
                  <a:gd name="connsiteX3" fmla="*/ 44571 w 679571"/>
                  <a:gd name="connsiteY3" fmla="*/ 67734 h 550334"/>
                  <a:gd name="connsiteX4" fmla="*/ 19171 w 679571"/>
                  <a:gd name="connsiteY4" fmla="*/ 143934 h 550334"/>
                  <a:gd name="connsiteX5" fmla="*/ 2238 w 679571"/>
                  <a:gd name="connsiteY5" fmla="*/ 203200 h 550334"/>
                  <a:gd name="connsiteX6" fmla="*/ 27638 w 679571"/>
                  <a:gd name="connsiteY6" fmla="*/ 372534 h 550334"/>
                  <a:gd name="connsiteX7" fmla="*/ 53038 w 679571"/>
                  <a:gd name="connsiteY7" fmla="*/ 389467 h 550334"/>
                  <a:gd name="connsiteX8" fmla="*/ 95371 w 679571"/>
                  <a:gd name="connsiteY8" fmla="*/ 440267 h 550334"/>
                  <a:gd name="connsiteX9" fmla="*/ 137705 w 679571"/>
                  <a:gd name="connsiteY9" fmla="*/ 457200 h 550334"/>
                  <a:gd name="connsiteX10" fmla="*/ 247771 w 679571"/>
                  <a:gd name="connsiteY10" fmla="*/ 474134 h 550334"/>
                  <a:gd name="connsiteX11" fmla="*/ 290105 w 679571"/>
                  <a:gd name="connsiteY11" fmla="*/ 482600 h 550334"/>
                  <a:gd name="connsiteX12" fmla="*/ 307038 w 679571"/>
                  <a:gd name="connsiteY12" fmla="*/ 516467 h 550334"/>
                  <a:gd name="connsiteX13" fmla="*/ 383238 w 679571"/>
                  <a:gd name="connsiteY13" fmla="*/ 550334 h 550334"/>
                  <a:gd name="connsiteX14" fmla="*/ 501771 w 679571"/>
                  <a:gd name="connsiteY14" fmla="*/ 541867 h 550334"/>
                  <a:gd name="connsiteX15" fmla="*/ 544105 w 679571"/>
                  <a:gd name="connsiteY15" fmla="*/ 533400 h 550334"/>
                  <a:gd name="connsiteX16" fmla="*/ 620305 w 679571"/>
                  <a:gd name="connsiteY16" fmla="*/ 474134 h 550334"/>
                  <a:gd name="connsiteX17" fmla="*/ 637238 w 679571"/>
                  <a:gd name="connsiteY17" fmla="*/ 448734 h 550334"/>
                  <a:gd name="connsiteX18" fmla="*/ 671105 w 679571"/>
                  <a:gd name="connsiteY18" fmla="*/ 440267 h 550334"/>
                  <a:gd name="connsiteX19" fmla="*/ 679571 w 679571"/>
                  <a:gd name="connsiteY19" fmla="*/ 397934 h 550334"/>
                  <a:gd name="connsiteX20" fmla="*/ 662638 w 679571"/>
                  <a:gd name="connsiteY20" fmla="*/ 347134 h 550334"/>
                  <a:gd name="connsiteX21" fmla="*/ 611838 w 679571"/>
                  <a:gd name="connsiteY21" fmla="*/ 254000 h 550334"/>
                  <a:gd name="connsiteX22" fmla="*/ 586438 w 679571"/>
                  <a:gd name="connsiteY22" fmla="*/ 220134 h 550334"/>
                  <a:gd name="connsiteX23" fmla="*/ 510238 w 679571"/>
                  <a:gd name="connsiteY23" fmla="*/ 186267 h 550334"/>
                  <a:gd name="connsiteX24" fmla="*/ 476371 w 679571"/>
                  <a:gd name="connsiteY24" fmla="*/ 135467 h 550334"/>
                  <a:gd name="connsiteX25" fmla="*/ 450971 w 679571"/>
                  <a:gd name="connsiteY25" fmla="*/ 101600 h 550334"/>
                  <a:gd name="connsiteX26" fmla="*/ 400171 w 679571"/>
                  <a:gd name="connsiteY26" fmla="*/ 76200 h 550334"/>
                  <a:gd name="connsiteX27" fmla="*/ 256238 w 679571"/>
                  <a:gd name="connsiteY27" fmla="*/ 67734 h 550334"/>
                  <a:gd name="connsiteX28" fmla="*/ 196971 w 679571"/>
                  <a:gd name="connsiteY28" fmla="*/ 16934 h 550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679571" h="550334">
                    <a:moveTo>
                      <a:pt x="196971" y="16934"/>
                    </a:moveTo>
                    <a:cubicBezTo>
                      <a:pt x="178627" y="5645"/>
                      <a:pt x="164020" y="0"/>
                      <a:pt x="146171" y="0"/>
                    </a:cubicBezTo>
                    <a:cubicBezTo>
                      <a:pt x="97670" y="0"/>
                      <a:pt x="85077" y="12508"/>
                      <a:pt x="53038" y="33867"/>
                    </a:cubicBezTo>
                    <a:cubicBezTo>
                      <a:pt x="50216" y="45156"/>
                      <a:pt x="47993" y="56612"/>
                      <a:pt x="44571" y="67734"/>
                    </a:cubicBezTo>
                    <a:cubicBezTo>
                      <a:pt x="36697" y="93324"/>
                      <a:pt x="26526" y="118190"/>
                      <a:pt x="19171" y="143934"/>
                    </a:cubicBezTo>
                    <a:lnTo>
                      <a:pt x="2238" y="203200"/>
                    </a:lnTo>
                    <a:cubicBezTo>
                      <a:pt x="4868" y="247905"/>
                      <a:pt x="-14592" y="330304"/>
                      <a:pt x="27638" y="372534"/>
                    </a:cubicBezTo>
                    <a:cubicBezTo>
                      <a:pt x="34833" y="379729"/>
                      <a:pt x="44571" y="383823"/>
                      <a:pt x="53038" y="389467"/>
                    </a:cubicBezTo>
                    <a:cubicBezTo>
                      <a:pt x="64741" y="407022"/>
                      <a:pt x="76745" y="428626"/>
                      <a:pt x="95371" y="440267"/>
                    </a:cubicBezTo>
                    <a:cubicBezTo>
                      <a:pt x="108259" y="448322"/>
                      <a:pt x="123287" y="452394"/>
                      <a:pt x="137705" y="457200"/>
                    </a:cubicBezTo>
                    <a:cubicBezTo>
                      <a:pt x="177364" y="470420"/>
                      <a:pt x="201736" y="467558"/>
                      <a:pt x="247771" y="474134"/>
                    </a:cubicBezTo>
                    <a:cubicBezTo>
                      <a:pt x="262017" y="476169"/>
                      <a:pt x="275994" y="479778"/>
                      <a:pt x="290105" y="482600"/>
                    </a:cubicBezTo>
                    <a:cubicBezTo>
                      <a:pt x="295749" y="493889"/>
                      <a:pt x="298958" y="506771"/>
                      <a:pt x="307038" y="516467"/>
                    </a:cubicBezTo>
                    <a:cubicBezTo>
                      <a:pt x="322518" y="535043"/>
                      <a:pt x="366237" y="544667"/>
                      <a:pt x="383238" y="550334"/>
                    </a:cubicBezTo>
                    <a:cubicBezTo>
                      <a:pt x="422749" y="547512"/>
                      <a:pt x="462377" y="546014"/>
                      <a:pt x="501771" y="541867"/>
                    </a:cubicBezTo>
                    <a:cubicBezTo>
                      <a:pt x="516083" y="540360"/>
                      <a:pt x="531964" y="541126"/>
                      <a:pt x="544105" y="533400"/>
                    </a:cubicBezTo>
                    <a:cubicBezTo>
                      <a:pt x="669743" y="453449"/>
                      <a:pt x="546648" y="498684"/>
                      <a:pt x="620305" y="474134"/>
                    </a:cubicBezTo>
                    <a:cubicBezTo>
                      <a:pt x="625949" y="465667"/>
                      <a:pt x="628771" y="454378"/>
                      <a:pt x="637238" y="448734"/>
                    </a:cubicBezTo>
                    <a:cubicBezTo>
                      <a:pt x="646920" y="442279"/>
                      <a:pt x="663656" y="449206"/>
                      <a:pt x="671105" y="440267"/>
                    </a:cubicBezTo>
                    <a:cubicBezTo>
                      <a:pt x="680317" y="429212"/>
                      <a:pt x="676749" y="412045"/>
                      <a:pt x="679571" y="397934"/>
                    </a:cubicBezTo>
                    <a:cubicBezTo>
                      <a:pt x="673927" y="381001"/>
                      <a:pt x="669669" y="363540"/>
                      <a:pt x="662638" y="347134"/>
                    </a:cubicBezTo>
                    <a:cubicBezTo>
                      <a:pt x="646166" y="308700"/>
                      <a:pt x="633927" y="284924"/>
                      <a:pt x="611838" y="254000"/>
                    </a:cubicBezTo>
                    <a:cubicBezTo>
                      <a:pt x="603636" y="242517"/>
                      <a:pt x="597152" y="229317"/>
                      <a:pt x="586438" y="220134"/>
                    </a:cubicBezTo>
                    <a:cubicBezTo>
                      <a:pt x="576054" y="211233"/>
                      <a:pt x="519645" y="190030"/>
                      <a:pt x="510238" y="186267"/>
                    </a:cubicBezTo>
                    <a:cubicBezTo>
                      <a:pt x="498949" y="169334"/>
                      <a:pt x="488582" y="151748"/>
                      <a:pt x="476371" y="135467"/>
                    </a:cubicBezTo>
                    <a:cubicBezTo>
                      <a:pt x="467904" y="124178"/>
                      <a:pt x="460949" y="111578"/>
                      <a:pt x="450971" y="101600"/>
                    </a:cubicBezTo>
                    <a:cubicBezTo>
                      <a:pt x="440666" y="91295"/>
                      <a:pt x="415472" y="77730"/>
                      <a:pt x="400171" y="76200"/>
                    </a:cubicBezTo>
                    <a:cubicBezTo>
                      <a:pt x="352349" y="71418"/>
                      <a:pt x="304216" y="70556"/>
                      <a:pt x="256238" y="67734"/>
                    </a:cubicBezTo>
                    <a:cubicBezTo>
                      <a:pt x="220375" y="31871"/>
                      <a:pt x="215315" y="28223"/>
                      <a:pt x="196971" y="16934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38" name="Freeform: Shape 537">
                <a:extLst>
                  <a:ext uri="{FF2B5EF4-FFF2-40B4-BE49-F238E27FC236}">
                    <a16:creationId xmlns:a16="http://schemas.microsoft.com/office/drawing/2014/main" id="{EFB6BE48-4FC9-AC1A-54BC-AAB2B5D600BC}"/>
                  </a:ext>
                </a:extLst>
              </p:cNvPr>
              <p:cNvSpPr/>
              <p:nvPr/>
            </p:nvSpPr>
            <p:spPr>
              <a:xfrm rot="5919094">
                <a:off x="7642894" y="3467384"/>
                <a:ext cx="352205" cy="566071"/>
              </a:xfrm>
              <a:custGeom>
                <a:avLst/>
                <a:gdLst>
                  <a:gd name="connsiteX0" fmla="*/ 198928 w 915851"/>
                  <a:gd name="connsiteY0" fmla="*/ 1028 h 1216644"/>
                  <a:gd name="connsiteX1" fmla="*/ 137144 w 915851"/>
                  <a:gd name="connsiteY1" fmla="*/ 13385 h 1216644"/>
                  <a:gd name="connsiteX2" fmla="*/ 63004 w 915851"/>
                  <a:gd name="connsiteY2" fmla="*/ 124596 h 1216644"/>
                  <a:gd name="connsiteX3" fmla="*/ 50647 w 915851"/>
                  <a:gd name="connsiteY3" fmla="*/ 730077 h 1216644"/>
                  <a:gd name="connsiteX4" fmla="*/ 1220 w 915851"/>
                  <a:gd name="connsiteY4" fmla="*/ 791861 h 1216644"/>
                  <a:gd name="connsiteX5" fmla="*/ 50647 w 915851"/>
                  <a:gd name="connsiteY5" fmla="*/ 989569 h 1216644"/>
                  <a:gd name="connsiteX6" fmla="*/ 87717 w 915851"/>
                  <a:gd name="connsiteY6" fmla="*/ 1014282 h 1216644"/>
                  <a:gd name="connsiteX7" fmla="*/ 124788 w 915851"/>
                  <a:gd name="connsiteY7" fmla="*/ 1051353 h 1216644"/>
                  <a:gd name="connsiteX8" fmla="*/ 112431 w 915851"/>
                  <a:gd name="connsiteY8" fmla="*/ 1113136 h 1216644"/>
                  <a:gd name="connsiteX9" fmla="*/ 186571 w 915851"/>
                  <a:gd name="connsiteY9" fmla="*/ 1162563 h 1216644"/>
                  <a:gd name="connsiteX10" fmla="*/ 507847 w 915851"/>
                  <a:gd name="connsiteY10" fmla="*/ 1211990 h 1216644"/>
                  <a:gd name="connsiteX11" fmla="*/ 656128 w 915851"/>
                  <a:gd name="connsiteY11" fmla="*/ 1199634 h 1216644"/>
                  <a:gd name="connsiteX12" fmla="*/ 730269 w 915851"/>
                  <a:gd name="connsiteY12" fmla="*/ 1174920 h 1216644"/>
                  <a:gd name="connsiteX13" fmla="*/ 792052 w 915851"/>
                  <a:gd name="connsiteY13" fmla="*/ 1162563 h 1216644"/>
                  <a:gd name="connsiteX14" fmla="*/ 878550 w 915851"/>
                  <a:gd name="connsiteY14" fmla="*/ 1125493 h 1216644"/>
                  <a:gd name="connsiteX15" fmla="*/ 915620 w 915851"/>
                  <a:gd name="connsiteY15" fmla="*/ 1113136 h 1216644"/>
                  <a:gd name="connsiteX16" fmla="*/ 890906 w 915851"/>
                  <a:gd name="connsiteY16" fmla="*/ 1026639 h 1216644"/>
                  <a:gd name="connsiteX17" fmla="*/ 878550 w 915851"/>
                  <a:gd name="connsiteY17" fmla="*/ 940142 h 1216644"/>
                  <a:gd name="connsiteX18" fmla="*/ 853836 w 915851"/>
                  <a:gd name="connsiteY18" fmla="*/ 903072 h 1216644"/>
                  <a:gd name="connsiteX19" fmla="*/ 841479 w 915851"/>
                  <a:gd name="connsiteY19" fmla="*/ 631223 h 1216644"/>
                  <a:gd name="connsiteX20" fmla="*/ 779696 w 915851"/>
                  <a:gd name="connsiteY20" fmla="*/ 544726 h 1216644"/>
                  <a:gd name="connsiteX21" fmla="*/ 705555 w 915851"/>
                  <a:gd name="connsiteY21" fmla="*/ 433515 h 1216644"/>
                  <a:gd name="connsiteX22" fmla="*/ 656128 w 915851"/>
                  <a:gd name="connsiteY22" fmla="*/ 297590 h 1216644"/>
                  <a:gd name="connsiteX23" fmla="*/ 606701 w 915851"/>
                  <a:gd name="connsiteY23" fmla="*/ 223450 h 1216644"/>
                  <a:gd name="connsiteX24" fmla="*/ 520204 w 915851"/>
                  <a:gd name="connsiteY24" fmla="*/ 174023 h 1216644"/>
                  <a:gd name="connsiteX25" fmla="*/ 470777 w 915851"/>
                  <a:gd name="connsiteY25" fmla="*/ 136953 h 1216644"/>
                  <a:gd name="connsiteX26" fmla="*/ 408993 w 915851"/>
                  <a:gd name="connsiteY26" fmla="*/ 87526 h 1216644"/>
                  <a:gd name="connsiteX27" fmla="*/ 371923 w 915851"/>
                  <a:gd name="connsiteY27" fmla="*/ 38099 h 1216644"/>
                  <a:gd name="connsiteX28" fmla="*/ 198928 w 915851"/>
                  <a:gd name="connsiteY28" fmla="*/ 1028 h 12166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915851" h="1216644">
                    <a:moveTo>
                      <a:pt x="198928" y="1028"/>
                    </a:moveTo>
                    <a:cubicBezTo>
                      <a:pt x="159798" y="-3091"/>
                      <a:pt x="156809" y="6010"/>
                      <a:pt x="137144" y="13385"/>
                    </a:cubicBezTo>
                    <a:cubicBezTo>
                      <a:pt x="83383" y="33546"/>
                      <a:pt x="86051" y="70820"/>
                      <a:pt x="63004" y="124596"/>
                    </a:cubicBezTo>
                    <a:cubicBezTo>
                      <a:pt x="58885" y="326423"/>
                      <a:pt x="69259" y="529068"/>
                      <a:pt x="50647" y="730077"/>
                    </a:cubicBezTo>
                    <a:cubicBezTo>
                      <a:pt x="48215" y="756339"/>
                      <a:pt x="4132" y="765648"/>
                      <a:pt x="1220" y="791861"/>
                    </a:cubicBezTo>
                    <a:cubicBezTo>
                      <a:pt x="-3625" y="835466"/>
                      <a:pt x="4605" y="943527"/>
                      <a:pt x="50647" y="989569"/>
                    </a:cubicBezTo>
                    <a:cubicBezTo>
                      <a:pt x="61148" y="1000070"/>
                      <a:pt x="76308" y="1004775"/>
                      <a:pt x="87717" y="1014282"/>
                    </a:cubicBezTo>
                    <a:cubicBezTo>
                      <a:pt x="101142" y="1025469"/>
                      <a:pt x="112431" y="1038996"/>
                      <a:pt x="124788" y="1051353"/>
                    </a:cubicBezTo>
                    <a:cubicBezTo>
                      <a:pt x="120669" y="1071947"/>
                      <a:pt x="102231" y="1094777"/>
                      <a:pt x="112431" y="1113136"/>
                    </a:cubicBezTo>
                    <a:cubicBezTo>
                      <a:pt x="126855" y="1139100"/>
                      <a:pt x="162810" y="1144742"/>
                      <a:pt x="186571" y="1162563"/>
                    </a:cubicBezTo>
                    <a:cubicBezTo>
                      <a:pt x="308565" y="1254061"/>
                      <a:pt x="215425" y="1198699"/>
                      <a:pt x="507847" y="1211990"/>
                    </a:cubicBezTo>
                    <a:cubicBezTo>
                      <a:pt x="557274" y="1207871"/>
                      <a:pt x="607205" y="1207788"/>
                      <a:pt x="656128" y="1199634"/>
                    </a:cubicBezTo>
                    <a:cubicBezTo>
                      <a:pt x="681824" y="1195351"/>
                      <a:pt x="705136" y="1181774"/>
                      <a:pt x="730269" y="1174920"/>
                    </a:cubicBezTo>
                    <a:cubicBezTo>
                      <a:pt x="750531" y="1169394"/>
                      <a:pt x="771458" y="1166682"/>
                      <a:pt x="792052" y="1162563"/>
                    </a:cubicBezTo>
                    <a:cubicBezTo>
                      <a:pt x="820885" y="1150206"/>
                      <a:pt x="849425" y="1137143"/>
                      <a:pt x="878550" y="1125493"/>
                    </a:cubicBezTo>
                    <a:cubicBezTo>
                      <a:pt x="890644" y="1120656"/>
                      <a:pt x="910783" y="1125230"/>
                      <a:pt x="915620" y="1113136"/>
                    </a:cubicBezTo>
                    <a:cubicBezTo>
                      <a:pt x="918441" y="1106083"/>
                      <a:pt x="894570" y="1037630"/>
                      <a:pt x="890906" y="1026639"/>
                    </a:cubicBezTo>
                    <a:cubicBezTo>
                      <a:pt x="886787" y="997807"/>
                      <a:pt x="886919" y="968039"/>
                      <a:pt x="878550" y="940142"/>
                    </a:cubicBezTo>
                    <a:cubicBezTo>
                      <a:pt x="874283" y="925917"/>
                      <a:pt x="855605" y="917817"/>
                      <a:pt x="853836" y="903072"/>
                    </a:cubicBezTo>
                    <a:cubicBezTo>
                      <a:pt x="843028" y="813008"/>
                      <a:pt x="851876" y="721335"/>
                      <a:pt x="841479" y="631223"/>
                    </a:cubicBezTo>
                    <a:cubicBezTo>
                      <a:pt x="836122" y="584792"/>
                      <a:pt x="804015" y="577151"/>
                      <a:pt x="779696" y="544726"/>
                    </a:cubicBezTo>
                    <a:cubicBezTo>
                      <a:pt x="752964" y="509084"/>
                      <a:pt x="705555" y="433515"/>
                      <a:pt x="705555" y="433515"/>
                    </a:cubicBezTo>
                    <a:cubicBezTo>
                      <a:pt x="687064" y="368795"/>
                      <a:pt x="687322" y="349579"/>
                      <a:pt x="656128" y="297590"/>
                    </a:cubicBezTo>
                    <a:cubicBezTo>
                      <a:pt x="640846" y="272121"/>
                      <a:pt x="628679" y="243430"/>
                      <a:pt x="606701" y="223450"/>
                    </a:cubicBezTo>
                    <a:cubicBezTo>
                      <a:pt x="582129" y="201112"/>
                      <a:pt x="548220" y="191851"/>
                      <a:pt x="520204" y="174023"/>
                    </a:cubicBezTo>
                    <a:cubicBezTo>
                      <a:pt x="502829" y="162966"/>
                      <a:pt x="487253" y="149310"/>
                      <a:pt x="470777" y="136953"/>
                    </a:cubicBezTo>
                    <a:cubicBezTo>
                      <a:pt x="395088" y="23419"/>
                      <a:pt x="498522" y="162133"/>
                      <a:pt x="408993" y="87526"/>
                    </a:cubicBezTo>
                    <a:cubicBezTo>
                      <a:pt x="393172" y="74342"/>
                      <a:pt x="386486" y="52662"/>
                      <a:pt x="371923" y="38099"/>
                    </a:cubicBezTo>
                    <a:cubicBezTo>
                      <a:pt x="322077" y="-11747"/>
                      <a:pt x="238058" y="5147"/>
                      <a:pt x="198928" y="1028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39" name="Freeform: Shape 538">
                <a:extLst>
                  <a:ext uri="{FF2B5EF4-FFF2-40B4-BE49-F238E27FC236}">
                    <a16:creationId xmlns:a16="http://schemas.microsoft.com/office/drawing/2014/main" id="{7274049C-DF14-07A1-3CF5-4C542A32E078}"/>
                  </a:ext>
                </a:extLst>
              </p:cNvPr>
              <p:cNvSpPr/>
              <p:nvPr/>
            </p:nvSpPr>
            <p:spPr>
              <a:xfrm rot="5890038">
                <a:off x="7188270" y="3498184"/>
                <a:ext cx="321071" cy="504474"/>
              </a:xfrm>
              <a:custGeom>
                <a:avLst/>
                <a:gdLst>
                  <a:gd name="connsiteX0" fmla="*/ 89669 w 460720"/>
                  <a:gd name="connsiteY0" fmla="*/ 49428 h 656610"/>
                  <a:gd name="connsiteX1" fmla="*/ 27886 w 460720"/>
                  <a:gd name="connsiteY1" fmla="*/ 61784 h 656610"/>
                  <a:gd name="connsiteX2" fmla="*/ 3172 w 460720"/>
                  <a:gd name="connsiteY2" fmla="*/ 135925 h 656610"/>
                  <a:gd name="connsiteX3" fmla="*/ 40242 w 460720"/>
                  <a:gd name="connsiteY3" fmla="*/ 284206 h 656610"/>
                  <a:gd name="connsiteX4" fmla="*/ 102026 w 460720"/>
                  <a:gd name="connsiteY4" fmla="*/ 383060 h 656610"/>
                  <a:gd name="connsiteX5" fmla="*/ 126740 w 460720"/>
                  <a:gd name="connsiteY5" fmla="*/ 605482 h 656610"/>
                  <a:gd name="connsiteX6" fmla="*/ 114383 w 460720"/>
                  <a:gd name="connsiteY6" fmla="*/ 654909 h 656610"/>
                  <a:gd name="connsiteX7" fmla="*/ 139097 w 460720"/>
                  <a:gd name="connsiteY7" fmla="*/ 617838 h 656610"/>
                  <a:gd name="connsiteX8" fmla="*/ 299734 w 460720"/>
                  <a:gd name="connsiteY8" fmla="*/ 568411 h 656610"/>
                  <a:gd name="connsiteX9" fmla="*/ 299734 w 460720"/>
                  <a:gd name="connsiteY9" fmla="*/ 457200 h 656610"/>
                  <a:gd name="connsiteX10" fmla="*/ 398588 w 460720"/>
                  <a:gd name="connsiteY10" fmla="*/ 383060 h 656610"/>
                  <a:gd name="connsiteX11" fmla="*/ 448015 w 460720"/>
                  <a:gd name="connsiteY11" fmla="*/ 321276 h 656610"/>
                  <a:gd name="connsiteX12" fmla="*/ 460372 w 460720"/>
                  <a:gd name="connsiteY12" fmla="*/ 271849 h 656610"/>
                  <a:gd name="connsiteX13" fmla="*/ 435659 w 460720"/>
                  <a:gd name="connsiteY13" fmla="*/ 234779 h 656610"/>
                  <a:gd name="connsiteX14" fmla="*/ 373875 w 460720"/>
                  <a:gd name="connsiteY14" fmla="*/ 148282 h 656610"/>
                  <a:gd name="connsiteX15" fmla="*/ 324448 w 460720"/>
                  <a:gd name="connsiteY15" fmla="*/ 74141 h 656610"/>
                  <a:gd name="connsiteX16" fmla="*/ 299734 w 460720"/>
                  <a:gd name="connsiteY16" fmla="*/ 24714 h 656610"/>
                  <a:gd name="connsiteX17" fmla="*/ 237951 w 460720"/>
                  <a:gd name="connsiteY17" fmla="*/ 0 h 656610"/>
                  <a:gd name="connsiteX18" fmla="*/ 151453 w 460720"/>
                  <a:gd name="connsiteY18" fmla="*/ 24714 h 656610"/>
                  <a:gd name="connsiteX19" fmla="*/ 89669 w 460720"/>
                  <a:gd name="connsiteY19" fmla="*/ 49428 h 6566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60720" h="656610">
                    <a:moveTo>
                      <a:pt x="89669" y="49428"/>
                    </a:moveTo>
                    <a:cubicBezTo>
                      <a:pt x="69075" y="55606"/>
                      <a:pt x="42737" y="46933"/>
                      <a:pt x="27886" y="61784"/>
                    </a:cubicBezTo>
                    <a:cubicBezTo>
                      <a:pt x="9465" y="80205"/>
                      <a:pt x="4905" y="109932"/>
                      <a:pt x="3172" y="135925"/>
                    </a:cubicBezTo>
                    <a:cubicBezTo>
                      <a:pt x="-5945" y="272680"/>
                      <a:pt x="4043" y="211808"/>
                      <a:pt x="40242" y="284206"/>
                    </a:cubicBezTo>
                    <a:cubicBezTo>
                      <a:pt x="88534" y="380790"/>
                      <a:pt x="-11413" y="241261"/>
                      <a:pt x="102026" y="383060"/>
                    </a:cubicBezTo>
                    <a:cubicBezTo>
                      <a:pt x="149448" y="509515"/>
                      <a:pt x="147521" y="460021"/>
                      <a:pt x="126740" y="605482"/>
                    </a:cubicBezTo>
                    <a:cubicBezTo>
                      <a:pt x="124338" y="622294"/>
                      <a:pt x="102374" y="642901"/>
                      <a:pt x="114383" y="654909"/>
                    </a:cubicBezTo>
                    <a:cubicBezTo>
                      <a:pt x="124885" y="665410"/>
                      <a:pt x="125639" y="624118"/>
                      <a:pt x="139097" y="617838"/>
                    </a:cubicBezTo>
                    <a:cubicBezTo>
                      <a:pt x="189864" y="594146"/>
                      <a:pt x="246188" y="584887"/>
                      <a:pt x="299734" y="568411"/>
                    </a:cubicBezTo>
                    <a:cubicBezTo>
                      <a:pt x="294249" y="540985"/>
                      <a:pt x="274035" y="485754"/>
                      <a:pt x="299734" y="457200"/>
                    </a:cubicBezTo>
                    <a:cubicBezTo>
                      <a:pt x="327288" y="426584"/>
                      <a:pt x="365637" y="407773"/>
                      <a:pt x="398588" y="383060"/>
                    </a:cubicBezTo>
                    <a:cubicBezTo>
                      <a:pt x="419687" y="367236"/>
                      <a:pt x="431539" y="341871"/>
                      <a:pt x="448015" y="321276"/>
                    </a:cubicBezTo>
                    <a:cubicBezTo>
                      <a:pt x="452134" y="304800"/>
                      <a:pt x="462774" y="288661"/>
                      <a:pt x="460372" y="271849"/>
                    </a:cubicBezTo>
                    <a:cubicBezTo>
                      <a:pt x="458272" y="257147"/>
                      <a:pt x="443027" y="247673"/>
                      <a:pt x="435659" y="234779"/>
                    </a:cubicBezTo>
                    <a:cubicBezTo>
                      <a:pt x="353119" y="90334"/>
                      <a:pt x="471414" y="273690"/>
                      <a:pt x="373875" y="148282"/>
                    </a:cubicBezTo>
                    <a:cubicBezTo>
                      <a:pt x="355640" y="124837"/>
                      <a:pt x="337731" y="100707"/>
                      <a:pt x="324448" y="74141"/>
                    </a:cubicBezTo>
                    <a:cubicBezTo>
                      <a:pt x="316210" y="57665"/>
                      <a:pt x="313720" y="36702"/>
                      <a:pt x="299734" y="24714"/>
                    </a:cubicBezTo>
                    <a:cubicBezTo>
                      <a:pt x="282893" y="10279"/>
                      <a:pt x="258545" y="8238"/>
                      <a:pt x="237951" y="0"/>
                    </a:cubicBezTo>
                    <a:cubicBezTo>
                      <a:pt x="209118" y="8238"/>
                      <a:pt x="179634" y="14466"/>
                      <a:pt x="151453" y="24714"/>
                    </a:cubicBezTo>
                    <a:cubicBezTo>
                      <a:pt x="134142" y="31009"/>
                      <a:pt x="110263" y="43250"/>
                      <a:pt x="89669" y="49428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40" name="Freeform: Shape 539">
                <a:extLst>
                  <a:ext uri="{FF2B5EF4-FFF2-40B4-BE49-F238E27FC236}">
                    <a16:creationId xmlns:a16="http://schemas.microsoft.com/office/drawing/2014/main" id="{4450B960-4641-5070-8B90-1F13D52E57D7}"/>
                  </a:ext>
                </a:extLst>
              </p:cNvPr>
              <p:cNvSpPr/>
              <p:nvPr/>
            </p:nvSpPr>
            <p:spPr>
              <a:xfrm>
                <a:off x="6544122" y="5077620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41" name="Freeform: Shape 540">
                <a:extLst>
                  <a:ext uri="{FF2B5EF4-FFF2-40B4-BE49-F238E27FC236}">
                    <a16:creationId xmlns:a16="http://schemas.microsoft.com/office/drawing/2014/main" id="{2D5D2FA4-E067-F4D0-D690-D3A2132611B9}"/>
                  </a:ext>
                </a:extLst>
              </p:cNvPr>
              <p:cNvSpPr/>
              <p:nvPr/>
            </p:nvSpPr>
            <p:spPr>
              <a:xfrm rot="11066699">
                <a:off x="8267154" y="3306798"/>
                <a:ext cx="418940" cy="452621"/>
              </a:xfrm>
              <a:custGeom>
                <a:avLst/>
                <a:gdLst>
                  <a:gd name="connsiteX0" fmla="*/ 198928 w 915851"/>
                  <a:gd name="connsiteY0" fmla="*/ 1028 h 1216644"/>
                  <a:gd name="connsiteX1" fmla="*/ 137144 w 915851"/>
                  <a:gd name="connsiteY1" fmla="*/ 13385 h 1216644"/>
                  <a:gd name="connsiteX2" fmla="*/ 63004 w 915851"/>
                  <a:gd name="connsiteY2" fmla="*/ 124596 h 1216644"/>
                  <a:gd name="connsiteX3" fmla="*/ 50647 w 915851"/>
                  <a:gd name="connsiteY3" fmla="*/ 730077 h 1216644"/>
                  <a:gd name="connsiteX4" fmla="*/ 1220 w 915851"/>
                  <a:gd name="connsiteY4" fmla="*/ 791861 h 1216644"/>
                  <a:gd name="connsiteX5" fmla="*/ 50647 w 915851"/>
                  <a:gd name="connsiteY5" fmla="*/ 989569 h 1216644"/>
                  <a:gd name="connsiteX6" fmla="*/ 87717 w 915851"/>
                  <a:gd name="connsiteY6" fmla="*/ 1014282 h 1216644"/>
                  <a:gd name="connsiteX7" fmla="*/ 124788 w 915851"/>
                  <a:gd name="connsiteY7" fmla="*/ 1051353 h 1216644"/>
                  <a:gd name="connsiteX8" fmla="*/ 112431 w 915851"/>
                  <a:gd name="connsiteY8" fmla="*/ 1113136 h 1216644"/>
                  <a:gd name="connsiteX9" fmla="*/ 186571 w 915851"/>
                  <a:gd name="connsiteY9" fmla="*/ 1162563 h 1216644"/>
                  <a:gd name="connsiteX10" fmla="*/ 507847 w 915851"/>
                  <a:gd name="connsiteY10" fmla="*/ 1211990 h 1216644"/>
                  <a:gd name="connsiteX11" fmla="*/ 656128 w 915851"/>
                  <a:gd name="connsiteY11" fmla="*/ 1199634 h 1216644"/>
                  <a:gd name="connsiteX12" fmla="*/ 730269 w 915851"/>
                  <a:gd name="connsiteY12" fmla="*/ 1174920 h 1216644"/>
                  <a:gd name="connsiteX13" fmla="*/ 792052 w 915851"/>
                  <a:gd name="connsiteY13" fmla="*/ 1162563 h 1216644"/>
                  <a:gd name="connsiteX14" fmla="*/ 878550 w 915851"/>
                  <a:gd name="connsiteY14" fmla="*/ 1125493 h 1216644"/>
                  <a:gd name="connsiteX15" fmla="*/ 915620 w 915851"/>
                  <a:gd name="connsiteY15" fmla="*/ 1113136 h 1216644"/>
                  <a:gd name="connsiteX16" fmla="*/ 890906 w 915851"/>
                  <a:gd name="connsiteY16" fmla="*/ 1026639 h 1216644"/>
                  <a:gd name="connsiteX17" fmla="*/ 878550 w 915851"/>
                  <a:gd name="connsiteY17" fmla="*/ 940142 h 1216644"/>
                  <a:gd name="connsiteX18" fmla="*/ 853836 w 915851"/>
                  <a:gd name="connsiteY18" fmla="*/ 903072 h 1216644"/>
                  <a:gd name="connsiteX19" fmla="*/ 841479 w 915851"/>
                  <a:gd name="connsiteY19" fmla="*/ 631223 h 1216644"/>
                  <a:gd name="connsiteX20" fmla="*/ 779696 w 915851"/>
                  <a:gd name="connsiteY20" fmla="*/ 544726 h 1216644"/>
                  <a:gd name="connsiteX21" fmla="*/ 705555 w 915851"/>
                  <a:gd name="connsiteY21" fmla="*/ 433515 h 1216644"/>
                  <a:gd name="connsiteX22" fmla="*/ 656128 w 915851"/>
                  <a:gd name="connsiteY22" fmla="*/ 297590 h 1216644"/>
                  <a:gd name="connsiteX23" fmla="*/ 606701 w 915851"/>
                  <a:gd name="connsiteY23" fmla="*/ 223450 h 1216644"/>
                  <a:gd name="connsiteX24" fmla="*/ 520204 w 915851"/>
                  <a:gd name="connsiteY24" fmla="*/ 174023 h 1216644"/>
                  <a:gd name="connsiteX25" fmla="*/ 470777 w 915851"/>
                  <a:gd name="connsiteY25" fmla="*/ 136953 h 1216644"/>
                  <a:gd name="connsiteX26" fmla="*/ 408993 w 915851"/>
                  <a:gd name="connsiteY26" fmla="*/ 87526 h 1216644"/>
                  <a:gd name="connsiteX27" fmla="*/ 371923 w 915851"/>
                  <a:gd name="connsiteY27" fmla="*/ 38099 h 1216644"/>
                  <a:gd name="connsiteX28" fmla="*/ 198928 w 915851"/>
                  <a:gd name="connsiteY28" fmla="*/ 1028 h 12166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915851" h="1216644">
                    <a:moveTo>
                      <a:pt x="198928" y="1028"/>
                    </a:moveTo>
                    <a:cubicBezTo>
                      <a:pt x="159798" y="-3091"/>
                      <a:pt x="156809" y="6010"/>
                      <a:pt x="137144" y="13385"/>
                    </a:cubicBezTo>
                    <a:cubicBezTo>
                      <a:pt x="83383" y="33546"/>
                      <a:pt x="86051" y="70820"/>
                      <a:pt x="63004" y="124596"/>
                    </a:cubicBezTo>
                    <a:cubicBezTo>
                      <a:pt x="58885" y="326423"/>
                      <a:pt x="69259" y="529068"/>
                      <a:pt x="50647" y="730077"/>
                    </a:cubicBezTo>
                    <a:cubicBezTo>
                      <a:pt x="48215" y="756339"/>
                      <a:pt x="4132" y="765648"/>
                      <a:pt x="1220" y="791861"/>
                    </a:cubicBezTo>
                    <a:cubicBezTo>
                      <a:pt x="-3625" y="835466"/>
                      <a:pt x="4605" y="943527"/>
                      <a:pt x="50647" y="989569"/>
                    </a:cubicBezTo>
                    <a:cubicBezTo>
                      <a:pt x="61148" y="1000070"/>
                      <a:pt x="76308" y="1004775"/>
                      <a:pt x="87717" y="1014282"/>
                    </a:cubicBezTo>
                    <a:cubicBezTo>
                      <a:pt x="101142" y="1025469"/>
                      <a:pt x="112431" y="1038996"/>
                      <a:pt x="124788" y="1051353"/>
                    </a:cubicBezTo>
                    <a:cubicBezTo>
                      <a:pt x="120669" y="1071947"/>
                      <a:pt x="102231" y="1094777"/>
                      <a:pt x="112431" y="1113136"/>
                    </a:cubicBezTo>
                    <a:cubicBezTo>
                      <a:pt x="126855" y="1139100"/>
                      <a:pt x="162810" y="1144742"/>
                      <a:pt x="186571" y="1162563"/>
                    </a:cubicBezTo>
                    <a:cubicBezTo>
                      <a:pt x="308565" y="1254061"/>
                      <a:pt x="215425" y="1198699"/>
                      <a:pt x="507847" y="1211990"/>
                    </a:cubicBezTo>
                    <a:cubicBezTo>
                      <a:pt x="557274" y="1207871"/>
                      <a:pt x="607205" y="1207788"/>
                      <a:pt x="656128" y="1199634"/>
                    </a:cubicBezTo>
                    <a:cubicBezTo>
                      <a:pt x="681824" y="1195351"/>
                      <a:pt x="705136" y="1181774"/>
                      <a:pt x="730269" y="1174920"/>
                    </a:cubicBezTo>
                    <a:cubicBezTo>
                      <a:pt x="750531" y="1169394"/>
                      <a:pt x="771458" y="1166682"/>
                      <a:pt x="792052" y="1162563"/>
                    </a:cubicBezTo>
                    <a:cubicBezTo>
                      <a:pt x="820885" y="1150206"/>
                      <a:pt x="849425" y="1137143"/>
                      <a:pt x="878550" y="1125493"/>
                    </a:cubicBezTo>
                    <a:cubicBezTo>
                      <a:pt x="890644" y="1120656"/>
                      <a:pt x="910783" y="1125230"/>
                      <a:pt x="915620" y="1113136"/>
                    </a:cubicBezTo>
                    <a:cubicBezTo>
                      <a:pt x="918441" y="1106083"/>
                      <a:pt x="894570" y="1037630"/>
                      <a:pt x="890906" y="1026639"/>
                    </a:cubicBezTo>
                    <a:cubicBezTo>
                      <a:pt x="886787" y="997807"/>
                      <a:pt x="886919" y="968039"/>
                      <a:pt x="878550" y="940142"/>
                    </a:cubicBezTo>
                    <a:cubicBezTo>
                      <a:pt x="874283" y="925917"/>
                      <a:pt x="855605" y="917817"/>
                      <a:pt x="853836" y="903072"/>
                    </a:cubicBezTo>
                    <a:cubicBezTo>
                      <a:pt x="843028" y="813008"/>
                      <a:pt x="851876" y="721335"/>
                      <a:pt x="841479" y="631223"/>
                    </a:cubicBezTo>
                    <a:cubicBezTo>
                      <a:pt x="836122" y="584792"/>
                      <a:pt x="804015" y="577151"/>
                      <a:pt x="779696" y="544726"/>
                    </a:cubicBezTo>
                    <a:cubicBezTo>
                      <a:pt x="752964" y="509084"/>
                      <a:pt x="705555" y="433515"/>
                      <a:pt x="705555" y="433515"/>
                    </a:cubicBezTo>
                    <a:cubicBezTo>
                      <a:pt x="687064" y="368795"/>
                      <a:pt x="687322" y="349579"/>
                      <a:pt x="656128" y="297590"/>
                    </a:cubicBezTo>
                    <a:cubicBezTo>
                      <a:pt x="640846" y="272121"/>
                      <a:pt x="628679" y="243430"/>
                      <a:pt x="606701" y="223450"/>
                    </a:cubicBezTo>
                    <a:cubicBezTo>
                      <a:pt x="582129" y="201112"/>
                      <a:pt x="548220" y="191851"/>
                      <a:pt x="520204" y="174023"/>
                    </a:cubicBezTo>
                    <a:cubicBezTo>
                      <a:pt x="502829" y="162966"/>
                      <a:pt x="487253" y="149310"/>
                      <a:pt x="470777" y="136953"/>
                    </a:cubicBezTo>
                    <a:cubicBezTo>
                      <a:pt x="395088" y="23419"/>
                      <a:pt x="498522" y="162133"/>
                      <a:pt x="408993" y="87526"/>
                    </a:cubicBezTo>
                    <a:cubicBezTo>
                      <a:pt x="393172" y="74342"/>
                      <a:pt x="386486" y="52662"/>
                      <a:pt x="371923" y="38099"/>
                    </a:cubicBezTo>
                    <a:cubicBezTo>
                      <a:pt x="322077" y="-11747"/>
                      <a:pt x="238058" y="5147"/>
                      <a:pt x="198928" y="1028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42" name="Freeform: Shape 541">
                <a:extLst>
                  <a:ext uri="{FF2B5EF4-FFF2-40B4-BE49-F238E27FC236}">
                    <a16:creationId xmlns:a16="http://schemas.microsoft.com/office/drawing/2014/main" id="{D9C8AC36-720A-ED2A-3A37-33C00C463B32}"/>
                  </a:ext>
                </a:extLst>
              </p:cNvPr>
              <p:cNvSpPr/>
              <p:nvPr/>
            </p:nvSpPr>
            <p:spPr>
              <a:xfrm rot="10800000">
                <a:off x="7232292" y="3295501"/>
                <a:ext cx="472013" cy="312237"/>
              </a:xfrm>
              <a:custGeom>
                <a:avLst/>
                <a:gdLst>
                  <a:gd name="connsiteX0" fmla="*/ 8447 w 677313"/>
                  <a:gd name="connsiteY0" fmla="*/ 84667 h 406400"/>
                  <a:gd name="connsiteX1" fmla="*/ 25380 w 677313"/>
                  <a:gd name="connsiteY1" fmla="*/ 364067 h 406400"/>
                  <a:gd name="connsiteX2" fmla="*/ 84647 w 677313"/>
                  <a:gd name="connsiteY2" fmla="*/ 372534 h 406400"/>
                  <a:gd name="connsiteX3" fmla="*/ 194713 w 677313"/>
                  <a:gd name="connsiteY3" fmla="*/ 406400 h 406400"/>
                  <a:gd name="connsiteX4" fmla="*/ 304780 w 677313"/>
                  <a:gd name="connsiteY4" fmla="*/ 397934 h 406400"/>
                  <a:gd name="connsiteX5" fmla="*/ 313247 w 677313"/>
                  <a:gd name="connsiteY5" fmla="*/ 372534 h 406400"/>
                  <a:gd name="connsiteX6" fmla="*/ 380980 w 677313"/>
                  <a:gd name="connsiteY6" fmla="*/ 321734 h 406400"/>
                  <a:gd name="connsiteX7" fmla="*/ 457180 w 677313"/>
                  <a:gd name="connsiteY7" fmla="*/ 330200 h 406400"/>
                  <a:gd name="connsiteX8" fmla="*/ 491047 w 677313"/>
                  <a:gd name="connsiteY8" fmla="*/ 355600 h 406400"/>
                  <a:gd name="connsiteX9" fmla="*/ 584180 w 677313"/>
                  <a:gd name="connsiteY9" fmla="*/ 347134 h 406400"/>
                  <a:gd name="connsiteX10" fmla="*/ 677313 w 677313"/>
                  <a:gd name="connsiteY10" fmla="*/ 220134 h 406400"/>
                  <a:gd name="connsiteX11" fmla="*/ 457180 w 677313"/>
                  <a:gd name="connsiteY11" fmla="*/ 118534 h 406400"/>
                  <a:gd name="connsiteX12" fmla="*/ 423313 w 677313"/>
                  <a:gd name="connsiteY12" fmla="*/ 76200 h 406400"/>
                  <a:gd name="connsiteX13" fmla="*/ 406380 w 677313"/>
                  <a:gd name="connsiteY13" fmla="*/ 42334 h 406400"/>
                  <a:gd name="connsiteX14" fmla="*/ 380980 w 677313"/>
                  <a:gd name="connsiteY14" fmla="*/ 0 h 406400"/>
                  <a:gd name="connsiteX15" fmla="*/ 270913 w 677313"/>
                  <a:gd name="connsiteY15" fmla="*/ 67734 h 406400"/>
                  <a:gd name="connsiteX16" fmla="*/ 203180 w 677313"/>
                  <a:gd name="connsiteY16" fmla="*/ 93134 h 406400"/>
                  <a:gd name="connsiteX17" fmla="*/ 160847 w 677313"/>
                  <a:gd name="connsiteY17" fmla="*/ 84667 h 406400"/>
                  <a:gd name="connsiteX18" fmla="*/ 126980 w 677313"/>
                  <a:gd name="connsiteY18" fmla="*/ 50800 h 406400"/>
                  <a:gd name="connsiteX19" fmla="*/ 8447 w 677313"/>
                  <a:gd name="connsiteY19" fmla="*/ 84667 h 406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677313" h="406400">
                    <a:moveTo>
                      <a:pt x="8447" y="84667"/>
                    </a:moveTo>
                    <a:cubicBezTo>
                      <a:pt x="-8486" y="136878"/>
                      <a:pt x="1504" y="273869"/>
                      <a:pt x="25380" y="364067"/>
                    </a:cubicBezTo>
                    <a:cubicBezTo>
                      <a:pt x="30487" y="383359"/>
                      <a:pt x="65573" y="366665"/>
                      <a:pt x="84647" y="372534"/>
                    </a:cubicBezTo>
                    <a:cubicBezTo>
                      <a:pt x="233380" y="418298"/>
                      <a:pt x="32290" y="383198"/>
                      <a:pt x="194713" y="406400"/>
                    </a:cubicBezTo>
                    <a:cubicBezTo>
                      <a:pt x="231402" y="403578"/>
                      <a:pt x="269398" y="408043"/>
                      <a:pt x="304780" y="397934"/>
                    </a:cubicBezTo>
                    <a:cubicBezTo>
                      <a:pt x="313361" y="395482"/>
                      <a:pt x="308819" y="380283"/>
                      <a:pt x="313247" y="372534"/>
                    </a:cubicBezTo>
                    <a:cubicBezTo>
                      <a:pt x="337112" y="330770"/>
                      <a:pt x="337019" y="339318"/>
                      <a:pt x="380980" y="321734"/>
                    </a:cubicBezTo>
                    <a:cubicBezTo>
                      <a:pt x="406380" y="324556"/>
                      <a:pt x="432754" y="322684"/>
                      <a:pt x="457180" y="330200"/>
                    </a:cubicBezTo>
                    <a:cubicBezTo>
                      <a:pt x="470667" y="334350"/>
                      <a:pt x="477060" y="353735"/>
                      <a:pt x="491047" y="355600"/>
                    </a:cubicBezTo>
                    <a:cubicBezTo>
                      <a:pt x="521946" y="359720"/>
                      <a:pt x="553136" y="349956"/>
                      <a:pt x="584180" y="347134"/>
                    </a:cubicBezTo>
                    <a:cubicBezTo>
                      <a:pt x="673001" y="258313"/>
                      <a:pt x="649021" y="305012"/>
                      <a:pt x="677313" y="220134"/>
                    </a:cubicBezTo>
                    <a:cubicBezTo>
                      <a:pt x="627511" y="54125"/>
                      <a:pt x="693828" y="179887"/>
                      <a:pt x="457180" y="118534"/>
                    </a:cubicBezTo>
                    <a:cubicBezTo>
                      <a:pt x="439687" y="113999"/>
                      <a:pt x="433337" y="91236"/>
                      <a:pt x="423313" y="76200"/>
                    </a:cubicBezTo>
                    <a:cubicBezTo>
                      <a:pt x="416312" y="65699"/>
                      <a:pt x="412509" y="53367"/>
                      <a:pt x="406380" y="42334"/>
                    </a:cubicBezTo>
                    <a:cubicBezTo>
                      <a:pt x="398388" y="27948"/>
                      <a:pt x="389447" y="14111"/>
                      <a:pt x="380980" y="0"/>
                    </a:cubicBezTo>
                    <a:cubicBezTo>
                      <a:pt x="257325" y="41220"/>
                      <a:pt x="413953" y="-18090"/>
                      <a:pt x="270913" y="67734"/>
                    </a:cubicBezTo>
                    <a:cubicBezTo>
                      <a:pt x="250236" y="80140"/>
                      <a:pt x="225758" y="84667"/>
                      <a:pt x="203180" y="93134"/>
                    </a:cubicBezTo>
                    <a:cubicBezTo>
                      <a:pt x="189069" y="90312"/>
                      <a:pt x="173426" y="91656"/>
                      <a:pt x="160847" y="84667"/>
                    </a:cubicBezTo>
                    <a:cubicBezTo>
                      <a:pt x="146891" y="76914"/>
                      <a:pt x="141881" y="56531"/>
                      <a:pt x="126980" y="50800"/>
                    </a:cubicBezTo>
                    <a:cubicBezTo>
                      <a:pt x="57664" y="24140"/>
                      <a:pt x="25380" y="32456"/>
                      <a:pt x="8447" y="846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43" name="Freeform: Shape 542">
                <a:extLst>
                  <a:ext uri="{FF2B5EF4-FFF2-40B4-BE49-F238E27FC236}">
                    <a16:creationId xmlns:a16="http://schemas.microsoft.com/office/drawing/2014/main" id="{B84C6421-1963-E84D-1EC0-43925C28940D}"/>
                  </a:ext>
                </a:extLst>
              </p:cNvPr>
              <p:cNvSpPr/>
              <p:nvPr/>
            </p:nvSpPr>
            <p:spPr>
              <a:xfrm>
                <a:off x="7232291" y="4988915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44" name="Freeform: Shape 543">
                <a:extLst>
                  <a:ext uri="{FF2B5EF4-FFF2-40B4-BE49-F238E27FC236}">
                    <a16:creationId xmlns:a16="http://schemas.microsoft.com/office/drawing/2014/main" id="{EA5E6EAA-7B2F-D891-5037-E3518C078253}"/>
                  </a:ext>
                </a:extLst>
              </p:cNvPr>
              <p:cNvSpPr/>
              <p:nvPr/>
            </p:nvSpPr>
            <p:spPr>
              <a:xfrm>
                <a:off x="7671187" y="5013458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45" name="Freeform: Shape 544">
                <a:extLst>
                  <a:ext uri="{FF2B5EF4-FFF2-40B4-BE49-F238E27FC236}">
                    <a16:creationId xmlns:a16="http://schemas.microsoft.com/office/drawing/2014/main" id="{C233B563-DD9D-2143-8131-08A4615FEC35}"/>
                  </a:ext>
                </a:extLst>
              </p:cNvPr>
              <p:cNvSpPr/>
              <p:nvPr/>
            </p:nvSpPr>
            <p:spPr>
              <a:xfrm rot="9929104">
                <a:off x="8122427" y="5014305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46" name="Freeform: Shape 545">
                <a:extLst>
                  <a:ext uri="{FF2B5EF4-FFF2-40B4-BE49-F238E27FC236}">
                    <a16:creationId xmlns:a16="http://schemas.microsoft.com/office/drawing/2014/main" id="{1A453B8E-C523-EE04-490D-F067A0224AFF}"/>
                  </a:ext>
                </a:extLst>
              </p:cNvPr>
              <p:cNvSpPr/>
              <p:nvPr/>
            </p:nvSpPr>
            <p:spPr>
              <a:xfrm>
                <a:off x="6551270" y="4868530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47" name="Freeform: Shape 546">
                <a:extLst>
                  <a:ext uri="{FF2B5EF4-FFF2-40B4-BE49-F238E27FC236}">
                    <a16:creationId xmlns:a16="http://schemas.microsoft.com/office/drawing/2014/main" id="{63AB5167-E9D7-2328-C019-DEA464289981}"/>
                  </a:ext>
                </a:extLst>
              </p:cNvPr>
              <p:cNvSpPr/>
              <p:nvPr/>
            </p:nvSpPr>
            <p:spPr>
              <a:xfrm>
                <a:off x="7239439" y="4779825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48" name="Freeform: Shape 547">
                <a:extLst>
                  <a:ext uri="{FF2B5EF4-FFF2-40B4-BE49-F238E27FC236}">
                    <a16:creationId xmlns:a16="http://schemas.microsoft.com/office/drawing/2014/main" id="{4F704FE9-2FCF-294E-29F3-3C59625CB9A2}"/>
                  </a:ext>
                </a:extLst>
              </p:cNvPr>
              <p:cNvSpPr/>
              <p:nvPr/>
            </p:nvSpPr>
            <p:spPr>
              <a:xfrm rot="11320560">
                <a:off x="7667082" y="4797548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49" name="Freeform: Shape 548">
                <a:extLst>
                  <a:ext uri="{FF2B5EF4-FFF2-40B4-BE49-F238E27FC236}">
                    <a16:creationId xmlns:a16="http://schemas.microsoft.com/office/drawing/2014/main" id="{7265CB72-28A1-4209-04C4-4298D0664DE2}"/>
                  </a:ext>
                </a:extLst>
              </p:cNvPr>
              <p:cNvSpPr/>
              <p:nvPr/>
            </p:nvSpPr>
            <p:spPr>
              <a:xfrm rot="9929104">
                <a:off x="8129575" y="4805215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50" name="Freeform: Shape 549">
                <a:extLst>
                  <a:ext uri="{FF2B5EF4-FFF2-40B4-BE49-F238E27FC236}">
                    <a16:creationId xmlns:a16="http://schemas.microsoft.com/office/drawing/2014/main" id="{589CF69D-7256-11A0-4867-2FC06C4ADA43}"/>
                  </a:ext>
                </a:extLst>
              </p:cNvPr>
              <p:cNvSpPr/>
              <p:nvPr/>
            </p:nvSpPr>
            <p:spPr>
              <a:xfrm>
                <a:off x="6990593" y="4613532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51" name="Freeform: Shape 550">
                <a:extLst>
                  <a:ext uri="{FF2B5EF4-FFF2-40B4-BE49-F238E27FC236}">
                    <a16:creationId xmlns:a16="http://schemas.microsoft.com/office/drawing/2014/main" id="{CE12DFDC-E0C1-6989-2AC1-E627F0C11D4F}"/>
                  </a:ext>
                </a:extLst>
              </p:cNvPr>
              <p:cNvSpPr/>
              <p:nvPr/>
            </p:nvSpPr>
            <p:spPr>
              <a:xfrm>
                <a:off x="7359885" y="4644589"/>
                <a:ext cx="541252" cy="254330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52" name="Freeform: Shape 551">
                <a:extLst>
                  <a:ext uri="{FF2B5EF4-FFF2-40B4-BE49-F238E27FC236}">
                    <a16:creationId xmlns:a16="http://schemas.microsoft.com/office/drawing/2014/main" id="{3E6DEC6F-2B33-5D42-F590-B5F0ADD6C78E}"/>
                  </a:ext>
                </a:extLst>
              </p:cNvPr>
              <p:cNvSpPr/>
              <p:nvPr/>
            </p:nvSpPr>
            <p:spPr>
              <a:xfrm rot="21023745">
                <a:off x="6558164" y="4595901"/>
                <a:ext cx="541252" cy="382732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53" name="Freeform: Shape 552">
                <a:extLst>
                  <a:ext uri="{FF2B5EF4-FFF2-40B4-BE49-F238E27FC236}">
                    <a16:creationId xmlns:a16="http://schemas.microsoft.com/office/drawing/2014/main" id="{73B9B6A0-6429-6087-76B4-AB82707AD7B8}"/>
                  </a:ext>
                </a:extLst>
              </p:cNvPr>
              <p:cNvSpPr/>
              <p:nvPr/>
            </p:nvSpPr>
            <p:spPr>
              <a:xfrm rot="9929104">
                <a:off x="7888337" y="4630515"/>
                <a:ext cx="541252" cy="256645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pic>
            <p:nvPicPr>
              <p:cNvPr id="554" name="Picture 553">
                <a:extLst>
                  <a:ext uri="{FF2B5EF4-FFF2-40B4-BE49-F238E27FC236}">
                    <a16:creationId xmlns:a16="http://schemas.microsoft.com/office/drawing/2014/main" id="{011F34E8-603A-6675-26CA-FDA2B6F38CC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850051" y="2104335"/>
                <a:ext cx="718977" cy="503284"/>
              </a:xfrm>
              <a:prstGeom prst="rect">
                <a:avLst/>
              </a:prstGeom>
            </p:spPr>
          </p:pic>
          <p:cxnSp>
            <p:nvCxnSpPr>
              <p:cNvPr id="555" name="Straight Connector 554">
                <a:extLst>
                  <a:ext uri="{FF2B5EF4-FFF2-40B4-BE49-F238E27FC236}">
                    <a16:creationId xmlns:a16="http://schemas.microsoft.com/office/drawing/2014/main" id="{BB2CC62B-A8C2-98C0-A8BD-3548050F7D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95801" y="3484696"/>
                <a:ext cx="0" cy="335152"/>
              </a:xfrm>
              <a:prstGeom prst="line">
                <a:avLst/>
              </a:prstGeom>
              <a:ln w="273050" cmpd="tri">
                <a:solidFill>
                  <a:srgbClr val="66FF66"/>
                </a:solidFill>
              </a:ln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grpSp>
            <p:nvGrpSpPr>
              <p:cNvPr id="556" name="Group 555">
                <a:extLst>
                  <a:ext uri="{FF2B5EF4-FFF2-40B4-BE49-F238E27FC236}">
                    <a16:creationId xmlns:a16="http://schemas.microsoft.com/office/drawing/2014/main" id="{82F6345C-EB23-5701-7346-C5A3D580C444}"/>
                  </a:ext>
                </a:extLst>
              </p:cNvPr>
              <p:cNvGrpSpPr/>
              <p:nvPr/>
            </p:nvGrpSpPr>
            <p:grpSpPr>
              <a:xfrm>
                <a:off x="6545455" y="2363355"/>
                <a:ext cx="303058" cy="1148288"/>
                <a:chOff x="4397371" y="3673264"/>
                <a:chExt cx="303058" cy="1148288"/>
              </a:xfrm>
            </p:grpSpPr>
            <p:sp>
              <p:nvSpPr>
                <p:cNvPr id="617" name="Flowchart: Magnetic Disk 616">
                  <a:extLst>
                    <a:ext uri="{FF2B5EF4-FFF2-40B4-BE49-F238E27FC236}">
                      <a16:creationId xmlns:a16="http://schemas.microsoft.com/office/drawing/2014/main" id="{FC2C3B09-3A27-C5A5-7EB4-9A1FE7B75AD4}"/>
                    </a:ext>
                  </a:extLst>
                </p:cNvPr>
                <p:cNvSpPr/>
                <p:nvPr/>
              </p:nvSpPr>
              <p:spPr>
                <a:xfrm>
                  <a:off x="4397371" y="3673264"/>
                  <a:ext cx="303058" cy="229888"/>
                </a:xfrm>
                <a:prstGeom prst="flowChartMagneticDisk">
                  <a:avLst/>
                </a:prstGeom>
                <a:solidFill>
                  <a:schemeClr val="tx1"/>
                </a:solidFill>
                <a:ln w="12700">
                  <a:solidFill>
                    <a:schemeClr val="bg1"/>
                  </a:solidFill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721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618" name="Rectangle 617">
                  <a:extLst>
                    <a:ext uri="{FF2B5EF4-FFF2-40B4-BE49-F238E27FC236}">
                      <a16:creationId xmlns:a16="http://schemas.microsoft.com/office/drawing/2014/main" id="{4CEA2713-905D-2F88-3135-69C3BF9E5D27}"/>
                    </a:ext>
                  </a:extLst>
                </p:cNvPr>
                <p:cNvSpPr/>
                <p:nvPr/>
              </p:nvSpPr>
              <p:spPr>
                <a:xfrm>
                  <a:off x="4493993" y="3888248"/>
                  <a:ext cx="107955" cy="933304"/>
                </a:xfrm>
                <a:prstGeom prst="rect">
                  <a:avLst/>
                </a:prstGeom>
                <a:gradFill flip="none" rotWithShape="1">
                  <a:gsLst>
                    <a:gs pos="0">
                      <a:srgbClr val="66FF66">
                        <a:shade val="30000"/>
                        <a:satMod val="115000"/>
                      </a:srgbClr>
                    </a:gs>
                    <a:gs pos="50000">
                      <a:srgbClr val="66FF66">
                        <a:shade val="67500"/>
                        <a:satMod val="115000"/>
                      </a:srgbClr>
                    </a:gs>
                    <a:gs pos="100000">
                      <a:srgbClr val="66FF66">
                        <a:shade val="100000"/>
                        <a:satMod val="115000"/>
                      </a:srgbClr>
                    </a:gs>
                  </a:gsLst>
                  <a:lin ang="2700000" scaled="1"/>
                  <a:tileRect/>
                </a:gradFill>
                <a:ln>
                  <a:solidFill>
                    <a:schemeClr val="accent6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154" dirty="0"/>
                </a:p>
              </p:txBody>
            </p:sp>
          </p:grpSp>
          <p:sp>
            <p:nvSpPr>
              <p:cNvPr id="557" name="Freeform: Shape 556">
                <a:extLst>
                  <a:ext uri="{FF2B5EF4-FFF2-40B4-BE49-F238E27FC236}">
                    <a16:creationId xmlns:a16="http://schemas.microsoft.com/office/drawing/2014/main" id="{C769880A-DDC0-1CCE-BA9D-1BCAFF099184}"/>
                  </a:ext>
                </a:extLst>
              </p:cNvPr>
              <p:cNvSpPr/>
              <p:nvPr/>
            </p:nvSpPr>
            <p:spPr>
              <a:xfrm rot="10800000">
                <a:off x="8122696" y="4674563"/>
                <a:ext cx="541252" cy="224663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7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58" name="Freeform: Shape 557">
                <a:extLst>
                  <a:ext uri="{FF2B5EF4-FFF2-40B4-BE49-F238E27FC236}">
                    <a16:creationId xmlns:a16="http://schemas.microsoft.com/office/drawing/2014/main" id="{51645BE5-AA35-7344-8FE9-29A2417B6E6F}"/>
                  </a:ext>
                </a:extLst>
              </p:cNvPr>
              <p:cNvSpPr/>
              <p:nvPr/>
            </p:nvSpPr>
            <p:spPr>
              <a:xfrm>
                <a:off x="3444675" y="3480256"/>
                <a:ext cx="2111061" cy="503719"/>
              </a:xfrm>
              <a:custGeom>
                <a:avLst/>
                <a:gdLst>
                  <a:gd name="connsiteX0" fmla="*/ 502 w 2111061"/>
                  <a:gd name="connsiteY0" fmla="*/ 28335 h 503719"/>
                  <a:gd name="connsiteX1" fmla="*/ 12077 w 2111061"/>
                  <a:gd name="connsiteY1" fmla="*/ 1327 h 503719"/>
                  <a:gd name="connsiteX2" fmla="*/ 35227 w 2111061"/>
                  <a:gd name="connsiteY2" fmla="*/ 9044 h 503719"/>
                  <a:gd name="connsiteX3" fmla="*/ 39085 w 2111061"/>
                  <a:gd name="connsiteY3" fmla="*/ 32193 h 503719"/>
                  <a:gd name="connsiteX4" fmla="*/ 58376 w 2111061"/>
                  <a:gd name="connsiteY4" fmla="*/ 47626 h 503719"/>
                  <a:gd name="connsiteX5" fmla="*/ 66092 w 2111061"/>
                  <a:gd name="connsiteY5" fmla="*/ 101641 h 503719"/>
                  <a:gd name="connsiteX6" fmla="*/ 69951 w 2111061"/>
                  <a:gd name="connsiteY6" fmla="*/ 182664 h 503719"/>
                  <a:gd name="connsiteX7" fmla="*/ 77667 w 2111061"/>
                  <a:gd name="connsiteY7" fmla="*/ 205813 h 503719"/>
                  <a:gd name="connsiteX8" fmla="*/ 81525 w 2111061"/>
                  <a:gd name="connsiteY8" fmla="*/ 306127 h 503719"/>
                  <a:gd name="connsiteX9" fmla="*/ 89242 w 2111061"/>
                  <a:gd name="connsiteY9" fmla="*/ 313844 h 503719"/>
                  <a:gd name="connsiteX10" fmla="*/ 93100 w 2111061"/>
                  <a:gd name="connsiteY10" fmla="*/ 325418 h 503719"/>
                  <a:gd name="connsiteX11" fmla="*/ 150973 w 2111061"/>
                  <a:gd name="connsiteY11" fmla="*/ 329277 h 503719"/>
                  <a:gd name="connsiteX12" fmla="*/ 162548 w 2111061"/>
                  <a:gd name="connsiteY12" fmla="*/ 348568 h 503719"/>
                  <a:gd name="connsiteX13" fmla="*/ 174123 w 2111061"/>
                  <a:gd name="connsiteY13" fmla="*/ 360143 h 503719"/>
                  <a:gd name="connsiteX14" fmla="*/ 181839 w 2111061"/>
                  <a:gd name="connsiteY14" fmla="*/ 375575 h 503719"/>
                  <a:gd name="connsiteX15" fmla="*/ 204989 w 2111061"/>
                  <a:gd name="connsiteY15" fmla="*/ 383292 h 503719"/>
                  <a:gd name="connsiteX16" fmla="*/ 235854 w 2111061"/>
                  <a:gd name="connsiteY16" fmla="*/ 402583 h 503719"/>
                  <a:gd name="connsiteX17" fmla="*/ 270578 w 2111061"/>
                  <a:gd name="connsiteY17" fmla="*/ 414158 h 503719"/>
                  <a:gd name="connsiteX18" fmla="*/ 278295 w 2111061"/>
                  <a:gd name="connsiteY18" fmla="*/ 421874 h 503719"/>
                  <a:gd name="connsiteX19" fmla="*/ 363176 w 2111061"/>
                  <a:gd name="connsiteY19" fmla="*/ 429591 h 503719"/>
                  <a:gd name="connsiteX20" fmla="*/ 367034 w 2111061"/>
                  <a:gd name="connsiteY20" fmla="*/ 441165 h 503719"/>
                  <a:gd name="connsiteX21" fmla="*/ 378609 w 2111061"/>
                  <a:gd name="connsiteY21" fmla="*/ 445024 h 503719"/>
                  <a:gd name="connsiteX22" fmla="*/ 459632 w 2111061"/>
                  <a:gd name="connsiteY22" fmla="*/ 448882 h 503719"/>
                  <a:gd name="connsiteX23" fmla="*/ 590811 w 2111061"/>
                  <a:gd name="connsiteY23" fmla="*/ 441165 h 503719"/>
                  <a:gd name="connsiteX24" fmla="*/ 602386 w 2111061"/>
                  <a:gd name="connsiteY24" fmla="*/ 425732 h 503719"/>
                  <a:gd name="connsiteX25" fmla="*/ 617819 w 2111061"/>
                  <a:gd name="connsiteY25" fmla="*/ 418016 h 503719"/>
                  <a:gd name="connsiteX26" fmla="*/ 629394 w 2111061"/>
                  <a:gd name="connsiteY26" fmla="*/ 402583 h 503719"/>
                  <a:gd name="connsiteX27" fmla="*/ 633252 w 2111061"/>
                  <a:gd name="connsiteY27" fmla="*/ 387150 h 503719"/>
                  <a:gd name="connsiteX28" fmla="*/ 644827 w 2111061"/>
                  <a:gd name="connsiteY28" fmla="*/ 379434 h 503719"/>
                  <a:gd name="connsiteX29" fmla="*/ 652543 w 2111061"/>
                  <a:gd name="connsiteY29" fmla="*/ 348568 h 503719"/>
                  <a:gd name="connsiteX30" fmla="*/ 664118 w 2111061"/>
                  <a:gd name="connsiteY30" fmla="*/ 279120 h 503719"/>
                  <a:gd name="connsiteX31" fmla="*/ 683409 w 2111061"/>
                  <a:gd name="connsiteY31" fmla="*/ 267545 h 503719"/>
                  <a:gd name="connsiteX32" fmla="*/ 691125 w 2111061"/>
                  <a:gd name="connsiteY32" fmla="*/ 279120 h 503719"/>
                  <a:gd name="connsiteX33" fmla="*/ 702700 w 2111061"/>
                  <a:gd name="connsiteY33" fmla="*/ 348568 h 503719"/>
                  <a:gd name="connsiteX34" fmla="*/ 714275 w 2111061"/>
                  <a:gd name="connsiteY34" fmla="*/ 375575 h 503719"/>
                  <a:gd name="connsiteX35" fmla="*/ 721991 w 2111061"/>
                  <a:gd name="connsiteY35" fmla="*/ 387150 h 503719"/>
                  <a:gd name="connsiteX36" fmla="*/ 733566 w 2111061"/>
                  <a:gd name="connsiteY36" fmla="*/ 391008 h 503719"/>
                  <a:gd name="connsiteX37" fmla="*/ 795297 w 2111061"/>
                  <a:gd name="connsiteY37" fmla="*/ 402583 h 503719"/>
                  <a:gd name="connsiteX38" fmla="*/ 887895 w 2111061"/>
                  <a:gd name="connsiteY38" fmla="*/ 414158 h 503719"/>
                  <a:gd name="connsiteX39" fmla="*/ 922619 w 2111061"/>
                  <a:gd name="connsiteY39" fmla="*/ 406441 h 503719"/>
                  <a:gd name="connsiteX40" fmla="*/ 926477 w 2111061"/>
                  <a:gd name="connsiteY40" fmla="*/ 391008 h 503719"/>
                  <a:gd name="connsiteX41" fmla="*/ 941910 w 2111061"/>
                  <a:gd name="connsiteY41" fmla="*/ 383292 h 503719"/>
                  <a:gd name="connsiteX42" fmla="*/ 953485 w 2111061"/>
                  <a:gd name="connsiteY42" fmla="*/ 367859 h 503719"/>
                  <a:gd name="connsiteX43" fmla="*/ 968918 w 2111061"/>
                  <a:gd name="connsiteY43" fmla="*/ 364001 h 503719"/>
                  <a:gd name="connsiteX44" fmla="*/ 980492 w 2111061"/>
                  <a:gd name="connsiteY44" fmla="*/ 360143 h 503719"/>
                  <a:gd name="connsiteX45" fmla="*/ 1007500 w 2111061"/>
                  <a:gd name="connsiteY45" fmla="*/ 371717 h 503719"/>
                  <a:gd name="connsiteX46" fmla="*/ 1026791 w 2111061"/>
                  <a:gd name="connsiteY46" fmla="*/ 387150 h 503719"/>
                  <a:gd name="connsiteX47" fmla="*/ 1088523 w 2111061"/>
                  <a:gd name="connsiteY47" fmla="*/ 391008 h 503719"/>
                  <a:gd name="connsiteX48" fmla="*/ 1111672 w 2111061"/>
                  <a:gd name="connsiteY48" fmla="*/ 398725 h 503719"/>
                  <a:gd name="connsiteX49" fmla="*/ 1138680 w 2111061"/>
                  <a:gd name="connsiteY49" fmla="*/ 410299 h 503719"/>
                  <a:gd name="connsiteX50" fmla="*/ 1320016 w 2111061"/>
                  <a:gd name="connsiteY50" fmla="*/ 406441 h 503719"/>
                  <a:gd name="connsiteX51" fmla="*/ 1331591 w 2111061"/>
                  <a:gd name="connsiteY51" fmla="*/ 398725 h 503719"/>
                  <a:gd name="connsiteX52" fmla="*/ 1366315 w 2111061"/>
                  <a:gd name="connsiteY52" fmla="*/ 387150 h 503719"/>
                  <a:gd name="connsiteX53" fmla="*/ 1389465 w 2111061"/>
                  <a:gd name="connsiteY53" fmla="*/ 379434 h 503719"/>
                  <a:gd name="connsiteX54" fmla="*/ 1428047 w 2111061"/>
                  <a:gd name="connsiteY54" fmla="*/ 367859 h 503719"/>
                  <a:gd name="connsiteX55" fmla="*/ 1451196 w 2111061"/>
                  <a:gd name="connsiteY55" fmla="*/ 352426 h 503719"/>
                  <a:gd name="connsiteX56" fmla="*/ 1485920 w 2111061"/>
                  <a:gd name="connsiteY56" fmla="*/ 321560 h 503719"/>
                  <a:gd name="connsiteX57" fmla="*/ 1493637 w 2111061"/>
                  <a:gd name="connsiteY57" fmla="*/ 309986 h 503719"/>
                  <a:gd name="connsiteX58" fmla="*/ 1528361 w 2111061"/>
                  <a:gd name="connsiteY58" fmla="*/ 309986 h 503719"/>
                  <a:gd name="connsiteX59" fmla="*/ 1536077 w 2111061"/>
                  <a:gd name="connsiteY59" fmla="*/ 321560 h 503719"/>
                  <a:gd name="connsiteX60" fmla="*/ 1574659 w 2111061"/>
                  <a:gd name="connsiteY60" fmla="*/ 352426 h 503719"/>
                  <a:gd name="connsiteX61" fmla="*/ 1605525 w 2111061"/>
                  <a:gd name="connsiteY61" fmla="*/ 364001 h 503719"/>
                  <a:gd name="connsiteX62" fmla="*/ 1628675 w 2111061"/>
                  <a:gd name="connsiteY62" fmla="*/ 375575 h 503719"/>
                  <a:gd name="connsiteX63" fmla="*/ 1694265 w 2111061"/>
                  <a:gd name="connsiteY63" fmla="*/ 387150 h 503719"/>
                  <a:gd name="connsiteX64" fmla="*/ 1821586 w 2111061"/>
                  <a:gd name="connsiteY64" fmla="*/ 383292 h 503719"/>
                  <a:gd name="connsiteX65" fmla="*/ 1871743 w 2111061"/>
                  <a:gd name="connsiteY65" fmla="*/ 375575 h 503719"/>
                  <a:gd name="connsiteX66" fmla="*/ 1883318 w 2111061"/>
                  <a:gd name="connsiteY66" fmla="*/ 356284 h 503719"/>
                  <a:gd name="connsiteX67" fmla="*/ 1887176 w 2111061"/>
                  <a:gd name="connsiteY67" fmla="*/ 336993 h 503719"/>
                  <a:gd name="connsiteX68" fmla="*/ 1891034 w 2111061"/>
                  <a:gd name="connsiteY68" fmla="*/ 325418 h 503719"/>
                  <a:gd name="connsiteX69" fmla="*/ 1898751 w 2111061"/>
                  <a:gd name="connsiteY69" fmla="*/ 252112 h 503719"/>
                  <a:gd name="connsiteX70" fmla="*/ 1906467 w 2111061"/>
                  <a:gd name="connsiteY70" fmla="*/ 240537 h 503719"/>
                  <a:gd name="connsiteX71" fmla="*/ 1956624 w 2111061"/>
                  <a:gd name="connsiteY71" fmla="*/ 248254 h 503719"/>
                  <a:gd name="connsiteX72" fmla="*/ 2037647 w 2111061"/>
                  <a:gd name="connsiteY72" fmla="*/ 279120 h 503719"/>
                  <a:gd name="connsiteX73" fmla="*/ 2072371 w 2111061"/>
                  <a:gd name="connsiteY73" fmla="*/ 271403 h 503719"/>
                  <a:gd name="connsiteX74" fmla="*/ 2080087 w 2111061"/>
                  <a:gd name="connsiteY74" fmla="*/ 259829 h 503719"/>
                  <a:gd name="connsiteX75" fmla="*/ 2107095 w 2111061"/>
                  <a:gd name="connsiteY75" fmla="*/ 255970 h 503719"/>
                  <a:gd name="connsiteX76" fmla="*/ 2110953 w 2111061"/>
                  <a:gd name="connsiteY76" fmla="*/ 271403 h 503719"/>
                  <a:gd name="connsiteX77" fmla="*/ 2080087 w 2111061"/>
                  <a:gd name="connsiteY77" fmla="*/ 286836 h 503719"/>
                  <a:gd name="connsiteX78" fmla="*/ 2056938 w 2111061"/>
                  <a:gd name="connsiteY78" fmla="*/ 294553 h 503719"/>
                  <a:gd name="connsiteX79" fmla="*/ 2049221 w 2111061"/>
                  <a:gd name="connsiteY79" fmla="*/ 302269 h 503719"/>
                  <a:gd name="connsiteX80" fmla="*/ 1999065 w 2111061"/>
                  <a:gd name="connsiteY80" fmla="*/ 298411 h 503719"/>
                  <a:gd name="connsiteX81" fmla="*/ 1987490 w 2111061"/>
                  <a:gd name="connsiteY81" fmla="*/ 294553 h 503719"/>
                  <a:gd name="connsiteX82" fmla="*/ 1952766 w 2111061"/>
                  <a:gd name="connsiteY82" fmla="*/ 302269 h 503719"/>
                  <a:gd name="connsiteX83" fmla="*/ 1921900 w 2111061"/>
                  <a:gd name="connsiteY83" fmla="*/ 306127 h 503719"/>
                  <a:gd name="connsiteX84" fmla="*/ 1918042 w 2111061"/>
                  <a:gd name="connsiteY84" fmla="*/ 325418 h 503719"/>
                  <a:gd name="connsiteX85" fmla="*/ 1914183 w 2111061"/>
                  <a:gd name="connsiteY85" fmla="*/ 379434 h 503719"/>
                  <a:gd name="connsiteX86" fmla="*/ 1906467 w 2111061"/>
                  <a:gd name="connsiteY86" fmla="*/ 391008 h 503719"/>
                  <a:gd name="connsiteX87" fmla="*/ 1887176 w 2111061"/>
                  <a:gd name="connsiteY87" fmla="*/ 406441 h 503719"/>
                  <a:gd name="connsiteX88" fmla="*/ 1871743 w 2111061"/>
                  <a:gd name="connsiteY88" fmla="*/ 410299 h 503719"/>
                  <a:gd name="connsiteX89" fmla="*/ 1852452 w 2111061"/>
                  <a:gd name="connsiteY89" fmla="*/ 418016 h 503719"/>
                  <a:gd name="connsiteX90" fmla="*/ 1725130 w 2111061"/>
                  <a:gd name="connsiteY90" fmla="*/ 425732 h 503719"/>
                  <a:gd name="connsiteX91" fmla="*/ 1705839 w 2111061"/>
                  <a:gd name="connsiteY91" fmla="*/ 437307 h 503719"/>
                  <a:gd name="connsiteX92" fmla="*/ 1636391 w 2111061"/>
                  <a:gd name="connsiteY92" fmla="*/ 414158 h 503719"/>
                  <a:gd name="connsiteX93" fmla="*/ 1609383 w 2111061"/>
                  <a:gd name="connsiteY93" fmla="*/ 410299 h 503719"/>
                  <a:gd name="connsiteX94" fmla="*/ 1582376 w 2111061"/>
                  <a:gd name="connsiteY94" fmla="*/ 398725 h 503719"/>
                  <a:gd name="connsiteX95" fmla="*/ 1559227 w 2111061"/>
                  <a:gd name="connsiteY95" fmla="*/ 387150 h 503719"/>
                  <a:gd name="connsiteX96" fmla="*/ 1493637 w 2111061"/>
                  <a:gd name="connsiteY96" fmla="*/ 391008 h 503719"/>
                  <a:gd name="connsiteX97" fmla="*/ 1482062 w 2111061"/>
                  <a:gd name="connsiteY97" fmla="*/ 394867 h 503719"/>
                  <a:gd name="connsiteX98" fmla="*/ 1443480 w 2111061"/>
                  <a:gd name="connsiteY98" fmla="*/ 406441 h 503719"/>
                  <a:gd name="connsiteX99" fmla="*/ 1435763 w 2111061"/>
                  <a:gd name="connsiteY99" fmla="*/ 414158 h 503719"/>
                  <a:gd name="connsiteX100" fmla="*/ 1385606 w 2111061"/>
                  <a:gd name="connsiteY100" fmla="*/ 425732 h 503719"/>
                  <a:gd name="connsiteX101" fmla="*/ 1362457 w 2111061"/>
                  <a:gd name="connsiteY101" fmla="*/ 437307 h 503719"/>
                  <a:gd name="connsiteX102" fmla="*/ 1350882 w 2111061"/>
                  <a:gd name="connsiteY102" fmla="*/ 445024 h 503719"/>
                  <a:gd name="connsiteX103" fmla="*/ 1339308 w 2111061"/>
                  <a:gd name="connsiteY103" fmla="*/ 448882 h 503719"/>
                  <a:gd name="connsiteX104" fmla="*/ 1323875 w 2111061"/>
                  <a:gd name="connsiteY104" fmla="*/ 456598 h 503719"/>
                  <a:gd name="connsiteX105" fmla="*/ 1304583 w 2111061"/>
                  <a:gd name="connsiteY105" fmla="*/ 468173 h 503719"/>
                  <a:gd name="connsiteX106" fmla="*/ 1123247 w 2111061"/>
                  <a:gd name="connsiteY106" fmla="*/ 456598 h 503719"/>
                  <a:gd name="connsiteX107" fmla="*/ 1100097 w 2111061"/>
                  <a:gd name="connsiteY107" fmla="*/ 441165 h 503719"/>
                  <a:gd name="connsiteX108" fmla="*/ 1069232 w 2111061"/>
                  <a:gd name="connsiteY108" fmla="*/ 429591 h 503719"/>
                  <a:gd name="connsiteX109" fmla="*/ 957343 w 2111061"/>
                  <a:gd name="connsiteY109" fmla="*/ 437307 h 503719"/>
                  <a:gd name="connsiteX110" fmla="*/ 930335 w 2111061"/>
                  <a:gd name="connsiteY110" fmla="*/ 445024 h 503719"/>
                  <a:gd name="connsiteX111" fmla="*/ 907186 w 2111061"/>
                  <a:gd name="connsiteY111" fmla="*/ 448882 h 503719"/>
                  <a:gd name="connsiteX112" fmla="*/ 791439 w 2111061"/>
                  <a:gd name="connsiteY112" fmla="*/ 433449 h 503719"/>
                  <a:gd name="connsiteX113" fmla="*/ 772148 w 2111061"/>
                  <a:gd name="connsiteY113" fmla="*/ 429591 h 503719"/>
                  <a:gd name="connsiteX114" fmla="*/ 702700 w 2111061"/>
                  <a:gd name="connsiteY114" fmla="*/ 425732 h 503719"/>
                  <a:gd name="connsiteX115" fmla="*/ 679551 w 2111061"/>
                  <a:gd name="connsiteY115" fmla="*/ 398725 h 503719"/>
                  <a:gd name="connsiteX116" fmla="*/ 675692 w 2111061"/>
                  <a:gd name="connsiteY116" fmla="*/ 367859 h 503719"/>
                  <a:gd name="connsiteX117" fmla="*/ 660259 w 2111061"/>
                  <a:gd name="connsiteY117" fmla="*/ 371717 h 503719"/>
                  <a:gd name="connsiteX118" fmla="*/ 652543 w 2111061"/>
                  <a:gd name="connsiteY118" fmla="*/ 421874 h 503719"/>
                  <a:gd name="connsiteX119" fmla="*/ 644827 w 2111061"/>
                  <a:gd name="connsiteY119" fmla="*/ 433449 h 503719"/>
                  <a:gd name="connsiteX120" fmla="*/ 629394 w 2111061"/>
                  <a:gd name="connsiteY120" fmla="*/ 437307 h 503719"/>
                  <a:gd name="connsiteX121" fmla="*/ 590811 w 2111061"/>
                  <a:gd name="connsiteY121" fmla="*/ 448882 h 503719"/>
                  <a:gd name="connsiteX122" fmla="*/ 567662 w 2111061"/>
                  <a:gd name="connsiteY122" fmla="*/ 460456 h 503719"/>
                  <a:gd name="connsiteX123" fmla="*/ 521363 w 2111061"/>
                  <a:gd name="connsiteY123" fmla="*/ 468173 h 503719"/>
                  <a:gd name="connsiteX124" fmla="*/ 502072 w 2111061"/>
                  <a:gd name="connsiteY124" fmla="*/ 479748 h 503719"/>
                  <a:gd name="connsiteX125" fmla="*/ 490497 w 2111061"/>
                  <a:gd name="connsiteY125" fmla="*/ 487464 h 503719"/>
                  <a:gd name="connsiteX126" fmla="*/ 475065 w 2111061"/>
                  <a:gd name="connsiteY126" fmla="*/ 491322 h 503719"/>
                  <a:gd name="connsiteX127" fmla="*/ 455773 w 2111061"/>
                  <a:gd name="connsiteY127" fmla="*/ 502897 h 503719"/>
                  <a:gd name="connsiteX128" fmla="*/ 409475 w 2111061"/>
                  <a:gd name="connsiteY128" fmla="*/ 491322 h 503719"/>
                  <a:gd name="connsiteX129" fmla="*/ 401758 w 2111061"/>
                  <a:gd name="connsiteY129" fmla="*/ 479748 h 503719"/>
                  <a:gd name="connsiteX130" fmla="*/ 390183 w 2111061"/>
                  <a:gd name="connsiteY130" fmla="*/ 475889 h 503719"/>
                  <a:gd name="connsiteX131" fmla="*/ 301444 w 2111061"/>
                  <a:gd name="connsiteY131" fmla="*/ 464315 h 503719"/>
                  <a:gd name="connsiteX132" fmla="*/ 274437 w 2111061"/>
                  <a:gd name="connsiteY132" fmla="*/ 452740 h 503719"/>
                  <a:gd name="connsiteX133" fmla="*/ 247429 w 2111061"/>
                  <a:gd name="connsiteY133" fmla="*/ 437307 h 503719"/>
                  <a:gd name="connsiteX134" fmla="*/ 216563 w 2111061"/>
                  <a:gd name="connsiteY134" fmla="*/ 429591 h 503719"/>
                  <a:gd name="connsiteX135" fmla="*/ 201130 w 2111061"/>
                  <a:gd name="connsiteY135" fmla="*/ 421874 h 503719"/>
                  <a:gd name="connsiteX136" fmla="*/ 193414 w 2111061"/>
                  <a:gd name="connsiteY136" fmla="*/ 410299 h 503719"/>
                  <a:gd name="connsiteX137" fmla="*/ 185697 w 2111061"/>
                  <a:gd name="connsiteY137" fmla="*/ 402583 h 503719"/>
                  <a:gd name="connsiteX138" fmla="*/ 162548 w 2111061"/>
                  <a:gd name="connsiteY138" fmla="*/ 391008 h 503719"/>
                  <a:gd name="connsiteX139" fmla="*/ 135540 w 2111061"/>
                  <a:gd name="connsiteY139" fmla="*/ 379434 h 503719"/>
                  <a:gd name="connsiteX140" fmla="*/ 123966 w 2111061"/>
                  <a:gd name="connsiteY140" fmla="*/ 371717 h 503719"/>
                  <a:gd name="connsiteX141" fmla="*/ 85383 w 2111061"/>
                  <a:gd name="connsiteY141" fmla="*/ 364001 h 503719"/>
                  <a:gd name="connsiteX142" fmla="*/ 66092 w 2111061"/>
                  <a:gd name="connsiteY142" fmla="*/ 352426 h 503719"/>
                  <a:gd name="connsiteX143" fmla="*/ 62234 w 2111061"/>
                  <a:gd name="connsiteY143" fmla="*/ 340851 h 503719"/>
                  <a:gd name="connsiteX144" fmla="*/ 54518 w 2111061"/>
                  <a:gd name="connsiteY144" fmla="*/ 313844 h 503719"/>
                  <a:gd name="connsiteX145" fmla="*/ 50659 w 2111061"/>
                  <a:gd name="connsiteY145" fmla="*/ 236679 h 503719"/>
                  <a:gd name="connsiteX146" fmla="*/ 46801 w 2111061"/>
                  <a:gd name="connsiteY146" fmla="*/ 217388 h 503719"/>
                  <a:gd name="connsiteX147" fmla="*/ 31368 w 2111061"/>
                  <a:gd name="connsiteY147" fmla="*/ 198097 h 503719"/>
                  <a:gd name="connsiteX148" fmla="*/ 23652 w 2111061"/>
                  <a:gd name="connsiteY148" fmla="*/ 155656 h 503719"/>
                  <a:gd name="connsiteX149" fmla="*/ 15935 w 2111061"/>
                  <a:gd name="connsiteY149" fmla="*/ 140224 h 503719"/>
                  <a:gd name="connsiteX150" fmla="*/ 4361 w 2111061"/>
                  <a:gd name="connsiteY150" fmla="*/ 105499 h 503719"/>
                  <a:gd name="connsiteX151" fmla="*/ 502 w 2111061"/>
                  <a:gd name="connsiteY151" fmla="*/ 28335 h 5037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</a:cxnLst>
                <a:rect l="l" t="t" r="r" b="b"/>
                <a:pathLst>
                  <a:path w="2111061" h="503719">
                    <a:moveTo>
                      <a:pt x="502" y="28335"/>
                    </a:moveTo>
                    <a:cubicBezTo>
                      <a:pt x="1788" y="10973"/>
                      <a:pt x="3515" y="6084"/>
                      <a:pt x="12077" y="1327"/>
                    </a:cubicBezTo>
                    <a:cubicBezTo>
                      <a:pt x="19188" y="-2623"/>
                      <a:pt x="29871" y="2922"/>
                      <a:pt x="35227" y="9044"/>
                    </a:cubicBezTo>
                    <a:cubicBezTo>
                      <a:pt x="40378" y="14931"/>
                      <a:pt x="36611" y="24772"/>
                      <a:pt x="39085" y="32193"/>
                    </a:cubicBezTo>
                    <a:cubicBezTo>
                      <a:pt x="43448" y="45283"/>
                      <a:pt x="47321" y="43941"/>
                      <a:pt x="58376" y="47626"/>
                    </a:cubicBezTo>
                    <a:cubicBezTo>
                      <a:pt x="66260" y="71281"/>
                      <a:pt x="63491" y="60026"/>
                      <a:pt x="66092" y="101641"/>
                    </a:cubicBezTo>
                    <a:cubicBezTo>
                      <a:pt x="67779" y="128627"/>
                      <a:pt x="66965" y="155791"/>
                      <a:pt x="69951" y="182664"/>
                    </a:cubicBezTo>
                    <a:cubicBezTo>
                      <a:pt x="70849" y="190748"/>
                      <a:pt x="77667" y="205813"/>
                      <a:pt x="77667" y="205813"/>
                    </a:cubicBezTo>
                    <a:cubicBezTo>
                      <a:pt x="78953" y="239251"/>
                      <a:pt x="77960" y="272855"/>
                      <a:pt x="81525" y="306127"/>
                    </a:cubicBezTo>
                    <a:cubicBezTo>
                      <a:pt x="81913" y="309744"/>
                      <a:pt x="87370" y="310725"/>
                      <a:pt x="89242" y="313844"/>
                    </a:cubicBezTo>
                    <a:cubicBezTo>
                      <a:pt x="91334" y="317331"/>
                      <a:pt x="89155" y="324432"/>
                      <a:pt x="93100" y="325418"/>
                    </a:cubicBezTo>
                    <a:cubicBezTo>
                      <a:pt x="111857" y="330107"/>
                      <a:pt x="131682" y="327991"/>
                      <a:pt x="150973" y="329277"/>
                    </a:cubicBezTo>
                    <a:cubicBezTo>
                      <a:pt x="154831" y="335707"/>
                      <a:pt x="158049" y="342569"/>
                      <a:pt x="162548" y="348568"/>
                    </a:cubicBezTo>
                    <a:cubicBezTo>
                      <a:pt x="165822" y="352933"/>
                      <a:pt x="170951" y="355703"/>
                      <a:pt x="174123" y="360143"/>
                    </a:cubicBezTo>
                    <a:cubicBezTo>
                      <a:pt x="177466" y="364823"/>
                      <a:pt x="177238" y="372124"/>
                      <a:pt x="181839" y="375575"/>
                    </a:cubicBezTo>
                    <a:cubicBezTo>
                      <a:pt x="188346" y="380455"/>
                      <a:pt x="204989" y="383292"/>
                      <a:pt x="204989" y="383292"/>
                    </a:cubicBezTo>
                    <a:cubicBezTo>
                      <a:pt x="226742" y="405047"/>
                      <a:pt x="211489" y="395086"/>
                      <a:pt x="235854" y="402583"/>
                    </a:cubicBezTo>
                    <a:cubicBezTo>
                      <a:pt x="247515" y="406171"/>
                      <a:pt x="270578" y="414158"/>
                      <a:pt x="270578" y="414158"/>
                    </a:cubicBezTo>
                    <a:cubicBezTo>
                      <a:pt x="273150" y="416730"/>
                      <a:pt x="274786" y="420917"/>
                      <a:pt x="278295" y="421874"/>
                    </a:cubicBezTo>
                    <a:cubicBezTo>
                      <a:pt x="287264" y="424320"/>
                      <a:pt x="362488" y="429538"/>
                      <a:pt x="363176" y="429591"/>
                    </a:cubicBezTo>
                    <a:cubicBezTo>
                      <a:pt x="364462" y="433449"/>
                      <a:pt x="364158" y="438289"/>
                      <a:pt x="367034" y="441165"/>
                    </a:cubicBezTo>
                    <a:cubicBezTo>
                      <a:pt x="369910" y="444041"/>
                      <a:pt x="374556" y="444686"/>
                      <a:pt x="378609" y="445024"/>
                    </a:cubicBezTo>
                    <a:cubicBezTo>
                      <a:pt x="405554" y="447270"/>
                      <a:pt x="432624" y="447596"/>
                      <a:pt x="459632" y="448882"/>
                    </a:cubicBezTo>
                    <a:cubicBezTo>
                      <a:pt x="503358" y="446310"/>
                      <a:pt x="547574" y="448177"/>
                      <a:pt x="590811" y="441165"/>
                    </a:cubicBezTo>
                    <a:cubicBezTo>
                      <a:pt x="597159" y="440136"/>
                      <a:pt x="597504" y="429917"/>
                      <a:pt x="602386" y="425732"/>
                    </a:cubicBezTo>
                    <a:cubicBezTo>
                      <a:pt x="606753" y="421989"/>
                      <a:pt x="612675" y="420588"/>
                      <a:pt x="617819" y="418016"/>
                    </a:cubicBezTo>
                    <a:cubicBezTo>
                      <a:pt x="621677" y="412872"/>
                      <a:pt x="626518" y="408335"/>
                      <a:pt x="629394" y="402583"/>
                    </a:cubicBezTo>
                    <a:cubicBezTo>
                      <a:pt x="631765" y="397840"/>
                      <a:pt x="630311" y="391562"/>
                      <a:pt x="633252" y="387150"/>
                    </a:cubicBezTo>
                    <a:cubicBezTo>
                      <a:pt x="635824" y="383292"/>
                      <a:pt x="640969" y="382006"/>
                      <a:pt x="644827" y="379434"/>
                    </a:cubicBezTo>
                    <a:cubicBezTo>
                      <a:pt x="647399" y="369145"/>
                      <a:pt x="650799" y="359029"/>
                      <a:pt x="652543" y="348568"/>
                    </a:cubicBezTo>
                    <a:cubicBezTo>
                      <a:pt x="656401" y="325419"/>
                      <a:pt x="643994" y="291195"/>
                      <a:pt x="664118" y="279120"/>
                    </a:cubicBezTo>
                    <a:lnTo>
                      <a:pt x="683409" y="267545"/>
                    </a:lnTo>
                    <a:cubicBezTo>
                      <a:pt x="685981" y="271403"/>
                      <a:pt x="690402" y="274540"/>
                      <a:pt x="691125" y="279120"/>
                    </a:cubicBezTo>
                    <a:cubicBezTo>
                      <a:pt x="702614" y="351885"/>
                      <a:pt x="679098" y="324966"/>
                      <a:pt x="702700" y="348568"/>
                    </a:cubicBezTo>
                    <a:cubicBezTo>
                      <a:pt x="708757" y="378853"/>
                      <a:pt x="701097" y="359102"/>
                      <a:pt x="714275" y="375575"/>
                    </a:cubicBezTo>
                    <a:cubicBezTo>
                      <a:pt x="717172" y="379196"/>
                      <a:pt x="718370" y="384253"/>
                      <a:pt x="721991" y="387150"/>
                    </a:cubicBezTo>
                    <a:cubicBezTo>
                      <a:pt x="725167" y="389691"/>
                      <a:pt x="729603" y="390093"/>
                      <a:pt x="733566" y="391008"/>
                    </a:cubicBezTo>
                    <a:cubicBezTo>
                      <a:pt x="744526" y="393537"/>
                      <a:pt x="780261" y="400578"/>
                      <a:pt x="795297" y="402583"/>
                    </a:cubicBezTo>
                    <a:lnTo>
                      <a:pt x="887895" y="414158"/>
                    </a:lnTo>
                    <a:cubicBezTo>
                      <a:pt x="899470" y="411586"/>
                      <a:pt x="912452" y="412542"/>
                      <a:pt x="922619" y="406441"/>
                    </a:cubicBezTo>
                    <a:cubicBezTo>
                      <a:pt x="927166" y="403713"/>
                      <a:pt x="923082" y="395082"/>
                      <a:pt x="926477" y="391008"/>
                    </a:cubicBezTo>
                    <a:cubicBezTo>
                      <a:pt x="930159" y="386590"/>
                      <a:pt x="936766" y="385864"/>
                      <a:pt x="941910" y="383292"/>
                    </a:cubicBezTo>
                    <a:cubicBezTo>
                      <a:pt x="945768" y="378148"/>
                      <a:pt x="948252" y="371597"/>
                      <a:pt x="953485" y="367859"/>
                    </a:cubicBezTo>
                    <a:cubicBezTo>
                      <a:pt x="957800" y="364777"/>
                      <a:pt x="963819" y="365458"/>
                      <a:pt x="968918" y="364001"/>
                    </a:cubicBezTo>
                    <a:cubicBezTo>
                      <a:pt x="972828" y="362884"/>
                      <a:pt x="976634" y="361429"/>
                      <a:pt x="980492" y="360143"/>
                    </a:cubicBezTo>
                    <a:cubicBezTo>
                      <a:pt x="989495" y="364001"/>
                      <a:pt x="999350" y="366284"/>
                      <a:pt x="1007500" y="371717"/>
                    </a:cubicBezTo>
                    <a:cubicBezTo>
                      <a:pt x="1024878" y="383302"/>
                      <a:pt x="1004321" y="384785"/>
                      <a:pt x="1026791" y="387150"/>
                    </a:cubicBezTo>
                    <a:cubicBezTo>
                      <a:pt x="1047295" y="389308"/>
                      <a:pt x="1067946" y="389722"/>
                      <a:pt x="1088523" y="391008"/>
                    </a:cubicBezTo>
                    <a:cubicBezTo>
                      <a:pt x="1096239" y="393580"/>
                      <a:pt x="1104239" y="395422"/>
                      <a:pt x="1111672" y="398725"/>
                    </a:cubicBezTo>
                    <a:cubicBezTo>
                      <a:pt x="1145923" y="413948"/>
                      <a:pt x="1097862" y="400095"/>
                      <a:pt x="1138680" y="410299"/>
                    </a:cubicBezTo>
                    <a:cubicBezTo>
                      <a:pt x="1199125" y="409013"/>
                      <a:pt x="1259666" y="410062"/>
                      <a:pt x="1320016" y="406441"/>
                    </a:cubicBezTo>
                    <a:cubicBezTo>
                      <a:pt x="1324645" y="406163"/>
                      <a:pt x="1327311" y="400508"/>
                      <a:pt x="1331591" y="398725"/>
                    </a:cubicBezTo>
                    <a:cubicBezTo>
                      <a:pt x="1342853" y="394032"/>
                      <a:pt x="1354740" y="391008"/>
                      <a:pt x="1366315" y="387150"/>
                    </a:cubicBezTo>
                    <a:cubicBezTo>
                      <a:pt x="1374032" y="384578"/>
                      <a:pt x="1381489" y="381030"/>
                      <a:pt x="1389465" y="379434"/>
                    </a:cubicBezTo>
                    <a:cubicBezTo>
                      <a:pt x="1405426" y="376241"/>
                      <a:pt x="1413356" y="375872"/>
                      <a:pt x="1428047" y="367859"/>
                    </a:cubicBezTo>
                    <a:cubicBezTo>
                      <a:pt x="1436189" y="363418"/>
                      <a:pt x="1444072" y="358363"/>
                      <a:pt x="1451196" y="352426"/>
                    </a:cubicBezTo>
                    <a:cubicBezTo>
                      <a:pt x="1504064" y="308370"/>
                      <a:pt x="1454032" y="342821"/>
                      <a:pt x="1485920" y="321560"/>
                    </a:cubicBezTo>
                    <a:cubicBezTo>
                      <a:pt x="1488492" y="317702"/>
                      <a:pt x="1490016" y="312883"/>
                      <a:pt x="1493637" y="309986"/>
                    </a:cubicBezTo>
                    <a:cubicBezTo>
                      <a:pt x="1503464" y="302124"/>
                      <a:pt x="1518836" y="308398"/>
                      <a:pt x="1528361" y="309986"/>
                    </a:cubicBezTo>
                    <a:cubicBezTo>
                      <a:pt x="1530933" y="313844"/>
                      <a:pt x="1534194" y="317323"/>
                      <a:pt x="1536077" y="321560"/>
                    </a:cubicBezTo>
                    <a:cubicBezTo>
                      <a:pt x="1551299" y="355808"/>
                      <a:pt x="1530491" y="341384"/>
                      <a:pt x="1574659" y="352426"/>
                    </a:cubicBezTo>
                    <a:cubicBezTo>
                      <a:pt x="1628998" y="379597"/>
                      <a:pt x="1553016" y="342999"/>
                      <a:pt x="1605525" y="364001"/>
                    </a:cubicBezTo>
                    <a:cubicBezTo>
                      <a:pt x="1613535" y="367205"/>
                      <a:pt x="1620490" y="372847"/>
                      <a:pt x="1628675" y="375575"/>
                    </a:cubicBezTo>
                    <a:cubicBezTo>
                      <a:pt x="1649608" y="382553"/>
                      <a:pt x="1672545" y="384435"/>
                      <a:pt x="1694265" y="387150"/>
                    </a:cubicBezTo>
                    <a:lnTo>
                      <a:pt x="1821586" y="383292"/>
                    </a:lnTo>
                    <a:cubicBezTo>
                      <a:pt x="1828690" y="382937"/>
                      <a:pt x="1863407" y="376965"/>
                      <a:pt x="1871743" y="375575"/>
                    </a:cubicBezTo>
                    <a:cubicBezTo>
                      <a:pt x="1875601" y="369145"/>
                      <a:pt x="1880533" y="363247"/>
                      <a:pt x="1883318" y="356284"/>
                    </a:cubicBezTo>
                    <a:cubicBezTo>
                      <a:pt x="1885753" y="350195"/>
                      <a:pt x="1885586" y="343355"/>
                      <a:pt x="1887176" y="336993"/>
                    </a:cubicBezTo>
                    <a:cubicBezTo>
                      <a:pt x="1888162" y="333047"/>
                      <a:pt x="1889748" y="329276"/>
                      <a:pt x="1891034" y="325418"/>
                    </a:cubicBezTo>
                    <a:cubicBezTo>
                      <a:pt x="1893606" y="300983"/>
                      <a:pt x="1894356" y="276286"/>
                      <a:pt x="1898751" y="252112"/>
                    </a:cubicBezTo>
                    <a:cubicBezTo>
                      <a:pt x="1899580" y="247550"/>
                      <a:pt x="1901840" y="240845"/>
                      <a:pt x="1906467" y="240537"/>
                    </a:cubicBezTo>
                    <a:cubicBezTo>
                      <a:pt x="1923345" y="239412"/>
                      <a:pt x="1939905" y="245682"/>
                      <a:pt x="1956624" y="248254"/>
                    </a:cubicBezTo>
                    <a:cubicBezTo>
                      <a:pt x="1993535" y="285165"/>
                      <a:pt x="1968956" y="269961"/>
                      <a:pt x="2037647" y="279120"/>
                    </a:cubicBezTo>
                    <a:cubicBezTo>
                      <a:pt x="2038069" y="279036"/>
                      <a:pt x="2070038" y="272958"/>
                      <a:pt x="2072371" y="271403"/>
                    </a:cubicBezTo>
                    <a:cubicBezTo>
                      <a:pt x="2076229" y="268831"/>
                      <a:pt x="2075850" y="261712"/>
                      <a:pt x="2080087" y="259829"/>
                    </a:cubicBezTo>
                    <a:cubicBezTo>
                      <a:pt x="2088397" y="256136"/>
                      <a:pt x="2098092" y="257256"/>
                      <a:pt x="2107095" y="255970"/>
                    </a:cubicBezTo>
                    <a:cubicBezTo>
                      <a:pt x="2108381" y="261114"/>
                      <a:pt x="2111703" y="266154"/>
                      <a:pt x="2110953" y="271403"/>
                    </a:cubicBezTo>
                    <a:cubicBezTo>
                      <a:pt x="2108601" y="287870"/>
                      <a:pt x="2091441" y="284944"/>
                      <a:pt x="2080087" y="286836"/>
                    </a:cubicBezTo>
                    <a:cubicBezTo>
                      <a:pt x="2072371" y="289408"/>
                      <a:pt x="2064213" y="290915"/>
                      <a:pt x="2056938" y="294553"/>
                    </a:cubicBezTo>
                    <a:cubicBezTo>
                      <a:pt x="2053684" y="296180"/>
                      <a:pt x="2052851" y="302027"/>
                      <a:pt x="2049221" y="302269"/>
                    </a:cubicBezTo>
                    <a:cubicBezTo>
                      <a:pt x="2032490" y="303384"/>
                      <a:pt x="2015784" y="299697"/>
                      <a:pt x="1999065" y="298411"/>
                    </a:cubicBezTo>
                    <a:cubicBezTo>
                      <a:pt x="1995207" y="297125"/>
                      <a:pt x="1991557" y="294553"/>
                      <a:pt x="1987490" y="294553"/>
                    </a:cubicBezTo>
                    <a:cubicBezTo>
                      <a:pt x="1982592" y="294553"/>
                      <a:pt x="1958718" y="300781"/>
                      <a:pt x="1952766" y="302269"/>
                    </a:cubicBezTo>
                    <a:cubicBezTo>
                      <a:pt x="1941544" y="298529"/>
                      <a:pt x="1933177" y="292971"/>
                      <a:pt x="1921900" y="306127"/>
                    </a:cubicBezTo>
                    <a:cubicBezTo>
                      <a:pt x="1917632" y="311106"/>
                      <a:pt x="1919328" y="318988"/>
                      <a:pt x="1918042" y="325418"/>
                    </a:cubicBezTo>
                    <a:cubicBezTo>
                      <a:pt x="1916756" y="343423"/>
                      <a:pt x="1917320" y="361657"/>
                      <a:pt x="1914183" y="379434"/>
                    </a:cubicBezTo>
                    <a:cubicBezTo>
                      <a:pt x="1913377" y="384000"/>
                      <a:pt x="1909363" y="387387"/>
                      <a:pt x="1906467" y="391008"/>
                    </a:cubicBezTo>
                    <a:cubicBezTo>
                      <a:pt x="1902137" y="396421"/>
                      <a:pt x="1893282" y="403824"/>
                      <a:pt x="1887176" y="406441"/>
                    </a:cubicBezTo>
                    <a:cubicBezTo>
                      <a:pt x="1882302" y="408530"/>
                      <a:pt x="1876774" y="408622"/>
                      <a:pt x="1871743" y="410299"/>
                    </a:cubicBezTo>
                    <a:cubicBezTo>
                      <a:pt x="1865173" y="412489"/>
                      <a:pt x="1859022" y="415826"/>
                      <a:pt x="1852452" y="418016"/>
                    </a:cubicBezTo>
                    <a:cubicBezTo>
                      <a:pt x="1815217" y="430428"/>
                      <a:pt x="1740956" y="425186"/>
                      <a:pt x="1725130" y="425732"/>
                    </a:cubicBezTo>
                    <a:cubicBezTo>
                      <a:pt x="1718700" y="429590"/>
                      <a:pt x="1713338" y="437307"/>
                      <a:pt x="1705839" y="437307"/>
                    </a:cubicBezTo>
                    <a:cubicBezTo>
                      <a:pt x="1589306" y="437307"/>
                      <a:pt x="1686192" y="432267"/>
                      <a:pt x="1636391" y="414158"/>
                    </a:cubicBezTo>
                    <a:cubicBezTo>
                      <a:pt x="1627844" y="411050"/>
                      <a:pt x="1618386" y="411585"/>
                      <a:pt x="1609383" y="410299"/>
                    </a:cubicBezTo>
                    <a:cubicBezTo>
                      <a:pt x="1600381" y="406441"/>
                      <a:pt x="1591136" y="403105"/>
                      <a:pt x="1582376" y="398725"/>
                    </a:cubicBezTo>
                    <a:cubicBezTo>
                      <a:pt x="1552456" y="383765"/>
                      <a:pt x="1588321" y="396848"/>
                      <a:pt x="1559227" y="387150"/>
                    </a:cubicBezTo>
                    <a:cubicBezTo>
                      <a:pt x="1537364" y="388436"/>
                      <a:pt x="1515429" y="388829"/>
                      <a:pt x="1493637" y="391008"/>
                    </a:cubicBezTo>
                    <a:cubicBezTo>
                      <a:pt x="1489590" y="391413"/>
                      <a:pt x="1485958" y="393698"/>
                      <a:pt x="1482062" y="394867"/>
                    </a:cubicBezTo>
                    <a:cubicBezTo>
                      <a:pt x="1437870" y="408125"/>
                      <a:pt x="1469702" y="397700"/>
                      <a:pt x="1443480" y="406441"/>
                    </a:cubicBezTo>
                    <a:cubicBezTo>
                      <a:pt x="1440908" y="409013"/>
                      <a:pt x="1439087" y="412681"/>
                      <a:pt x="1435763" y="414158"/>
                    </a:cubicBezTo>
                    <a:cubicBezTo>
                      <a:pt x="1420965" y="420735"/>
                      <a:pt x="1401504" y="423083"/>
                      <a:pt x="1385606" y="425732"/>
                    </a:cubicBezTo>
                    <a:cubicBezTo>
                      <a:pt x="1370076" y="441264"/>
                      <a:pt x="1387344" y="426641"/>
                      <a:pt x="1362457" y="437307"/>
                    </a:cubicBezTo>
                    <a:cubicBezTo>
                      <a:pt x="1358195" y="439134"/>
                      <a:pt x="1355030" y="442950"/>
                      <a:pt x="1350882" y="445024"/>
                    </a:cubicBezTo>
                    <a:cubicBezTo>
                      <a:pt x="1347245" y="446843"/>
                      <a:pt x="1343046" y="447280"/>
                      <a:pt x="1339308" y="448882"/>
                    </a:cubicBezTo>
                    <a:cubicBezTo>
                      <a:pt x="1334022" y="451148"/>
                      <a:pt x="1329019" y="454026"/>
                      <a:pt x="1323875" y="456598"/>
                    </a:cubicBezTo>
                    <a:cubicBezTo>
                      <a:pt x="1318107" y="462366"/>
                      <a:pt x="1314216" y="468558"/>
                      <a:pt x="1304583" y="468173"/>
                    </a:cubicBezTo>
                    <a:cubicBezTo>
                      <a:pt x="1244063" y="465752"/>
                      <a:pt x="1183692" y="460456"/>
                      <a:pt x="1123247" y="456598"/>
                    </a:cubicBezTo>
                    <a:cubicBezTo>
                      <a:pt x="1115530" y="451454"/>
                      <a:pt x="1108895" y="444098"/>
                      <a:pt x="1100097" y="441165"/>
                    </a:cubicBezTo>
                    <a:cubicBezTo>
                      <a:pt x="1081953" y="435117"/>
                      <a:pt x="1092299" y="438817"/>
                      <a:pt x="1069232" y="429591"/>
                    </a:cubicBezTo>
                    <a:cubicBezTo>
                      <a:pt x="1031936" y="432163"/>
                      <a:pt x="994574" y="433923"/>
                      <a:pt x="957343" y="437307"/>
                    </a:cubicBezTo>
                    <a:cubicBezTo>
                      <a:pt x="943114" y="438600"/>
                      <a:pt x="942991" y="442211"/>
                      <a:pt x="930335" y="445024"/>
                    </a:cubicBezTo>
                    <a:cubicBezTo>
                      <a:pt x="922699" y="446721"/>
                      <a:pt x="914902" y="447596"/>
                      <a:pt x="907186" y="448882"/>
                    </a:cubicBezTo>
                    <a:lnTo>
                      <a:pt x="791439" y="433449"/>
                    </a:lnTo>
                    <a:cubicBezTo>
                      <a:pt x="784947" y="432522"/>
                      <a:pt x="778681" y="430159"/>
                      <a:pt x="772148" y="429591"/>
                    </a:cubicBezTo>
                    <a:cubicBezTo>
                      <a:pt x="749050" y="427582"/>
                      <a:pt x="725849" y="427018"/>
                      <a:pt x="702700" y="425732"/>
                    </a:cubicBezTo>
                    <a:cubicBezTo>
                      <a:pt x="683988" y="407020"/>
                      <a:pt x="691303" y="416352"/>
                      <a:pt x="679551" y="398725"/>
                    </a:cubicBezTo>
                    <a:cubicBezTo>
                      <a:pt x="678265" y="388436"/>
                      <a:pt x="681719" y="376296"/>
                      <a:pt x="675692" y="367859"/>
                    </a:cubicBezTo>
                    <a:cubicBezTo>
                      <a:pt x="672610" y="363544"/>
                      <a:pt x="662348" y="366843"/>
                      <a:pt x="660259" y="371717"/>
                    </a:cubicBezTo>
                    <a:cubicBezTo>
                      <a:pt x="653596" y="387265"/>
                      <a:pt x="656645" y="405463"/>
                      <a:pt x="652543" y="421874"/>
                    </a:cubicBezTo>
                    <a:cubicBezTo>
                      <a:pt x="651418" y="426373"/>
                      <a:pt x="648685" y="430877"/>
                      <a:pt x="644827" y="433449"/>
                    </a:cubicBezTo>
                    <a:cubicBezTo>
                      <a:pt x="640415" y="436390"/>
                      <a:pt x="634538" y="436021"/>
                      <a:pt x="629394" y="437307"/>
                    </a:cubicBezTo>
                    <a:cubicBezTo>
                      <a:pt x="603348" y="454672"/>
                      <a:pt x="635950" y="435341"/>
                      <a:pt x="590811" y="448882"/>
                    </a:cubicBezTo>
                    <a:cubicBezTo>
                      <a:pt x="545275" y="462542"/>
                      <a:pt x="610456" y="451897"/>
                      <a:pt x="567662" y="460456"/>
                    </a:cubicBezTo>
                    <a:cubicBezTo>
                      <a:pt x="552320" y="463524"/>
                      <a:pt x="521363" y="468173"/>
                      <a:pt x="521363" y="468173"/>
                    </a:cubicBezTo>
                    <a:cubicBezTo>
                      <a:pt x="514933" y="472031"/>
                      <a:pt x="508431" y="475774"/>
                      <a:pt x="502072" y="479748"/>
                    </a:cubicBezTo>
                    <a:cubicBezTo>
                      <a:pt x="498140" y="482206"/>
                      <a:pt x="494759" y="485637"/>
                      <a:pt x="490497" y="487464"/>
                    </a:cubicBezTo>
                    <a:cubicBezTo>
                      <a:pt x="485623" y="489553"/>
                      <a:pt x="480209" y="490036"/>
                      <a:pt x="475065" y="491322"/>
                    </a:cubicBezTo>
                    <a:cubicBezTo>
                      <a:pt x="468634" y="495180"/>
                      <a:pt x="463185" y="501757"/>
                      <a:pt x="455773" y="502897"/>
                    </a:cubicBezTo>
                    <a:cubicBezTo>
                      <a:pt x="434797" y="506124"/>
                      <a:pt x="425530" y="499350"/>
                      <a:pt x="409475" y="491322"/>
                    </a:cubicBezTo>
                    <a:cubicBezTo>
                      <a:pt x="406903" y="487464"/>
                      <a:pt x="405379" y="482645"/>
                      <a:pt x="401758" y="479748"/>
                    </a:cubicBezTo>
                    <a:cubicBezTo>
                      <a:pt x="398582" y="477207"/>
                      <a:pt x="393991" y="477317"/>
                      <a:pt x="390183" y="475889"/>
                    </a:cubicBezTo>
                    <a:cubicBezTo>
                      <a:pt x="346174" y="459385"/>
                      <a:pt x="388488" y="469151"/>
                      <a:pt x="301444" y="464315"/>
                    </a:cubicBezTo>
                    <a:cubicBezTo>
                      <a:pt x="268658" y="442455"/>
                      <a:pt x="313580" y="470532"/>
                      <a:pt x="274437" y="452740"/>
                    </a:cubicBezTo>
                    <a:cubicBezTo>
                      <a:pt x="264998" y="448449"/>
                      <a:pt x="256703" y="441944"/>
                      <a:pt x="247429" y="437307"/>
                    </a:cubicBezTo>
                    <a:cubicBezTo>
                      <a:pt x="239521" y="433353"/>
                      <a:pt x="223899" y="431058"/>
                      <a:pt x="216563" y="429591"/>
                    </a:cubicBezTo>
                    <a:cubicBezTo>
                      <a:pt x="211419" y="427019"/>
                      <a:pt x="205548" y="425556"/>
                      <a:pt x="201130" y="421874"/>
                    </a:cubicBezTo>
                    <a:cubicBezTo>
                      <a:pt x="197568" y="418905"/>
                      <a:pt x="196311" y="413920"/>
                      <a:pt x="193414" y="410299"/>
                    </a:cubicBezTo>
                    <a:cubicBezTo>
                      <a:pt x="191142" y="407459"/>
                      <a:pt x="188538" y="404855"/>
                      <a:pt x="185697" y="402583"/>
                    </a:cubicBezTo>
                    <a:cubicBezTo>
                      <a:pt x="171440" y="391178"/>
                      <a:pt x="177907" y="397590"/>
                      <a:pt x="162548" y="391008"/>
                    </a:cubicBezTo>
                    <a:cubicBezTo>
                      <a:pt x="129187" y="376710"/>
                      <a:pt x="162676" y="388479"/>
                      <a:pt x="135540" y="379434"/>
                    </a:cubicBezTo>
                    <a:cubicBezTo>
                      <a:pt x="131682" y="376862"/>
                      <a:pt x="128398" y="373081"/>
                      <a:pt x="123966" y="371717"/>
                    </a:cubicBezTo>
                    <a:cubicBezTo>
                      <a:pt x="111430" y="367860"/>
                      <a:pt x="85383" y="364001"/>
                      <a:pt x="85383" y="364001"/>
                    </a:cubicBezTo>
                    <a:cubicBezTo>
                      <a:pt x="78953" y="360143"/>
                      <a:pt x="71395" y="357729"/>
                      <a:pt x="66092" y="352426"/>
                    </a:cubicBezTo>
                    <a:cubicBezTo>
                      <a:pt x="63216" y="349550"/>
                      <a:pt x="63403" y="344747"/>
                      <a:pt x="62234" y="340851"/>
                    </a:cubicBezTo>
                    <a:cubicBezTo>
                      <a:pt x="59544" y="331883"/>
                      <a:pt x="57090" y="322846"/>
                      <a:pt x="54518" y="313844"/>
                    </a:cubicBezTo>
                    <a:cubicBezTo>
                      <a:pt x="53232" y="288122"/>
                      <a:pt x="52713" y="262351"/>
                      <a:pt x="50659" y="236679"/>
                    </a:cubicBezTo>
                    <a:cubicBezTo>
                      <a:pt x="50136" y="230142"/>
                      <a:pt x="49734" y="223253"/>
                      <a:pt x="46801" y="217388"/>
                    </a:cubicBezTo>
                    <a:cubicBezTo>
                      <a:pt x="43118" y="210022"/>
                      <a:pt x="36512" y="204527"/>
                      <a:pt x="31368" y="198097"/>
                    </a:cubicBezTo>
                    <a:cubicBezTo>
                      <a:pt x="29960" y="188242"/>
                      <a:pt x="27850" y="166849"/>
                      <a:pt x="23652" y="155656"/>
                    </a:cubicBezTo>
                    <a:cubicBezTo>
                      <a:pt x="21632" y="150271"/>
                      <a:pt x="18000" y="145592"/>
                      <a:pt x="15935" y="140224"/>
                    </a:cubicBezTo>
                    <a:cubicBezTo>
                      <a:pt x="11555" y="128836"/>
                      <a:pt x="8219" y="117074"/>
                      <a:pt x="4361" y="105499"/>
                    </a:cubicBezTo>
                    <a:cubicBezTo>
                      <a:pt x="362" y="53529"/>
                      <a:pt x="-784" y="45697"/>
                      <a:pt x="502" y="28335"/>
                    </a:cubicBezTo>
                    <a:close/>
                  </a:path>
                </a:pathLst>
              </a:cu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cxnSp>
            <p:nvCxnSpPr>
              <p:cNvPr id="559" name="Straight Connector 558">
                <a:extLst>
                  <a:ext uri="{FF2B5EF4-FFF2-40B4-BE49-F238E27FC236}">
                    <a16:creationId xmlns:a16="http://schemas.microsoft.com/office/drawing/2014/main" id="{2B283469-410B-5360-BC43-72220D1C84B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588010" y="3504927"/>
                <a:ext cx="0" cy="335152"/>
              </a:xfrm>
              <a:prstGeom prst="line">
                <a:avLst/>
              </a:prstGeom>
              <a:ln w="273050" cmpd="tri">
                <a:solidFill>
                  <a:srgbClr val="66FF66"/>
                </a:solidFill>
              </a:ln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sp>
            <p:nvSpPr>
              <p:cNvPr id="560" name="Freeform: Shape 559">
                <a:extLst>
                  <a:ext uri="{FF2B5EF4-FFF2-40B4-BE49-F238E27FC236}">
                    <a16:creationId xmlns:a16="http://schemas.microsoft.com/office/drawing/2014/main" id="{F653F0B1-4606-FC2E-BB79-AA081F08E1DC}"/>
                  </a:ext>
                </a:extLst>
              </p:cNvPr>
              <p:cNvSpPr/>
              <p:nvPr/>
            </p:nvSpPr>
            <p:spPr>
              <a:xfrm>
                <a:off x="7091359" y="3770042"/>
                <a:ext cx="146876" cy="202473"/>
              </a:xfrm>
              <a:custGeom>
                <a:avLst/>
                <a:gdLst>
                  <a:gd name="connsiteX0" fmla="*/ 19755 w 146876"/>
                  <a:gd name="connsiteY0" fmla="*/ 171428 h 202473"/>
                  <a:gd name="connsiteX1" fmla="*/ 33866 w 146876"/>
                  <a:gd name="connsiteY1" fmla="*/ 168606 h 202473"/>
                  <a:gd name="connsiteX2" fmla="*/ 67733 w 146876"/>
                  <a:gd name="connsiteY2" fmla="*/ 162961 h 202473"/>
                  <a:gd name="connsiteX3" fmla="*/ 73378 w 146876"/>
                  <a:gd name="connsiteY3" fmla="*/ 154495 h 202473"/>
                  <a:gd name="connsiteX4" fmla="*/ 76200 w 146876"/>
                  <a:gd name="connsiteY4" fmla="*/ 146028 h 202473"/>
                  <a:gd name="connsiteX5" fmla="*/ 79022 w 146876"/>
                  <a:gd name="connsiteY5" fmla="*/ 134739 h 202473"/>
                  <a:gd name="connsiteX6" fmla="*/ 90311 w 146876"/>
                  <a:gd name="connsiteY6" fmla="*/ 123450 h 202473"/>
                  <a:gd name="connsiteX7" fmla="*/ 107244 w 146876"/>
                  <a:gd name="connsiteY7" fmla="*/ 106517 h 202473"/>
                  <a:gd name="connsiteX8" fmla="*/ 110066 w 146876"/>
                  <a:gd name="connsiteY8" fmla="*/ 98050 h 202473"/>
                  <a:gd name="connsiteX9" fmla="*/ 118533 w 146876"/>
                  <a:gd name="connsiteY9" fmla="*/ 78295 h 202473"/>
                  <a:gd name="connsiteX10" fmla="*/ 121355 w 146876"/>
                  <a:gd name="connsiteY10" fmla="*/ 67006 h 202473"/>
                  <a:gd name="connsiteX11" fmla="*/ 127000 w 146876"/>
                  <a:gd name="connsiteY11" fmla="*/ 19028 h 202473"/>
                  <a:gd name="connsiteX12" fmla="*/ 132644 w 146876"/>
                  <a:gd name="connsiteY12" fmla="*/ 35961 h 202473"/>
                  <a:gd name="connsiteX13" fmla="*/ 141111 w 146876"/>
                  <a:gd name="connsiteY13" fmla="*/ 41606 h 202473"/>
                  <a:gd name="connsiteX14" fmla="*/ 143933 w 146876"/>
                  <a:gd name="connsiteY14" fmla="*/ 61361 h 202473"/>
                  <a:gd name="connsiteX15" fmla="*/ 146755 w 146876"/>
                  <a:gd name="connsiteY15" fmla="*/ 69828 h 202473"/>
                  <a:gd name="connsiteX16" fmla="*/ 143933 w 146876"/>
                  <a:gd name="connsiteY16" fmla="*/ 137561 h 202473"/>
                  <a:gd name="connsiteX17" fmla="*/ 132644 w 146876"/>
                  <a:gd name="connsiteY17" fmla="*/ 151673 h 202473"/>
                  <a:gd name="connsiteX18" fmla="*/ 115711 w 146876"/>
                  <a:gd name="connsiteY18" fmla="*/ 157317 h 202473"/>
                  <a:gd name="connsiteX19" fmla="*/ 107244 w 146876"/>
                  <a:gd name="connsiteY19" fmla="*/ 168606 h 202473"/>
                  <a:gd name="connsiteX20" fmla="*/ 98778 w 146876"/>
                  <a:gd name="connsiteY20" fmla="*/ 174250 h 202473"/>
                  <a:gd name="connsiteX21" fmla="*/ 93133 w 146876"/>
                  <a:gd name="connsiteY21" fmla="*/ 191184 h 202473"/>
                  <a:gd name="connsiteX22" fmla="*/ 50800 w 146876"/>
                  <a:gd name="connsiteY22" fmla="*/ 202473 h 202473"/>
                  <a:gd name="connsiteX23" fmla="*/ 14111 w 146876"/>
                  <a:gd name="connsiteY23" fmla="*/ 199650 h 202473"/>
                  <a:gd name="connsiteX24" fmla="*/ 2822 w 146876"/>
                  <a:gd name="connsiteY24" fmla="*/ 194006 h 202473"/>
                  <a:gd name="connsiteX25" fmla="*/ 0 w 146876"/>
                  <a:gd name="connsiteY25" fmla="*/ 179895 h 202473"/>
                  <a:gd name="connsiteX26" fmla="*/ 8466 w 146876"/>
                  <a:gd name="connsiteY26" fmla="*/ 177073 h 202473"/>
                  <a:gd name="connsiteX27" fmla="*/ 19755 w 146876"/>
                  <a:gd name="connsiteY27" fmla="*/ 171428 h 2024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46876" h="202473">
                    <a:moveTo>
                      <a:pt x="19755" y="171428"/>
                    </a:moveTo>
                    <a:cubicBezTo>
                      <a:pt x="23988" y="170017"/>
                      <a:pt x="29142" y="169440"/>
                      <a:pt x="33866" y="168606"/>
                    </a:cubicBezTo>
                    <a:cubicBezTo>
                      <a:pt x="45137" y="166617"/>
                      <a:pt x="56955" y="166810"/>
                      <a:pt x="67733" y="162961"/>
                    </a:cubicBezTo>
                    <a:cubicBezTo>
                      <a:pt x="70927" y="161820"/>
                      <a:pt x="71496" y="157317"/>
                      <a:pt x="73378" y="154495"/>
                    </a:cubicBezTo>
                    <a:cubicBezTo>
                      <a:pt x="74319" y="151673"/>
                      <a:pt x="75383" y="148889"/>
                      <a:pt x="76200" y="146028"/>
                    </a:cubicBezTo>
                    <a:cubicBezTo>
                      <a:pt x="77265" y="142298"/>
                      <a:pt x="76966" y="138028"/>
                      <a:pt x="79022" y="134739"/>
                    </a:cubicBezTo>
                    <a:cubicBezTo>
                      <a:pt x="81842" y="130226"/>
                      <a:pt x="86848" y="127491"/>
                      <a:pt x="90311" y="123450"/>
                    </a:cubicBezTo>
                    <a:cubicBezTo>
                      <a:pt x="105167" y="106118"/>
                      <a:pt x="84084" y="123888"/>
                      <a:pt x="107244" y="106517"/>
                    </a:cubicBezTo>
                    <a:cubicBezTo>
                      <a:pt x="108185" y="103695"/>
                      <a:pt x="108961" y="100812"/>
                      <a:pt x="110066" y="98050"/>
                    </a:cubicBezTo>
                    <a:cubicBezTo>
                      <a:pt x="112727" y="91398"/>
                      <a:pt x="116085" y="85028"/>
                      <a:pt x="118533" y="78295"/>
                    </a:cubicBezTo>
                    <a:cubicBezTo>
                      <a:pt x="119859" y="74650"/>
                      <a:pt x="120414" y="70769"/>
                      <a:pt x="121355" y="67006"/>
                    </a:cubicBezTo>
                    <a:cubicBezTo>
                      <a:pt x="125427" y="-18489"/>
                      <a:pt x="119173" y="-7065"/>
                      <a:pt x="127000" y="19028"/>
                    </a:cubicBezTo>
                    <a:cubicBezTo>
                      <a:pt x="128709" y="24727"/>
                      <a:pt x="129491" y="30916"/>
                      <a:pt x="132644" y="35961"/>
                    </a:cubicBezTo>
                    <a:cubicBezTo>
                      <a:pt x="134442" y="38837"/>
                      <a:pt x="138289" y="39724"/>
                      <a:pt x="141111" y="41606"/>
                    </a:cubicBezTo>
                    <a:cubicBezTo>
                      <a:pt x="142052" y="48191"/>
                      <a:pt x="142629" y="54838"/>
                      <a:pt x="143933" y="61361"/>
                    </a:cubicBezTo>
                    <a:cubicBezTo>
                      <a:pt x="144516" y="64278"/>
                      <a:pt x="146755" y="66853"/>
                      <a:pt x="146755" y="69828"/>
                    </a:cubicBezTo>
                    <a:cubicBezTo>
                      <a:pt x="146755" y="92425"/>
                      <a:pt x="147772" y="115292"/>
                      <a:pt x="143933" y="137561"/>
                    </a:cubicBezTo>
                    <a:cubicBezTo>
                      <a:pt x="142910" y="143497"/>
                      <a:pt x="137579" y="148218"/>
                      <a:pt x="132644" y="151673"/>
                    </a:cubicBezTo>
                    <a:cubicBezTo>
                      <a:pt x="127770" y="155085"/>
                      <a:pt x="115711" y="157317"/>
                      <a:pt x="115711" y="157317"/>
                    </a:cubicBezTo>
                    <a:cubicBezTo>
                      <a:pt x="112889" y="161080"/>
                      <a:pt x="110570" y="165280"/>
                      <a:pt x="107244" y="168606"/>
                    </a:cubicBezTo>
                    <a:cubicBezTo>
                      <a:pt x="104846" y="171004"/>
                      <a:pt x="100576" y="171374"/>
                      <a:pt x="98778" y="174250"/>
                    </a:cubicBezTo>
                    <a:cubicBezTo>
                      <a:pt x="95625" y="179296"/>
                      <a:pt x="98455" y="188523"/>
                      <a:pt x="93133" y="191184"/>
                    </a:cubicBezTo>
                    <a:cubicBezTo>
                      <a:pt x="72437" y="201531"/>
                      <a:pt x="85983" y="196075"/>
                      <a:pt x="50800" y="202473"/>
                    </a:cubicBezTo>
                    <a:cubicBezTo>
                      <a:pt x="38570" y="201532"/>
                      <a:pt x="26190" y="201782"/>
                      <a:pt x="14111" y="199650"/>
                    </a:cubicBezTo>
                    <a:cubicBezTo>
                      <a:pt x="9968" y="198919"/>
                      <a:pt x="5267" y="197429"/>
                      <a:pt x="2822" y="194006"/>
                    </a:cubicBezTo>
                    <a:cubicBezTo>
                      <a:pt x="34" y="190103"/>
                      <a:pt x="941" y="184599"/>
                      <a:pt x="0" y="179895"/>
                    </a:cubicBezTo>
                    <a:cubicBezTo>
                      <a:pt x="2822" y="178954"/>
                      <a:pt x="6045" y="178802"/>
                      <a:pt x="8466" y="177073"/>
                    </a:cubicBezTo>
                    <a:cubicBezTo>
                      <a:pt x="12796" y="173980"/>
                      <a:pt x="15522" y="172839"/>
                      <a:pt x="19755" y="171428"/>
                    </a:cubicBezTo>
                    <a:close/>
                  </a:path>
                </a:pathLst>
              </a:custGeom>
              <a:solidFill>
                <a:schemeClr val="tx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61" name="Freeform: Shape 560">
                <a:extLst>
                  <a:ext uri="{FF2B5EF4-FFF2-40B4-BE49-F238E27FC236}">
                    <a16:creationId xmlns:a16="http://schemas.microsoft.com/office/drawing/2014/main" id="{0B1A45F6-AF08-D679-8E8B-4AFE88BED4A5}"/>
                  </a:ext>
                </a:extLst>
              </p:cNvPr>
              <p:cNvSpPr/>
              <p:nvPr/>
            </p:nvSpPr>
            <p:spPr>
              <a:xfrm>
                <a:off x="7976427" y="3772137"/>
                <a:ext cx="150687" cy="99772"/>
              </a:xfrm>
              <a:custGeom>
                <a:avLst/>
                <a:gdLst>
                  <a:gd name="connsiteX0" fmla="*/ 1110 w 150687"/>
                  <a:gd name="connsiteY0" fmla="*/ 70555 h 99772"/>
                  <a:gd name="connsiteX1" fmla="*/ 15221 w 150687"/>
                  <a:gd name="connsiteY1" fmla="*/ 56444 h 99772"/>
                  <a:gd name="connsiteX2" fmla="*/ 26510 w 150687"/>
                  <a:gd name="connsiteY2" fmla="*/ 47978 h 99772"/>
                  <a:gd name="connsiteX3" fmla="*/ 34976 w 150687"/>
                  <a:gd name="connsiteY3" fmla="*/ 36689 h 99772"/>
                  <a:gd name="connsiteX4" fmla="*/ 43443 w 150687"/>
                  <a:gd name="connsiteY4" fmla="*/ 31044 h 99772"/>
                  <a:gd name="connsiteX5" fmla="*/ 51910 w 150687"/>
                  <a:gd name="connsiteY5" fmla="*/ 19755 h 99772"/>
                  <a:gd name="connsiteX6" fmla="*/ 57554 w 150687"/>
                  <a:gd name="connsiteY6" fmla="*/ 11289 h 99772"/>
                  <a:gd name="connsiteX7" fmla="*/ 66021 w 150687"/>
                  <a:gd name="connsiteY7" fmla="*/ 8466 h 99772"/>
                  <a:gd name="connsiteX8" fmla="*/ 80132 w 150687"/>
                  <a:gd name="connsiteY8" fmla="*/ 0 h 99772"/>
                  <a:gd name="connsiteX9" fmla="*/ 85776 w 150687"/>
                  <a:gd name="connsiteY9" fmla="*/ 14111 h 99772"/>
                  <a:gd name="connsiteX10" fmla="*/ 91421 w 150687"/>
                  <a:gd name="connsiteY10" fmla="*/ 33866 h 99772"/>
                  <a:gd name="connsiteX11" fmla="*/ 105532 w 150687"/>
                  <a:gd name="connsiteY11" fmla="*/ 39511 h 99772"/>
                  <a:gd name="connsiteX12" fmla="*/ 116821 w 150687"/>
                  <a:gd name="connsiteY12" fmla="*/ 53622 h 99772"/>
                  <a:gd name="connsiteX13" fmla="*/ 122465 w 150687"/>
                  <a:gd name="connsiteY13" fmla="*/ 62089 h 99772"/>
                  <a:gd name="connsiteX14" fmla="*/ 136576 w 150687"/>
                  <a:gd name="connsiteY14" fmla="*/ 76200 h 99772"/>
                  <a:gd name="connsiteX15" fmla="*/ 150687 w 150687"/>
                  <a:gd name="connsiteY15" fmla="*/ 93133 h 99772"/>
                  <a:gd name="connsiteX16" fmla="*/ 105532 w 150687"/>
                  <a:gd name="connsiteY16" fmla="*/ 93133 h 99772"/>
                  <a:gd name="connsiteX17" fmla="*/ 88598 w 150687"/>
                  <a:gd name="connsiteY17" fmla="*/ 62089 h 99772"/>
                  <a:gd name="connsiteX18" fmla="*/ 71665 w 150687"/>
                  <a:gd name="connsiteY18" fmla="*/ 50800 h 99772"/>
                  <a:gd name="connsiteX19" fmla="*/ 49087 w 150687"/>
                  <a:gd name="connsiteY19" fmla="*/ 62089 h 99772"/>
                  <a:gd name="connsiteX20" fmla="*/ 46265 w 150687"/>
                  <a:gd name="connsiteY20" fmla="*/ 79022 h 99772"/>
                  <a:gd name="connsiteX21" fmla="*/ 1110 w 150687"/>
                  <a:gd name="connsiteY21" fmla="*/ 70555 h 99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50687" h="99772">
                    <a:moveTo>
                      <a:pt x="1110" y="70555"/>
                    </a:moveTo>
                    <a:cubicBezTo>
                      <a:pt x="-4064" y="66792"/>
                      <a:pt x="10249" y="60863"/>
                      <a:pt x="15221" y="56444"/>
                    </a:cubicBezTo>
                    <a:cubicBezTo>
                      <a:pt x="18737" y="53319"/>
                      <a:pt x="23184" y="51304"/>
                      <a:pt x="26510" y="47978"/>
                    </a:cubicBezTo>
                    <a:cubicBezTo>
                      <a:pt x="29836" y="44652"/>
                      <a:pt x="31650" y="40015"/>
                      <a:pt x="34976" y="36689"/>
                    </a:cubicBezTo>
                    <a:cubicBezTo>
                      <a:pt x="37374" y="34290"/>
                      <a:pt x="41044" y="33443"/>
                      <a:pt x="43443" y="31044"/>
                    </a:cubicBezTo>
                    <a:cubicBezTo>
                      <a:pt x="46769" y="27718"/>
                      <a:pt x="49176" y="23583"/>
                      <a:pt x="51910" y="19755"/>
                    </a:cubicBezTo>
                    <a:cubicBezTo>
                      <a:pt x="53881" y="16995"/>
                      <a:pt x="54906" y="13408"/>
                      <a:pt x="57554" y="11289"/>
                    </a:cubicBezTo>
                    <a:cubicBezTo>
                      <a:pt x="59877" y="9430"/>
                      <a:pt x="63360" y="9796"/>
                      <a:pt x="66021" y="8466"/>
                    </a:cubicBezTo>
                    <a:cubicBezTo>
                      <a:pt x="70927" y="6013"/>
                      <a:pt x="75428" y="2822"/>
                      <a:pt x="80132" y="0"/>
                    </a:cubicBezTo>
                    <a:cubicBezTo>
                      <a:pt x="82013" y="4704"/>
                      <a:pt x="84174" y="9305"/>
                      <a:pt x="85776" y="14111"/>
                    </a:cubicBezTo>
                    <a:cubicBezTo>
                      <a:pt x="87942" y="20608"/>
                      <a:pt x="87216" y="28460"/>
                      <a:pt x="91421" y="33866"/>
                    </a:cubicBezTo>
                    <a:cubicBezTo>
                      <a:pt x="94531" y="37865"/>
                      <a:pt x="100828" y="37629"/>
                      <a:pt x="105532" y="39511"/>
                    </a:cubicBezTo>
                    <a:cubicBezTo>
                      <a:pt x="109295" y="44215"/>
                      <a:pt x="113207" y="48803"/>
                      <a:pt x="116821" y="53622"/>
                    </a:cubicBezTo>
                    <a:cubicBezTo>
                      <a:pt x="118856" y="56336"/>
                      <a:pt x="120231" y="59536"/>
                      <a:pt x="122465" y="62089"/>
                    </a:cubicBezTo>
                    <a:cubicBezTo>
                      <a:pt x="126845" y="67095"/>
                      <a:pt x="132101" y="71278"/>
                      <a:pt x="136576" y="76200"/>
                    </a:cubicBezTo>
                    <a:cubicBezTo>
                      <a:pt x="141518" y="81637"/>
                      <a:pt x="145983" y="87489"/>
                      <a:pt x="150687" y="93133"/>
                    </a:cubicBezTo>
                    <a:cubicBezTo>
                      <a:pt x="133323" y="98922"/>
                      <a:pt x="125608" y="104605"/>
                      <a:pt x="105532" y="93133"/>
                    </a:cubicBezTo>
                    <a:cubicBezTo>
                      <a:pt x="87931" y="83075"/>
                      <a:pt x="99378" y="74216"/>
                      <a:pt x="88598" y="62089"/>
                    </a:cubicBezTo>
                    <a:cubicBezTo>
                      <a:pt x="84091" y="57019"/>
                      <a:pt x="71665" y="50800"/>
                      <a:pt x="71665" y="50800"/>
                    </a:cubicBezTo>
                    <a:cubicBezTo>
                      <a:pt x="62330" y="52667"/>
                      <a:pt x="53715" y="51676"/>
                      <a:pt x="49087" y="62089"/>
                    </a:cubicBezTo>
                    <a:cubicBezTo>
                      <a:pt x="46763" y="67318"/>
                      <a:pt x="47506" y="73436"/>
                      <a:pt x="46265" y="79022"/>
                    </a:cubicBezTo>
                    <a:cubicBezTo>
                      <a:pt x="45620" y="81926"/>
                      <a:pt x="6284" y="74318"/>
                      <a:pt x="1110" y="70555"/>
                    </a:cubicBezTo>
                    <a:close/>
                  </a:path>
                </a:pathLst>
              </a:custGeom>
              <a:solidFill>
                <a:schemeClr val="tx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62" name="Freeform: Shape 561">
                <a:extLst>
                  <a:ext uri="{FF2B5EF4-FFF2-40B4-BE49-F238E27FC236}">
                    <a16:creationId xmlns:a16="http://schemas.microsoft.com/office/drawing/2014/main" id="{036E6916-1FBC-836E-A58E-F6E516BE659F}"/>
                  </a:ext>
                </a:extLst>
              </p:cNvPr>
              <p:cNvSpPr/>
              <p:nvPr/>
            </p:nvSpPr>
            <p:spPr>
              <a:xfrm>
                <a:off x="8429915" y="3690292"/>
                <a:ext cx="160099" cy="121356"/>
              </a:xfrm>
              <a:custGeom>
                <a:avLst/>
                <a:gdLst>
                  <a:gd name="connsiteX0" fmla="*/ 4822 w 160099"/>
                  <a:gd name="connsiteY0" fmla="*/ 115711 h 121356"/>
                  <a:gd name="connsiteX1" fmla="*/ 7644 w 160099"/>
                  <a:gd name="connsiteY1" fmla="*/ 64911 h 121356"/>
                  <a:gd name="connsiteX2" fmla="*/ 13288 w 160099"/>
                  <a:gd name="connsiteY2" fmla="*/ 25400 h 121356"/>
                  <a:gd name="connsiteX3" fmla="*/ 10466 w 160099"/>
                  <a:gd name="connsiteY3" fmla="*/ 14111 h 121356"/>
                  <a:gd name="connsiteX4" fmla="*/ 21755 w 160099"/>
                  <a:gd name="connsiteY4" fmla="*/ 0 h 121356"/>
                  <a:gd name="connsiteX5" fmla="*/ 47155 w 160099"/>
                  <a:gd name="connsiteY5" fmla="*/ 5645 h 121356"/>
                  <a:gd name="connsiteX6" fmla="*/ 49977 w 160099"/>
                  <a:gd name="connsiteY6" fmla="*/ 16934 h 121356"/>
                  <a:gd name="connsiteX7" fmla="*/ 78199 w 160099"/>
                  <a:gd name="connsiteY7" fmla="*/ 70556 h 121356"/>
                  <a:gd name="connsiteX8" fmla="*/ 86666 w 160099"/>
                  <a:gd name="connsiteY8" fmla="*/ 76200 h 121356"/>
                  <a:gd name="connsiteX9" fmla="*/ 154399 w 160099"/>
                  <a:gd name="connsiteY9" fmla="*/ 79023 h 121356"/>
                  <a:gd name="connsiteX10" fmla="*/ 160044 w 160099"/>
                  <a:gd name="connsiteY10" fmla="*/ 98778 h 121356"/>
                  <a:gd name="connsiteX11" fmla="*/ 137466 w 160099"/>
                  <a:gd name="connsiteY11" fmla="*/ 118534 h 121356"/>
                  <a:gd name="connsiteX12" fmla="*/ 126177 w 160099"/>
                  <a:gd name="connsiteY12" fmla="*/ 121356 h 121356"/>
                  <a:gd name="connsiteX13" fmla="*/ 92310 w 160099"/>
                  <a:gd name="connsiteY13" fmla="*/ 118534 h 121356"/>
                  <a:gd name="connsiteX14" fmla="*/ 83844 w 160099"/>
                  <a:gd name="connsiteY14" fmla="*/ 104423 h 121356"/>
                  <a:gd name="connsiteX15" fmla="*/ 78199 w 160099"/>
                  <a:gd name="connsiteY15" fmla="*/ 93134 h 121356"/>
                  <a:gd name="connsiteX16" fmla="*/ 4822 w 160099"/>
                  <a:gd name="connsiteY16" fmla="*/ 115711 h 1213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60099" h="121356">
                    <a:moveTo>
                      <a:pt x="4822" y="115711"/>
                    </a:moveTo>
                    <a:cubicBezTo>
                      <a:pt x="-6937" y="111007"/>
                      <a:pt x="6343" y="81820"/>
                      <a:pt x="7644" y="64911"/>
                    </a:cubicBezTo>
                    <a:cubicBezTo>
                      <a:pt x="8653" y="51795"/>
                      <a:pt x="11123" y="38392"/>
                      <a:pt x="13288" y="25400"/>
                    </a:cubicBezTo>
                    <a:cubicBezTo>
                      <a:pt x="12347" y="21637"/>
                      <a:pt x="11994" y="17676"/>
                      <a:pt x="10466" y="14111"/>
                    </a:cubicBezTo>
                    <a:cubicBezTo>
                      <a:pt x="4317" y="-237"/>
                      <a:pt x="-3299" y="8352"/>
                      <a:pt x="21755" y="0"/>
                    </a:cubicBezTo>
                    <a:cubicBezTo>
                      <a:pt x="30222" y="1882"/>
                      <a:pt x="39718" y="1182"/>
                      <a:pt x="47155" y="5645"/>
                    </a:cubicBezTo>
                    <a:cubicBezTo>
                      <a:pt x="50481" y="7641"/>
                      <a:pt x="48636" y="13294"/>
                      <a:pt x="49977" y="16934"/>
                    </a:cubicBezTo>
                    <a:cubicBezTo>
                      <a:pt x="56661" y="35077"/>
                      <a:pt x="60444" y="58721"/>
                      <a:pt x="78199" y="70556"/>
                    </a:cubicBezTo>
                    <a:cubicBezTo>
                      <a:pt x="81021" y="72437"/>
                      <a:pt x="83295" y="75825"/>
                      <a:pt x="86666" y="76200"/>
                    </a:cubicBezTo>
                    <a:cubicBezTo>
                      <a:pt x="109125" y="78696"/>
                      <a:pt x="131821" y="78082"/>
                      <a:pt x="154399" y="79023"/>
                    </a:cubicBezTo>
                    <a:cubicBezTo>
                      <a:pt x="156281" y="85608"/>
                      <a:pt x="159362" y="91963"/>
                      <a:pt x="160044" y="98778"/>
                    </a:cubicBezTo>
                    <a:cubicBezTo>
                      <a:pt x="161218" y="110510"/>
                      <a:pt x="143504" y="115789"/>
                      <a:pt x="137466" y="118534"/>
                    </a:cubicBezTo>
                    <a:cubicBezTo>
                      <a:pt x="133935" y="120139"/>
                      <a:pt x="129940" y="120415"/>
                      <a:pt x="126177" y="121356"/>
                    </a:cubicBezTo>
                    <a:cubicBezTo>
                      <a:pt x="114888" y="120415"/>
                      <a:pt x="102828" y="122741"/>
                      <a:pt x="92310" y="118534"/>
                    </a:cubicBezTo>
                    <a:cubicBezTo>
                      <a:pt x="87217" y="116497"/>
                      <a:pt x="86508" y="109218"/>
                      <a:pt x="83844" y="104423"/>
                    </a:cubicBezTo>
                    <a:cubicBezTo>
                      <a:pt x="81801" y="100745"/>
                      <a:pt x="82066" y="94791"/>
                      <a:pt x="78199" y="93134"/>
                    </a:cubicBezTo>
                    <a:cubicBezTo>
                      <a:pt x="36265" y="75162"/>
                      <a:pt x="16581" y="120415"/>
                      <a:pt x="4822" y="115711"/>
                    </a:cubicBezTo>
                    <a:close/>
                  </a:path>
                </a:pathLst>
              </a:cu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63" name="Freeform: Shape 562">
                <a:extLst>
                  <a:ext uri="{FF2B5EF4-FFF2-40B4-BE49-F238E27FC236}">
                    <a16:creationId xmlns:a16="http://schemas.microsoft.com/office/drawing/2014/main" id="{9F7B40F2-0178-F29D-1225-449013779566}"/>
                  </a:ext>
                </a:extLst>
              </p:cNvPr>
              <p:cNvSpPr/>
              <p:nvPr/>
            </p:nvSpPr>
            <p:spPr>
              <a:xfrm>
                <a:off x="6885192" y="4597270"/>
                <a:ext cx="254145" cy="125956"/>
              </a:xfrm>
              <a:custGeom>
                <a:avLst/>
                <a:gdLst>
                  <a:gd name="connsiteX0" fmla="*/ 145 w 254145"/>
                  <a:gd name="connsiteY0" fmla="*/ 15889 h 125956"/>
                  <a:gd name="connsiteX1" fmla="*/ 36833 w 254145"/>
                  <a:gd name="connsiteY1" fmla="*/ 18711 h 125956"/>
                  <a:gd name="connsiteX2" fmla="*/ 50945 w 254145"/>
                  <a:gd name="connsiteY2" fmla="*/ 21533 h 125956"/>
                  <a:gd name="connsiteX3" fmla="*/ 56589 w 254145"/>
                  <a:gd name="connsiteY3" fmla="*/ 30000 h 125956"/>
                  <a:gd name="connsiteX4" fmla="*/ 70700 w 254145"/>
                  <a:gd name="connsiteY4" fmla="*/ 61045 h 125956"/>
                  <a:gd name="connsiteX5" fmla="*/ 87633 w 254145"/>
                  <a:gd name="connsiteY5" fmla="*/ 86445 h 125956"/>
                  <a:gd name="connsiteX6" fmla="*/ 93278 w 254145"/>
                  <a:gd name="connsiteY6" fmla="*/ 97733 h 125956"/>
                  <a:gd name="connsiteX7" fmla="*/ 104567 w 254145"/>
                  <a:gd name="connsiteY7" fmla="*/ 106200 h 125956"/>
                  <a:gd name="connsiteX8" fmla="*/ 118678 w 254145"/>
                  <a:gd name="connsiteY8" fmla="*/ 125956 h 125956"/>
                  <a:gd name="connsiteX9" fmla="*/ 127145 w 254145"/>
                  <a:gd name="connsiteY9" fmla="*/ 114667 h 125956"/>
                  <a:gd name="connsiteX10" fmla="*/ 135611 w 254145"/>
                  <a:gd name="connsiteY10" fmla="*/ 106200 h 125956"/>
                  <a:gd name="connsiteX11" fmla="*/ 141256 w 254145"/>
                  <a:gd name="connsiteY11" fmla="*/ 83622 h 125956"/>
                  <a:gd name="connsiteX12" fmla="*/ 144078 w 254145"/>
                  <a:gd name="connsiteY12" fmla="*/ 63867 h 125956"/>
                  <a:gd name="connsiteX13" fmla="*/ 180767 w 254145"/>
                  <a:gd name="connsiteY13" fmla="*/ 41289 h 125956"/>
                  <a:gd name="connsiteX14" fmla="*/ 220278 w 254145"/>
                  <a:gd name="connsiteY14" fmla="*/ 32822 h 125956"/>
                  <a:gd name="connsiteX15" fmla="*/ 245678 w 254145"/>
                  <a:gd name="connsiteY15" fmla="*/ 18711 h 125956"/>
                  <a:gd name="connsiteX16" fmla="*/ 254145 w 254145"/>
                  <a:gd name="connsiteY16" fmla="*/ 15889 h 125956"/>
                  <a:gd name="connsiteX17" fmla="*/ 203345 w 254145"/>
                  <a:gd name="connsiteY17" fmla="*/ 7422 h 125956"/>
                  <a:gd name="connsiteX18" fmla="*/ 177945 w 254145"/>
                  <a:gd name="connsiteY18" fmla="*/ 15889 h 125956"/>
                  <a:gd name="connsiteX19" fmla="*/ 161011 w 254145"/>
                  <a:gd name="connsiteY19" fmla="*/ 27178 h 125956"/>
                  <a:gd name="connsiteX20" fmla="*/ 149722 w 254145"/>
                  <a:gd name="connsiteY20" fmla="*/ 30000 h 125956"/>
                  <a:gd name="connsiteX21" fmla="*/ 138433 w 254145"/>
                  <a:gd name="connsiteY21" fmla="*/ 41289 h 125956"/>
                  <a:gd name="connsiteX22" fmla="*/ 129967 w 254145"/>
                  <a:gd name="connsiteY22" fmla="*/ 46933 h 125956"/>
                  <a:gd name="connsiteX23" fmla="*/ 127145 w 254145"/>
                  <a:gd name="connsiteY23" fmla="*/ 58222 h 125956"/>
                  <a:gd name="connsiteX24" fmla="*/ 124322 w 254145"/>
                  <a:gd name="connsiteY24" fmla="*/ 66689 h 125956"/>
                  <a:gd name="connsiteX25" fmla="*/ 113033 w 254145"/>
                  <a:gd name="connsiteY25" fmla="*/ 69511 h 125956"/>
                  <a:gd name="connsiteX26" fmla="*/ 107389 w 254145"/>
                  <a:gd name="connsiteY26" fmla="*/ 61045 h 125956"/>
                  <a:gd name="connsiteX27" fmla="*/ 101745 w 254145"/>
                  <a:gd name="connsiteY27" fmla="*/ 49756 h 125956"/>
                  <a:gd name="connsiteX28" fmla="*/ 96100 w 254145"/>
                  <a:gd name="connsiteY28" fmla="*/ 44111 h 125956"/>
                  <a:gd name="connsiteX29" fmla="*/ 90456 w 254145"/>
                  <a:gd name="connsiteY29" fmla="*/ 30000 h 125956"/>
                  <a:gd name="connsiteX30" fmla="*/ 70700 w 254145"/>
                  <a:gd name="connsiteY30" fmla="*/ 15889 h 125956"/>
                  <a:gd name="connsiteX31" fmla="*/ 50945 w 254145"/>
                  <a:gd name="connsiteY31" fmla="*/ 4600 h 125956"/>
                  <a:gd name="connsiteX32" fmla="*/ 145 w 254145"/>
                  <a:gd name="connsiteY32" fmla="*/ 15889 h 125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254145" h="125956">
                    <a:moveTo>
                      <a:pt x="145" y="15889"/>
                    </a:moveTo>
                    <a:cubicBezTo>
                      <a:pt x="-2207" y="18241"/>
                      <a:pt x="24643" y="17357"/>
                      <a:pt x="36833" y="18711"/>
                    </a:cubicBezTo>
                    <a:cubicBezTo>
                      <a:pt x="41601" y="19241"/>
                      <a:pt x="46780" y="19153"/>
                      <a:pt x="50945" y="21533"/>
                    </a:cubicBezTo>
                    <a:cubicBezTo>
                      <a:pt x="53890" y="23216"/>
                      <a:pt x="55072" y="26966"/>
                      <a:pt x="56589" y="30000"/>
                    </a:cubicBezTo>
                    <a:cubicBezTo>
                      <a:pt x="68574" y="53972"/>
                      <a:pt x="39690" y="14529"/>
                      <a:pt x="70700" y="61045"/>
                    </a:cubicBezTo>
                    <a:cubicBezTo>
                      <a:pt x="76344" y="69512"/>
                      <a:pt x="83082" y="77344"/>
                      <a:pt x="87633" y="86445"/>
                    </a:cubicBezTo>
                    <a:cubicBezTo>
                      <a:pt x="89515" y="90208"/>
                      <a:pt x="90540" y="94539"/>
                      <a:pt x="93278" y="97733"/>
                    </a:cubicBezTo>
                    <a:cubicBezTo>
                      <a:pt x="96339" y="101304"/>
                      <a:pt x="100804" y="103378"/>
                      <a:pt x="104567" y="106200"/>
                    </a:cubicBezTo>
                    <a:cubicBezTo>
                      <a:pt x="106089" y="108484"/>
                      <a:pt x="117510" y="125956"/>
                      <a:pt x="118678" y="125956"/>
                    </a:cubicBezTo>
                    <a:cubicBezTo>
                      <a:pt x="123382" y="125956"/>
                      <a:pt x="124084" y="118238"/>
                      <a:pt x="127145" y="114667"/>
                    </a:cubicBezTo>
                    <a:cubicBezTo>
                      <a:pt x="129742" y="111637"/>
                      <a:pt x="132789" y="109022"/>
                      <a:pt x="135611" y="106200"/>
                    </a:cubicBezTo>
                    <a:cubicBezTo>
                      <a:pt x="139245" y="95297"/>
                      <a:pt x="138986" y="97240"/>
                      <a:pt x="141256" y="83622"/>
                    </a:cubicBezTo>
                    <a:cubicBezTo>
                      <a:pt x="142350" y="77061"/>
                      <a:pt x="140924" y="69724"/>
                      <a:pt x="144078" y="63867"/>
                    </a:cubicBezTo>
                    <a:cubicBezTo>
                      <a:pt x="153736" y="45930"/>
                      <a:pt x="163732" y="45831"/>
                      <a:pt x="180767" y="41289"/>
                    </a:cubicBezTo>
                    <a:cubicBezTo>
                      <a:pt x="204206" y="35039"/>
                      <a:pt x="199153" y="36344"/>
                      <a:pt x="220278" y="32822"/>
                    </a:cubicBezTo>
                    <a:cubicBezTo>
                      <a:pt x="231311" y="25468"/>
                      <a:pt x="230707" y="25365"/>
                      <a:pt x="245678" y="18711"/>
                    </a:cubicBezTo>
                    <a:cubicBezTo>
                      <a:pt x="248397" y="17503"/>
                      <a:pt x="251323" y="16830"/>
                      <a:pt x="254145" y="15889"/>
                    </a:cubicBezTo>
                    <a:cubicBezTo>
                      <a:pt x="242377" y="-7646"/>
                      <a:pt x="250471" y="-118"/>
                      <a:pt x="203345" y="7422"/>
                    </a:cubicBezTo>
                    <a:cubicBezTo>
                      <a:pt x="194532" y="8832"/>
                      <a:pt x="185371" y="10939"/>
                      <a:pt x="177945" y="15889"/>
                    </a:cubicBezTo>
                    <a:cubicBezTo>
                      <a:pt x="172300" y="19652"/>
                      <a:pt x="167592" y="25533"/>
                      <a:pt x="161011" y="27178"/>
                    </a:cubicBezTo>
                    <a:lnTo>
                      <a:pt x="149722" y="30000"/>
                    </a:lnTo>
                    <a:cubicBezTo>
                      <a:pt x="145959" y="33763"/>
                      <a:pt x="142474" y="37826"/>
                      <a:pt x="138433" y="41289"/>
                    </a:cubicBezTo>
                    <a:cubicBezTo>
                      <a:pt x="135858" y="43496"/>
                      <a:pt x="131848" y="44111"/>
                      <a:pt x="129967" y="46933"/>
                    </a:cubicBezTo>
                    <a:cubicBezTo>
                      <a:pt x="127816" y="50160"/>
                      <a:pt x="128211" y="54492"/>
                      <a:pt x="127145" y="58222"/>
                    </a:cubicBezTo>
                    <a:cubicBezTo>
                      <a:pt x="126328" y="61083"/>
                      <a:pt x="126645" y="64831"/>
                      <a:pt x="124322" y="66689"/>
                    </a:cubicBezTo>
                    <a:cubicBezTo>
                      <a:pt x="121293" y="69112"/>
                      <a:pt x="116796" y="68570"/>
                      <a:pt x="113033" y="69511"/>
                    </a:cubicBezTo>
                    <a:cubicBezTo>
                      <a:pt x="111152" y="66689"/>
                      <a:pt x="109072" y="63990"/>
                      <a:pt x="107389" y="61045"/>
                    </a:cubicBezTo>
                    <a:cubicBezTo>
                      <a:pt x="105302" y="57392"/>
                      <a:pt x="104079" y="53257"/>
                      <a:pt x="101745" y="49756"/>
                    </a:cubicBezTo>
                    <a:cubicBezTo>
                      <a:pt x="100269" y="47542"/>
                      <a:pt x="97982" y="45993"/>
                      <a:pt x="96100" y="44111"/>
                    </a:cubicBezTo>
                    <a:cubicBezTo>
                      <a:pt x="94219" y="39407"/>
                      <a:pt x="93496" y="34053"/>
                      <a:pt x="90456" y="30000"/>
                    </a:cubicBezTo>
                    <a:cubicBezTo>
                      <a:pt x="88704" y="27664"/>
                      <a:pt x="74247" y="18254"/>
                      <a:pt x="70700" y="15889"/>
                    </a:cubicBezTo>
                    <a:cubicBezTo>
                      <a:pt x="64911" y="7205"/>
                      <a:pt x="64824" y="2749"/>
                      <a:pt x="50945" y="4600"/>
                    </a:cubicBezTo>
                    <a:cubicBezTo>
                      <a:pt x="41209" y="5898"/>
                      <a:pt x="2497" y="13537"/>
                      <a:pt x="145" y="15889"/>
                    </a:cubicBezTo>
                    <a:close/>
                  </a:path>
                </a:pathLst>
              </a:custGeom>
              <a:solidFill>
                <a:schemeClr val="tx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64" name="Freeform: Shape 563">
                <a:extLst>
                  <a:ext uri="{FF2B5EF4-FFF2-40B4-BE49-F238E27FC236}">
                    <a16:creationId xmlns:a16="http://schemas.microsoft.com/office/drawing/2014/main" id="{23AB9863-AC6B-3CAE-8767-39AD76C8ADEB}"/>
                  </a:ext>
                </a:extLst>
              </p:cNvPr>
              <p:cNvSpPr/>
              <p:nvPr/>
            </p:nvSpPr>
            <p:spPr>
              <a:xfrm>
                <a:off x="7747968" y="4655201"/>
                <a:ext cx="294719" cy="124469"/>
              </a:xfrm>
              <a:custGeom>
                <a:avLst/>
                <a:gdLst>
                  <a:gd name="connsiteX0" fmla="*/ 969 w 294719"/>
                  <a:gd name="connsiteY0" fmla="*/ 291 h 124469"/>
                  <a:gd name="connsiteX1" fmla="*/ 12257 w 294719"/>
                  <a:gd name="connsiteY1" fmla="*/ 28514 h 124469"/>
                  <a:gd name="connsiteX2" fmla="*/ 20724 w 294719"/>
                  <a:gd name="connsiteY2" fmla="*/ 36980 h 124469"/>
                  <a:gd name="connsiteX3" fmla="*/ 26369 w 294719"/>
                  <a:gd name="connsiteY3" fmla="*/ 48269 h 124469"/>
                  <a:gd name="connsiteX4" fmla="*/ 32013 w 294719"/>
                  <a:gd name="connsiteY4" fmla="*/ 70847 h 124469"/>
                  <a:gd name="connsiteX5" fmla="*/ 57413 w 294719"/>
                  <a:gd name="connsiteY5" fmla="*/ 84958 h 124469"/>
                  <a:gd name="connsiteX6" fmla="*/ 68702 w 294719"/>
                  <a:gd name="connsiteY6" fmla="*/ 90602 h 124469"/>
                  <a:gd name="connsiteX7" fmla="*/ 88457 w 294719"/>
                  <a:gd name="connsiteY7" fmla="*/ 96247 h 124469"/>
                  <a:gd name="connsiteX8" fmla="*/ 102569 w 294719"/>
                  <a:gd name="connsiteY8" fmla="*/ 101891 h 124469"/>
                  <a:gd name="connsiteX9" fmla="*/ 111035 w 294719"/>
                  <a:gd name="connsiteY9" fmla="*/ 107536 h 124469"/>
                  <a:gd name="connsiteX10" fmla="*/ 122324 w 294719"/>
                  <a:gd name="connsiteY10" fmla="*/ 110358 h 124469"/>
                  <a:gd name="connsiteX11" fmla="*/ 136435 w 294719"/>
                  <a:gd name="connsiteY11" fmla="*/ 121647 h 124469"/>
                  <a:gd name="connsiteX12" fmla="*/ 147724 w 294719"/>
                  <a:gd name="connsiteY12" fmla="*/ 124469 h 124469"/>
                  <a:gd name="connsiteX13" fmla="*/ 184413 w 294719"/>
                  <a:gd name="connsiteY13" fmla="*/ 110358 h 124469"/>
                  <a:gd name="connsiteX14" fmla="*/ 190057 w 294719"/>
                  <a:gd name="connsiteY14" fmla="*/ 101891 h 124469"/>
                  <a:gd name="connsiteX15" fmla="*/ 198524 w 294719"/>
                  <a:gd name="connsiteY15" fmla="*/ 93425 h 124469"/>
                  <a:gd name="connsiteX16" fmla="*/ 206991 w 294719"/>
                  <a:gd name="connsiteY16" fmla="*/ 82136 h 124469"/>
                  <a:gd name="connsiteX17" fmla="*/ 218280 w 294719"/>
                  <a:gd name="connsiteY17" fmla="*/ 76491 h 124469"/>
                  <a:gd name="connsiteX18" fmla="*/ 254969 w 294719"/>
                  <a:gd name="connsiteY18" fmla="*/ 62380 h 124469"/>
                  <a:gd name="connsiteX19" fmla="*/ 271902 w 294719"/>
                  <a:gd name="connsiteY19" fmla="*/ 56736 h 124469"/>
                  <a:gd name="connsiteX20" fmla="*/ 291657 w 294719"/>
                  <a:gd name="connsiteY20" fmla="*/ 39802 h 124469"/>
                  <a:gd name="connsiteX21" fmla="*/ 286013 w 294719"/>
                  <a:gd name="connsiteY21" fmla="*/ 22869 h 124469"/>
                  <a:gd name="connsiteX22" fmla="*/ 252146 w 294719"/>
                  <a:gd name="connsiteY22" fmla="*/ 34158 h 124469"/>
                  <a:gd name="connsiteX23" fmla="*/ 243680 w 294719"/>
                  <a:gd name="connsiteY23" fmla="*/ 48269 h 124469"/>
                  <a:gd name="connsiteX24" fmla="*/ 232391 w 294719"/>
                  <a:gd name="connsiteY24" fmla="*/ 53914 h 124469"/>
                  <a:gd name="connsiteX25" fmla="*/ 221102 w 294719"/>
                  <a:gd name="connsiteY25" fmla="*/ 62380 h 124469"/>
                  <a:gd name="connsiteX26" fmla="*/ 187235 w 294719"/>
                  <a:gd name="connsiteY26" fmla="*/ 70847 h 124469"/>
                  <a:gd name="connsiteX27" fmla="*/ 178769 w 294719"/>
                  <a:gd name="connsiteY27" fmla="*/ 73669 h 124469"/>
                  <a:gd name="connsiteX28" fmla="*/ 170302 w 294719"/>
                  <a:gd name="connsiteY28" fmla="*/ 82136 h 124469"/>
                  <a:gd name="connsiteX29" fmla="*/ 159013 w 294719"/>
                  <a:gd name="connsiteY29" fmla="*/ 84958 h 124469"/>
                  <a:gd name="connsiteX30" fmla="*/ 150546 w 294719"/>
                  <a:gd name="connsiteY30" fmla="*/ 90602 h 124469"/>
                  <a:gd name="connsiteX31" fmla="*/ 136435 w 294719"/>
                  <a:gd name="connsiteY31" fmla="*/ 87780 h 124469"/>
                  <a:gd name="connsiteX32" fmla="*/ 133613 w 294719"/>
                  <a:gd name="connsiteY32" fmla="*/ 79314 h 124469"/>
                  <a:gd name="connsiteX33" fmla="*/ 111035 w 294719"/>
                  <a:gd name="connsiteY33" fmla="*/ 62380 h 124469"/>
                  <a:gd name="connsiteX34" fmla="*/ 94102 w 294719"/>
                  <a:gd name="connsiteY34" fmla="*/ 59558 h 124469"/>
                  <a:gd name="connsiteX35" fmla="*/ 82813 w 294719"/>
                  <a:gd name="connsiteY35" fmla="*/ 51091 h 124469"/>
                  <a:gd name="connsiteX36" fmla="*/ 74346 w 294719"/>
                  <a:gd name="connsiteY36" fmla="*/ 48269 h 124469"/>
                  <a:gd name="connsiteX37" fmla="*/ 63057 w 294719"/>
                  <a:gd name="connsiteY37" fmla="*/ 34158 h 124469"/>
                  <a:gd name="connsiteX38" fmla="*/ 54591 w 294719"/>
                  <a:gd name="connsiteY38" fmla="*/ 28514 h 124469"/>
                  <a:gd name="connsiteX39" fmla="*/ 46124 w 294719"/>
                  <a:gd name="connsiteY39" fmla="*/ 17225 h 124469"/>
                  <a:gd name="connsiteX40" fmla="*/ 37657 w 294719"/>
                  <a:gd name="connsiteY40" fmla="*/ 14402 h 124469"/>
                  <a:gd name="connsiteX41" fmla="*/ 969 w 294719"/>
                  <a:gd name="connsiteY41" fmla="*/ 291 h 1244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</a:cxnLst>
                <a:rect l="l" t="t" r="r" b="b"/>
                <a:pathLst>
                  <a:path w="294719" h="124469">
                    <a:moveTo>
                      <a:pt x="969" y="291"/>
                    </a:moveTo>
                    <a:cubicBezTo>
                      <a:pt x="-3264" y="2643"/>
                      <a:pt x="7453" y="19593"/>
                      <a:pt x="12257" y="28514"/>
                    </a:cubicBezTo>
                    <a:cubicBezTo>
                      <a:pt x="14149" y="32028"/>
                      <a:pt x="18404" y="33732"/>
                      <a:pt x="20724" y="36980"/>
                    </a:cubicBezTo>
                    <a:cubicBezTo>
                      <a:pt x="23170" y="40403"/>
                      <a:pt x="24487" y="44506"/>
                      <a:pt x="26369" y="48269"/>
                    </a:cubicBezTo>
                    <a:cubicBezTo>
                      <a:pt x="26460" y="48726"/>
                      <a:pt x="29730" y="68107"/>
                      <a:pt x="32013" y="70847"/>
                    </a:cubicBezTo>
                    <a:cubicBezTo>
                      <a:pt x="39227" y="79504"/>
                      <a:pt x="47688" y="80636"/>
                      <a:pt x="57413" y="84958"/>
                    </a:cubicBezTo>
                    <a:cubicBezTo>
                      <a:pt x="61258" y="86667"/>
                      <a:pt x="64835" y="88945"/>
                      <a:pt x="68702" y="90602"/>
                    </a:cubicBezTo>
                    <a:cubicBezTo>
                      <a:pt x="78223" y="94682"/>
                      <a:pt x="77706" y="92664"/>
                      <a:pt x="88457" y="96247"/>
                    </a:cubicBezTo>
                    <a:cubicBezTo>
                      <a:pt x="93263" y="97849"/>
                      <a:pt x="98038" y="99625"/>
                      <a:pt x="102569" y="101891"/>
                    </a:cubicBezTo>
                    <a:cubicBezTo>
                      <a:pt x="105603" y="103408"/>
                      <a:pt x="107917" y="106200"/>
                      <a:pt x="111035" y="107536"/>
                    </a:cubicBezTo>
                    <a:cubicBezTo>
                      <a:pt x="114600" y="109064"/>
                      <a:pt x="118561" y="109417"/>
                      <a:pt x="122324" y="110358"/>
                    </a:cubicBezTo>
                    <a:cubicBezTo>
                      <a:pt x="126874" y="114907"/>
                      <a:pt x="130208" y="118978"/>
                      <a:pt x="136435" y="121647"/>
                    </a:cubicBezTo>
                    <a:cubicBezTo>
                      <a:pt x="140000" y="123175"/>
                      <a:pt x="143961" y="123528"/>
                      <a:pt x="147724" y="124469"/>
                    </a:cubicBezTo>
                    <a:cubicBezTo>
                      <a:pt x="159954" y="119765"/>
                      <a:pt x="172852" y="116524"/>
                      <a:pt x="184413" y="110358"/>
                    </a:cubicBezTo>
                    <a:cubicBezTo>
                      <a:pt x="187406" y="108762"/>
                      <a:pt x="187886" y="104497"/>
                      <a:pt x="190057" y="101891"/>
                    </a:cubicBezTo>
                    <a:cubicBezTo>
                      <a:pt x="192612" y="98825"/>
                      <a:pt x="195926" y="96455"/>
                      <a:pt x="198524" y="93425"/>
                    </a:cubicBezTo>
                    <a:cubicBezTo>
                      <a:pt x="201585" y="89854"/>
                      <a:pt x="203420" y="85197"/>
                      <a:pt x="206991" y="82136"/>
                    </a:cubicBezTo>
                    <a:cubicBezTo>
                      <a:pt x="210185" y="79398"/>
                      <a:pt x="214587" y="78506"/>
                      <a:pt x="218280" y="76491"/>
                    </a:cubicBezTo>
                    <a:cubicBezTo>
                      <a:pt x="244698" y="62080"/>
                      <a:pt x="229275" y="66662"/>
                      <a:pt x="254969" y="62380"/>
                    </a:cubicBezTo>
                    <a:cubicBezTo>
                      <a:pt x="260613" y="60499"/>
                      <a:pt x="266581" y="59397"/>
                      <a:pt x="271902" y="56736"/>
                    </a:cubicBezTo>
                    <a:cubicBezTo>
                      <a:pt x="279144" y="53115"/>
                      <a:pt x="286008" y="45452"/>
                      <a:pt x="291657" y="39802"/>
                    </a:cubicBezTo>
                    <a:cubicBezTo>
                      <a:pt x="292877" y="36144"/>
                      <a:pt x="300429" y="21908"/>
                      <a:pt x="286013" y="22869"/>
                    </a:cubicBezTo>
                    <a:cubicBezTo>
                      <a:pt x="274140" y="23660"/>
                      <a:pt x="252146" y="34158"/>
                      <a:pt x="252146" y="34158"/>
                    </a:cubicBezTo>
                    <a:cubicBezTo>
                      <a:pt x="249324" y="38862"/>
                      <a:pt x="247559" y="44390"/>
                      <a:pt x="243680" y="48269"/>
                    </a:cubicBezTo>
                    <a:cubicBezTo>
                      <a:pt x="240705" y="51244"/>
                      <a:pt x="235959" y="51684"/>
                      <a:pt x="232391" y="53914"/>
                    </a:cubicBezTo>
                    <a:cubicBezTo>
                      <a:pt x="228402" y="56407"/>
                      <a:pt x="225506" y="60728"/>
                      <a:pt x="221102" y="62380"/>
                    </a:cubicBezTo>
                    <a:cubicBezTo>
                      <a:pt x="210206" y="66466"/>
                      <a:pt x="198274" y="67167"/>
                      <a:pt x="187235" y="70847"/>
                    </a:cubicBezTo>
                    <a:lnTo>
                      <a:pt x="178769" y="73669"/>
                    </a:lnTo>
                    <a:cubicBezTo>
                      <a:pt x="175947" y="76491"/>
                      <a:pt x="173768" y="80156"/>
                      <a:pt x="170302" y="82136"/>
                    </a:cubicBezTo>
                    <a:cubicBezTo>
                      <a:pt x="166934" y="84060"/>
                      <a:pt x="162578" y="83430"/>
                      <a:pt x="159013" y="84958"/>
                    </a:cubicBezTo>
                    <a:cubicBezTo>
                      <a:pt x="155895" y="86294"/>
                      <a:pt x="153368" y="88721"/>
                      <a:pt x="150546" y="90602"/>
                    </a:cubicBezTo>
                    <a:cubicBezTo>
                      <a:pt x="145842" y="89661"/>
                      <a:pt x="140426" y="90441"/>
                      <a:pt x="136435" y="87780"/>
                    </a:cubicBezTo>
                    <a:cubicBezTo>
                      <a:pt x="133960" y="86130"/>
                      <a:pt x="135716" y="81417"/>
                      <a:pt x="133613" y="79314"/>
                    </a:cubicBezTo>
                    <a:cubicBezTo>
                      <a:pt x="126961" y="72662"/>
                      <a:pt x="120315" y="63927"/>
                      <a:pt x="111035" y="62380"/>
                    </a:cubicBezTo>
                    <a:lnTo>
                      <a:pt x="94102" y="59558"/>
                    </a:lnTo>
                    <a:cubicBezTo>
                      <a:pt x="90339" y="56736"/>
                      <a:pt x="86897" y="53425"/>
                      <a:pt x="82813" y="51091"/>
                    </a:cubicBezTo>
                    <a:cubicBezTo>
                      <a:pt x="80230" y="49615"/>
                      <a:pt x="76605" y="50205"/>
                      <a:pt x="74346" y="48269"/>
                    </a:cubicBezTo>
                    <a:cubicBezTo>
                      <a:pt x="69772" y="44349"/>
                      <a:pt x="67316" y="38417"/>
                      <a:pt x="63057" y="34158"/>
                    </a:cubicBezTo>
                    <a:cubicBezTo>
                      <a:pt x="60659" y="31760"/>
                      <a:pt x="56989" y="30912"/>
                      <a:pt x="54591" y="28514"/>
                    </a:cubicBezTo>
                    <a:cubicBezTo>
                      <a:pt x="51265" y="25188"/>
                      <a:pt x="49738" y="20236"/>
                      <a:pt x="46124" y="17225"/>
                    </a:cubicBezTo>
                    <a:cubicBezTo>
                      <a:pt x="43839" y="15320"/>
                      <a:pt x="40543" y="15124"/>
                      <a:pt x="37657" y="14402"/>
                    </a:cubicBezTo>
                    <a:cubicBezTo>
                      <a:pt x="21943" y="10473"/>
                      <a:pt x="5202" y="-2061"/>
                      <a:pt x="969" y="291"/>
                    </a:cubicBezTo>
                    <a:close/>
                  </a:path>
                </a:pathLst>
              </a:custGeom>
              <a:solidFill>
                <a:schemeClr val="tx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65" name="Freeform: Shape 564">
                <a:extLst>
                  <a:ext uri="{FF2B5EF4-FFF2-40B4-BE49-F238E27FC236}">
                    <a16:creationId xmlns:a16="http://schemas.microsoft.com/office/drawing/2014/main" id="{EC79D7D7-CA74-2B53-DAA4-162E6A7832D1}"/>
                  </a:ext>
                </a:extLst>
              </p:cNvPr>
              <p:cNvSpPr/>
              <p:nvPr/>
            </p:nvSpPr>
            <p:spPr>
              <a:xfrm>
                <a:off x="8404322" y="4610989"/>
                <a:ext cx="273127" cy="129170"/>
              </a:xfrm>
              <a:custGeom>
                <a:avLst/>
                <a:gdLst>
                  <a:gd name="connsiteX0" fmla="*/ 2192 w 273127"/>
                  <a:gd name="connsiteY0" fmla="*/ 2170 h 129170"/>
                  <a:gd name="connsiteX1" fmla="*/ 5015 w 273127"/>
                  <a:gd name="connsiteY1" fmla="*/ 55792 h 129170"/>
                  <a:gd name="connsiteX2" fmla="*/ 7837 w 273127"/>
                  <a:gd name="connsiteY2" fmla="*/ 64259 h 129170"/>
                  <a:gd name="connsiteX3" fmla="*/ 13481 w 273127"/>
                  <a:gd name="connsiteY3" fmla="*/ 78370 h 129170"/>
                  <a:gd name="connsiteX4" fmla="*/ 160237 w 273127"/>
                  <a:gd name="connsiteY4" fmla="*/ 84014 h 129170"/>
                  <a:gd name="connsiteX5" fmla="*/ 185637 w 273127"/>
                  <a:gd name="connsiteY5" fmla="*/ 100948 h 129170"/>
                  <a:gd name="connsiteX6" fmla="*/ 202570 w 273127"/>
                  <a:gd name="connsiteY6" fmla="*/ 112237 h 129170"/>
                  <a:gd name="connsiteX7" fmla="*/ 230792 w 273127"/>
                  <a:gd name="connsiteY7" fmla="*/ 117881 h 129170"/>
                  <a:gd name="connsiteX8" fmla="*/ 239259 w 273127"/>
                  <a:gd name="connsiteY8" fmla="*/ 120703 h 129170"/>
                  <a:gd name="connsiteX9" fmla="*/ 256192 w 273127"/>
                  <a:gd name="connsiteY9" fmla="*/ 123526 h 129170"/>
                  <a:gd name="connsiteX10" fmla="*/ 267481 w 273127"/>
                  <a:gd name="connsiteY10" fmla="*/ 129170 h 129170"/>
                  <a:gd name="connsiteX11" fmla="*/ 270303 w 273127"/>
                  <a:gd name="connsiteY11" fmla="*/ 112237 h 129170"/>
                  <a:gd name="connsiteX12" fmla="*/ 216681 w 273127"/>
                  <a:gd name="connsiteY12" fmla="*/ 115059 h 129170"/>
                  <a:gd name="connsiteX13" fmla="*/ 199748 w 273127"/>
                  <a:gd name="connsiteY13" fmla="*/ 115059 h 129170"/>
                  <a:gd name="connsiteX14" fmla="*/ 194103 w 273127"/>
                  <a:gd name="connsiteY14" fmla="*/ 92481 h 129170"/>
                  <a:gd name="connsiteX15" fmla="*/ 185637 w 273127"/>
                  <a:gd name="connsiteY15" fmla="*/ 84014 h 129170"/>
                  <a:gd name="connsiteX16" fmla="*/ 179992 w 273127"/>
                  <a:gd name="connsiteY16" fmla="*/ 75548 h 129170"/>
                  <a:gd name="connsiteX17" fmla="*/ 168703 w 273127"/>
                  <a:gd name="connsiteY17" fmla="*/ 67081 h 129170"/>
                  <a:gd name="connsiteX18" fmla="*/ 165881 w 273127"/>
                  <a:gd name="connsiteY18" fmla="*/ 58614 h 129170"/>
                  <a:gd name="connsiteX19" fmla="*/ 69926 w 273127"/>
                  <a:gd name="connsiteY19" fmla="*/ 47326 h 129170"/>
                  <a:gd name="connsiteX20" fmla="*/ 67103 w 273127"/>
                  <a:gd name="connsiteY20" fmla="*/ 38859 h 129170"/>
                  <a:gd name="connsiteX21" fmla="*/ 58637 w 273127"/>
                  <a:gd name="connsiteY21" fmla="*/ 33214 h 129170"/>
                  <a:gd name="connsiteX22" fmla="*/ 52992 w 273127"/>
                  <a:gd name="connsiteY22" fmla="*/ 27570 h 129170"/>
                  <a:gd name="connsiteX23" fmla="*/ 38881 w 273127"/>
                  <a:gd name="connsiteY23" fmla="*/ 10637 h 129170"/>
                  <a:gd name="connsiteX24" fmla="*/ 2192 w 273127"/>
                  <a:gd name="connsiteY24" fmla="*/ 2170 h 1291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273127" h="129170">
                    <a:moveTo>
                      <a:pt x="2192" y="2170"/>
                    </a:moveTo>
                    <a:cubicBezTo>
                      <a:pt x="-3452" y="9696"/>
                      <a:pt x="3394" y="37967"/>
                      <a:pt x="5015" y="55792"/>
                    </a:cubicBezTo>
                    <a:cubicBezTo>
                      <a:pt x="5284" y="58755"/>
                      <a:pt x="6793" y="61473"/>
                      <a:pt x="7837" y="64259"/>
                    </a:cubicBezTo>
                    <a:cubicBezTo>
                      <a:pt x="9616" y="69002"/>
                      <a:pt x="8457" y="77719"/>
                      <a:pt x="13481" y="78370"/>
                    </a:cubicBezTo>
                    <a:cubicBezTo>
                      <a:pt x="62030" y="84663"/>
                      <a:pt x="111318" y="82133"/>
                      <a:pt x="160237" y="84014"/>
                    </a:cubicBezTo>
                    <a:lnTo>
                      <a:pt x="185637" y="100948"/>
                    </a:lnTo>
                    <a:cubicBezTo>
                      <a:pt x="191281" y="104711"/>
                      <a:pt x="195918" y="110907"/>
                      <a:pt x="202570" y="112237"/>
                    </a:cubicBezTo>
                    <a:cubicBezTo>
                      <a:pt x="211977" y="114118"/>
                      <a:pt x="221444" y="115724"/>
                      <a:pt x="230792" y="117881"/>
                    </a:cubicBezTo>
                    <a:cubicBezTo>
                      <a:pt x="233691" y="118550"/>
                      <a:pt x="236355" y="120058"/>
                      <a:pt x="239259" y="120703"/>
                    </a:cubicBezTo>
                    <a:cubicBezTo>
                      <a:pt x="244845" y="121944"/>
                      <a:pt x="250548" y="122585"/>
                      <a:pt x="256192" y="123526"/>
                    </a:cubicBezTo>
                    <a:cubicBezTo>
                      <a:pt x="259955" y="125407"/>
                      <a:pt x="263274" y="129170"/>
                      <a:pt x="267481" y="129170"/>
                    </a:cubicBezTo>
                    <a:cubicBezTo>
                      <a:pt x="277966" y="129170"/>
                      <a:pt x="270714" y="113882"/>
                      <a:pt x="270303" y="112237"/>
                    </a:cubicBezTo>
                    <a:cubicBezTo>
                      <a:pt x="252429" y="113178"/>
                      <a:pt x="234506" y="113439"/>
                      <a:pt x="216681" y="115059"/>
                    </a:cubicBezTo>
                    <a:cubicBezTo>
                      <a:pt x="198941" y="116672"/>
                      <a:pt x="217489" y="120972"/>
                      <a:pt x="199748" y="115059"/>
                    </a:cubicBezTo>
                    <a:cubicBezTo>
                      <a:pt x="197866" y="107533"/>
                      <a:pt x="199588" y="97967"/>
                      <a:pt x="194103" y="92481"/>
                    </a:cubicBezTo>
                    <a:cubicBezTo>
                      <a:pt x="191281" y="89659"/>
                      <a:pt x="188192" y="87080"/>
                      <a:pt x="185637" y="84014"/>
                    </a:cubicBezTo>
                    <a:cubicBezTo>
                      <a:pt x="183466" y="81408"/>
                      <a:pt x="182390" y="77946"/>
                      <a:pt x="179992" y="75548"/>
                    </a:cubicBezTo>
                    <a:cubicBezTo>
                      <a:pt x="176666" y="72222"/>
                      <a:pt x="172466" y="69903"/>
                      <a:pt x="168703" y="67081"/>
                    </a:cubicBezTo>
                    <a:cubicBezTo>
                      <a:pt x="167762" y="64259"/>
                      <a:pt x="167985" y="60718"/>
                      <a:pt x="165881" y="58614"/>
                    </a:cubicBezTo>
                    <a:cubicBezTo>
                      <a:pt x="143907" y="36640"/>
                      <a:pt x="79891" y="47670"/>
                      <a:pt x="69926" y="47326"/>
                    </a:cubicBezTo>
                    <a:cubicBezTo>
                      <a:pt x="68985" y="44504"/>
                      <a:pt x="68961" y="41182"/>
                      <a:pt x="67103" y="38859"/>
                    </a:cubicBezTo>
                    <a:cubicBezTo>
                      <a:pt x="64984" y="36210"/>
                      <a:pt x="61286" y="35333"/>
                      <a:pt x="58637" y="33214"/>
                    </a:cubicBezTo>
                    <a:cubicBezTo>
                      <a:pt x="56559" y="31552"/>
                      <a:pt x="54874" y="29451"/>
                      <a:pt x="52992" y="27570"/>
                    </a:cubicBezTo>
                    <a:cubicBezTo>
                      <a:pt x="44181" y="9946"/>
                      <a:pt x="52179" y="21276"/>
                      <a:pt x="38881" y="10637"/>
                    </a:cubicBezTo>
                    <a:cubicBezTo>
                      <a:pt x="36803" y="8975"/>
                      <a:pt x="7836" y="-5356"/>
                      <a:pt x="2192" y="2170"/>
                    </a:cubicBezTo>
                    <a:close/>
                  </a:path>
                </a:pathLst>
              </a:custGeom>
              <a:solidFill>
                <a:schemeClr val="tx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66" name="Freeform: Shape 565">
                <a:extLst>
                  <a:ext uri="{FF2B5EF4-FFF2-40B4-BE49-F238E27FC236}">
                    <a16:creationId xmlns:a16="http://schemas.microsoft.com/office/drawing/2014/main" id="{E3BE8AF7-AA15-73CB-F415-85A56A1C93F3}"/>
                  </a:ext>
                </a:extLst>
              </p:cNvPr>
              <p:cNvSpPr/>
              <p:nvPr/>
            </p:nvSpPr>
            <p:spPr>
              <a:xfrm>
                <a:off x="8039625" y="4203353"/>
                <a:ext cx="91180" cy="91558"/>
              </a:xfrm>
              <a:custGeom>
                <a:avLst/>
                <a:gdLst>
                  <a:gd name="connsiteX0" fmla="*/ 47978 w 91180"/>
                  <a:gd name="connsiteY0" fmla="*/ 11873 h 91558"/>
                  <a:gd name="connsiteX1" fmla="*/ 31045 w 91180"/>
                  <a:gd name="connsiteY1" fmla="*/ 20339 h 91558"/>
                  <a:gd name="connsiteX2" fmla="*/ 25400 w 91180"/>
                  <a:gd name="connsiteY2" fmla="*/ 28806 h 91558"/>
                  <a:gd name="connsiteX3" fmla="*/ 11289 w 91180"/>
                  <a:gd name="connsiteY3" fmla="*/ 37273 h 91558"/>
                  <a:gd name="connsiteX4" fmla="*/ 0 w 91180"/>
                  <a:gd name="connsiteY4" fmla="*/ 48562 h 91558"/>
                  <a:gd name="connsiteX5" fmla="*/ 5645 w 91180"/>
                  <a:gd name="connsiteY5" fmla="*/ 82428 h 91558"/>
                  <a:gd name="connsiteX6" fmla="*/ 19756 w 91180"/>
                  <a:gd name="connsiteY6" fmla="*/ 90895 h 91558"/>
                  <a:gd name="connsiteX7" fmla="*/ 28223 w 91180"/>
                  <a:gd name="connsiteY7" fmla="*/ 59850 h 91558"/>
                  <a:gd name="connsiteX8" fmla="*/ 36689 w 91180"/>
                  <a:gd name="connsiteY8" fmla="*/ 57028 h 91558"/>
                  <a:gd name="connsiteX9" fmla="*/ 50800 w 91180"/>
                  <a:gd name="connsiteY9" fmla="*/ 51384 h 91558"/>
                  <a:gd name="connsiteX10" fmla="*/ 73378 w 91180"/>
                  <a:gd name="connsiteY10" fmla="*/ 42917 h 91558"/>
                  <a:gd name="connsiteX11" fmla="*/ 84667 w 91180"/>
                  <a:gd name="connsiteY11" fmla="*/ 37273 h 91558"/>
                  <a:gd name="connsiteX12" fmla="*/ 87489 w 91180"/>
                  <a:gd name="connsiteY12" fmla="*/ 9050 h 91558"/>
                  <a:gd name="connsiteX13" fmla="*/ 90312 w 91180"/>
                  <a:gd name="connsiteY13" fmla="*/ 584 h 91558"/>
                  <a:gd name="connsiteX14" fmla="*/ 62089 w 91180"/>
                  <a:gd name="connsiteY14" fmla="*/ 3406 h 91558"/>
                  <a:gd name="connsiteX15" fmla="*/ 50800 w 91180"/>
                  <a:gd name="connsiteY15" fmla="*/ 9050 h 91558"/>
                  <a:gd name="connsiteX16" fmla="*/ 45156 w 91180"/>
                  <a:gd name="connsiteY16" fmla="*/ 14695 h 91558"/>
                  <a:gd name="connsiteX17" fmla="*/ 47978 w 91180"/>
                  <a:gd name="connsiteY17" fmla="*/ 11873 h 9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91180" h="91558">
                    <a:moveTo>
                      <a:pt x="47978" y="11873"/>
                    </a:moveTo>
                    <a:cubicBezTo>
                      <a:pt x="45626" y="12814"/>
                      <a:pt x="36093" y="16553"/>
                      <a:pt x="31045" y="20339"/>
                    </a:cubicBezTo>
                    <a:cubicBezTo>
                      <a:pt x="28331" y="22374"/>
                      <a:pt x="27975" y="26598"/>
                      <a:pt x="25400" y="28806"/>
                    </a:cubicBezTo>
                    <a:cubicBezTo>
                      <a:pt x="21235" y="32376"/>
                      <a:pt x="15619" y="33905"/>
                      <a:pt x="11289" y="37273"/>
                    </a:cubicBezTo>
                    <a:cubicBezTo>
                      <a:pt x="7088" y="40540"/>
                      <a:pt x="3763" y="44799"/>
                      <a:pt x="0" y="48562"/>
                    </a:cubicBezTo>
                    <a:cubicBezTo>
                      <a:pt x="1882" y="59851"/>
                      <a:pt x="805" y="72057"/>
                      <a:pt x="5645" y="82428"/>
                    </a:cubicBezTo>
                    <a:cubicBezTo>
                      <a:pt x="7965" y="87399"/>
                      <a:pt x="14993" y="93617"/>
                      <a:pt x="19756" y="90895"/>
                    </a:cubicBezTo>
                    <a:cubicBezTo>
                      <a:pt x="29583" y="85280"/>
                      <a:pt x="21973" y="67662"/>
                      <a:pt x="28223" y="59850"/>
                    </a:cubicBezTo>
                    <a:cubicBezTo>
                      <a:pt x="30081" y="57527"/>
                      <a:pt x="33904" y="58072"/>
                      <a:pt x="36689" y="57028"/>
                    </a:cubicBezTo>
                    <a:cubicBezTo>
                      <a:pt x="41432" y="55249"/>
                      <a:pt x="46057" y="53163"/>
                      <a:pt x="50800" y="51384"/>
                    </a:cubicBezTo>
                    <a:cubicBezTo>
                      <a:pt x="65701" y="45796"/>
                      <a:pt x="53732" y="51649"/>
                      <a:pt x="73378" y="42917"/>
                    </a:cubicBezTo>
                    <a:cubicBezTo>
                      <a:pt x="77222" y="41208"/>
                      <a:pt x="80904" y="39154"/>
                      <a:pt x="84667" y="37273"/>
                    </a:cubicBezTo>
                    <a:cubicBezTo>
                      <a:pt x="85608" y="27865"/>
                      <a:pt x="86051" y="18395"/>
                      <a:pt x="87489" y="9050"/>
                    </a:cubicBezTo>
                    <a:cubicBezTo>
                      <a:pt x="87941" y="6110"/>
                      <a:pt x="93216" y="1229"/>
                      <a:pt x="90312" y="584"/>
                    </a:cubicBezTo>
                    <a:cubicBezTo>
                      <a:pt x="81083" y="-1467"/>
                      <a:pt x="71497" y="2465"/>
                      <a:pt x="62089" y="3406"/>
                    </a:cubicBezTo>
                    <a:cubicBezTo>
                      <a:pt x="58326" y="5287"/>
                      <a:pt x="54300" y="6716"/>
                      <a:pt x="50800" y="9050"/>
                    </a:cubicBezTo>
                    <a:cubicBezTo>
                      <a:pt x="48586" y="10526"/>
                      <a:pt x="47466" y="13375"/>
                      <a:pt x="45156" y="14695"/>
                    </a:cubicBezTo>
                    <a:cubicBezTo>
                      <a:pt x="40758" y="17208"/>
                      <a:pt x="50330" y="10932"/>
                      <a:pt x="47978" y="11873"/>
                    </a:cubicBezTo>
                    <a:close/>
                  </a:path>
                </a:pathLst>
              </a:cu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67" name="Freeform: Shape 566">
                <a:extLst>
                  <a:ext uri="{FF2B5EF4-FFF2-40B4-BE49-F238E27FC236}">
                    <a16:creationId xmlns:a16="http://schemas.microsoft.com/office/drawing/2014/main" id="{F903FEE2-A69A-41AB-941D-221B4274361D}"/>
                  </a:ext>
                </a:extLst>
              </p:cNvPr>
              <p:cNvSpPr/>
              <p:nvPr/>
            </p:nvSpPr>
            <p:spPr>
              <a:xfrm>
                <a:off x="7478003" y="4155959"/>
                <a:ext cx="104422" cy="101636"/>
              </a:xfrm>
              <a:custGeom>
                <a:avLst/>
                <a:gdLst>
                  <a:gd name="connsiteX0" fmla="*/ 56445 w 104422"/>
                  <a:gd name="connsiteY0" fmla="*/ 0 h 101636"/>
                  <a:gd name="connsiteX1" fmla="*/ 28222 w 104422"/>
                  <a:gd name="connsiteY1" fmla="*/ 11289 h 101636"/>
                  <a:gd name="connsiteX2" fmla="*/ 22578 w 104422"/>
                  <a:gd name="connsiteY2" fmla="*/ 19756 h 101636"/>
                  <a:gd name="connsiteX3" fmla="*/ 11289 w 104422"/>
                  <a:gd name="connsiteY3" fmla="*/ 31044 h 101636"/>
                  <a:gd name="connsiteX4" fmla="*/ 0 w 104422"/>
                  <a:gd name="connsiteY4" fmla="*/ 50800 h 101636"/>
                  <a:gd name="connsiteX5" fmla="*/ 8467 w 104422"/>
                  <a:gd name="connsiteY5" fmla="*/ 67733 h 101636"/>
                  <a:gd name="connsiteX6" fmla="*/ 19756 w 104422"/>
                  <a:gd name="connsiteY6" fmla="*/ 70556 h 101636"/>
                  <a:gd name="connsiteX7" fmla="*/ 31045 w 104422"/>
                  <a:gd name="connsiteY7" fmla="*/ 79022 h 101636"/>
                  <a:gd name="connsiteX8" fmla="*/ 53622 w 104422"/>
                  <a:gd name="connsiteY8" fmla="*/ 95956 h 101636"/>
                  <a:gd name="connsiteX9" fmla="*/ 59267 w 104422"/>
                  <a:gd name="connsiteY9" fmla="*/ 64911 h 101636"/>
                  <a:gd name="connsiteX10" fmla="*/ 76200 w 104422"/>
                  <a:gd name="connsiteY10" fmla="*/ 47978 h 101636"/>
                  <a:gd name="connsiteX11" fmla="*/ 93134 w 104422"/>
                  <a:gd name="connsiteY11" fmla="*/ 33867 h 101636"/>
                  <a:gd name="connsiteX12" fmla="*/ 104422 w 104422"/>
                  <a:gd name="connsiteY12" fmla="*/ 19756 h 101636"/>
                  <a:gd name="connsiteX13" fmla="*/ 56445 w 104422"/>
                  <a:gd name="connsiteY13" fmla="*/ 0 h 101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04422" h="101636">
                    <a:moveTo>
                      <a:pt x="56445" y="0"/>
                    </a:moveTo>
                    <a:cubicBezTo>
                      <a:pt x="51178" y="1755"/>
                      <a:pt x="33760" y="6673"/>
                      <a:pt x="28222" y="11289"/>
                    </a:cubicBezTo>
                    <a:cubicBezTo>
                      <a:pt x="25616" y="13461"/>
                      <a:pt x="24785" y="17181"/>
                      <a:pt x="22578" y="19756"/>
                    </a:cubicBezTo>
                    <a:cubicBezTo>
                      <a:pt x="19115" y="23796"/>
                      <a:pt x="14752" y="27004"/>
                      <a:pt x="11289" y="31044"/>
                    </a:cubicBezTo>
                    <a:cubicBezTo>
                      <a:pt x="6505" y="36625"/>
                      <a:pt x="3201" y="44399"/>
                      <a:pt x="0" y="50800"/>
                    </a:cubicBezTo>
                    <a:cubicBezTo>
                      <a:pt x="1610" y="55631"/>
                      <a:pt x="3776" y="64606"/>
                      <a:pt x="8467" y="67733"/>
                    </a:cubicBezTo>
                    <a:cubicBezTo>
                      <a:pt x="11694" y="69885"/>
                      <a:pt x="15993" y="69615"/>
                      <a:pt x="19756" y="70556"/>
                    </a:cubicBezTo>
                    <a:cubicBezTo>
                      <a:pt x="23519" y="73378"/>
                      <a:pt x="28520" y="75054"/>
                      <a:pt x="31045" y="79022"/>
                    </a:cubicBezTo>
                    <a:cubicBezTo>
                      <a:pt x="46982" y="104067"/>
                      <a:pt x="28460" y="106020"/>
                      <a:pt x="53622" y="95956"/>
                    </a:cubicBezTo>
                    <a:cubicBezTo>
                      <a:pt x="55504" y="85608"/>
                      <a:pt x="54788" y="74428"/>
                      <a:pt x="59267" y="64911"/>
                    </a:cubicBezTo>
                    <a:cubicBezTo>
                      <a:pt x="62666" y="57688"/>
                      <a:pt x="70556" y="53622"/>
                      <a:pt x="76200" y="47978"/>
                    </a:cubicBezTo>
                    <a:cubicBezTo>
                      <a:pt x="96320" y="27858"/>
                      <a:pt x="73481" y="49590"/>
                      <a:pt x="93134" y="33867"/>
                    </a:cubicBezTo>
                    <a:cubicBezTo>
                      <a:pt x="98876" y="29273"/>
                      <a:pt x="100233" y="26039"/>
                      <a:pt x="104422" y="19756"/>
                    </a:cubicBezTo>
                    <a:lnTo>
                      <a:pt x="56445" y="0"/>
                    </a:lnTo>
                    <a:close/>
                  </a:path>
                </a:pathLst>
              </a:cu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68" name="Freeform: Shape 567">
                <a:extLst>
                  <a:ext uri="{FF2B5EF4-FFF2-40B4-BE49-F238E27FC236}">
                    <a16:creationId xmlns:a16="http://schemas.microsoft.com/office/drawing/2014/main" id="{F26E16F8-9FBB-8FC0-ED4A-6798797FF249}"/>
                  </a:ext>
                </a:extLst>
              </p:cNvPr>
              <p:cNvSpPr/>
              <p:nvPr/>
            </p:nvSpPr>
            <p:spPr>
              <a:xfrm>
                <a:off x="7536109" y="4339403"/>
                <a:ext cx="80325" cy="56445"/>
              </a:xfrm>
              <a:custGeom>
                <a:avLst/>
                <a:gdLst>
                  <a:gd name="connsiteX0" fmla="*/ 3983 w 80325"/>
                  <a:gd name="connsiteY0" fmla="*/ 14112 h 56445"/>
                  <a:gd name="connsiteX1" fmla="*/ 15272 w 80325"/>
                  <a:gd name="connsiteY1" fmla="*/ 47978 h 56445"/>
                  <a:gd name="connsiteX2" fmla="*/ 20916 w 80325"/>
                  <a:gd name="connsiteY2" fmla="*/ 53623 h 56445"/>
                  <a:gd name="connsiteX3" fmla="*/ 37850 w 80325"/>
                  <a:gd name="connsiteY3" fmla="*/ 56445 h 56445"/>
                  <a:gd name="connsiteX4" fmla="*/ 74539 w 80325"/>
                  <a:gd name="connsiteY4" fmla="*/ 50800 h 56445"/>
                  <a:gd name="connsiteX5" fmla="*/ 80183 w 80325"/>
                  <a:gd name="connsiteY5" fmla="*/ 42334 h 56445"/>
                  <a:gd name="connsiteX6" fmla="*/ 77361 w 80325"/>
                  <a:gd name="connsiteY6" fmla="*/ 0 h 56445"/>
                  <a:gd name="connsiteX7" fmla="*/ 3983 w 80325"/>
                  <a:gd name="connsiteY7" fmla="*/ 14112 h 564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0325" h="56445">
                    <a:moveTo>
                      <a:pt x="3983" y="14112"/>
                    </a:moveTo>
                    <a:cubicBezTo>
                      <a:pt x="-6365" y="22108"/>
                      <a:pt x="5621" y="35913"/>
                      <a:pt x="15272" y="47978"/>
                    </a:cubicBezTo>
                    <a:cubicBezTo>
                      <a:pt x="16934" y="50056"/>
                      <a:pt x="18425" y="52689"/>
                      <a:pt x="20916" y="53623"/>
                    </a:cubicBezTo>
                    <a:cubicBezTo>
                      <a:pt x="26274" y="55632"/>
                      <a:pt x="32205" y="55504"/>
                      <a:pt x="37850" y="56445"/>
                    </a:cubicBezTo>
                    <a:cubicBezTo>
                      <a:pt x="50080" y="54563"/>
                      <a:pt x="62800" y="54713"/>
                      <a:pt x="74539" y="50800"/>
                    </a:cubicBezTo>
                    <a:cubicBezTo>
                      <a:pt x="77757" y="49727"/>
                      <a:pt x="79995" y="45720"/>
                      <a:pt x="80183" y="42334"/>
                    </a:cubicBezTo>
                    <a:cubicBezTo>
                      <a:pt x="80967" y="28213"/>
                      <a:pt x="78302" y="14111"/>
                      <a:pt x="77361" y="0"/>
                    </a:cubicBezTo>
                    <a:cubicBezTo>
                      <a:pt x="13393" y="2908"/>
                      <a:pt x="14331" y="6116"/>
                      <a:pt x="3983" y="14112"/>
                    </a:cubicBezTo>
                    <a:close/>
                  </a:path>
                </a:pathLst>
              </a:cu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 dirty="0"/>
              </a:p>
            </p:txBody>
          </p:sp>
          <p:sp>
            <p:nvSpPr>
              <p:cNvPr id="569" name="Freeform: Shape 568">
                <a:extLst>
                  <a:ext uri="{FF2B5EF4-FFF2-40B4-BE49-F238E27FC236}">
                    <a16:creationId xmlns:a16="http://schemas.microsoft.com/office/drawing/2014/main" id="{919FA26E-E651-CBD2-7C48-0B6DEAEA6231}"/>
                  </a:ext>
                </a:extLst>
              </p:cNvPr>
              <p:cNvSpPr/>
              <p:nvPr/>
            </p:nvSpPr>
            <p:spPr>
              <a:xfrm>
                <a:off x="372421" y="3829218"/>
                <a:ext cx="1011620" cy="787971"/>
              </a:xfrm>
              <a:custGeom>
                <a:avLst/>
                <a:gdLst>
                  <a:gd name="connsiteX0" fmla="*/ 6176 w 1011620"/>
                  <a:gd name="connsiteY0" fmla="*/ 42904 h 787971"/>
                  <a:gd name="connsiteX1" fmla="*/ 59798 w 1011620"/>
                  <a:gd name="connsiteY1" fmla="*/ 42904 h 787971"/>
                  <a:gd name="connsiteX2" fmla="*/ 90842 w 1011620"/>
                  <a:gd name="connsiteY2" fmla="*/ 25971 h 787971"/>
                  <a:gd name="connsiteX3" fmla="*/ 107776 w 1011620"/>
                  <a:gd name="connsiteY3" fmla="*/ 20327 h 787971"/>
                  <a:gd name="connsiteX4" fmla="*/ 178331 w 1011620"/>
                  <a:gd name="connsiteY4" fmla="*/ 17504 h 787971"/>
                  <a:gd name="connsiteX5" fmla="*/ 186798 w 1011620"/>
                  <a:gd name="connsiteY5" fmla="*/ 42904 h 787971"/>
                  <a:gd name="connsiteX6" fmla="*/ 198087 w 1011620"/>
                  <a:gd name="connsiteY6" fmla="*/ 68304 h 787971"/>
                  <a:gd name="connsiteX7" fmla="*/ 200909 w 1011620"/>
                  <a:gd name="connsiteY7" fmla="*/ 85238 h 787971"/>
                  <a:gd name="connsiteX8" fmla="*/ 203731 w 1011620"/>
                  <a:gd name="connsiteY8" fmla="*/ 99349 h 787971"/>
                  <a:gd name="connsiteX9" fmla="*/ 234776 w 1011620"/>
                  <a:gd name="connsiteY9" fmla="*/ 121927 h 787971"/>
                  <a:gd name="connsiteX10" fmla="*/ 251709 w 1011620"/>
                  <a:gd name="connsiteY10" fmla="*/ 127571 h 787971"/>
                  <a:gd name="connsiteX11" fmla="*/ 294042 w 1011620"/>
                  <a:gd name="connsiteY11" fmla="*/ 130393 h 787971"/>
                  <a:gd name="connsiteX12" fmla="*/ 302509 w 1011620"/>
                  <a:gd name="connsiteY12" fmla="*/ 133215 h 787971"/>
                  <a:gd name="connsiteX13" fmla="*/ 325087 w 1011620"/>
                  <a:gd name="connsiteY13" fmla="*/ 136038 h 787971"/>
                  <a:gd name="connsiteX14" fmla="*/ 342020 w 1011620"/>
                  <a:gd name="connsiteY14" fmla="*/ 144504 h 787971"/>
                  <a:gd name="connsiteX15" fmla="*/ 358953 w 1011620"/>
                  <a:gd name="connsiteY15" fmla="*/ 150149 h 787971"/>
                  <a:gd name="connsiteX16" fmla="*/ 404109 w 1011620"/>
                  <a:gd name="connsiteY16" fmla="*/ 169904 h 787971"/>
                  <a:gd name="connsiteX17" fmla="*/ 418220 w 1011620"/>
                  <a:gd name="connsiteY17" fmla="*/ 175549 h 787971"/>
                  <a:gd name="connsiteX18" fmla="*/ 429509 w 1011620"/>
                  <a:gd name="connsiteY18" fmla="*/ 184015 h 787971"/>
                  <a:gd name="connsiteX19" fmla="*/ 460553 w 1011620"/>
                  <a:gd name="connsiteY19" fmla="*/ 200949 h 787971"/>
                  <a:gd name="connsiteX20" fmla="*/ 477487 w 1011620"/>
                  <a:gd name="connsiteY20" fmla="*/ 203771 h 787971"/>
                  <a:gd name="connsiteX21" fmla="*/ 500064 w 1011620"/>
                  <a:gd name="connsiteY21" fmla="*/ 215060 h 787971"/>
                  <a:gd name="connsiteX22" fmla="*/ 474664 w 1011620"/>
                  <a:gd name="connsiteY22" fmla="*/ 240460 h 787971"/>
                  <a:gd name="connsiteX23" fmla="*/ 418220 w 1011620"/>
                  <a:gd name="connsiteY23" fmla="*/ 229171 h 787971"/>
                  <a:gd name="connsiteX24" fmla="*/ 395642 w 1011620"/>
                  <a:gd name="connsiteY24" fmla="*/ 217882 h 787971"/>
                  <a:gd name="connsiteX25" fmla="*/ 387176 w 1011620"/>
                  <a:gd name="connsiteY25" fmla="*/ 206593 h 787971"/>
                  <a:gd name="connsiteX26" fmla="*/ 358953 w 1011620"/>
                  <a:gd name="connsiteY26" fmla="*/ 195304 h 787971"/>
                  <a:gd name="connsiteX27" fmla="*/ 316620 w 1011620"/>
                  <a:gd name="connsiteY27" fmla="*/ 198127 h 787971"/>
                  <a:gd name="connsiteX28" fmla="*/ 308153 w 1011620"/>
                  <a:gd name="connsiteY28" fmla="*/ 200949 h 787971"/>
                  <a:gd name="connsiteX29" fmla="*/ 305331 w 1011620"/>
                  <a:gd name="connsiteY29" fmla="*/ 212238 h 787971"/>
                  <a:gd name="connsiteX30" fmla="*/ 308153 w 1011620"/>
                  <a:gd name="connsiteY30" fmla="*/ 223527 h 787971"/>
                  <a:gd name="connsiteX31" fmla="*/ 339198 w 1011620"/>
                  <a:gd name="connsiteY31" fmla="*/ 274327 h 787971"/>
                  <a:gd name="connsiteX32" fmla="*/ 353309 w 1011620"/>
                  <a:gd name="connsiteY32" fmla="*/ 279971 h 787971"/>
                  <a:gd name="connsiteX33" fmla="*/ 378709 w 1011620"/>
                  <a:gd name="connsiteY33" fmla="*/ 288438 h 787971"/>
                  <a:gd name="connsiteX34" fmla="*/ 443620 w 1011620"/>
                  <a:gd name="connsiteY34" fmla="*/ 282793 h 787971"/>
                  <a:gd name="connsiteX35" fmla="*/ 452087 w 1011620"/>
                  <a:gd name="connsiteY35" fmla="*/ 279971 h 787971"/>
                  <a:gd name="connsiteX36" fmla="*/ 463376 w 1011620"/>
                  <a:gd name="connsiteY36" fmla="*/ 277149 h 787971"/>
                  <a:gd name="connsiteX37" fmla="*/ 502887 w 1011620"/>
                  <a:gd name="connsiteY37" fmla="*/ 274327 h 787971"/>
                  <a:gd name="connsiteX38" fmla="*/ 610131 w 1011620"/>
                  <a:gd name="connsiteY38" fmla="*/ 282793 h 787971"/>
                  <a:gd name="connsiteX39" fmla="*/ 655287 w 1011620"/>
                  <a:gd name="connsiteY39" fmla="*/ 302549 h 787971"/>
                  <a:gd name="connsiteX40" fmla="*/ 686331 w 1011620"/>
                  <a:gd name="connsiteY40" fmla="*/ 311015 h 787971"/>
                  <a:gd name="connsiteX41" fmla="*/ 725842 w 1011620"/>
                  <a:gd name="connsiteY41" fmla="*/ 336415 h 787971"/>
                  <a:gd name="connsiteX42" fmla="*/ 748420 w 1011620"/>
                  <a:gd name="connsiteY42" fmla="*/ 344882 h 787971"/>
                  <a:gd name="connsiteX43" fmla="*/ 624242 w 1011620"/>
                  <a:gd name="connsiteY43" fmla="*/ 364638 h 787971"/>
                  <a:gd name="connsiteX44" fmla="*/ 556509 w 1011620"/>
                  <a:gd name="connsiteY44" fmla="*/ 330771 h 787971"/>
                  <a:gd name="connsiteX45" fmla="*/ 531109 w 1011620"/>
                  <a:gd name="connsiteY45" fmla="*/ 327949 h 787971"/>
                  <a:gd name="connsiteX46" fmla="*/ 500064 w 1011620"/>
                  <a:gd name="connsiteY46" fmla="*/ 319482 h 787971"/>
                  <a:gd name="connsiteX47" fmla="*/ 485953 w 1011620"/>
                  <a:gd name="connsiteY47" fmla="*/ 333593 h 787971"/>
                  <a:gd name="connsiteX48" fmla="*/ 477487 w 1011620"/>
                  <a:gd name="connsiteY48" fmla="*/ 361815 h 787971"/>
                  <a:gd name="connsiteX49" fmla="*/ 500064 w 1011620"/>
                  <a:gd name="connsiteY49" fmla="*/ 375927 h 787971"/>
                  <a:gd name="connsiteX50" fmla="*/ 522642 w 1011620"/>
                  <a:gd name="connsiteY50" fmla="*/ 387215 h 787971"/>
                  <a:gd name="connsiteX51" fmla="*/ 542398 w 1011620"/>
                  <a:gd name="connsiteY51" fmla="*/ 401327 h 787971"/>
                  <a:gd name="connsiteX52" fmla="*/ 742776 w 1011620"/>
                  <a:gd name="connsiteY52" fmla="*/ 418260 h 787971"/>
                  <a:gd name="connsiteX53" fmla="*/ 810509 w 1011620"/>
                  <a:gd name="connsiteY53" fmla="*/ 449304 h 787971"/>
                  <a:gd name="connsiteX54" fmla="*/ 909287 w 1011620"/>
                  <a:gd name="connsiteY54" fmla="*/ 477527 h 787971"/>
                  <a:gd name="connsiteX55" fmla="*/ 960087 w 1011620"/>
                  <a:gd name="connsiteY55" fmla="*/ 494460 h 787971"/>
                  <a:gd name="connsiteX56" fmla="*/ 1010887 w 1011620"/>
                  <a:gd name="connsiteY56" fmla="*/ 519860 h 787971"/>
                  <a:gd name="connsiteX57" fmla="*/ 1002420 w 1011620"/>
                  <a:gd name="connsiteY57" fmla="*/ 514215 h 787971"/>
                  <a:gd name="connsiteX58" fmla="*/ 934687 w 1011620"/>
                  <a:gd name="connsiteY58" fmla="*/ 497282 h 787971"/>
                  <a:gd name="connsiteX59" fmla="*/ 833087 w 1011620"/>
                  <a:gd name="connsiteY59" fmla="*/ 463415 h 787971"/>
                  <a:gd name="connsiteX60" fmla="*/ 658109 w 1011620"/>
                  <a:gd name="connsiteY60" fmla="*/ 466238 h 787971"/>
                  <a:gd name="connsiteX61" fmla="*/ 627064 w 1011620"/>
                  <a:gd name="connsiteY61" fmla="*/ 477527 h 787971"/>
                  <a:gd name="connsiteX62" fmla="*/ 581909 w 1011620"/>
                  <a:gd name="connsiteY62" fmla="*/ 480349 h 787971"/>
                  <a:gd name="connsiteX63" fmla="*/ 570620 w 1011620"/>
                  <a:gd name="connsiteY63" fmla="*/ 483171 h 787971"/>
                  <a:gd name="connsiteX64" fmla="*/ 663753 w 1011620"/>
                  <a:gd name="connsiteY64" fmla="*/ 531149 h 787971"/>
                  <a:gd name="connsiteX65" fmla="*/ 677864 w 1011620"/>
                  <a:gd name="connsiteY65" fmla="*/ 542438 h 787971"/>
                  <a:gd name="connsiteX66" fmla="*/ 689153 w 1011620"/>
                  <a:gd name="connsiteY66" fmla="*/ 548082 h 787971"/>
                  <a:gd name="connsiteX67" fmla="*/ 706087 w 1011620"/>
                  <a:gd name="connsiteY67" fmla="*/ 562193 h 787971"/>
                  <a:gd name="connsiteX68" fmla="*/ 714553 w 1011620"/>
                  <a:gd name="connsiteY68" fmla="*/ 565015 h 787971"/>
                  <a:gd name="connsiteX69" fmla="*/ 739953 w 1011620"/>
                  <a:gd name="connsiteY69" fmla="*/ 567838 h 787971"/>
                  <a:gd name="connsiteX70" fmla="*/ 802042 w 1011620"/>
                  <a:gd name="connsiteY70" fmla="*/ 576304 h 787971"/>
                  <a:gd name="connsiteX71" fmla="*/ 821798 w 1011620"/>
                  <a:gd name="connsiteY71" fmla="*/ 581949 h 787971"/>
                  <a:gd name="connsiteX72" fmla="*/ 852842 w 1011620"/>
                  <a:gd name="connsiteY72" fmla="*/ 596060 h 787971"/>
                  <a:gd name="connsiteX73" fmla="*/ 897998 w 1011620"/>
                  <a:gd name="connsiteY73" fmla="*/ 615815 h 787971"/>
                  <a:gd name="connsiteX74" fmla="*/ 934687 w 1011620"/>
                  <a:gd name="connsiteY74" fmla="*/ 629927 h 787971"/>
                  <a:gd name="connsiteX75" fmla="*/ 951620 w 1011620"/>
                  <a:gd name="connsiteY75" fmla="*/ 641215 h 787971"/>
                  <a:gd name="connsiteX76" fmla="*/ 999598 w 1011620"/>
                  <a:gd name="connsiteY76" fmla="*/ 649682 h 787971"/>
                  <a:gd name="connsiteX77" fmla="*/ 962909 w 1011620"/>
                  <a:gd name="connsiteY77" fmla="*/ 660971 h 787971"/>
                  <a:gd name="connsiteX78" fmla="*/ 948798 w 1011620"/>
                  <a:gd name="connsiteY78" fmla="*/ 666615 h 787971"/>
                  <a:gd name="connsiteX79" fmla="*/ 886709 w 1011620"/>
                  <a:gd name="connsiteY79" fmla="*/ 660971 h 787971"/>
                  <a:gd name="connsiteX80" fmla="*/ 850020 w 1011620"/>
                  <a:gd name="connsiteY80" fmla="*/ 655327 h 787971"/>
                  <a:gd name="connsiteX81" fmla="*/ 745598 w 1011620"/>
                  <a:gd name="connsiteY81" fmla="*/ 649682 h 787971"/>
                  <a:gd name="connsiteX82" fmla="*/ 717376 w 1011620"/>
                  <a:gd name="connsiteY82" fmla="*/ 644038 h 787971"/>
                  <a:gd name="connsiteX83" fmla="*/ 683509 w 1011620"/>
                  <a:gd name="connsiteY83" fmla="*/ 632749 h 787971"/>
                  <a:gd name="connsiteX84" fmla="*/ 658109 w 1011620"/>
                  <a:gd name="connsiteY84" fmla="*/ 621460 h 787971"/>
                  <a:gd name="connsiteX85" fmla="*/ 612953 w 1011620"/>
                  <a:gd name="connsiteY85" fmla="*/ 615815 h 787971"/>
                  <a:gd name="connsiteX86" fmla="*/ 516998 w 1011620"/>
                  <a:gd name="connsiteY86" fmla="*/ 632749 h 787971"/>
                  <a:gd name="connsiteX87" fmla="*/ 542398 w 1011620"/>
                  <a:gd name="connsiteY87" fmla="*/ 646860 h 787971"/>
                  <a:gd name="connsiteX88" fmla="*/ 559331 w 1011620"/>
                  <a:gd name="connsiteY88" fmla="*/ 663793 h 787971"/>
                  <a:gd name="connsiteX89" fmla="*/ 573442 w 1011620"/>
                  <a:gd name="connsiteY89" fmla="*/ 666615 h 787971"/>
                  <a:gd name="connsiteX90" fmla="*/ 581909 w 1011620"/>
                  <a:gd name="connsiteY90" fmla="*/ 669438 h 787971"/>
                  <a:gd name="connsiteX91" fmla="*/ 618598 w 1011620"/>
                  <a:gd name="connsiteY91" fmla="*/ 697660 h 787971"/>
                  <a:gd name="connsiteX92" fmla="*/ 635531 w 1011620"/>
                  <a:gd name="connsiteY92" fmla="*/ 706127 h 787971"/>
                  <a:gd name="connsiteX93" fmla="*/ 621420 w 1011620"/>
                  <a:gd name="connsiteY93" fmla="*/ 708949 h 787971"/>
                  <a:gd name="connsiteX94" fmla="*/ 581909 w 1011620"/>
                  <a:gd name="connsiteY94" fmla="*/ 703304 h 787971"/>
                  <a:gd name="connsiteX95" fmla="*/ 562153 w 1011620"/>
                  <a:gd name="connsiteY95" fmla="*/ 694838 h 787971"/>
                  <a:gd name="connsiteX96" fmla="*/ 548042 w 1011620"/>
                  <a:gd name="connsiteY96" fmla="*/ 692015 h 787971"/>
                  <a:gd name="connsiteX97" fmla="*/ 525464 w 1011620"/>
                  <a:gd name="connsiteY97" fmla="*/ 683549 h 787971"/>
                  <a:gd name="connsiteX98" fmla="*/ 516998 w 1011620"/>
                  <a:gd name="connsiteY98" fmla="*/ 677904 h 787971"/>
                  <a:gd name="connsiteX99" fmla="*/ 460553 w 1011620"/>
                  <a:gd name="connsiteY99" fmla="*/ 677904 h 787971"/>
                  <a:gd name="connsiteX100" fmla="*/ 440798 w 1011620"/>
                  <a:gd name="connsiteY100" fmla="*/ 692015 h 787971"/>
                  <a:gd name="connsiteX101" fmla="*/ 432331 w 1011620"/>
                  <a:gd name="connsiteY101" fmla="*/ 697660 h 787971"/>
                  <a:gd name="connsiteX102" fmla="*/ 421042 w 1011620"/>
                  <a:gd name="connsiteY102" fmla="*/ 711771 h 787971"/>
                  <a:gd name="connsiteX103" fmla="*/ 406931 w 1011620"/>
                  <a:gd name="connsiteY103" fmla="*/ 714593 h 787971"/>
                  <a:gd name="connsiteX104" fmla="*/ 370242 w 1011620"/>
                  <a:gd name="connsiteY104" fmla="*/ 720238 h 787971"/>
                  <a:gd name="connsiteX105" fmla="*/ 412576 w 1011620"/>
                  <a:gd name="connsiteY105" fmla="*/ 734349 h 787971"/>
                  <a:gd name="connsiteX106" fmla="*/ 418220 w 1011620"/>
                  <a:gd name="connsiteY106" fmla="*/ 748460 h 787971"/>
                  <a:gd name="connsiteX107" fmla="*/ 370242 w 1011620"/>
                  <a:gd name="connsiteY107" fmla="*/ 745638 h 787971"/>
                  <a:gd name="connsiteX108" fmla="*/ 350487 w 1011620"/>
                  <a:gd name="connsiteY108" fmla="*/ 739993 h 787971"/>
                  <a:gd name="connsiteX109" fmla="*/ 336376 w 1011620"/>
                  <a:gd name="connsiteY109" fmla="*/ 737171 h 787971"/>
                  <a:gd name="connsiteX110" fmla="*/ 325087 w 1011620"/>
                  <a:gd name="connsiteY110" fmla="*/ 725882 h 787971"/>
                  <a:gd name="connsiteX111" fmla="*/ 308153 w 1011620"/>
                  <a:gd name="connsiteY111" fmla="*/ 723060 h 787971"/>
                  <a:gd name="connsiteX112" fmla="*/ 268642 w 1011620"/>
                  <a:gd name="connsiteY112" fmla="*/ 717415 h 787971"/>
                  <a:gd name="connsiteX113" fmla="*/ 183976 w 1011620"/>
                  <a:gd name="connsiteY113" fmla="*/ 725882 h 787971"/>
                  <a:gd name="connsiteX114" fmla="*/ 150109 w 1011620"/>
                  <a:gd name="connsiteY114" fmla="*/ 728704 h 787971"/>
                  <a:gd name="connsiteX115" fmla="*/ 82376 w 1011620"/>
                  <a:gd name="connsiteY115" fmla="*/ 745638 h 787971"/>
                  <a:gd name="connsiteX116" fmla="*/ 59798 w 1011620"/>
                  <a:gd name="connsiteY116" fmla="*/ 759749 h 787971"/>
                  <a:gd name="connsiteX117" fmla="*/ 48509 w 1011620"/>
                  <a:gd name="connsiteY117" fmla="*/ 765393 h 787971"/>
                  <a:gd name="connsiteX118" fmla="*/ 37220 w 1011620"/>
                  <a:gd name="connsiteY118" fmla="*/ 787971 h 787971"/>
                  <a:gd name="connsiteX119" fmla="*/ 25931 w 1011620"/>
                  <a:gd name="connsiteY119" fmla="*/ 593238 h 787971"/>
                  <a:gd name="connsiteX120" fmla="*/ 37220 w 1011620"/>
                  <a:gd name="connsiteY120" fmla="*/ 347704 h 787971"/>
                  <a:gd name="connsiteX121" fmla="*/ 40042 w 1011620"/>
                  <a:gd name="connsiteY121" fmla="*/ 288438 h 787971"/>
                  <a:gd name="connsiteX122" fmla="*/ 37220 w 1011620"/>
                  <a:gd name="connsiteY122" fmla="*/ 200949 h 787971"/>
                  <a:gd name="connsiteX123" fmla="*/ 23109 w 1011620"/>
                  <a:gd name="connsiteY123" fmla="*/ 186838 h 787971"/>
                  <a:gd name="connsiteX124" fmla="*/ 8998 w 1011620"/>
                  <a:gd name="connsiteY124" fmla="*/ 155793 h 787971"/>
                  <a:gd name="connsiteX125" fmla="*/ 531 w 1011620"/>
                  <a:gd name="connsiteY125" fmla="*/ 144504 h 787971"/>
                  <a:gd name="connsiteX126" fmla="*/ 6176 w 1011620"/>
                  <a:gd name="connsiteY126" fmla="*/ 42904 h 7879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</a:cxnLst>
                <a:rect l="l" t="t" r="r" b="b"/>
                <a:pathLst>
                  <a:path w="1011620" h="787971">
                    <a:moveTo>
                      <a:pt x="6176" y="42904"/>
                    </a:moveTo>
                    <a:cubicBezTo>
                      <a:pt x="16054" y="25971"/>
                      <a:pt x="36479" y="48734"/>
                      <a:pt x="59798" y="42904"/>
                    </a:cubicBezTo>
                    <a:cubicBezTo>
                      <a:pt x="96346" y="33766"/>
                      <a:pt x="70967" y="34804"/>
                      <a:pt x="90842" y="25971"/>
                    </a:cubicBezTo>
                    <a:cubicBezTo>
                      <a:pt x="96279" y="23555"/>
                      <a:pt x="102131" y="22208"/>
                      <a:pt x="107776" y="20327"/>
                    </a:cubicBezTo>
                    <a:cubicBezTo>
                      <a:pt x="125926" y="-3875"/>
                      <a:pt x="124230" y="-8464"/>
                      <a:pt x="178331" y="17504"/>
                    </a:cubicBezTo>
                    <a:cubicBezTo>
                      <a:pt x="186377" y="21366"/>
                      <a:pt x="183976" y="34437"/>
                      <a:pt x="186798" y="42904"/>
                    </a:cubicBezTo>
                    <a:cubicBezTo>
                      <a:pt x="196256" y="99659"/>
                      <a:pt x="181403" y="30764"/>
                      <a:pt x="198087" y="68304"/>
                    </a:cubicBezTo>
                    <a:cubicBezTo>
                      <a:pt x="200411" y="73533"/>
                      <a:pt x="199885" y="79608"/>
                      <a:pt x="200909" y="85238"/>
                    </a:cubicBezTo>
                    <a:cubicBezTo>
                      <a:pt x="201767" y="89957"/>
                      <a:pt x="201156" y="95302"/>
                      <a:pt x="203731" y="99349"/>
                    </a:cubicBezTo>
                    <a:cubicBezTo>
                      <a:pt x="213519" y="114730"/>
                      <a:pt x="220062" y="116576"/>
                      <a:pt x="234776" y="121927"/>
                    </a:cubicBezTo>
                    <a:cubicBezTo>
                      <a:pt x="240367" y="123960"/>
                      <a:pt x="245819" y="126730"/>
                      <a:pt x="251709" y="127571"/>
                    </a:cubicBezTo>
                    <a:cubicBezTo>
                      <a:pt x="265709" y="129571"/>
                      <a:pt x="279931" y="129452"/>
                      <a:pt x="294042" y="130393"/>
                    </a:cubicBezTo>
                    <a:cubicBezTo>
                      <a:pt x="296864" y="131334"/>
                      <a:pt x="299582" y="132683"/>
                      <a:pt x="302509" y="133215"/>
                    </a:cubicBezTo>
                    <a:cubicBezTo>
                      <a:pt x="309971" y="134572"/>
                      <a:pt x="317794" y="133954"/>
                      <a:pt x="325087" y="136038"/>
                    </a:cubicBezTo>
                    <a:cubicBezTo>
                      <a:pt x="331155" y="137772"/>
                      <a:pt x="336195" y="142077"/>
                      <a:pt x="342020" y="144504"/>
                    </a:cubicBezTo>
                    <a:cubicBezTo>
                      <a:pt x="347512" y="146792"/>
                      <a:pt x="353382" y="148060"/>
                      <a:pt x="358953" y="150149"/>
                    </a:cubicBezTo>
                    <a:cubicBezTo>
                      <a:pt x="406167" y="167855"/>
                      <a:pt x="369935" y="154370"/>
                      <a:pt x="404109" y="169904"/>
                    </a:cubicBezTo>
                    <a:cubicBezTo>
                      <a:pt x="408721" y="172000"/>
                      <a:pt x="413791" y="173089"/>
                      <a:pt x="418220" y="175549"/>
                    </a:cubicBezTo>
                    <a:cubicBezTo>
                      <a:pt x="422332" y="177833"/>
                      <a:pt x="425595" y="181406"/>
                      <a:pt x="429509" y="184015"/>
                    </a:cubicBezTo>
                    <a:cubicBezTo>
                      <a:pt x="435635" y="188099"/>
                      <a:pt x="454125" y="198806"/>
                      <a:pt x="460553" y="200949"/>
                    </a:cubicBezTo>
                    <a:cubicBezTo>
                      <a:pt x="465982" y="202759"/>
                      <a:pt x="471842" y="202830"/>
                      <a:pt x="477487" y="203771"/>
                    </a:cubicBezTo>
                    <a:cubicBezTo>
                      <a:pt x="485013" y="207534"/>
                      <a:pt x="492252" y="211935"/>
                      <a:pt x="500064" y="215060"/>
                    </a:cubicBezTo>
                    <a:cubicBezTo>
                      <a:pt x="530765" y="227340"/>
                      <a:pt x="537736" y="212866"/>
                      <a:pt x="474664" y="240460"/>
                    </a:cubicBezTo>
                    <a:cubicBezTo>
                      <a:pt x="455849" y="236697"/>
                      <a:pt x="436669" y="234442"/>
                      <a:pt x="418220" y="229171"/>
                    </a:cubicBezTo>
                    <a:cubicBezTo>
                      <a:pt x="410129" y="226859"/>
                      <a:pt x="395642" y="217882"/>
                      <a:pt x="395642" y="217882"/>
                    </a:cubicBezTo>
                    <a:cubicBezTo>
                      <a:pt x="392820" y="214119"/>
                      <a:pt x="390716" y="209690"/>
                      <a:pt x="387176" y="206593"/>
                    </a:cubicBezTo>
                    <a:cubicBezTo>
                      <a:pt x="376378" y="197145"/>
                      <a:pt x="371948" y="197904"/>
                      <a:pt x="358953" y="195304"/>
                    </a:cubicBezTo>
                    <a:cubicBezTo>
                      <a:pt x="344842" y="196245"/>
                      <a:pt x="330676" y="196565"/>
                      <a:pt x="316620" y="198127"/>
                    </a:cubicBezTo>
                    <a:cubicBezTo>
                      <a:pt x="313663" y="198456"/>
                      <a:pt x="310011" y="198626"/>
                      <a:pt x="308153" y="200949"/>
                    </a:cubicBezTo>
                    <a:cubicBezTo>
                      <a:pt x="305730" y="203978"/>
                      <a:pt x="306272" y="208475"/>
                      <a:pt x="305331" y="212238"/>
                    </a:cubicBezTo>
                    <a:cubicBezTo>
                      <a:pt x="306272" y="216001"/>
                      <a:pt x="306578" y="219983"/>
                      <a:pt x="308153" y="223527"/>
                    </a:cubicBezTo>
                    <a:cubicBezTo>
                      <a:pt x="314151" y="237023"/>
                      <a:pt x="323329" y="263748"/>
                      <a:pt x="339198" y="274327"/>
                    </a:cubicBezTo>
                    <a:cubicBezTo>
                      <a:pt x="343413" y="277137"/>
                      <a:pt x="348538" y="278267"/>
                      <a:pt x="353309" y="279971"/>
                    </a:cubicBezTo>
                    <a:cubicBezTo>
                      <a:pt x="361714" y="282973"/>
                      <a:pt x="370242" y="285616"/>
                      <a:pt x="378709" y="288438"/>
                    </a:cubicBezTo>
                    <a:cubicBezTo>
                      <a:pt x="400346" y="286556"/>
                      <a:pt x="422044" y="285283"/>
                      <a:pt x="443620" y="282793"/>
                    </a:cubicBezTo>
                    <a:cubicBezTo>
                      <a:pt x="446575" y="282452"/>
                      <a:pt x="449226" y="280788"/>
                      <a:pt x="452087" y="279971"/>
                    </a:cubicBezTo>
                    <a:cubicBezTo>
                      <a:pt x="455817" y="278906"/>
                      <a:pt x="459521" y="277577"/>
                      <a:pt x="463376" y="277149"/>
                    </a:cubicBezTo>
                    <a:cubicBezTo>
                      <a:pt x="476499" y="275691"/>
                      <a:pt x="489717" y="275268"/>
                      <a:pt x="502887" y="274327"/>
                    </a:cubicBezTo>
                    <a:cubicBezTo>
                      <a:pt x="538635" y="277149"/>
                      <a:pt x="574491" y="278833"/>
                      <a:pt x="610131" y="282793"/>
                    </a:cubicBezTo>
                    <a:cubicBezTo>
                      <a:pt x="633580" y="285398"/>
                      <a:pt x="631848" y="293174"/>
                      <a:pt x="655287" y="302549"/>
                    </a:cubicBezTo>
                    <a:cubicBezTo>
                      <a:pt x="665246" y="306532"/>
                      <a:pt x="675983" y="308193"/>
                      <a:pt x="686331" y="311015"/>
                    </a:cubicBezTo>
                    <a:cubicBezTo>
                      <a:pt x="699501" y="319482"/>
                      <a:pt x="712097" y="328918"/>
                      <a:pt x="725842" y="336415"/>
                    </a:cubicBezTo>
                    <a:cubicBezTo>
                      <a:pt x="732898" y="340264"/>
                      <a:pt x="755426" y="340941"/>
                      <a:pt x="748420" y="344882"/>
                    </a:cubicBezTo>
                    <a:cubicBezTo>
                      <a:pt x="714858" y="363761"/>
                      <a:pt x="661476" y="362776"/>
                      <a:pt x="624242" y="364638"/>
                    </a:cubicBezTo>
                    <a:cubicBezTo>
                      <a:pt x="611348" y="357474"/>
                      <a:pt x="578580" y="335185"/>
                      <a:pt x="556509" y="330771"/>
                    </a:cubicBezTo>
                    <a:cubicBezTo>
                      <a:pt x="548156" y="329100"/>
                      <a:pt x="539576" y="328890"/>
                      <a:pt x="531109" y="327949"/>
                    </a:cubicBezTo>
                    <a:cubicBezTo>
                      <a:pt x="520761" y="325127"/>
                      <a:pt x="510767" y="320195"/>
                      <a:pt x="500064" y="319482"/>
                    </a:cubicBezTo>
                    <a:cubicBezTo>
                      <a:pt x="489018" y="318746"/>
                      <a:pt x="488054" y="326589"/>
                      <a:pt x="485953" y="333593"/>
                    </a:cubicBezTo>
                    <a:cubicBezTo>
                      <a:pt x="476250" y="365935"/>
                      <a:pt x="483883" y="342627"/>
                      <a:pt x="477487" y="361815"/>
                    </a:cubicBezTo>
                    <a:cubicBezTo>
                      <a:pt x="485013" y="366519"/>
                      <a:pt x="492329" y="371576"/>
                      <a:pt x="500064" y="375927"/>
                    </a:cubicBezTo>
                    <a:cubicBezTo>
                      <a:pt x="507398" y="380052"/>
                      <a:pt x="515427" y="382886"/>
                      <a:pt x="522642" y="387215"/>
                    </a:cubicBezTo>
                    <a:cubicBezTo>
                      <a:pt x="529582" y="391379"/>
                      <a:pt x="535813" y="396623"/>
                      <a:pt x="542398" y="401327"/>
                    </a:cubicBezTo>
                    <a:cubicBezTo>
                      <a:pt x="627037" y="397799"/>
                      <a:pt x="642692" y="392886"/>
                      <a:pt x="742776" y="418260"/>
                    </a:cubicBezTo>
                    <a:cubicBezTo>
                      <a:pt x="766850" y="424363"/>
                      <a:pt x="787412" y="440173"/>
                      <a:pt x="810509" y="449304"/>
                    </a:cubicBezTo>
                    <a:cubicBezTo>
                      <a:pt x="867193" y="471714"/>
                      <a:pt x="855658" y="461027"/>
                      <a:pt x="909287" y="477527"/>
                    </a:cubicBezTo>
                    <a:cubicBezTo>
                      <a:pt x="1001414" y="505873"/>
                      <a:pt x="884264" y="475503"/>
                      <a:pt x="960087" y="494460"/>
                    </a:cubicBezTo>
                    <a:cubicBezTo>
                      <a:pt x="980498" y="507217"/>
                      <a:pt x="986707" y="512952"/>
                      <a:pt x="1010887" y="519860"/>
                    </a:cubicBezTo>
                    <a:cubicBezTo>
                      <a:pt x="1014149" y="520792"/>
                      <a:pt x="1005672" y="515179"/>
                      <a:pt x="1002420" y="514215"/>
                    </a:cubicBezTo>
                    <a:cubicBezTo>
                      <a:pt x="980106" y="507603"/>
                      <a:pt x="957110" y="503511"/>
                      <a:pt x="934687" y="497282"/>
                    </a:cubicBezTo>
                    <a:cubicBezTo>
                      <a:pt x="853046" y="474604"/>
                      <a:pt x="874431" y="484088"/>
                      <a:pt x="833087" y="463415"/>
                    </a:cubicBezTo>
                    <a:lnTo>
                      <a:pt x="658109" y="466238"/>
                    </a:lnTo>
                    <a:cubicBezTo>
                      <a:pt x="647123" y="466990"/>
                      <a:pt x="637891" y="475522"/>
                      <a:pt x="627064" y="477527"/>
                    </a:cubicBezTo>
                    <a:cubicBezTo>
                      <a:pt x="612235" y="480273"/>
                      <a:pt x="596961" y="479408"/>
                      <a:pt x="581909" y="480349"/>
                    </a:cubicBezTo>
                    <a:cubicBezTo>
                      <a:pt x="578146" y="481290"/>
                      <a:pt x="567324" y="481125"/>
                      <a:pt x="570620" y="483171"/>
                    </a:cubicBezTo>
                    <a:cubicBezTo>
                      <a:pt x="600291" y="501587"/>
                      <a:pt x="633188" y="514258"/>
                      <a:pt x="663753" y="531149"/>
                    </a:cubicBezTo>
                    <a:cubicBezTo>
                      <a:pt x="669025" y="534063"/>
                      <a:pt x="672852" y="539097"/>
                      <a:pt x="677864" y="542438"/>
                    </a:cubicBezTo>
                    <a:cubicBezTo>
                      <a:pt x="681365" y="544772"/>
                      <a:pt x="685706" y="545669"/>
                      <a:pt x="689153" y="548082"/>
                    </a:cubicBezTo>
                    <a:cubicBezTo>
                      <a:pt x="695172" y="552295"/>
                      <a:pt x="699973" y="558117"/>
                      <a:pt x="706087" y="562193"/>
                    </a:cubicBezTo>
                    <a:cubicBezTo>
                      <a:pt x="708562" y="563843"/>
                      <a:pt x="711619" y="564526"/>
                      <a:pt x="714553" y="565015"/>
                    </a:cubicBezTo>
                    <a:cubicBezTo>
                      <a:pt x="722956" y="566416"/>
                      <a:pt x="731486" y="566897"/>
                      <a:pt x="739953" y="567838"/>
                    </a:cubicBezTo>
                    <a:cubicBezTo>
                      <a:pt x="784423" y="580542"/>
                      <a:pt x="729922" y="566469"/>
                      <a:pt x="802042" y="576304"/>
                    </a:cubicBezTo>
                    <a:cubicBezTo>
                      <a:pt x="808828" y="577229"/>
                      <a:pt x="815213" y="580067"/>
                      <a:pt x="821798" y="581949"/>
                    </a:cubicBezTo>
                    <a:cubicBezTo>
                      <a:pt x="861424" y="605723"/>
                      <a:pt x="808563" y="575396"/>
                      <a:pt x="852842" y="596060"/>
                    </a:cubicBezTo>
                    <a:cubicBezTo>
                      <a:pt x="899640" y="617900"/>
                      <a:pt x="858032" y="604397"/>
                      <a:pt x="897998" y="615815"/>
                    </a:cubicBezTo>
                    <a:cubicBezTo>
                      <a:pt x="943598" y="646216"/>
                      <a:pt x="885531" y="611021"/>
                      <a:pt x="934687" y="629927"/>
                    </a:cubicBezTo>
                    <a:cubicBezTo>
                      <a:pt x="941018" y="632362"/>
                      <a:pt x="945461" y="638372"/>
                      <a:pt x="951620" y="641215"/>
                    </a:cubicBezTo>
                    <a:cubicBezTo>
                      <a:pt x="966440" y="648055"/>
                      <a:pt x="983923" y="648115"/>
                      <a:pt x="999598" y="649682"/>
                    </a:cubicBezTo>
                    <a:cubicBezTo>
                      <a:pt x="987362" y="668035"/>
                      <a:pt x="999864" y="654042"/>
                      <a:pt x="962909" y="660971"/>
                    </a:cubicBezTo>
                    <a:cubicBezTo>
                      <a:pt x="957930" y="661905"/>
                      <a:pt x="953502" y="664734"/>
                      <a:pt x="948798" y="666615"/>
                    </a:cubicBezTo>
                    <a:lnTo>
                      <a:pt x="886709" y="660971"/>
                    </a:lnTo>
                    <a:cubicBezTo>
                      <a:pt x="869224" y="659098"/>
                      <a:pt x="868454" y="656584"/>
                      <a:pt x="850020" y="655327"/>
                    </a:cubicBezTo>
                    <a:cubicBezTo>
                      <a:pt x="815243" y="652956"/>
                      <a:pt x="780405" y="651564"/>
                      <a:pt x="745598" y="649682"/>
                    </a:cubicBezTo>
                    <a:cubicBezTo>
                      <a:pt x="736191" y="647801"/>
                      <a:pt x="726477" y="647072"/>
                      <a:pt x="717376" y="644038"/>
                    </a:cubicBezTo>
                    <a:cubicBezTo>
                      <a:pt x="669818" y="628186"/>
                      <a:pt x="742334" y="641152"/>
                      <a:pt x="683509" y="632749"/>
                    </a:cubicBezTo>
                    <a:cubicBezTo>
                      <a:pt x="675042" y="628986"/>
                      <a:pt x="666952" y="624224"/>
                      <a:pt x="658109" y="621460"/>
                    </a:cubicBezTo>
                    <a:cubicBezTo>
                      <a:pt x="653671" y="620073"/>
                      <a:pt x="614549" y="615992"/>
                      <a:pt x="612953" y="615815"/>
                    </a:cubicBezTo>
                    <a:cubicBezTo>
                      <a:pt x="580968" y="621460"/>
                      <a:pt x="546727" y="619668"/>
                      <a:pt x="516998" y="632749"/>
                    </a:cubicBezTo>
                    <a:cubicBezTo>
                      <a:pt x="508133" y="636650"/>
                      <a:pt x="534588" y="641132"/>
                      <a:pt x="542398" y="646860"/>
                    </a:cubicBezTo>
                    <a:cubicBezTo>
                      <a:pt x="548835" y="651580"/>
                      <a:pt x="552597" y="659508"/>
                      <a:pt x="559331" y="663793"/>
                    </a:cubicBezTo>
                    <a:cubicBezTo>
                      <a:pt x="563378" y="666368"/>
                      <a:pt x="568788" y="665452"/>
                      <a:pt x="573442" y="666615"/>
                    </a:cubicBezTo>
                    <a:cubicBezTo>
                      <a:pt x="576328" y="667337"/>
                      <a:pt x="579087" y="668497"/>
                      <a:pt x="581909" y="669438"/>
                    </a:cubicBezTo>
                    <a:cubicBezTo>
                      <a:pt x="610052" y="697581"/>
                      <a:pt x="595693" y="691934"/>
                      <a:pt x="618598" y="697660"/>
                    </a:cubicBezTo>
                    <a:cubicBezTo>
                      <a:pt x="624242" y="700482"/>
                      <a:pt x="634001" y="700005"/>
                      <a:pt x="635531" y="706127"/>
                    </a:cubicBezTo>
                    <a:cubicBezTo>
                      <a:pt x="636694" y="710781"/>
                      <a:pt x="626217" y="708949"/>
                      <a:pt x="621420" y="708949"/>
                    </a:cubicBezTo>
                    <a:cubicBezTo>
                      <a:pt x="608006" y="708949"/>
                      <a:pt x="594939" y="705911"/>
                      <a:pt x="581909" y="703304"/>
                    </a:cubicBezTo>
                    <a:cubicBezTo>
                      <a:pt x="575324" y="700482"/>
                      <a:pt x="568950" y="697104"/>
                      <a:pt x="562153" y="694838"/>
                    </a:cubicBezTo>
                    <a:cubicBezTo>
                      <a:pt x="557602" y="693321"/>
                      <a:pt x="552593" y="693532"/>
                      <a:pt x="548042" y="692015"/>
                    </a:cubicBezTo>
                    <a:cubicBezTo>
                      <a:pt x="503790" y="677264"/>
                      <a:pt x="568027" y="694189"/>
                      <a:pt x="525464" y="683549"/>
                    </a:cubicBezTo>
                    <a:cubicBezTo>
                      <a:pt x="522642" y="681667"/>
                      <a:pt x="520032" y="679421"/>
                      <a:pt x="516998" y="677904"/>
                    </a:cubicBezTo>
                    <a:cubicBezTo>
                      <a:pt x="500393" y="669601"/>
                      <a:pt x="473479" y="677144"/>
                      <a:pt x="460553" y="677904"/>
                    </a:cubicBezTo>
                    <a:cubicBezTo>
                      <a:pt x="440588" y="691217"/>
                      <a:pt x="465320" y="674500"/>
                      <a:pt x="440798" y="692015"/>
                    </a:cubicBezTo>
                    <a:cubicBezTo>
                      <a:pt x="438038" y="693987"/>
                      <a:pt x="434730" y="695261"/>
                      <a:pt x="432331" y="697660"/>
                    </a:cubicBezTo>
                    <a:cubicBezTo>
                      <a:pt x="428072" y="701919"/>
                      <a:pt x="426054" y="708430"/>
                      <a:pt x="421042" y="711771"/>
                    </a:cubicBezTo>
                    <a:cubicBezTo>
                      <a:pt x="417051" y="714432"/>
                      <a:pt x="411585" y="713430"/>
                      <a:pt x="406931" y="714593"/>
                    </a:cubicBezTo>
                    <a:cubicBezTo>
                      <a:pt x="379807" y="721373"/>
                      <a:pt x="432212" y="714039"/>
                      <a:pt x="370242" y="720238"/>
                    </a:cubicBezTo>
                    <a:cubicBezTo>
                      <a:pt x="377333" y="748606"/>
                      <a:pt x="365563" y="716719"/>
                      <a:pt x="412576" y="734349"/>
                    </a:cubicBezTo>
                    <a:cubicBezTo>
                      <a:pt x="417319" y="736128"/>
                      <a:pt x="423115" y="747155"/>
                      <a:pt x="418220" y="748460"/>
                    </a:cubicBezTo>
                    <a:cubicBezTo>
                      <a:pt x="402741" y="752588"/>
                      <a:pt x="386235" y="746579"/>
                      <a:pt x="370242" y="745638"/>
                    </a:cubicBezTo>
                    <a:cubicBezTo>
                      <a:pt x="363657" y="743756"/>
                      <a:pt x="357131" y="741654"/>
                      <a:pt x="350487" y="739993"/>
                    </a:cubicBezTo>
                    <a:cubicBezTo>
                      <a:pt x="345833" y="738830"/>
                      <a:pt x="340569" y="739501"/>
                      <a:pt x="336376" y="737171"/>
                    </a:cubicBezTo>
                    <a:cubicBezTo>
                      <a:pt x="331724" y="734587"/>
                      <a:pt x="329847" y="728262"/>
                      <a:pt x="325087" y="725882"/>
                    </a:cubicBezTo>
                    <a:cubicBezTo>
                      <a:pt x="319969" y="723323"/>
                      <a:pt x="313764" y="724182"/>
                      <a:pt x="308153" y="723060"/>
                    </a:cubicBezTo>
                    <a:cubicBezTo>
                      <a:pt x="277457" y="716921"/>
                      <a:pt x="325672" y="723120"/>
                      <a:pt x="268642" y="717415"/>
                    </a:cubicBezTo>
                    <a:lnTo>
                      <a:pt x="183976" y="725882"/>
                    </a:lnTo>
                    <a:cubicBezTo>
                      <a:pt x="172699" y="726956"/>
                      <a:pt x="161167" y="726247"/>
                      <a:pt x="150109" y="728704"/>
                    </a:cubicBezTo>
                    <a:cubicBezTo>
                      <a:pt x="49262" y="751114"/>
                      <a:pt x="151443" y="737962"/>
                      <a:pt x="82376" y="745638"/>
                    </a:cubicBezTo>
                    <a:cubicBezTo>
                      <a:pt x="74850" y="750342"/>
                      <a:pt x="67464" y="755277"/>
                      <a:pt x="59798" y="759749"/>
                    </a:cubicBezTo>
                    <a:cubicBezTo>
                      <a:pt x="56164" y="761869"/>
                      <a:pt x="51137" y="762108"/>
                      <a:pt x="48509" y="765393"/>
                    </a:cubicBezTo>
                    <a:cubicBezTo>
                      <a:pt x="43253" y="771963"/>
                      <a:pt x="37220" y="787971"/>
                      <a:pt x="37220" y="787971"/>
                    </a:cubicBezTo>
                    <a:cubicBezTo>
                      <a:pt x="-23347" y="747598"/>
                      <a:pt x="22266" y="781361"/>
                      <a:pt x="25931" y="593238"/>
                    </a:cubicBezTo>
                    <a:cubicBezTo>
                      <a:pt x="27527" y="511322"/>
                      <a:pt x="33431" y="429547"/>
                      <a:pt x="37220" y="347704"/>
                    </a:cubicBezTo>
                    <a:cubicBezTo>
                      <a:pt x="38135" y="327947"/>
                      <a:pt x="40042" y="288438"/>
                      <a:pt x="40042" y="288438"/>
                    </a:cubicBezTo>
                    <a:cubicBezTo>
                      <a:pt x="39101" y="259275"/>
                      <a:pt x="42017" y="229730"/>
                      <a:pt x="37220" y="200949"/>
                    </a:cubicBezTo>
                    <a:cubicBezTo>
                      <a:pt x="36126" y="194388"/>
                      <a:pt x="27265" y="192032"/>
                      <a:pt x="23109" y="186838"/>
                    </a:cubicBezTo>
                    <a:cubicBezTo>
                      <a:pt x="8912" y="169092"/>
                      <a:pt x="19271" y="176339"/>
                      <a:pt x="8998" y="155793"/>
                    </a:cubicBezTo>
                    <a:cubicBezTo>
                      <a:pt x="6894" y="151586"/>
                      <a:pt x="3353" y="148267"/>
                      <a:pt x="531" y="144504"/>
                    </a:cubicBezTo>
                    <a:cubicBezTo>
                      <a:pt x="1472" y="117223"/>
                      <a:pt x="-3702" y="59837"/>
                      <a:pt x="6176" y="4290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60000"/>
                      <a:lumOff val="40000"/>
                      <a:shade val="30000"/>
                      <a:satMod val="115000"/>
                    </a:schemeClr>
                  </a:gs>
                  <a:gs pos="50000">
                    <a:schemeClr val="accent1">
                      <a:lumMod val="60000"/>
                      <a:lumOff val="40000"/>
                      <a:shade val="67500"/>
                      <a:satMod val="115000"/>
                    </a:schemeClr>
                  </a:gs>
                  <a:gs pos="100000">
                    <a:schemeClr val="accent1">
                      <a:lumMod val="60000"/>
                      <a:lumOff val="40000"/>
                      <a:shade val="100000"/>
                      <a:satMod val="115000"/>
                    </a:schemeClr>
                  </a:gs>
                </a:gsLst>
                <a:lin ang="27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154"/>
              </a:p>
            </p:txBody>
          </p:sp>
          <p:sp>
            <p:nvSpPr>
              <p:cNvPr id="570" name="TextBox 569">
                <a:extLst>
                  <a:ext uri="{FF2B5EF4-FFF2-40B4-BE49-F238E27FC236}">
                    <a16:creationId xmlns:a16="http://schemas.microsoft.com/office/drawing/2014/main" id="{56BB6549-1D7E-F879-605F-C57FBF705D94}"/>
                  </a:ext>
                </a:extLst>
              </p:cNvPr>
              <p:cNvSpPr txBox="1"/>
              <p:nvPr/>
            </p:nvSpPr>
            <p:spPr>
              <a:xfrm>
                <a:off x="333192" y="1779851"/>
                <a:ext cx="1857066" cy="4197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IN" sz="1026" b="1" dirty="0">
                    <a:highlight>
                      <a:srgbClr val="00FFFF"/>
                    </a:highlight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Water flooding</a:t>
                </a:r>
              </a:p>
            </p:txBody>
          </p:sp>
          <p:sp>
            <p:nvSpPr>
              <p:cNvPr id="571" name="TextBox 570">
                <a:extLst>
                  <a:ext uri="{FF2B5EF4-FFF2-40B4-BE49-F238E27FC236}">
                    <a16:creationId xmlns:a16="http://schemas.microsoft.com/office/drawing/2014/main" id="{91BE0691-8B4E-E72A-B067-78EE27F429CC}"/>
                  </a:ext>
                </a:extLst>
              </p:cNvPr>
              <p:cNvSpPr txBox="1"/>
              <p:nvPr/>
            </p:nvSpPr>
            <p:spPr>
              <a:xfrm>
                <a:off x="3108759" y="1645582"/>
                <a:ext cx="2172306" cy="4197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IN" sz="1026" b="1" dirty="0">
                    <a:highlight>
                      <a:srgbClr val="00FFFF"/>
                    </a:highlight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Polymer flooding</a:t>
                </a:r>
              </a:p>
            </p:txBody>
          </p:sp>
          <p:sp>
            <p:nvSpPr>
              <p:cNvPr id="572" name="TextBox 571">
                <a:extLst>
                  <a:ext uri="{FF2B5EF4-FFF2-40B4-BE49-F238E27FC236}">
                    <a16:creationId xmlns:a16="http://schemas.microsoft.com/office/drawing/2014/main" id="{82E2F318-B728-E0C2-42D9-DA46A62A55A0}"/>
                  </a:ext>
                </a:extLst>
              </p:cNvPr>
              <p:cNvSpPr txBox="1"/>
              <p:nvPr/>
            </p:nvSpPr>
            <p:spPr>
              <a:xfrm>
                <a:off x="6335667" y="1679599"/>
                <a:ext cx="2277637" cy="6846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IN" sz="1026" b="1" dirty="0">
                    <a:highlight>
                      <a:srgbClr val="00FFFF"/>
                    </a:highlight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Modified polymer flooding</a:t>
                </a:r>
              </a:p>
            </p:txBody>
          </p:sp>
          <p:sp>
            <p:nvSpPr>
              <p:cNvPr id="573" name="TextBox 572">
                <a:extLst>
                  <a:ext uri="{FF2B5EF4-FFF2-40B4-BE49-F238E27FC236}">
                    <a16:creationId xmlns:a16="http://schemas.microsoft.com/office/drawing/2014/main" id="{AFEE7914-1F4F-F039-7233-D792FE2C67E4}"/>
                  </a:ext>
                </a:extLst>
              </p:cNvPr>
              <p:cNvSpPr txBox="1"/>
              <p:nvPr/>
            </p:nvSpPr>
            <p:spPr>
              <a:xfrm>
                <a:off x="172847" y="5897360"/>
                <a:ext cx="1449780" cy="6846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IN" sz="1026" b="1" dirty="0">
                    <a:solidFill>
                      <a:srgbClr val="FFFF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Viscous fingering</a:t>
                </a:r>
              </a:p>
            </p:txBody>
          </p:sp>
          <p:sp>
            <p:nvSpPr>
              <p:cNvPr id="574" name="TextBox 573">
                <a:extLst>
                  <a:ext uri="{FF2B5EF4-FFF2-40B4-BE49-F238E27FC236}">
                    <a16:creationId xmlns:a16="http://schemas.microsoft.com/office/drawing/2014/main" id="{CA5612A1-6DAD-747A-7440-91DA11C2D66D}"/>
                  </a:ext>
                </a:extLst>
              </p:cNvPr>
              <p:cNvSpPr txBox="1"/>
              <p:nvPr/>
            </p:nvSpPr>
            <p:spPr>
              <a:xfrm>
                <a:off x="1815913" y="5891639"/>
                <a:ext cx="1535031" cy="4197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IN" sz="1026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Oil wet rock</a:t>
                </a:r>
              </a:p>
            </p:txBody>
          </p:sp>
          <p:sp>
            <p:nvSpPr>
              <p:cNvPr id="575" name="TextBox 574">
                <a:extLst>
                  <a:ext uri="{FF2B5EF4-FFF2-40B4-BE49-F238E27FC236}">
                    <a16:creationId xmlns:a16="http://schemas.microsoft.com/office/drawing/2014/main" id="{19E23AD7-23EB-D12A-9754-46831D7E79A2}"/>
                  </a:ext>
                </a:extLst>
              </p:cNvPr>
              <p:cNvSpPr txBox="1"/>
              <p:nvPr/>
            </p:nvSpPr>
            <p:spPr>
              <a:xfrm>
                <a:off x="3494577" y="5890535"/>
                <a:ext cx="2108913" cy="6846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IN" sz="1026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Intermediate water wet</a:t>
                </a:r>
              </a:p>
            </p:txBody>
          </p:sp>
          <p:sp>
            <p:nvSpPr>
              <p:cNvPr id="576" name="TextBox 575">
                <a:extLst>
                  <a:ext uri="{FF2B5EF4-FFF2-40B4-BE49-F238E27FC236}">
                    <a16:creationId xmlns:a16="http://schemas.microsoft.com/office/drawing/2014/main" id="{660951ED-DB38-FE2F-49DC-21B79A11694F}"/>
                  </a:ext>
                </a:extLst>
              </p:cNvPr>
              <p:cNvSpPr txBox="1"/>
              <p:nvPr/>
            </p:nvSpPr>
            <p:spPr>
              <a:xfrm>
                <a:off x="7464686" y="5854644"/>
                <a:ext cx="1145718" cy="9494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IN" sz="1026" b="1" dirty="0">
                    <a:solidFill>
                      <a:srgbClr val="FFFF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IFT reduction</a:t>
                </a:r>
              </a:p>
            </p:txBody>
          </p:sp>
          <p:sp>
            <p:nvSpPr>
              <p:cNvPr id="577" name="TextBox 576">
                <a:extLst>
                  <a:ext uri="{FF2B5EF4-FFF2-40B4-BE49-F238E27FC236}">
                    <a16:creationId xmlns:a16="http://schemas.microsoft.com/office/drawing/2014/main" id="{84F689DA-01C6-EFBA-2AA9-043FDBD2F266}"/>
                  </a:ext>
                </a:extLst>
              </p:cNvPr>
              <p:cNvSpPr txBox="1"/>
              <p:nvPr/>
            </p:nvSpPr>
            <p:spPr>
              <a:xfrm>
                <a:off x="5815361" y="5880298"/>
                <a:ext cx="1928706" cy="4197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IN" sz="1026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Strong water wet</a:t>
                </a:r>
              </a:p>
            </p:txBody>
          </p:sp>
          <p:cxnSp>
            <p:nvCxnSpPr>
              <p:cNvPr id="578" name="Straight Arrow Connector 577">
                <a:extLst>
                  <a:ext uri="{FF2B5EF4-FFF2-40B4-BE49-F238E27FC236}">
                    <a16:creationId xmlns:a16="http://schemas.microsoft.com/office/drawing/2014/main" id="{B027EC97-528E-0CA5-10CC-C38649558A9A}"/>
                  </a:ext>
                </a:extLst>
              </p:cNvPr>
              <p:cNvCxnSpPr/>
              <p:nvPr/>
            </p:nvCxnSpPr>
            <p:spPr>
              <a:xfrm>
                <a:off x="2533209" y="4189803"/>
                <a:ext cx="903122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9" name="Straight Arrow Connector 578">
                <a:extLst>
                  <a:ext uri="{FF2B5EF4-FFF2-40B4-BE49-F238E27FC236}">
                    <a16:creationId xmlns:a16="http://schemas.microsoft.com/office/drawing/2014/main" id="{FC8E48EC-FCF9-ECA3-9989-86AD1570E82E}"/>
                  </a:ext>
                </a:extLst>
              </p:cNvPr>
              <p:cNvCxnSpPr/>
              <p:nvPr/>
            </p:nvCxnSpPr>
            <p:spPr>
              <a:xfrm>
                <a:off x="5602361" y="4234062"/>
                <a:ext cx="903122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80" name="Group 579">
                <a:extLst>
                  <a:ext uri="{FF2B5EF4-FFF2-40B4-BE49-F238E27FC236}">
                    <a16:creationId xmlns:a16="http://schemas.microsoft.com/office/drawing/2014/main" id="{285F6E51-A4EC-DB79-49FD-05598C7A3779}"/>
                  </a:ext>
                </a:extLst>
              </p:cNvPr>
              <p:cNvGrpSpPr/>
              <p:nvPr/>
            </p:nvGrpSpPr>
            <p:grpSpPr>
              <a:xfrm>
                <a:off x="7704305" y="4093179"/>
                <a:ext cx="237347" cy="250775"/>
                <a:chOff x="5744176" y="4861220"/>
                <a:chExt cx="350820" cy="351945"/>
              </a:xfrm>
            </p:grpSpPr>
            <p:grpSp>
              <p:nvGrpSpPr>
                <p:cNvPr id="604" name="Group 603">
                  <a:extLst>
                    <a:ext uri="{FF2B5EF4-FFF2-40B4-BE49-F238E27FC236}">
                      <a16:creationId xmlns:a16="http://schemas.microsoft.com/office/drawing/2014/main" id="{4BB9B7E6-DF4A-8D25-39A1-E1A4FACEBBA1}"/>
                    </a:ext>
                  </a:extLst>
                </p:cNvPr>
                <p:cNvGrpSpPr/>
                <p:nvPr/>
              </p:nvGrpSpPr>
              <p:grpSpPr>
                <a:xfrm>
                  <a:off x="5744176" y="4861220"/>
                  <a:ext cx="350820" cy="351945"/>
                  <a:chOff x="6589532" y="4698800"/>
                  <a:chExt cx="546097" cy="575403"/>
                </a:xfrm>
              </p:grpSpPr>
              <p:sp>
                <p:nvSpPr>
                  <p:cNvPr id="607" name="Oval 606">
                    <a:extLst>
                      <a:ext uri="{FF2B5EF4-FFF2-40B4-BE49-F238E27FC236}">
                        <a16:creationId xmlns:a16="http://schemas.microsoft.com/office/drawing/2014/main" id="{32BED90D-5871-54DC-2CFF-83232B092C25}"/>
                      </a:ext>
                    </a:extLst>
                  </p:cNvPr>
                  <p:cNvSpPr/>
                  <p:nvPr/>
                </p:nvSpPr>
                <p:spPr>
                  <a:xfrm>
                    <a:off x="6622947" y="4762757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608" name="Oval 607">
                    <a:extLst>
                      <a:ext uri="{FF2B5EF4-FFF2-40B4-BE49-F238E27FC236}">
                        <a16:creationId xmlns:a16="http://schemas.microsoft.com/office/drawing/2014/main" id="{4C7AC600-9E1E-F40A-5A7E-2B1226AF6DB5}"/>
                      </a:ext>
                    </a:extLst>
                  </p:cNvPr>
                  <p:cNvSpPr/>
                  <p:nvPr/>
                </p:nvSpPr>
                <p:spPr>
                  <a:xfrm>
                    <a:off x="6749711" y="4854457"/>
                    <a:ext cx="230650" cy="238336"/>
                  </a:xfrm>
                  <a:prstGeom prst="ellipse">
                    <a:avLst/>
                  </a:prstGeom>
                  <a:solidFill>
                    <a:schemeClr val="tx1"/>
                  </a:solidFill>
                  <a:ln w="3175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609" name="Oval 608">
                    <a:extLst>
                      <a:ext uri="{FF2B5EF4-FFF2-40B4-BE49-F238E27FC236}">
                        <a16:creationId xmlns:a16="http://schemas.microsoft.com/office/drawing/2014/main" id="{A8EDEC51-9BCA-4C70-3299-B123B95596AC}"/>
                      </a:ext>
                    </a:extLst>
                  </p:cNvPr>
                  <p:cNvSpPr/>
                  <p:nvPr/>
                </p:nvSpPr>
                <p:spPr>
                  <a:xfrm>
                    <a:off x="6754530" y="4896327"/>
                    <a:ext cx="117550" cy="106811"/>
                  </a:xfrm>
                  <a:prstGeom prst="ellipse">
                    <a:avLst/>
                  </a:prstGeom>
                  <a:solidFill>
                    <a:schemeClr val="bg2">
                      <a:lumMod val="10000"/>
                    </a:schemeClr>
                  </a:solidFill>
                  <a:ln w="317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610" name="Oval 609">
                    <a:extLst>
                      <a:ext uri="{FF2B5EF4-FFF2-40B4-BE49-F238E27FC236}">
                        <a16:creationId xmlns:a16="http://schemas.microsoft.com/office/drawing/2014/main" id="{40E2AB72-1906-70A8-B847-F83D5142CB4A}"/>
                      </a:ext>
                    </a:extLst>
                  </p:cNvPr>
                  <p:cNvSpPr/>
                  <p:nvPr/>
                </p:nvSpPr>
                <p:spPr>
                  <a:xfrm>
                    <a:off x="6589532" y="4937999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611" name="Oval 610">
                    <a:extLst>
                      <a:ext uri="{FF2B5EF4-FFF2-40B4-BE49-F238E27FC236}">
                        <a16:creationId xmlns:a16="http://schemas.microsoft.com/office/drawing/2014/main" id="{E4264A16-3405-D711-4883-EF5E1A7FA46C}"/>
                      </a:ext>
                    </a:extLst>
                  </p:cNvPr>
                  <p:cNvSpPr/>
                  <p:nvPr/>
                </p:nvSpPr>
                <p:spPr>
                  <a:xfrm>
                    <a:off x="6668832" y="5089662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612" name="Oval 611">
                    <a:extLst>
                      <a:ext uri="{FF2B5EF4-FFF2-40B4-BE49-F238E27FC236}">
                        <a16:creationId xmlns:a16="http://schemas.microsoft.com/office/drawing/2014/main" id="{D4307184-0827-C138-C1BF-9BFEBEA1431B}"/>
                      </a:ext>
                    </a:extLst>
                  </p:cNvPr>
                  <p:cNvSpPr/>
                  <p:nvPr/>
                </p:nvSpPr>
                <p:spPr>
                  <a:xfrm>
                    <a:off x="6767958" y="4972006"/>
                    <a:ext cx="117550" cy="106811"/>
                  </a:xfrm>
                  <a:prstGeom prst="ellipse">
                    <a:avLst/>
                  </a:prstGeom>
                  <a:solidFill>
                    <a:schemeClr val="bg2">
                      <a:lumMod val="10000"/>
                    </a:schemeClr>
                  </a:solidFill>
                  <a:ln w="317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613" name="Oval 612">
                    <a:extLst>
                      <a:ext uri="{FF2B5EF4-FFF2-40B4-BE49-F238E27FC236}">
                        <a16:creationId xmlns:a16="http://schemas.microsoft.com/office/drawing/2014/main" id="{C39F3840-0452-CD85-9062-611A1D432200}"/>
                      </a:ext>
                    </a:extLst>
                  </p:cNvPr>
                  <p:cNvSpPr/>
                  <p:nvPr/>
                </p:nvSpPr>
                <p:spPr>
                  <a:xfrm>
                    <a:off x="6949922" y="4799233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614" name="Oval 613">
                    <a:extLst>
                      <a:ext uri="{FF2B5EF4-FFF2-40B4-BE49-F238E27FC236}">
                        <a16:creationId xmlns:a16="http://schemas.microsoft.com/office/drawing/2014/main" id="{E0B2BC47-9253-C219-F6D4-FB578A2DDEA4}"/>
                      </a:ext>
                    </a:extLst>
                  </p:cNvPr>
                  <p:cNvSpPr/>
                  <p:nvPr/>
                </p:nvSpPr>
                <p:spPr>
                  <a:xfrm>
                    <a:off x="6801245" y="4698800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615" name="Oval 614">
                    <a:extLst>
                      <a:ext uri="{FF2B5EF4-FFF2-40B4-BE49-F238E27FC236}">
                        <a16:creationId xmlns:a16="http://schemas.microsoft.com/office/drawing/2014/main" id="{76603F37-8B22-A3EA-5AF7-CE563A95F241}"/>
                      </a:ext>
                    </a:extLst>
                  </p:cNvPr>
                  <p:cNvSpPr/>
                  <p:nvPr/>
                </p:nvSpPr>
                <p:spPr>
                  <a:xfrm>
                    <a:off x="6971764" y="4978881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616" name="Oval 615">
                    <a:extLst>
                      <a:ext uri="{FF2B5EF4-FFF2-40B4-BE49-F238E27FC236}">
                        <a16:creationId xmlns:a16="http://schemas.microsoft.com/office/drawing/2014/main" id="{A3FD5280-1015-D063-049E-779FA47490F8}"/>
                      </a:ext>
                    </a:extLst>
                  </p:cNvPr>
                  <p:cNvSpPr/>
                  <p:nvPr/>
                </p:nvSpPr>
                <p:spPr>
                  <a:xfrm>
                    <a:off x="6837578" y="5097388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</p:grpSp>
            <p:sp>
              <p:nvSpPr>
                <p:cNvPr id="605" name="Oval 604">
                  <a:extLst>
                    <a:ext uri="{FF2B5EF4-FFF2-40B4-BE49-F238E27FC236}">
                      <a16:creationId xmlns:a16="http://schemas.microsoft.com/office/drawing/2014/main" id="{3D110A71-7C8E-DBD9-9DA0-7F46885BEE95}"/>
                    </a:ext>
                  </a:extLst>
                </p:cNvPr>
                <p:cNvSpPr/>
                <p:nvPr/>
              </p:nvSpPr>
              <p:spPr>
                <a:xfrm>
                  <a:off x="5905816" y="5024425"/>
                  <a:ext cx="75516" cy="65331"/>
                </a:xfrm>
                <a:prstGeom prst="ellipse">
                  <a:avLst/>
                </a:prstGeom>
                <a:solidFill>
                  <a:schemeClr val="bg2">
                    <a:lumMod val="10000"/>
                  </a:schemeClr>
                </a:solidFill>
                <a:ln w="31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154" dirty="0"/>
                </a:p>
              </p:txBody>
            </p:sp>
            <p:sp>
              <p:nvSpPr>
                <p:cNvPr id="606" name="Oval 605">
                  <a:extLst>
                    <a:ext uri="{FF2B5EF4-FFF2-40B4-BE49-F238E27FC236}">
                      <a16:creationId xmlns:a16="http://schemas.microsoft.com/office/drawing/2014/main" id="{BF5DBDD5-8B30-8322-88BA-8B483E56A5F1}"/>
                    </a:ext>
                  </a:extLst>
                </p:cNvPr>
                <p:cNvSpPr/>
                <p:nvPr/>
              </p:nvSpPr>
              <p:spPr>
                <a:xfrm>
                  <a:off x="5910754" y="4972525"/>
                  <a:ext cx="69022" cy="62175"/>
                </a:xfrm>
                <a:prstGeom prst="ellipse">
                  <a:avLst/>
                </a:prstGeom>
                <a:solidFill>
                  <a:schemeClr val="bg2">
                    <a:lumMod val="10000"/>
                  </a:schemeClr>
                </a:solidFill>
                <a:ln w="31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154" dirty="0"/>
                </a:p>
              </p:txBody>
            </p:sp>
          </p:grpSp>
          <p:grpSp>
            <p:nvGrpSpPr>
              <p:cNvPr id="581" name="Group 580">
                <a:extLst>
                  <a:ext uri="{FF2B5EF4-FFF2-40B4-BE49-F238E27FC236}">
                    <a16:creationId xmlns:a16="http://schemas.microsoft.com/office/drawing/2014/main" id="{D92A9198-3B7F-7EA2-645D-A50E7BDB1FDB}"/>
                  </a:ext>
                </a:extLst>
              </p:cNvPr>
              <p:cNvGrpSpPr/>
              <p:nvPr/>
            </p:nvGrpSpPr>
            <p:grpSpPr>
              <a:xfrm>
                <a:off x="8207150" y="4222198"/>
                <a:ext cx="237347" cy="250775"/>
                <a:chOff x="5744176" y="4861220"/>
                <a:chExt cx="350820" cy="351945"/>
              </a:xfrm>
            </p:grpSpPr>
            <p:grpSp>
              <p:nvGrpSpPr>
                <p:cNvPr id="591" name="Group 590">
                  <a:extLst>
                    <a:ext uri="{FF2B5EF4-FFF2-40B4-BE49-F238E27FC236}">
                      <a16:creationId xmlns:a16="http://schemas.microsoft.com/office/drawing/2014/main" id="{CCBD9EEA-6C77-3C2E-B10E-BABD136F1150}"/>
                    </a:ext>
                  </a:extLst>
                </p:cNvPr>
                <p:cNvGrpSpPr/>
                <p:nvPr/>
              </p:nvGrpSpPr>
              <p:grpSpPr>
                <a:xfrm>
                  <a:off x="5744176" y="4861220"/>
                  <a:ext cx="350820" cy="351945"/>
                  <a:chOff x="6589532" y="4698800"/>
                  <a:chExt cx="546097" cy="575403"/>
                </a:xfrm>
              </p:grpSpPr>
              <p:sp>
                <p:nvSpPr>
                  <p:cNvPr id="594" name="Oval 593">
                    <a:extLst>
                      <a:ext uri="{FF2B5EF4-FFF2-40B4-BE49-F238E27FC236}">
                        <a16:creationId xmlns:a16="http://schemas.microsoft.com/office/drawing/2014/main" id="{B8C7C44E-7FB3-A8AD-BCA0-A8D32BA8614D}"/>
                      </a:ext>
                    </a:extLst>
                  </p:cNvPr>
                  <p:cNvSpPr/>
                  <p:nvPr/>
                </p:nvSpPr>
                <p:spPr>
                  <a:xfrm>
                    <a:off x="6622947" y="4762757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595" name="Oval 594">
                    <a:extLst>
                      <a:ext uri="{FF2B5EF4-FFF2-40B4-BE49-F238E27FC236}">
                        <a16:creationId xmlns:a16="http://schemas.microsoft.com/office/drawing/2014/main" id="{0A15D8C1-11A3-B43F-7756-DE21C3682BCA}"/>
                      </a:ext>
                    </a:extLst>
                  </p:cNvPr>
                  <p:cNvSpPr/>
                  <p:nvPr/>
                </p:nvSpPr>
                <p:spPr>
                  <a:xfrm>
                    <a:off x="6749711" y="4854457"/>
                    <a:ext cx="230650" cy="238336"/>
                  </a:xfrm>
                  <a:prstGeom prst="ellipse">
                    <a:avLst/>
                  </a:prstGeom>
                  <a:solidFill>
                    <a:schemeClr val="tx1"/>
                  </a:solidFill>
                  <a:ln w="3175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596" name="Oval 595">
                    <a:extLst>
                      <a:ext uri="{FF2B5EF4-FFF2-40B4-BE49-F238E27FC236}">
                        <a16:creationId xmlns:a16="http://schemas.microsoft.com/office/drawing/2014/main" id="{E4D818F2-7D2C-C53A-F5C1-CE92DD38F586}"/>
                      </a:ext>
                    </a:extLst>
                  </p:cNvPr>
                  <p:cNvSpPr/>
                  <p:nvPr/>
                </p:nvSpPr>
                <p:spPr>
                  <a:xfrm>
                    <a:off x="6754530" y="4896327"/>
                    <a:ext cx="117550" cy="106811"/>
                  </a:xfrm>
                  <a:prstGeom prst="ellipse">
                    <a:avLst/>
                  </a:prstGeom>
                  <a:solidFill>
                    <a:schemeClr val="bg2">
                      <a:lumMod val="10000"/>
                    </a:schemeClr>
                  </a:solidFill>
                  <a:ln w="317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597" name="Oval 596">
                    <a:extLst>
                      <a:ext uri="{FF2B5EF4-FFF2-40B4-BE49-F238E27FC236}">
                        <a16:creationId xmlns:a16="http://schemas.microsoft.com/office/drawing/2014/main" id="{CEBB7504-27CE-52DE-404A-31D11FF0F419}"/>
                      </a:ext>
                    </a:extLst>
                  </p:cNvPr>
                  <p:cNvSpPr/>
                  <p:nvPr/>
                </p:nvSpPr>
                <p:spPr>
                  <a:xfrm>
                    <a:off x="6589532" y="4937999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598" name="Oval 597">
                    <a:extLst>
                      <a:ext uri="{FF2B5EF4-FFF2-40B4-BE49-F238E27FC236}">
                        <a16:creationId xmlns:a16="http://schemas.microsoft.com/office/drawing/2014/main" id="{38486F69-2385-E009-4047-BD25DB785BBF}"/>
                      </a:ext>
                    </a:extLst>
                  </p:cNvPr>
                  <p:cNvSpPr/>
                  <p:nvPr/>
                </p:nvSpPr>
                <p:spPr>
                  <a:xfrm>
                    <a:off x="6668832" y="5089662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599" name="Oval 598">
                    <a:extLst>
                      <a:ext uri="{FF2B5EF4-FFF2-40B4-BE49-F238E27FC236}">
                        <a16:creationId xmlns:a16="http://schemas.microsoft.com/office/drawing/2014/main" id="{83058378-9126-D9FB-75B8-A745365962A8}"/>
                      </a:ext>
                    </a:extLst>
                  </p:cNvPr>
                  <p:cNvSpPr/>
                  <p:nvPr/>
                </p:nvSpPr>
                <p:spPr>
                  <a:xfrm>
                    <a:off x="6767958" y="4972006"/>
                    <a:ext cx="117550" cy="106811"/>
                  </a:xfrm>
                  <a:prstGeom prst="ellipse">
                    <a:avLst/>
                  </a:prstGeom>
                  <a:solidFill>
                    <a:schemeClr val="bg2">
                      <a:lumMod val="10000"/>
                    </a:schemeClr>
                  </a:solidFill>
                  <a:ln w="317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600" name="Oval 599">
                    <a:extLst>
                      <a:ext uri="{FF2B5EF4-FFF2-40B4-BE49-F238E27FC236}">
                        <a16:creationId xmlns:a16="http://schemas.microsoft.com/office/drawing/2014/main" id="{0AF8AD64-74BF-CA78-32A2-5FF3C4C5C3F8}"/>
                      </a:ext>
                    </a:extLst>
                  </p:cNvPr>
                  <p:cNvSpPr/>
                  <p:nvPr/>
                </p:nvSpPr>
                <p:spPr>
                  <a:xfrm>
                    <a:off x="6949922" y="4799233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601" name="Oval 600">
                    <a:extLst>
                      <a:ext uri="{FF2B5EF4-FFF2-40B4-BE49-F238E27FC236}">
                        <a16:creationId xmlns:a16="http://schemas.microsoft.com/office/drawing/2014/main" id="{A4147923-6214-D40E-85E5-794A4FB28490}"/>
                      </a:ext>
                    </a:extLst>
                  </p:cNvPr>
                  <p:cNvSpPr/>
                  <p:nvPr/>
                </p:nvSpPr>
                <p:spPr>
                  <a:xfrm>
                    <a:off x="6801245" y="4698800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602" name="Oval 601">
                    <a:extLst>
                      <a:ext uri="{FF2B5EF4-FFF2-40B4-BE49-F238E27FC236}">
                        <a16:creationId xmlns:a16="http://schemas.microsoft.com/office/drawing/2014/main" id="{BE8D19CD-1E62-C6E6-6DD9-98B0849BE3E0}"/>
                      </a:ext>
                    </a:extLst>
                  </p:cNvPr>
                  <p:cNvSpPr/>
                  <p:nvPr/>
                </p:nvSpPr>
                <p:spPr>
                  <a:xfrm>
                    <a:off x="6971764" y="4978881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  <p:sp>
                <p:nvSpPr>
                  <p:cNvPr id="603" name="Oval 602">
                    <a:extLst>
                      <a:ext uri="{FF2B5EF4-FFF2-40B4-BE49-F238E27FC236}">
                        <a16:creationId xmlns:a16="http://schemas.microsoft.com/office/drawing/2014/main" id="{9ACF0CD4-03BE-8895-9CAB-F0DB7785E774}"/>
                      </a:ext>
                    </a:extLst>
                  </p:cNvPr>
                  <p:cNvSpPr/>
                  <p:nvPr/>
                </p:nvSpPr>
                <p:spPr>
                  <a:xfrm>
                    <a:off x="6837578" y="5097388"/>
                    <a:ext cx="163865" cy="176815"/>
                  </a:xfrm>
                  <a:prstGeom prst="ellipse">
                    <a:avLst/>
                  </a:prstGeom>
                  <a:solidFill>
                    <a:srgbClr val="00B0F0"/>
                  </a:solidFill>
                  <a:ln w="63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sz="1154" dirty="0"/>
                  </a:p>
                </p:txBody>
              </p:sp>
            </p:grpSp>
            <p:sp>
              <p:nvSpPr>
                <p:cNvPr id="592" name="Oval 591">
                  <a:extLst>
                    <a:ext uri="{FF2B5EF4-FFF2-40B4-BE49-F238E27FC236}">
                      <a16:creationId xmlns:a16="http://schemas.microsoft.com/office/drawing/2014/main" id="{162BDC8E-31AA-EC6F-D08D-D75BEF34BAC8}"/>
                    </a:ext>
                  </a:extLst>
                </p:cNvPr>
                <p:cNvSpPr/>
                <p:nvPr/>
              </p:nvSpPr>
              <p:spPr>
                <a:xfrm>
                  <a:off x="5905816" y="5024425"/>
                  <a:ext cx="75516" cy="65331"/>
                </a:xfrm>
                <a:prstGeom prst="ellipse">
                  <a:avLst/>
                </a:prstGeom>
                <a:solidFill>
                  <a:schemeClr val="bg2">
                    <a:lumMod val="10000"/>
                  </a:schemeClr>
                </a:solidFill>
                <a:ln w="31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154" dirty="0"/>
                </a:p>
              </p:txBody>
            </p:sp>
            <p:sp>
              <p:nvSpPr>
                <p:cNvPr id="593" name="Oval 592">
                  <a:extLst>
                    <a:ext uri="{FF2B5EF4-FFF2-40B4-BE49-F238E27FC236}">
                      <a16:creationId xmlns:a16="http://schemas.microsoft.com/office/drawing/2014/main" id="{3630C07E-0413-2443-BF6E-875B22C4F54E}"/>
                    </a:ext>
                  </a:extLst>
                </p:cNvPr>
                <p:cNvSpPr/>
                <p:nvPr/>
              </p:nvSpPr>
              <p:spPr>
                <a:xfrm>
                  <a:off x="5910754" y="4972525"/>
                  <a:ext cx="69022" cy="62175"/>
                </a:xfrm>
                <a:prstGeom prst="ellipse">
                  <a:avLst/>
                </a:prstGeom>
                <a:solidFill>
                  <a:schemeClr val="bg2">
                    <a:lumMod val="10000"/>
                  </a:schemeClr>
                </a:solidFill>
                <a:ln w="31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sz="1154" dirty="0"/>
                </a:p>
              </p:txBody>
            </p:sp>
          </p:grpSp>
          <p:cxnSp>
            <p:nvCxnSpPr>
              <p:cNvPr id="582" name="Straight Arrow Connector 581">
                <a:extLst>
                  <a:ext uri="{FF2B5EF4-FFF2-40B4-BE49-F238E27FC236}">
                    <a16:creationId xmlns:a16="http://schemas.microsoft.com/office/drawing/2014/main" id="{D9B34C81-68A0-1EFC-D786-39694EC8AE1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759357" y="5280893"/>
                <a:ext cx="98187" cy="652304"/>
              </a:xfrm>
              <a:prstGeom prst="straightConnector1">
                <a:avLst/>
              </a:prstGeom>
              <a:ln w="28575">
                <a:solidFill>
                  <a:srgbClr val="00206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3" name="Straight Arrow Connector 582">
                <a:extLst>
                  <a:ext uri="{FF2B5EF4-FFF2-40B4-BE49-F238E27FC236}">
                    <a16:creationId xmlns:a16="http://schemas.microsoft.com/office/drawing/2014/main" id="{F4BC715F-4B92-F742-55AA-F065F2832C8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8031649" y="4507132"/>
                <a:ext cx="209604" cy="1344536"/>
              </a:xfrm>
              <a:prstGeom prst="straightConnector1">
                <a:avLst/>
              </a:prstGeom>
              <a:ln w="28575">
                <a:solidFill>
                  <a:srgbClr val="00206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84" name="TextBox 583">
                <a:extLst>
                  <a:ext uri="{FF2B5EF4-FFF2-40B4-BE49-F238E27FC236}">
                    <a16:creationId xmlns:a16="http://schemas.microsoft.com/office/drawing/2014/main" id="{BDA0C597-7643-774F-D796-CEEAAE271858}"/>
                  </a:ext>
                </a:extLst>
              </p:cNvPr>
              <p:cNvSpPr txBox="1"/>
              <p:nvPr/>
            </p:nvSpPr>
            <p:spPr>
              <a:xfrm>
                <a:off x="7092524" y="3879507"/>
                <a:ext cx="1757502" cy="3537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IN" sz="77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Micelle Formation</a:t>
                </a:r>
              </a:p>
            </p:txBody>
          </p:sp>
          <p:cxnSp>
            <p:nvCxnSpPr>
              <p:cNvPr id="585" name="Straight Arrow Connector 584">
                <a:extLst>
                  <a:ext uri="{FF2B5EF4-FFF2-40B4-BE49-F238E27FC236}">
                    <a16:creationId xmlns:a16="http://schemas.microsoft.com/office/drawing/2014/main" id="{3A835C94-2D05-DD55-EADA-760ABC6E4ABA}"/>
                  </a:ext>
                </a:extLst>
              </p:cNvPr>
              <p:cNvCxnSpPr>
                <a:cxnSpLocks/>
                <a:stCxn id="507" idx="8"/>
              </p:cNvCxnSpPr>
              <p:nvPr/>
            </p:nvCxnSpPr>
            <p:spPr>
              <a:xfrm flipH="1">
                <a:off x="4047181" y="5173543"/>
                <a:ext cx="102696" cy="731609"/>
              </a:xfrm>
              <a:prstGeom prst="straightConnector1">
                <a:avLst/>
              </a:prstGeom>
              <a:ln w="28575">
                <a:solidFill>
                  <a:srgbClr val="00206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6" name="Straight Arrow Connector 585">
                <a:extLst>
                  <a:ext uri="{FF2B5EF4-FFF2-40B4-BE49-F238E27FC236}">
                    <a16:creationId xmlns:a16="http://schemas.microsoft.com/office/drawing/2014/main" id="{292F4533-2A7D-C8DA-0821-92635DD1839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220841" y="5205671"/>
                <a:ext cx="260307" cy="659870"/>
              </a:xfrm>
              <a:prstGeom prst="straightConnector1">
                <a:avLst/>
              </a:prstGeom>
              <a:ln w="28575">
                <a:solidFill>
                  <a:srgbClr val="00206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7" name="Straight Arrow Connector 586">
                <a:extLst>
                  <a:ext uri="{FF2B5EF4-FFF2-40B4-BE49-F238E27FC236}">
                    <a16:creationId xmlns:a16="http://schemas.microsoft.com/office/drawing/2014/main" id="{E96AD62A-BFBC-E550-B47A-AB56D09E16A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58963" y="4377944"/>
                <a:ext cx="131659" cy="1520610"/>
              </a:xfrm>
              <a:prstGeom prst="straightConnector1">
                <a:avLst/>
              </a:prstGeom>
              <a:ln w="28575">
                <a:solidFill>
                  <a:srgbClr val="00206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88" name="TextBox 587">
                <a:extLst>
                  <a:ext uri="{FF2B5EF4-FFF2-40B4-BE49-F238E27FC236}">
                    <a16:creationId xmlns:a16="http://schemas.microsoft.com/office/drawing/2014/main" id="{38C81B5B-CC05-2704-DE20-2F6E9FB48A5B}"/>
                  </a:ext>
                </a:extLst>
              </p:cNvPr>
              <p:cNvSpPr txBox="1"/>
              <p:nvPr/>
            </p:nvSpPr>
            <p:spPr>
              <a:xfrm>
                <a:off x="1340497" y="4080628"/>
                <a:ext cx="1077422" cy="3867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IN" sz="898" b="1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Crude oil</a:t>
                </a:r>
              </a:p>
            </p:txBody>
          </p:sp>
          <p:sp>
            <p:nvSpPr>
              <p:cNvPr id="589" name="TextBox 588">
                <a:extLst>
                  <a:ext uri="{FF2B5EF4-FFF2-40B4-BE49-F238E27FC236}">
                    <a16:creationId xmlns:a16="http://schemas.microsoft.com/office/drawing/2014/main" id="{A63660FA-4E36-F09A-7F6B-9935B420D1F0}"/>
                  </a:ext>
                </a:extLst>
              </p:cNvPr>
              <p:cNvSpPr txBox="1"/>
              <p:nvPr/>
            </p:nvSpPr>
            <p:spPr>
              <a:xfrm>
                <a:off x="2341420" y="3594699"/>
                <a:ext cx="1155790" cy="6185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IN" sz="898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Higher recovery</a:t>
                </a:r>
              </a:p>
            </p:txBody>
          </p:sp>
          <p:sp>
            <p:nvSpPr>
              <p:cNvPr id="590" name="TextBox 589">
                <a:extLst>
                  <a:ext uri="{FF2B5EF4-FFF2-40B4-BE49-F238E27FC236}">
                    <a16:creationId xmlns:a16="http://schemas.microsoft.com/office/drawing/2014/main" id="{6784260B-8F1F-17E2-E469-CFE53E76AFBE}"/>
                  </a:ext>
                </a:extLst>
              </p:cNvPr>
              <p:cNvSpPr txBox="1"/>
              <p:nvPr/>
            </p:nvSpPr>
            <p:spPr>
              <a:xfrm>
                <a:off x="5427200" y="3623274"/>
                <a:ext cx="1228440" cy="6185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IN" sz="898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Highest recovery</a:t>
                </a:r>
              </a:p>
            </p:txBody>
          </p:sp>
        </p:grp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69EE8204-F4D4-7F7E-BE3B-30F7C296345E}"/>
                </a:ext>
              </a:extLst>
            </p:cNvPr>
            <p:cNvSpPr/>
            <p:nvPr/>
          </p:nvSpPr>
          <p:spPr>
            <a:xfrm rot="13166577">
              <a:off x="9470356" y="3588017"/>
              <a:ext cx="165599" cy="163201"/>
            </a:xfrm>
            <a:custGeom>
              <a:avLst/>
              <a:gdLst>
                <a:gd name="connsiteX0" fmla="*/ 47978 w 91180"/>
                <a:gd name="connsiteY0" fmla="*/ 11873 h 91558"/>
                <a:gd name="connsiteX1" fmla="*/ 31045 w 91180"/>
                <a:gd name="connsiteY1" fmla="*/ 20339 h 91558"/>
                <a:gd name="connsiteX2" fmla="*/ 25400 w 91180"/>
                <a:gd name="connsiteY2" fmla="*/ 28806 h 91558"/>
                <a:gd name="connsiteX3" fmla="*/ 11289 w 91180"/>
                <a:gd name="connsiteY3" fmla="*/ 37273 h 91558"/>
                <a:gd name="connsiteX4" fmla="*/ 0 w 91180"/>
                <a:gd name="connsiteY4" fmla="*/ 48562 h 91558"/>
                <a:gd name="connsiteX5" fmla="*/ 5645 w 91180"/>
                <a:gd name="connsiteY5" fmla="*/ 82428 h 91558"/>
                <a:gd name="connsiteX6" fmla="*/ 19756 w 91180"/>
                <a:gd name="connsiteY6" fmla="*/ 90895 h 91558"/>
                <a:gd name="connsiteX7" fmla="*/ 28223 w 91180"/>
                <a:gd name="connsiteY7" fmla="*/ 59850 h 91558"/>
                <a:gd name="connsiteX8" fmla="*/ 36689 w 91180"/>
                <a:gd name="connsiteY8" fmla="*/ 57028 h 91558"/>
                <a:gd name="connsiteX9" fmla="*/ 50800 w 91180"/>
                <a:gd name="connsiteY9" fmla="*/ 51384 h 91558"/>
                <a:gd name="connsiteX10" fmla="*/ 73378 w 91180"/>
                <a:gd name="connsiteY10" fmla="*/ 42917 h 91558"/>
                <a:gd name="connsiteX11" fmla="*/ 84667 w 91180"/>
                <a:gd name="connsiteY11" fmla="*/ 37273 h 91558"/>
                <a:gd name="connsiteX12" fmla="*/ 87489 w 91180"/>
                <a:gd name="connsiteY12" fmla="*/ 9050 h 91558"/>
                <a:gd name="connsiteX13" fmla="*/ 90312 w 91180"/>
                <a:gd name="connsiteY13" fmla="*/ 584 h 91558"/>
                <a:gd name="connsiteX14" fmla="*/ 62089 w 91180"/>
                <a:gd name="connsiteY14" fmla="*/ 3406 h 91558"/>
                <a:gd name="connsiteX15" fmla="*/ 50800 w 91180"/>
                <a:gd name="connsiteY15" fmla="*/ 9050 h 91558"/>
                <a:gd name="connsiteX16" fmla="*/ 45156 w 91180"/>
                <a:gd name="connsiteY16" fmla="*/ 14695 h 91558"/>
                <a:gd name="connsiteX17" fmla="*/ 47978 w 91180"/>
                <a:gd name="connsiteY17" fmla="*/ 11873 h 91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1180" h="91558">
                  <a:moveTo>
                    <a:pt x="47978" y="11873"/>
                  </a:moveTo>
                  <a:cubicBezTo>
                    <a:pt x="45626" y="12814"/>
                    <a:pt x="36093" y="16553"/>
                    <a:pt x="31045" y="20339"/>
                  </a:cubicBezTo>
                  <a:cubicBezTo>
                    <a:pt x="28331" y="22374"/>
                    <a:pt x="27975" y="26598"/>
                    <a:pt x="25400" y="28806"/>
                  </a:cubicBezTo>
                  <a:cubicBezTo>
                    <a:pt x="21235" y="32376"/>
                    <a:pt x="15619" y="33905"/>
                    <a:pt x="11289" y="37273"/>
                  </a:cubicBezTo>
                  <a:cubicBezTo>
                    <a:pt x="7088" y="40540"/>
                    <a:pt x="3763" y="44799"/>
                    <a:pt x="0" y="48562"/>
                  </a:cubicBezTo>
                  <a:cubicBezTo>
                    <a:pt x="1882" y="59851"/>
                    <a:pt x="805" y="72057"/>
                    <a:pt x="5645" y="82428"/>
                  </a:cubicBezTo>
                  <a:cubicBezTo>
                    <a:pt x="7965" y="87399"/>
                    <a:pt x="14993" y="93617"/>
                    <a:pt x="19756" y="90895"/>
                  </a:cubicBezTo>
                  <a:cubicBezTo>
                    <a:pt x="29583" y="85280"/>
                    <a:pt x="21973" y="67662"/>
                    <a:pt x="28223" y="59850"/>
                  </a:cubicBezTo>
                  <a:cubicBezTo>
                    <a:pt x="30081" y="57527"/>
                    <a:pt x="33904" y="58072"/>
                    <a:pt x="36689" y="57028"/>
                  </a:cubicBezTo>
                  <a:cubicBezTo>
                    <a:pt x="41432" y="55249"/>
                    <a:pt x="46057" y="53163"/>
                    <a:pt x="50800" y="51384"/>
                  </a:cubicBezTo>
                  <a:cubicBezTo>
                    <a:pt x="65701" y="45796"/>
                    <a:pt x="53732" y="51649"/>
                    <a:pt x="73378" y="42917"/>
                  </a:cubicBezTo>
                  <a:cubicBezTo>
                    <a:pt x="77222" y="41208"/>
                    <a:pt x="80904" y="39154"/>
                    <a:pt x="84667" y="37273"/>
                  </a:cubicBezTo>
                  <a:cubicBezTo>
                    <a:pt x="85608" y="27865"/>
                    <a:pt x="86051" y="18395"/>
                    <a:pt x="87489" y="9050"/>
                  </a:cubicBezTo>
                  <a:cubicBezTo>
                    <a:pt x="87941" y="6110"/>
                    <a:pt x="93216" y="1229"/>
                    <a:pt x="90312" y="584"/>
                  </a:cubicBezTo>
                  <a:cubicBezTo>
                    <a:pt x="81083" y="-1467"/>
                    <a:pt x="71497" y="2465"/>
                    <a:pt x="62089" y="3406"/>
                  </a:cubicBezTo>
                  <a:cubicBezTo>
                    <a:pt x="58326" y="5287"/>
                    <a:pt x="54300" y="6716"/>
                    <a:pt x="50800" y="9050"/>
                  </a:cubicBezTo>
                  <a:cubicBezTo>
                    <a:pt x="48586" y="10526"/>
                    <a:pt x="47466" y="13375"/>
                    <a:pt x="45156" y="14695"/>
                  </a:cubicBezTo>
                  <a:cubicBezTo>
                    <a:pt x="40758" y="17208"/>
                    <a:pt x="50330" y="10932"/>
                    <a:pt x="47978" y="11873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4C7B1FB2-E811-CB9C-96D6-3E781DB883B0}"/>
                </a:ext>
              </a:extLst>
            </p:cNvPr>
            <p:cNvSpPr/>
            <p:nvPr/>
          </p:nvSpPr>
          <p:spPr>
            <a:xfrm>
              <a:off x="10023444" y="3322257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5B6AF9F9-A4C3-87AB-C6D0-5FA0E99FAF0E}"/>
                </a:ext>
              </a:extLst>
            </p:cNvPr>
            <p:cNvSpPr/>
            <p:nvPr/>
          </p:nvSpPr>
          <p:spPr>
            <a:xfrm rot="4305906">
              <a:off x="10063606" y="3422888"/>
              <a:ext cx="80326" cy="56445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4EB4D031-6D92-E4AE-966D-ED1616C3EA44}"/>
                </a:ext>
              </a:extLst>
            </p:cNvPr>
            <p:cNvSpPr/>
            <p:nvPr/>
          </p:nvSpPr>
          <p:spPr>
            <a:xfrm rot="3524185">
              <a:off x="10037120" y="3692277"/>
              <a:ext cx="80326" cy="77198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34C6BA54-0ABC-F0CB-CBD9-0D50383848F2}"/>
                </a:ext>
              </a:extLst>
            </p:cNvPr>
            <p:cNvSpPr/>
            <p:nvPr/>
          </p:nvSpPr>
          <p:spPr>
            <a:xfrm rot="4785965">
              <a:off x="10082197" y="3605854"/>
              <a:ext cx="80326" cy="74245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4CAAF480-B75A-1D04-6216-2C9230A16256}"/>
                </a:ext>
              </a:extLst>
            </p:cNvPr>
            <p:cNvSpPr/>
            <p:nvPr/>
          </p:nvSpPr>
          <p:spPr>
            <a:xfrm rot="16476398">
              <a:off x="9588617" y="3498089"/>
              <a:ext cx="80326" cy="56445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5C02AA46-6498-9CCC-E1EB-C62B8D7FEFF2}"/>
                </a:ext>
              </a:extLst>
            </p:cNvPr>
            <p:cNvSpPr/>
            <p:nvPr/>
          </p:nvSpPr>
          <p:spPr>
            <a:xfrm>
              <a:off x="10085704" y="3024446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672DF9CC-EEA5-B7E1-F752-F0780E89AC5F}"/>
                </a:ext>
              </a:extLst>
            </p:cNvPr>
            <p:cNvSpPr/>
            <p:nvPr/>
          </p:nvSpPr>
          <p:spPr>
            <a:xfrm>
              <a:off x="9628779" y="3445731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5A170E4C-29FF-5031-F39D-2DEB111F61A4}"/>
                </a:ext>
              </a:extLst>
            </p:cNvPr>
            <p:cNvSpPr/>
            <p:nvPr/>
          </p:nvSpPr>
          <p:spPr>
            <a:xfrm>
              <a:off x="9964150" y="3024446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D5D6F1EE-0821-460E-45A4-17B4CD9CD1B3}"/>
                </a:ext>
              </a:extLst>
            </p:cNvPr>
            <p:cNvSpPr/>
            <p:nvPr/>
          </p:nvSpPr>
          <p:spPr>
            <a:xfrm>
              <a:off x="9123834" y="3582298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50FE90DD-CD87-7370-0BFC-924AD77484EF}"/>
                </a:ext>
              </a:extLst>
            </p:cNvPr>
            <p:cNvSpPr/>
            <p:nvPr/>
          </p:nvSpPr>
          <p:spPr>
            <a:xfrm>
              <a:off x="10075252" y="3766671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C91F257D-E723-7081-14B5-46638F0BCBAF}"/>
                </a:ext>
              </a:extLst>
            </p:cNvPr>
            <p:cNvSpPr/>
            <p:nvPr/>
          </p:nvSpPr>
          <p:spPr>
            <a:xfrm>
              <a:off x="9262648" y="3679858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20685288-045C-D6DE-36D1-39503A4A9AC1}"/>
                </a:ext>
              </a:extLst>
            </p:cNvPr>
            <p:cNvSpPr/>
            <p:nvPr/>
          </p:nvSpPr>
          <p:spPr>
            <a:xfrm>
              <a:off x="10099708" y="3674431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DC511139-323F-C57B-3D5F-05FF7E5C17DB}"/>
                </a:ext>
              </a:extLst>
            </p:cNvPr>
            <p:cNvSpPr/>
            <p:nvPr/>
          </p:nvSpPr>
          <p:spPr>
            <a:xfrm>
              <a:off x="9368872" y="3632732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5A72B688-62AA-8E21-1267-476C935EE767}"/>
                </a:ext>
              </a:extLst>
            </p:cNvPr>
            <p:cNvSpPr/>
            <p:nvPr/>
          </p:nvSpPr>
          <p:spPr>
            <a:xfrm>
              <a:off x="10004312" y="3378703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C6D58506-1FAD-FEAE-4424-5E439C84EE90}"/>
                </a:ext>
              </a:extLst>
            </p:cNvPr>
            <p:cNvSpPr/>
            <p:nvPr/>
          </p:nvSpPr>
          <p:spPr>
            <a:xfrm>
              <a:off x="9517098" y="3569063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44614A77-3A2D-8037-296C-4931DEF108F0}"/>
                </a:ext>
              </a:extLst>
            </p:cNvPr>
            <p:cNvSpPr/>
            <p:nvPr/>
          </p:nvSpPr>
          <p:spPr>
            <a:xfrm>
              <a:off x="9637841" y="3604508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DDA296C1-B215-CA2B-4872-FB8FC5CB0A32}"/>
                </a:ext>
              </a:extLst>
            </p:cNvPr>
            <p:cNvSpPr/>
            <p:nvPr/>
          </p:nvSpPr>
          <p:spPr>
            <a:xfrm>
              <a:off x="8903169" y="3362699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FD8552A0-D44E-FE86-9F36-76535ED23937}"/>
                </a:ext>
              </a:extLst>
            </p:cNvPr>
            <p:cNvSpPr/>
            <p:nvPr/>
          </p:nvSpPr>
          <p:spPr>
            <a:xfrm>
              <a:off x="9123829" y="3400794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88851039-CB6B-A759-1C32-6892B5F3CD70}"/>
                </a:ext>
              </a:extLst>
            </p:cNvPr>
            <p:cNvSpPr/>
            <p:nvPr/>
          </p:nvSpPr>
          <p:spPr>
            <a:xfrm>
              <a:off x="10023439" y="2996221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4E4115FA-2499-D336-3251-2FEC1D83EF86}"/>
                </a:ext>
              </a:extLst>
            </p:cNvPr>
            <p:cNvSpPr/>
            <p:nvPr/>
          </p:nvSpPr>
          <p:spPr>
            <a:xfrm>
              <a:off x="9683088" y="3052666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4634554F-1535-E380-BA20-8C7AF6C4A909}"/>
                </a:ext>
              </a:extLst>
            </p:cNvPr>
            <p:cNvSpPr/>
            <p:nvPr/>
          </p:nvSpPr>
          <p:spPr>
            <a:xfrm>
              <a:off x="10140945" y="3597282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B22E2CA4-F3D7-60BA-1379-37978B286EA8}"/>
                </a:ext>
              </a:extLst>
            </p:cNvPr>
            <p:cNvSpPr/>
            <p:nvPr/>
          </p:nvSpPr>
          <p:spPr>
            <a:xfrm>
              <a:off x="10127918" y="3735045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F4C153A2-805C-FF17-9821-CB7CA97828A1}"/>
                </a:ext>
              </a:extLst>
            </p:cNvPr>
            <p:cNvSpPr/>
            <p:nvPr/>
          </p:nvSpPr>
          <p:spPr>
            <a:xfrm>
              <a:off x="9931035" y="3719507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01A711B0-EACA-BACD-1AB6-B428E2AB9778}"/>
                </a:ext>
              </a:extLst>
            </p:cNvPr>
            <p:cNvSpPr/>
            <p:nvPr/>
          </p:nvSpPr>
          <p:spPr>
            <a:xfrm>
              <a:off x="9962351" y="3674427"/>
              <a:ext cx="80325" cy="56446"/>
            </a:xfrm>
            <a:custGeom>
              <a:avLst/>
              <a:gdLst>
                <a:gd name="connsiteX0" fmla="*/ 3983 w 80325"/>
                <a:gd name="connsiteY0" fmla="*/ 14112 h 56445"/>
                <a:gd name="connsiteX1" fmla="*/ 15272 w 80325"/>
                <a:gd name="connsiteY1" fmla="*/ 47978 h 56445"/>
                <a:gd name="connsiteX2" fmla="*/ 20916 w 80325"/>
                <a:gd name="connsiteY2" fmla="*/ 53623 h 56445"/>
                <a:gd name="connsiteX3" fmla="*/ 37850 w 80325"/>
                <a:gd name="connsiteY3" fmla="*/ 56445 h 56445"/>
                <a:gd name="connsiteX4" fmla="*/ 74539 w 80325"/>
                <a:gd name="connsiteY4" fmla="*/ 50800 h 56445"/>
                <a:gd name="connsiteX5" fmla="*/ 80183 w 80325"/>
                <a:gd name="connsiteY5" fmla="*/ 42334 h 56445"/>
                <a:gd name="connsiteX6" fmla="*/ 77361 w 80325"/>
                <a:gd name="connsiteY6" fmla="*/ 0 h 56445"/>
                <a:gd name="connsiteX7" fmla="*/ 3983 w 80325"/>
                <a:gd name="connsiteY7" fmla="*/ 14112 h 56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0325" h="56445">
                  <a:moveTo>
                    <a:pt x="3983" y="14112"/>
                  </a:moveTo>
                  <a:cubicBezTo>
                    <a:pt x="-6365" y="22108"/>
                    <a:pt x="5621" y="35913"/>
                    <a:pt x="15272" y="47978"/>
                  </a:cubicBezTo>
                  <a:cubicBezTo>
                    <a:pt x="16934" y="50056"/>
                    <a:pt x="18425" y="52689"/>
                    <a:pt x="20916" y="53623"/>
                  </a:cubicBezTo>
                  <a:cubicBezTo>
                    <a:pt x="26274" y="55632"/>
                    <a:pt x="32205" y="55504"/>
                    <a:pt x="37850" y="56445"/>
                  </a:cubicBezTo>
                  <a:cubicBezTo>
                    <a:pt x="50080" y="54563"/>
                    <a:pt x="62800" y="54713"/>
                    <a:pt x="74539" y="50800"/>
                  </a:cubicBezTo>
                  <a:cubicBezTo>
                    <a:pt x="77757" y="49727"/>
                    <a:pt x="79995" y="45720"/>
                    <a:pt x="80183" y="42334"/>
                  </a:cubicBezTo>
                  <a:cubicBezTo>
                    <a:pt x="80967" y="28213"/>
                    <a:pt x="78302" y="14111"/>
                    <a:pt x="77361" y="0"/>
                  </a:cubicBezTo>
                  <a:cubicBezTo>
                    <a:pt x="13393" y="2908"/>
                    <a:pt x="14331" y="6116"/>
                    <a:pt x="3983" y="14112"/>
                  </a:cubicBez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 dirty="0"/>
            </a:p>
          </p:txBody>
        </p:sp>
        <p:sp>
          <p:nvSpPr>
            <p:cNvPr id="465" name="Oval 464">
              <a:extLst>
                <a:ext uri="{FF2B5EF4-FFF2-40B4-BE49-F238E27FC236}">
                  <a16:creationId xmlns:a16="http://schemas.microsoft.com/office/drawing/2014/main" id="{A92C2688-4AD2-D16E-F72A-6523170A2CC9}"/>
                </a:ext>
              </a:extLst>
            </p:cNvPr>
            <p:cNvSpPr/>
            <p:nvPr/>
          </p:nvSpPr>
          <p:spPr>
            <a:xfrm>
              <a:off x="10131111" y="3333238"/>
              <a:ext cx="83102" cy="78537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/>
            </a:p>
          </p:txBody>
        </p:sp>
        <p:sp>
          <p:nvSpPr>
            <p:cNvPr id="466" name="Oval 465">
              <a:extLst>
                <a:ext uri="{FF2B5EF4-FFF2-40B4-BE49-F238E27FC236}">
                  <a16:creationId xmlns:a16="http://schemas.microsoft.com/office/drawing/2014/main" id="{3AAEEDCB-F624-343C-1758-809D42E0F80D}"/>
                </a:ext>
              </a:extLst>
            </p:cNvPr>
            <p:cNvSpPr/>
            <p:nvPr/>
          </p:nvSpPr>
          <p:spPr>
            <a:xfrm>
              <a:off x="10013462" y="3606269"/>
              <a:ext cx="83102" cy="78537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/>
            </a:p>
          </p:txBody>
        </p:sp>
        <p:sp>
          <p:nvSpPr>
            <p:cNvPr id="467" name="Oval 466">
              <a:extLst>
                <a:ext uri="{FF2B5EF4-FFF2-40B4-BE49-F238E27FC236}">
                  <a16:creationId xmlns:a16="http://schemas.microsoft.com/office/drawing/2014/main" id="{03EFB26C-CB99-649F-C823-E841FF90916D}"/>
                </a:ext>
              </a:extLst>
            </p:cNvPr>
            <p:cNvSpPr/>
            <p:nvPr/>
          </p:nvSpPr>
          <p:spPr>
            <a:xfrm>
              <a:off x="9555869" y="3809028"/>
              <a:ext cx="83102" cy="78537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/>
            </a:p>
          </p:txBody>
        </p:sp>
        <p:sp>
          <p:nvSpPr>
            <p:cNvPr id="468" name="Oval 467">
              <a:extLst>
                <a:ext uri="{FF2B5EF4-FFF2-40B4-BE49-F238E27FC236}">
                  <a16:creationId xmlns:a16="http://schemas.microsoft.com/office/drawing/2014/main" id="{9E3D586B-E7F0-CF6F-6111-EE262C5EFF36}"/>
                </a:ext>
              </a:extLst>
            </p:cNvPr>
            <p:cNvSpPr/>
            <p:nvPr/>
          </p:nvSpPr>
          <p:spPr>
            <a:xfrm>
              <a:off x="10023446" y="3408342"/>
              <a:ext cx="83102" cy="78537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/>
            </a:p>
          </p:txBody>
        </p:sp>
        <p:sp>
          <p:nvSpPr>
            <p:cNvPr id="469" name="Oval 468">
              <a:extLst>
                <a:ext uri="{FF2B5EF4-FFF2-40B4-BE49-F238E27FC236}">
                  <a16:creationId xmlns:a16="http://schemas.microsoft.com/office/drawing/2014/main" id="{4471BE2D-4B4E-FEB6-1774-1B8BC2402E8F}"/>
                </a:ext>
              </a:extLst>
            </p:cNvPr>
            <p:cNvSpPr/>
            <p:nvPr/>
          </p:nvSpPr>
          <p:spPr>
            <a:xfrm>
              <a:off x="9665553" y="3502173"/>
              <a:ext cx="83102" cy="78537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/>
            </a:p>
          </p:txBody>
        </p:sp>
        <p:sp>
          <p:nvSpPr>
            <p:cNvPr id="470" name="Oval 469">
              <a:extLst>
                <a:ext uri="{FF2B5EF4-FFF2-40B4-BE49-F238E27FC236}">
                  <a16:creationId xmlns:a16="http://schemas.microsoft.com/office/drawing/2014/main" id="{AEBD11C7-346C-6537-57BD-19F7B7806E15}"/>
                </a:ext>
              </a:extLst>
            </p:cNvPr>
            <p:cNvSpPr/>
            <p:nvPr/>
          </p:nvSpPr>
          <p:spPr>
            <a:xfrm>
              <a:off x="9577078" y="3335763"/>
              <a:ext cx="83102" cy="78537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154"/>
            </a:p>
          </p:txBody>
        </p:sp>
      </p:grpSp>
      <p:pic>
        <p:nvPicPr>
          <p:cNvPr id="2" name="Picture 1" descr="A video game of a truck&#10;&#10;Description automatically generated with medium confidence">
            <a:extLst>
              <a:ext uri="{FF2B5EF4-FFF2-40B4-BE49-F238E27FC236}">
                <a16:creationId xmlns:a16="http://schemas.microsoft.com/office/drawing/2014/main" id="{01056A14-59E2-42F8-ECEF-2003A6112CE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9687" y="24003"/>
            <a:ext cx="3138128" cy="33911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EAB1645-5FF0-6F37-3D80-CF13D93326D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014" y="707776"/>
            <a:ext cx="565688" cy="5656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75D1986-86EE-9A03-E96D-2C40589E1DC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185" y="3109070"/>
            <a:ext cx="581766" cy="5817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A8A8A78-0FEC-3371-3DC5-A9AE682C34D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57" y="2257364"/>
            <a:ext cx="736211" cy="736211"/>
          </a:xfrm>
          <a:prstGeom prst="rect">
            <a:avLst/>
          </a:prstGeom>
        </p:spPr>
      </p:pic>
      <p:pic>
        <p:nvPicPr>
          <p:cNvPr id="623" name="Picture 622">
            <a:extLst>
              <a:ext uri="{FF2B5EF4-FFF2-40B4-BE49-F238E27FC236}">
                <a16:creationId xmlns:a16="http://schemas.microsoft.com/office/drawing/2014/main" id="{EB25F999-42E7-8BBD-803B-4E1F92DD401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44" y="1523611"/>
            <a:ext cx="565688" cy="565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955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EA20A5-F808-F3F3-A36F-86126BE4E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0BA940F7-BB74-B700-AF77-48CC2FEEEA1A}"/>
              </a:ext>
            </a:extLst>
          </p:cNvPr>
          <p:cNvSpPr txBox="1"/>
          <p:nvPr/>
        </p:nvSpPr>
        <p:spPr>
          <a:xfrm>
            <a:off x="951757" y="160631"/>
            <a:ext cx="270814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  <a:endParaRPr lang="en-IN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80E48C-323B-90E3-6E5E-36B9099E965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31464"/>
            <a:ext cx="1223300" cy="12265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84193B-7D27-13C3-C1FD-66EF67BAE3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825" y="86331"/>
            <a:ext cx="794932" cy="794932"/>
          </a:xfrm>
          <a:prstGeom prst="rect">
            <a:avLst/>
          </a:prstGeom>
        </p:spPr>
      </p:pic>
      <p:pic>
        <p:nvPicPr>
          <p:cNvPr id="4" name="vecteezy_oil-derrick-pumping-in-desert-landscape-on-a-sunny-day_72002609">
            <a:hlinkClick r:id="" action="ppaction://media"/>
            <a:extLst>
              <a:ext uri="{FF2B5EF4-FFF2-40B4-BE49-F238E27FC236}">
                <a16:creationId xmlns:a16="http://schemas.microsoft.com/office/drawing/2014/main" id="{2609CB06-D5BF-BE3C-E1CC-F0671F0D175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49515" y="860305"/>
            <a:ext cx="6285660" cy="3535684"/>
          </a:xfrm>
          <a:prstGeom prst="rect">
            <a:avLst/>
          </a:prstGeom>
        </p:spPr>
      </p:pic>
      <p:sp>
        <p:nvSpPr>
          <p:cNvPr id="5" name="AutoShape 4" descr="Guar Gum Powder Manufacturer, Supplier, Exporter from Pune">
            <a:extLst>
              <a:ext uri="{FF2B5EF4-FFF2-40B4-BE49-F238E27FC236}">
                <a16:creationId xmlns:a16="http://schemas.microsoft.com/office/drawing/2014/main" id="{C2245C9B-60A1-C0C3-6311-99D7F157F5A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9" name="AutoShape 6" descr="Guar Gum Powder Manufacturer, Supplier, Exporter from Pune">
            <a:extLst>
              <a:ext uri="{FF2B5EF4-FFF2-40B4-BE49-F238E27FC236}">
                <a16:creationId xmlns:a16="http://schemas.microsoft.com/office/drawing/2014/main" id="{A507032D-D3CB-20D4-0F84-B624C50470A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11" name="AutoShape 8" descr="Guar Gum Powder">
            <a:extLst>
              <a:ext uri="{FF2B5EF4-FFF2-40B4-BE49-F238E27FC236}">
                <a16:creationId xmlns:a16="http://schemas.microsoft.com/office/drawing/2014/main" id="{06F13F02-870C-BF9B-C196-90B49B35ADF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D282B31-C6F2-81CD-5EAA-837F8944C0E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646" t="16757" r="35536" b="45556"/>
          <a:stretch>
            <a:fillRect/>
          </a:stretch>
        </p:blipFill>
        <p:spPr>
          <a:xfrm>
            <a:off x="5160103" y="4502498"/>
            <a:ext cx="6875072" cy="232011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259105A-A1FD-2842-057F-DD5A86A45481}"/>
              </a:ext>
            </a:extLst>
          </p:cNvPr>
          <p:cNvSpPr/>
          <p:nvPr/>
        </p:nvSpPr>
        <p:spPr>
          <a:xfrm>
            <a:off x="59783" y="881262"/>
            <a:ext cx="5592690" cy="245228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IN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Development and Performance Evaluation of a Structurally Tailored Biopolymer Blend for Enhanced Oil Recovery</a:t>
            </a:r>
            <a:endParaRPr lang="en-IN" sz="32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83BAC580-C0C5-0372-B3F5-F030BA02BD5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7554" y="3581400"/>
            <a:ext cx="4436136" cy="3241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0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EEA390B-8176-B685-2BD9-162ED75B13F8}"/>
              </a:ext>
            </a:extLst>
          </p:cNvPr>
          <p:cNvSpPr txBox="1"/>
          <p:nvPr/>
        </p:nvSpPr>
        <p:spPr>
          <a:xfrm>
            <a:off x="862616" y="164940"/>
            <a:ext cx="3786834" cy="5266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822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Chemical Modification</a:t>
            </a:r>
            <a:endParaRPr lang="en-IN" sz="3078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C7147C00-ECDA-DBAF-2081-DAF690F0C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889" y="3205716"/>
            <a:ext cx="6770347" cy="3535309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865A8ADE-104B-0CD9-98D1-0B04341081A5}"/>
              </a:ext>
            </a:extLst>
          </p:cNvPr>
          <p:cNvSpPr txBox="1"/>
          <p:nvPr/>
        </p:nvSpPr>
        <p:spPr>
          <a:xfrm>
            <a:off x="261889" y="2688246"/>
            <a:ext cx="5834111" cy="4871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83" b="1" dirty="0">
                <a:latin typeface="Times New Roman" panose="02020603050405020304" pitchFamily="18" charset="0"/>
                <a:ea typeface="Calibri" panose="020F0502020204030204" pitchFamily="34" charset="0"/>
              </a:rPr>
              <a:t>Scheme 1. </a:t>
            </a:r>
            <a:r>
              <a:rPr lang="en-IN" sz="1283" dirty="0">
                <a:latin typeface="Times New Roman" panose="02020603050405020304" pitchFamily="18" charset="0"/>
                <a:ea typeface="Calibri" panose="020F0502020204030204" pitchFamily="34" charset="0"/>
              </a:rPr>
              <a:t>Schematic representation of acetylation of GG using acetyl chloride and sodium hydroxide under reflux at 50 °C for 4 hours in a N</a:t>
            </a:r>
            <a:r>
              <a:rPr lang="en-IN" sz="1283" baseline="-25000" dirty="0">
                <a:latin typeface="Times New Roman" panose="02020603050405020304" pitchFamily="18" charset="0"/>
                <a:ea typeface="Calibri" panose="020F0502020204030204" pitchFamily="34" charset="0"/>
              </a:rPr>
              <a:t>2</a:t>
            </a:r>
            <a:r>
              <a:rPr lang="en-IN" sz="1283" dirty="0">
                <a:latin typeface="Times New Roman" panose="02020603050405020304" pitchFamily="18" charset="0"/>
                <a:ea typeface="Calibri" panose="020F0502020204030204" pitchFamily="34" charset="0"/>
              </a:rPr>
              <a:t> atmosphere. </a:t>
            </a:r>
            <a:endParaRPr lang="en-IN" sz="1283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EB8F1A-4C59-BC61-F71C-69DC38FA64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9903" y="116959"/>
            <a:ext cx="6106946" cy="6177516"/>
          </a:xfrm>
          <a:prstGeom prst="rect">
            <a:avLst/>
          </a:prstGeom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id="{CFE4BC35-077E-BE4B-0496-0FF27493BC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242" y="65109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N"/>
          </a:p>
        </p:txBody>
      </p:sp>
      <p:graphicFrame>
        <p:nvGraphicFramePr>
          <p:cNvPr id="10" name="Object 9">
            <a:extLst>
              <a:ext uri="{FF2B5EF4-FFF2-40B4-BE49-F238E27FC236}">
                <a16:creationId xmlns:a16="http://schemas.microsoft.com/office/drawing/2014/main" id="{2DE5E7C4-E54A-F1BA-4569-4F6D8C29D10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39274851"/>
              </p:ext>
            </p:extLst>
          </p:nvPr>
        </p:nvGraphicFramePr>
        <p:xfrm>
          <a:off x="282410" y="789495"/>
          <a:ext cx="5372100" cy="198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S ChemDraw Drawing" r:id="rId4" imgW="6488614" imgH="2183606" progId="ChemDraw.Document.6.0">
                  <p:embed/>
                </p:oleObj>
              </mc:Choice>
              <mc:Fallback>
                <p:oleObj name="CS ChemDraw Drawing" r:id="rId4" imgW="6488614" imgH="2183606" progId="ChemDraw.Document.6.0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2410" y="789495"/>
                        <a:ext cx="5372100" cy="1989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AFEFA1ED-3078-3403-72C4-499DC266213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70" y="3046"/>
            <a:ext cx="833936" cy="83393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7DD8828-EBEE-543A-A673-25ECF45056B7}"/>
              </a:ext>
            </a:extLst>
          </p:cNvPr>
          <p:cNvSpPr txBox="1"/>
          <p:nvPr/>
        </p:nvSpPr>
        <p:spPr>
          <a:xfrm>
            <a:off x="6860741" y="6279360"/>
            <a:ext cx="52776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Fig.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Synthesis of the GG-aGG (4:1) blend under mechanical stirring to obtain a homogeneous, air-free polymer solution for EOR.</a:t>
            </a:r>
          </a:p>
        </p:txBody>
      </p:sp>
    </p:spTree>
    <p:extLst>
      <p:ext uri="{BB962C8B-B14F-4D97-AF65-F5344CB8AC3E}">
        <p14:creationId xmlns:p14="http://schemas.microsoft.com/office/powerpoint/2010/main" val="782605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D214ED-CC13-3DD8-8D53-28C42E1EF6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3" r="5716"/>
          <a:stretch>
            <a:fillRect/>
          </a:stretch>
        </p:blipFill>
        <p:spPr>
          <a:xfrm>
            <a:off x="7754885" y="3429000"/>
            <a:ext cx="4135403" cy="319861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7F185B7-9A20-40DC-113E-59DAD9E31BD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22" t="7125" r="11204" b="4039"/>
          <a:stretch>
            <a:fillRect/>
          </a:stretch>
        </p:blipFill>
        <p:spPr>
          <a:xfrm>
            <a:off x="57541" y="1589781"/>
            <a:ext cx="6358589" cy="50619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48647A-AAE4-4307-3C79-15361A40D7ED}"/>
              </a:ext>
            </a:extLst>
          </p:cNvPr>
          <p:cNvSpPr txBox="1"/>
          <p:nvPr/>
        </p:nvSpPr>
        <p:spPr>
          <a:xfrm>
            <a:off x="852888" y="58358"/>
            <a:ext cx="3786834" cy="5266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822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Characterization</a:t>
            </a:r>
            <a:endParaRPr lang="en-IN" sz="3078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F0296E-76F0-C91E-0F06-A5DDA0C5BA56}"/>
              </a:ext>
            </a:extLst>
          </p:cNvPr>
          <p:cNvSpPr txBox="1"/>
          <p:nvPr/>
        </p:nvSpPr>
        <p:spPr>
          <a:xfrm>
            <a:off x="852888" y="856925"/>
            <a:ext cx="506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Fourier Transform Infrared Spectroscopy (FTIR)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901AEBF-9E20-C755-93F1-F00B298E41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550" y="0"/>
            <a:ext cx="732856" cy="73285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E4B4ED8-866A-6BCD-0847-C3AEF79853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4262" y="824463"/>
            <a:ext cx="732856" cy="54964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CA0D2F6-BFE4-F559-1972-4E9F08B6B7F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70" b="26508"/>
          <a:stretch>
            <a:fillRect/>
          </a:stretch>
        </p:blipFill>
        <p:spPr>
          <a:xfrm>
            <a:off x="6622992" y="3659937"/>
            <a:ext cx="925031" cy="1410042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FAC23E6E-770C-01BF-7422-E33ED69AFAE1}"/>
              </a:ext>
            </a:extLst>
          </p:cNvPr>
          <p:cNvGrpSpPr/>
          <p:nvPr/>
        </p:nvGrpSpPr>
        <p:grpSpPr>
          <a:xfrm>
            <a:off x="6980469" y="111756"/>
            <a:ext cx="4909820" cy="3086307"/>
            <a:chOff x="78580" y="3244955"/>
            <a:chExt cx="5339024" cy="3557054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2B3A1CB3-B1D9-B6C1-9A7D-E2B3F53872B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2889" y="3288722"/>
              <a:ext cx="5304715" cy="3513287"/>
            </a:xfrm>
            <a:prstGeom prst="rect">
              <a:avLst/>
            </a:prstGeom>
          </p:spPr>
        </p:pic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9B8CF08D-1120-5071-F318-5DEB45C6E8DE}"/>
                </a:ext>
              </a:extLst>
            </p:cNvPr>
            <p:cNvSpPr/>
            <p:nvPr/>
          </p:nvSpPr>
          <p:spPr>
            <a:xfrm>
              <a:off x="78580" y="3244955"/>
              <a:ext cx="5339024" cy="3555896"/>
            </a:xfrm>
            <a:prstGeom prst="roundRect">
              <a:avLst/>
            </a:prstGeom>
            <a:noFill/>
            <a:ln w="19050">
              <a:solidFill>
                <a:srgbClr val="FF0000"/>
              </a:solidFill>
              <a:prstDash val="sys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91D31F02-EFFF-C297-5647-7E79D204BE53}"/>
              </a:ext>
            </a:extLst>
          </p:cNvPr>
          <p:cNvSpPr txBox="1"/>
          <p:nvPr/>
        </p:nvSpPr>
        <p:spPr>
          <a:xfrm>
            <a:off x="8189437" y="3302222"/>
            <a:ext cx="3786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Thermogravimetric Analysis (TGA)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2DAB9B-41BB-0B8F-A399-27A71E250BC5}"/>
              </a:ext>
            </a:extLst>
          </p:cNvPr>
          <p:cNvSpPr txBox="1"/>
          <p:nvPr/>
        </p:nvSpPr>
        <p:spPr>
          <a:xfrm>
            <a:off x="913718" y="6498833"/>
            <a:ext cx="464623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Fig. 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FTIR spectrum of different polymers (GG, aGG and PB)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7E742A-333F-5E24-53FE-B0DB3183C3B0}"/>
              </a:ext>
            </a:extLst>
          </p:cNvPr>
          <p:cNvSpPr txBox="1"/>
          <p:nvPr/>
        </p:nvSpPr>
        <p:spPr>
          <a:xfrm>
            <a:off x="6841166" y="6418107"/>
            <a:ext cx="529329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IN" sz="12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Fig.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Thermogravimetric analysis (TGA) curves of PB, GG, and aGG recorded under N</a:t>
            </a:r>
            <a:r>
              <a:rPr lang="en-IN" sz="1200" baseline="-25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 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atm., plotted as wt remaining (%) vs temp (°C). 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1056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0CF7F561-B80C-3F34-38C7-462CEECCB929}"/>
              </a:ext>
            </a:extLst>
          </p:cNvPr>
          <p:cNvSpPr txBox="1"/>
          <p:nvPr/>
        </p:nvSpPr>
        <p:spPr>
          <a:xfrm>
            <a:off x="900085" y="150156"/>
            <a:ext cx="3786834" cy="5266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822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Viscosity Measurement</a:t>
            </a:r>
            <a:endParaRPr lang="en-IN" sz="3078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21C794EA-AE6D-5D08-A276-A2C1BCF9C2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6919" y="1117330"/>
            <a:ext cx="7696614" cy="41458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30C5BBE-505C-D31D-CEBC-44C05E0681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73" r="5222"/>
          <a:stretch>
            <a:fillRect/>
          </a:stretch>
        </p:blipFill>
        <p:spPr>
          <a:xfrm>
            <a:off x="2063229" y="1062063"/>
            <a:ext cx="2728452" cy="4506686"/>
          </a:xfrm>
          <a:prstGeom prst="rect">
            <a:avLst/>
          </a:prstGeom>
        </p:spPr>
      </p:pic>
      <p:pic>
        <p:nvPicPr>
          <p:cNvPr id="4" name="VID-20250521-WA0038">
            <a:hlinkClick r:id="" action="ppaction://media"/>
            <a:extLst>
              <a:ext uri="{FF2B5EF4-FFF2-40B4-BE49-F238E27FC236}">
                <a16:creationId xmlns:a16="http://schemas.microsoft.com/office/drawing/2014/main" id="{7CA0C65C-8ECB-BE7D-3AED-EA2EC094902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1542" y="1179581"/>
            <a:ext cx="1921687" cy="42716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E670435-C07B-BCB2-8E39-DC532400AEC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345" y="62322"/>
            <a:ext cx="674740" cy="6747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80321CF-788F-91C0-B142-3A6B89546CCB}"/>
              </a:ext>
            </a:extLst>
          </p:cNvPr>
          <p:cNvSpPr txBox="1"/>
          <p:nvPr/>
        </p:nvSpPr>
        <p:spPr>
          <a:xfrm>
            <a:off x="141542" y="5492372"/>
            <a:ext cx="465013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Fig.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Dynamic viscosity measured using an IKA viscometer and kinematic viscosity using an Ostwald viscometer.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6265609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DE8D339-32B5-050A-0BE7-A3620A4B61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42" y="660301"/>
            <a:ext cx="11627716" cy="57436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57791A1-16ED-F963-7340-D5943B63F2FB}"/>
              </a:ext>
            </a:extLst>
          </p:cNvPr>
          <p:cNvSpPr txBox="1"/>
          <p:nvPr/>
        </p:nvSpPr>
        <p:spPr>
          <a:xfrm>
            <a:off x="950552" y="6249117"/>
            <a:ext cx="102908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000"/>
              </a:spcAft>
              <a:buNone/>
            </a:pPr>
            <a:r>
              <a:rPr lang="en-IN" sz="14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Fig. </a:t>
            </a:r>
            <a:r>
              <a:rPr lang="en-US" sz="140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Dynamic viscosity of GG, aGG, and PB as a function of shear rate in CSBK medium at 5000 ppm (A-C) and 10000 ppm (D-F) salinity, measured at 30, 50, and 70 °C. </a:t>
            </a:r>
            <a:endParaRPr lang="en-IN" sz="1000" i="1" dirty="0">
              <a:solidFill>
                <a:srgbClr val="44546A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9586B4F-4D15-2602-9DAF-E5A47642C4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6262" y="167859"/>
            <a:ext cx="300697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Dynamic Viscosity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52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6FA1579-5C30-196C-6BCE-5784C15AFC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9600238"/>
              </p:ext>
            </p:extLst>
          </p:nvPr>
        </p:nvGraphicFramePr>
        <p:xfrm>
          <a:off x="1120548" y="1575945"/>
          <a:ext cx="9742714" cy="4295626"/>
        </p:xfrm>
        <a:graphic>
          <a:graphicData uri="http://schemas.openxmlformats.org/drawingml/2006/table">
            <a:tbl>
              <a:tblPr firstRow="1" firstCol="1" bandRow="1">
                <a:tableStyleId>{3B4B98B0-60AC-42C2-AFA5-B58CD77FA1E5}</a:tableStyleId>
              </a:tblPr>
              <a:tblGrid>
                <a:gridCol w="4059752">
                  <a:extLst>
                    <a:ext uri="{9D8B030D-6E8A-4147-A177-3AD203B41FA5}">
                      <a16:colId xmlns:a16="http://schemas.microsoft.com/office/drawing/2014/main" val="2969096920"/>
                    </a:ext>
                  </a:extLst>
                </a:gridCol>
                <a:gridCol w="2831745">
                  <a:extLst>
                    <a:ext uri="{9D8B030D-6E8A-4147-A177-3AD203B41FA5}">
                      <a16:colId xmlns:a16="http://schemas.microsoft.com/office/drawing/2014/main" val="3373643279"/>
                    </a:ext>
                  </a:extLst>
                </a:gridCol>
                <a:gridCol w="2851217">
                  <a:extLst>
                    <a:ext uri="{9D8B030D-6E8A-4147-A177-3AD203B41FA5}">
                      <a16:colId xmlns:a16="http://schemas.microsoft.com/office/drawing/2014/main" val="1297481232"/>
                    </a:ext>
                  </a:extLst>
                </a:gridCol>
              </a:tblGrid>
              <a:tr h="79072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 dirty="0">
                          <a:effectLst/>
                        </a:rPr>
                        <a:t>Time is taken (t) Seconds</a:t>
                      </a:r>
                      <a:endParaRPr lang="en-IN" sz="2000" b="1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 dirty="0">
                          <a:effectLst/>
                        </a:rPr>
                        <a:t>Constant (c)  mm</a:t>
                      </a:r>
                      <a:r>
                        <a:rPr lang="en-IN" sz="2000" b="1" kern="100" baseline="30000" dirty="0">
                          <a:effectLst/>
                        </a:rPr>
                        <a:t>2</a:t>
                      </a:r>
                      <a:r>
                        <a:rPr lang="en-IN" sz="2000" b="1" kern="100" dirty="0">
                          <a:effectLst/>
                        </a:rPr>
                        <a:t>/s</a:t>
                      </a:r>
                      <a:r>
                        <a:rPr lang="en-IN" sz="2000" b="1" kern="100" baseline="30000" dirty="0">
                          <a:effectLst/>
                        </a:rPr>
                        <a:t>2</a:t>
                      </a:r>
                      <a:endParaRPr lang="en-IN" sz="2000" b="1" kern="100" baseline="30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 dirty="0">
                          <a:effectLst/>
                        </a:rPr>
                        <a:t>Viscosity (v) mm</a:t>
                      </a:r>
                      <a:r>
                        <a:rPr lang="en-IN" sz="2000" b="1" kern="100" baseline="30000" dirty="0">
                          <a:effectLst/>
                        </a:rPr>
                        <a:t>2</a:t>
                      </a:r>
                      <a:r>
                        <a:rPr lang="en-IN" sz="2000" b="1" kern="100" dirty="0">
                          <a:effectLst/>
                        </a:rPr>
                        <a:t>/s</a:t>
                      </a:r>
                      <a:endParaRPr lang="en-IN" sz="2000" b="1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46615196"/>
                  </a:ext>
                </a:extLst>
              </a:tr>
              <a:tr h="584151">
                <a:tc gridSpan="3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 dirty="0">
                          <a:effectLst/>
                        </a:rPr>
                        <a:t>Kinematic viscosity of GG</a:t>
                      </a:r>
                      <a:endParaRPr lang="en-IN" sz="2000" b="1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7149815"/>
                  </a:ext>
                </a:extLst>
              </a:tr>
              <a:tr h="58415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 dirty="0">
                          <a:effectLst/>
                        </a:rPr>
                        <a:t>11 min 55 sec</a:t>
                      </a:r>
                      <a:endParaRPr lang="en-IN" sz="2000" b="1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0.004178</a:t>
                      </a:r>
                      <a:endParaRPr lang="en-IN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2.987 </a:t>
                      </a:r>
                      <a:endParaRPr lang="en-IN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62161144"/>
                  </a:ext>
                </a:extLst>
              </a:tr>
              <a:tr h="58415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 dirty="0">
                          <a:effectLst/>
                        </a:rPr>
                        <a:t>Kinematic viscosity of aGG</a:t>
                      </a:r>
                      <a:endParaRPr lang="en-IN" sz="2000" b="1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 </a:t>
                      </a:r>
                      <a:endParaRPr lang="en-IN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 </a:t>
                      </a:r>
                      <a:endParaRPr lang="en-IN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3897371"/>
                  </a:ext>
                </a:extLst>
              </a:tr>
              <a:tr h="58415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 dirty="0">
                          <a:effectLst/>
                        </a:rPr>
                        <a:t>12 min 49 sec</a:t>
                      </a:r>
                      <a:endParaRPr lang="en-IN" sz="2000" b="1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0.004178</a:t>
                      </a:r>
                      <a:endParaRPr lang="en-IN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3.212</a:t>
                      </a:r>
                      <a:endParaRPr lang="en-IN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43204291"/>
                  </a:ext>
                </a:extLst>
              </a:tr>
              <a:tr h="584151">
                <a:tc gridSpan="3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000" b="1" kern="100">
                          <a:effectLst/>
                        </a:rPr>
                        <a:t>Kinematic viscosity of PB</a:t>
                      </a:r>
                      <a:endParaRPr lang="en-IN" sz="2000" b="1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091934"/>
                  </a:ext>
                </a:extLst>
              </a:tr>
              <a:tr h="58415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 dirty="0">
                          <a:effectLst/>
                        </a:rPr>
                        <a:t>13 min 26 sec</a:t>
                      </a:r>
                      <a:endParaRPr lang="en-IN" sz="2000" b="1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0.004178</a:t>
                      </a:r>
                      <a:endParaRPr lang="en-IN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 dirty="0">
                          <a:effectLst/>
                        </a:rPr>
                        <a:t>3.367</a:t>
                      </a:r>
                      <a:endParaRPr lang="en-IN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93662157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C16A1A64-752A-9B06-67D2-AF22FE74CF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2576" y="986429"/>
            <a:ext cx="656359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Table 1. Kinematic viscosity of GG, aGG and PB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2E88A70C-8F16-DFE7-802D-FA82B2276A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8404" y="233174"/>
            <a:ext cx="322498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Kinematic Viscosity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0529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38DD5EEE-C2A9-456C-C48B-A33B1FC1CD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13" y="1666875"/>
            <a:ext cx="8268937" cy="465127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38DCDFA-95F8-E9A7-0B8E-B697011F55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9425" y="599037"/>
            <a:ext cx="5650128" cy="39996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FF017E-8CFB-49BA-F379-05BD6DA0DD1E}"/>
              </a:ext>
            </a:extLst>
          </p:cNvPr>
          <p:cNvSpPr txBox="1"/>
          <p:nvPr/>
        </p:nvSpPr>
        <p:spPr>
          <a:xfrm>
            <a:off x="1100589" y="276538"/>
            <a:ext cx="6326784" cy="5266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822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Interfacial Tension Determination</a:t>
            </a:r>
            <a:endParaRPr lang="en-IN" sz="3078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Download Free Elastin Icons in PNG &amp; SVG">
            <a:extLst>
              <a:ext uri="{FF2B5EF4-FFF2-40B4-BE49-F238E27FC236}">
                <a16:creationId xmlns:a16="http://schemas.microsoft.com/office/drawing/2014/main" id="{77CA5373-D2F9-7E30-FAE9-14CC71C2EE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875" y="109180"/>
            <a:ext cx="979714" cy="97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F16D658-5E23-3E2B-4BAF-83104ABE6767}"/>
              </a:ext>
            </a:extLst>
          </p:cNvPr>
          <p:cNvSpPr txBox="1"/>
          <p:nvPr/>
        </p:nvSpPr>
        <p:spPr>
          <a:xfrm>
            <a:off x="216143" y="6233797"/>
            <a:ext cx="115637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Fig.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IFT measurement using a Du Noüy ring tensiometer to evaluate interfacial performance of GG, aGG, and PB (1000-3500 ppm) under EOR conditions</a:t>
            </a:r>
          </a:p>
        </p:txBody>
      </p:sp>
    </p:spTree>
    <p:extLst>
      <p:ext uri="{BB962C8B-B14F-4D97-AF65-F5344CB8AC3E}">
        <p14:creationId xmlns:p14="http://schemas.microsoft.com/office/powerpoint/2010/main" val="28567630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9AE9969F-1F3B-F42D-BD95-5FCDA3367C0E}"/>
                  </a:ext>
                </a:extLst>
              </p14:cNvPr>
              <p14:cNvContentPartPr/>
              <p14:nvPr/>
            </p14:nvContentPartPr>
            <p14:xfrm>
              <a:off x="-1136831" y="5239099"/>
              <a:ext cx="360" cy="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9AE9969F-1F3B-F42D-BD95-5FCDA3367C0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1154831" y="5221099"/>
                <a:ext cx="36000" cy="36000"/>
              </a:xfrm>
              <a:prstGeom prst="rect">
                <a:avLst/>
              </a:prstGeom>
            </p:spPr>
          </p:pic>
        </mc:Fallback>
      </mc:AlternateContent>
      <p:grpSp>
        <p:nvGrpSpPr>
          <p:cNvPr id="9" name="Group 8">
            <a:extLst>
              <a:ext uri="{FF2B5EF4-FFF2-40B4-BE49-F238E27FC236}">
                <a16:creationId xmlns:a16="http://schemas.microsoft.com/office/drawing/2014/main" id="{39257FA8-D7F0-44B5-8E62-4053FCDBD1D1}"/>
              </a:ext>
            </a:extLst>
          </p:cNvPr>
          <p:cNvGrpSpPr/>
          <p:nvPr/>
        </p:nvGrpSpPr>
        <p:grpSpPr>
          <a:xfrm>
            <a:off x="794984" y="762359"/>
            <a:ext cx="10852730" cy="6106525"/>
            <a:chOff x="359555" y="333802"/>
            <a:chExt cx="10829012" cy="6429335"/>
          </a:xfrm>
        </p:grpSpPr>
        <p:sp>
          <p:nvSpPr>
            <p:cNvPr id="115" name="Arrow: Right 114">
              <a:extLst>
                <a:ext uri="{FF2B5EF4-FFF2-40B4-BE49-F238E27FC236}">
                  <a16:creationId xmlns:a16="http://schemas.microsoft.com/office/drawing/2014/main" id="{B966D581-D0C2-99F6-5AB1-C7C66203C140}"/>
                </a:ext>
              </a:extLst>
            </p:cNvPr>
            <p:cNvSpPr/>
            <p:nvPr/>
          </p:nvSpPr>
          <p:spPr>
            <a:xfrm>
              <a:off x="2774008" y="2073002"/>
              <a:ext cx="1320805" cy="206323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16" name="Arrow: Right 115">
              <a:extLst>
                <a:ext uri="{FF2B5EF4-FFF2-40B4-BE49-F238E27FC236}">
                  <a16:creationId xmlns:a16="http://schemas.microsoft.com/office/drawing/2014/main" id="{C70EF8A8-8483-49E4-556D-F650F6FD3451}"/>
                </a:ext>
              </a:extLst>
            </p:cNvPr>
            <p:cNvSpPr/>
            <p:nvPr/>
          </p:nvSpPr>
          <p:spPr>
            <a:xfrm>
              <a:off x="6771122" y="2066193"/>
              <a:ext cx="1687664" cy="221577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grpSp>
          <p:nvGrpSpPr>
            <p:cNvPr id="167" name="Group 166">
              <a:extLst>
                <a:ext uri="{FF2B5EF4-FFF2-40B4-BE49-F238E27FC236}">
                  <a16:creationId xmlns:a16="http://schemas.microsoft.com/office/drawing/2014/main" id="{E12F7151-8C0B-0E4D-8DC1-9FDD192CF9F2}"/>
                </a:ext>
              </a:extLst>
            </p:cNvPr>
            <p:cNvGrpSpPr/>
            <p:nvPr/>
          </p:nvGrpSpPr>
          <p:grpSpPr>
            <a:xfrm>
              <a:off x="4397110" y="752324"/>
              <a:ext cx="2126033" cy="2822247"/>
              <a:chOff x="4448793" y="254440"/>
              <a:chExt cx="2751009" cy="3292228"/>
            </a:xfrm>
          </p:grpSpPr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820A8C71-0EB8-2A58-45A9-E449AA4AD23B}"/>
                  </a:ext>
                </a:extLst>
              </p:cNvPr>
              <p:cNvSpPr/>
              <p:nvPr/>
            </p:nvSpPr>
            <p:spPr>
              <a:xfrm>
                <a:off x="4448793" y="254440"/>
                <a:ext cx="2751009" cy="3292228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2" name="Freeform: Shape 1">
                <a:extLst>
                  <a:ext uri="{FF2B5EF4-FFF2-40B4-BE49-F238E27FC236}">
                    <a16:creationId xmlns:a16="http://schemas.microsoft.com/office/drawing/2014/main" id="{D2B60113-E0CA-A91A-20BC-C7617AFEC2A0}"/>
                  </a:ext>
                </a:extLst>
              </p:cNvPr>
              <p:cNvSpPr/>
              <p:nvPr/>
            </p:nvSpPr>
            <p:spPr>
              <a:xfrm>
                <a:off x="5079696" y="906923"/>
                <a:ext cx="821563" cy="1090410"/>
              </a:xfrm>
              <a:custGeom>
                <a:avLst/>
                <a:gdLst>
                  <a:gd name="connsiteX0" fmla="*/ 198928 w 915851"/>
                  <a:gd name="connsiteY0" fmla="*/ 1028 h 1216644"/>
                  <a:gd name="connsiteX1" fmla="*/ 137144 w 915851"/>
                  <a:gd name="connsiteY1" fmla="*/ 13385 h 1216644"/>
                  <a:gd name="connsiteX2" fmla="*/ 63004 w 915851"/>
                  <a:gd name="connsiteY2" fmla="*/ 124596 h 1216644"/>
                  <a:gd name="connsiteX3" fmla="*/ 50647 w 915851"/>
                  <a:gd name="connsiteY3" fmla="*/ 730077 h 1216644"/>
                  <a:gd name="connsiteX4" fmla="*/ 1220 w 915851"/>
                  <a:gd name="connsiteY4" fmla="*/ 791861 h 1216644"/>
                  <a:gd name="connsiteX5" fmla="*/ 50647 w 915851"/>
                  <a:gd name="connsiteY5" fmla="*/ 989569 h 1216644"/>
                  <a:gd name="connsiteX6" fmla="*/ 87717 w 915851"/>
                  <a:gd name="connsiteY6" fmla="*/ 1014282 h 1216644"/>
                  <a:gd name="connsiteX7" fmla="*/ 124788 w 915851"/>
                  <a:gd name="connsiteY7" fmla="*/ 1051353 h 1216644"/>
                  <a:gd name="connsiteX8" fmla="*/ 112431 w 915851"/>
                  <a:gd name="connsiteY8" fmla="*/ 1113136 h 1216644"/>
                  <a:gd name="connsiteX9" fmla="*/ 186571 w 915851"/>
                  <a:gd name="connsiteY9" fmla="*/ 1162563 h 1216644"/>
                  <a:gd name="connsiteX10" fmla="*/ 507847 w 915851"/>
                  <a:gd name="connsiteY10" fmla="*/ 1211990 h 1216644"/>
                  <a:gd name="connsiteX11" fmla="*/ 656128 w 915851"/>
                  <a:gd name="connsiteY11" fmla="*/ 1199634 h 1216644"/>
                  <a:gd name="connsiteX12" fmla="*/ 730269 w 915851"/>
                  <a:gd name="connsiteY12" fmla="*/ 1174920 h 1216644"/>
                  <a:gd name="connsiteX13" fmla="*/ 792052 w 915851"/>
                  <a:gd name="connsiteY13" fmla="*/ 1162563 h 1216644"/>
                  <a:gd name="connsiteX14" fmla="*/ 878550 w 915851"/>
                  <a:gd name="connsiteY14" fmla="*/ 1125493 h 1216644"/>
                  <a:gd name="connsiteX15" fmla="*/ 915620 w 915851"/>
                  <a:gd name="connsiteY15" fmla="*/ 1113136 h 1216644"/>
                  <a:gd name="connsiteX16" fmla="*/ 890906 w 915851"/>
                  <a:gd name="connsiteY16" fmla="*/ 1026639 h 1216644"/>
                  <a:gd name="connsiteX17" fmla="*/ 878550 w 915851"/>
                  <a:gd name="connsiteY17" fmla="*/ 940142 h 1216644"/>
                  <a:gd name="connsiteX18" fmla="*/ 853836 w 915851"/>
                  <a:gd name="connsiteY18" fmla="*/ 903072 h 1216644"/>
                  <a:gd name="connsiteX19" fmla="*/ 841479 w 915851"/>
                  <a:gd name="connsiteY19" fmla="*/ 631223 h 1216644"/>
                  <a:gd name="connsiteX20" fmla="*/ 779696 w 915851"/>
                  <a:gd name="connsiteY20" fmla="*/ 544726 h 1216644"/>
                  <a:gd name="connsiteX21" fmla="*/ 705555 w 915851"/>
                  <a:gd name="connsiteY21" fmla="*/ 433515 h 1216644"/>
                  <a:gd name="connsiteX22" fmla="*/ 656128 w 915851"/>
                  <a:gd name="connsiteY22" fmla="*/ 297590 h 1216644"/>
                  <a:gd name="connsiteX23" fmla="*/ 606701 w 915851"/>
                  <a:gd name="connsiteY23" fmla="*/ 223450 h 1216644"/>
                  <a:gd name="connsiteX24" fmla="*/ 520204 w 915851"/>
                  <a:gd name="connsiteY24" fmla="*/ 174023 h 1216644"/>
                  <a:gd name="connsiteX25" fmla="*/ 470777 w 915851"/>
                  <a:gd name="connsiteY25" fmla="*/ 136953 h 1216644"/>
                  <a:gd name="connsiteX26" fmla="*/ 408993 w 915851"/>
                  <a:gd name="connsiteY26" fmla="*/ 87526 h 1216644"/>
                  <a:gd name="connsiteX27" fmla="*/ 371923 w 915851"/>
                  <a:gd name="connsiteY27" fmla="*/ 38099 h 1216644"/>
                  <a:gd name="connsiteX28" fmla="*/ 198928 w 915851"/>
                  <a:gd name="connsiteY28" fmla="*/ 1028 h 12166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915851" h="1216644">
                    <a:moveTo>
                      <a:pt x="198928" y="1028"/>
                    </a:moveTo>
                    <a:cubicBezTo>
                      <a:pt x="159798" y="-3091"/>
                      <a:pt x="156809" y="6010"/>
                      <a:pt x="137144" y="13385"/>
                    </a:cubicBezTo>
                    <a:cubicBezTo>
                      <a:pt x="83383" y="33546"/>
                      <a:pt x="86051" y="70820"/>
                      <a:pt x="63004" y="124596"/>
                    </a:cubicBezTo>
                    <a:cubicBezTo>
                      <a:pt x="58885" y="326423"/>
                      <a:pt x="69259" y="529068"/>
                      <a:pt x="50647" y="730077"/>
                    </a:cubicBezTo>
                    <a:cubicBezTo>
                      <a:pt x="48215" y="756339"/>
                      <a:pt x="4132" y="765648"/>
                      <a:pt x="1220" y="791861"/>
                    </a:cubicBezTo>
                    <a:cubicBezTo>
                      <a:pt x="-3625" y="835466"/>
                      <a:pt x="4605" y="943527"/>
                      <a:pt x="50647" y="989569"/>
                    </a:cubicBezTo>
                    <a:cubicBezTo>
                      <a:pt x="61148" y="1000070"/>
                      <a:pt x="76308" y="1004775"/>
                      <a:pt x="87717" y="1014282"/>
                    </a:cubicBezTo>
                    <a:cubicBezTo>
                      <a:pt x="101142" y="1025469"/>
                      <a:pt x="112431" y="1038996"/>
                      <a:pt x="124788" y="1051353"/>
                    </a:cubicBezTo>
                    <a:cubicBezTo>
                      <a:pt x="120669" y="1071947"/>
                      <a:pt x="102231" y="1094777"/>
                      <a:pt x="112431" y="1113136"/>
                    </a:cubicBezTo>
                    <a:cubicBezTo>
                      <a:pt x="126855" y="1139100"/>
                      <a:pt x="162810" y="1144742"/>
                      <a:pt x="186571" y="1162563"/>
                    </a:cubicBezTo>
                    <a:cubicBezTo>
                      <a:pt x="308565" y="1254061"/>
                      <a:pt x="215425" y="1198699"/>
                      <a:pt x="507847" y="1211990"/>
                    </a:cubicBezTo>
                    <a:cubicBezTo>
                      <a:pt x="557274" y="1207871"/>
                      <a:pt x="607205" y="1207788"/>
                      <a:pt x="656128" y="1199634"/>
                    </a:cubicBezTo>
                    <a:cubicBezTo>
                      <a:pt x="681824" y="1195351"/>
                      <a:pt x="705136" y="1181774"/>
                      <a:pt x="730269" y="1174920"/>
                    </a:cubicBezTo>
                    <a:cubicBezTo>
                      <a:pt x="750531" y="1169394"/>
                      <a:pt x="771458" y="1166682"/>
                      <a:pt x="792052" y="1162563"/>
                    </a:cubicBezTo>
                    <a:cubicBezTo>
                      <a:pt x="820885" y="1150206"/>
                      <a:pt x="849425" y="1137143"/>
                      <a:pt x="878550" y="1125493"/>
                    </a:cubicBezTo>
                    <a:cubicBezTo>
                      <a:pt x="890644" y="1120656"/>
                      <a:pt x="910783" y="1125230"/>
                      <a:pt x="915620" y="1113136"/>
                    </a:cubicBezTo>
                    <a:cubicBezTo>
                      <a:pt x="918441" y="1106083"/>
                      <a:pt x="894570" y="1037630"/>
                      <a:pt x="890906" y="1026639"/>
                    </a:cubicBezTo>
                    <a:cubicBezTo>
                      <a:pt x="886787" y="997807"/>
                      <a:pt x="886919" y="968039"/>
                      <a:pt x="878550" y="940142"/>
                    </a:cubicBezTo>
                    <a:cubicBezTo>
                      <a:pt x="874283" y="925917"/>
                      <a:pt x="855605" y="917817"/>
                      <a:pt x="853836" y="903072"/>
                    </a:cubicBezTo>
                    <a:cubicBezTo>
                      <a:pt x="843028" y="813008"/>
                      <a:pt x="851876" y="721335"/>
                      <a:pt x="841479" y="631223"/>
                    </a:cubicBezTo>
                    <a:cubicBezTo>
                      <a:pt x="836122" y="584792"/>
                      <a:pt x="804015" y="577151"/>
                      <a:pt x="779696" y="544726"/>
                    </a:cubicBezTo>
                    <a:cubicBezTo>
                      <a:pt x="752964" y="509084"/>
                      <a:pt x="705555" y="433515"/>
                      <a:pt x="705555" y="433515"/>
                    </a:cubicBezTo>
                    <a:cubicBezTo>
                      <a:pt x="687064" y="368795"/>
                      <a:pt x="687322" y="349579"/>
                      <a:pt x="656128" y="297590"/>
                    </a:cubicBezTo>
                    <a:cubicBezTo>
                      <a:pt x="640846" y="272121"/>
                      <a:pt x="628679" y="243430"/>
                      <a:pt x="606701" y="223450"/>
                    </a:cubicBezTo>
                    <a:cubicBezTo>
                      <a:pt x="582129" y="201112"/>
                      <a:pt x="548220" y="191851"/>
                      <a:pt x="520204" y="174023"/>
                    </a:cubicBezTo>
                    <a:cubicBezTo>
                      <a:pt x="502829" y="162966"/>
                      <a:pt x="487253" y="149310"/>
                      <a:pt x="470777" y="136953"/>
                    </a:cubicBezTo>
                    <a:cubicBezTo>
                      <a:pt x="395088" y="23419"/>
                      <a:pt x="498522" y="162133"/>
                      <a:pt x="408993" y="87526"/>
                    </a:cubicBezTo>
                    <a:cubicBezTo>
                      <a:pt x="393172" y="74342"/>
                      <a:pt x="386486" y="52662"/>
                      <a:pt x="371923" y="38099"/>
                    </a:cubicBezTo>
                    <a:cubicBezTo>
                      <a:pt x="322077" y="-11747"/>
                      <a:pt x="238058" y="5147"/>
                      <a:pt x="198928" y="1028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3" name="Freeform: Shape 2">
                <a:extLst>
                  <a:ext uri="{FF2B5EF4-FFF2-40B4-BE49-F238E27FC236}">
                    <a16:creationId xmlns:a16="http://schemas.microsoft.com/office/drawing/2014/main" id="{528FB7C8-A123-BF2D-2F81-CE5C017E1DAA}"/>
                  </a:ext>
                </a:extLst>
              </p:cNvPr>
              <p:cNvSpPr/>
              <p:nvPr/>
            </p:nvSpPr>
            <p:spPr>
              <a:xfrm>
                <a:off x="4568053" y="808173"/>
                <a:ext cx="413288" cy="588483"/>
              </a:xfrm>
              <a:custGeom>
                <a:avLst/>
                <a:gdLst>
                  <a:gd name="connsiteX0" fmla="*/ 89669 w 460720"/>
                  <a:gd name="connsiteY0" fmla="*/ 49428 h 656610"/>
                  <a:gd name="connsiteX1" fmla="*/ 27886 w 460720"/>
                  <a:gd name="connsiteY1" fmla="*/ 61784 h 656610"/>
                  <a:gd name="connsiteX2" fmla="*/ 3172 w 460720"/>
                  <a:gd name="connsiteY2" fmla="*/ 135925 h 656610"/>
                  <a:gd name="connsiteX3" fmla="*/ 40242 w 460720"/>
                  <a:gd name="connsiteY3" fmla="*/ 284206 h 656610"/>
                  <a:gd name="connsiteX4" fmla="*/ 102026 w 460720"/>
                  <a:gd name="connsiteY4" fmla="*/ 383060 h 656610"/>
                  <a:gd name="connsiteX5" fmla="*/ 126740 w 460720"/>
                  <a:gd name="connsiteY5" fmla="*/ 605482 h 656610"/>
                  <a:gd name="connsiteX6" fmla="*/ 114383 w 460720"/>
                  <a:gd name="connsiteY6" fmla="*/ 654909 h 656610"/>
                  <a:gd name="connsiteX7" fmla="*/ 139097 w 460720"/>
                  <a:gd name="connsiteY7" fmla="*/ 617838 h 656610"/>
                  <a:gd name="connsiteX8" fmla="*/ 299734 w 460720"/>
                  <a:gd name="connsiteY8" fmla="*/ 568411 h 656610"/>
                  <a:gd name="connsiteX9" fmla="*/ 299734 w 460720"/>
                  <a:gd name="connsiteY9" fmla="*/ 457200 h 656610"/>
                  <a:gd name="connsiteX10" fmla="*/ 398588 w 460720"/>
                  <a:gd name="connsiteY10" fmla="*/ 383060 h 656610"/>
                  <a:gd name="connsiteX11" fmla="*/ 448015 w 460720"/>
                  <a:gd name="connsiteY11" fmla="*/ 321276 h 656610"/>
                  <a:gd name="connsiteX12" fmla="*/ 460372 w 460720"/>
                  <a:gd name="connsiteY12" fmla="*/ 271849 h 656610"/>
                  <a:gd name="connsiteX13" fmla="*/ 435659 w 460720"/>
                  <a:gd name="connsiteY13" fmla="*/ 234779 h 656610"/>
                  <a:gd name="connsiteX14" fmla="*/ 373875 w 460720"/>
                  <a:gd name="connsiteY14" fmla="*/ 148282 h 656610"/>
                  <a:gd name="connsiteX15" fmla="*/ 324448 w 460720"/>
                  <a:gd name="connsiteY15" fmla="*/ 74141 h 656610"/>
                  <a:gd name="connsiteX16" fmla="*/ 299734 w 460720"/>
                  <a:gd name="connsiteY16" fmla="*/ 24714 h 656610"/>
                  <a:gd name="connsiteX17" fmla="*/ 237951 w 460720"/>
                  <a:gd name="connsiteY17" fmla="*/ 0 h 656610"/>
                  <a:gd name="connsiteX18" fmla="*/ 151453 w 460720"/>
                  <a:gd name="connsiteY18" fmla="*/ 24714 h 656610"/>
                  <a:gd name="connsiteX19" fmla="*/ 89669 w 460720"/>
                  <a:gd name="connsiteY19" fmla="*/ 49428 h 6566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60720" h="656610">
                    <a:moveTo>
                      <a:pt x="89669" y="49428"/>
                    </a:moveTo>
                    <a:cubicBezTo>
                      <a:pt x="69075" y="55606"/>
                      <a:pt x="42737" y="46933"/>
                      <a:pt x="27886" y="61784"/>
                    </a:cubicBezTo>
                    <a:cubicBezTo>
                      <a:pt x="9465" y="80205"/>
                      <a:pt x="4905" y="109932"/>
                      <a:pt x="3172" y="135925"/>
                    </a:cubicBezTo>
                    <a:cubicBezTo>
                      <a:pt x="-5945" y="272680"/>
                      <a:pt x="4043" y="211808"/>
                      <a:pt x="40242" y="284206"/>
                    </a:cubicBezTo>
                    <a:cubicBezTo>
                      <a:pt x="88534" y="380790"/>
                      <a:pt x="-11413" y="241261"/>
                      <a:pt x="102026" y="383060"/>
                    </a:cubicBezTo>
                    <a:cubicBezTo>
                      <a:pt x="149448" y="509515"/>
                      <a:pt x="147521" y="460021"/>
                      <a:pt x="126740" y="605482"/>
                    </a:cubicBezTo>
                    <a:cubicBezTo>
                      <a:pt x="124338" y="622294"/>
                      <a:pt x="102374" y="642901"/>
                      <a:pt x="114383" y="654909"/>
                    </a:cubicBezTo>
                    <a:cubicBezTo>
                      <a:pt x="124885" y="665410"/>
                      <a:pt x="125639" y="624118"/>
                      <a:pt x="139097" y="617838"/>
                    </a:cubicBezTo>
                    <a:cubicBezTo>
                      <a:pt x="189864" y="594146"/>
                      <a:pt x="246188" y="584887"/>
                      <a:pt x="299734" y="568411"/>
                    </a:cubicBezTo>
                    <a:cubicBezTo>
                      <a:pt x="294249" y="540985"/>
                      <a:pt x="274035" y="485754"/>
                      <a:pt x="299734" y="457200"/>
                    </a:cubicBezTo>
                    <a:cubicBezTo>
                      <a:pt x="327288" y="426584"/>
                      <a:pt x="365637" y="407773"/>
                      <a:pt x="398588" y="383060"/>
                    </a:cubicBezTo>
                    <a:cubicBezTo>
                      <a:pt x="419687" y="367236"/>
                      <a:pt x="431539" y="341871"/>
                      <a:pt x="448015" y="321276"/>
                    </a:cubicBezTo>
                    <a:cubicBezTo>
                      <a:pt x="452134" y="304800"/>
                      <a:pt x="462774" y="288661"/>
                      <a:pt x="460372" y="271849"/>
                    </a:cubicBezTo>
                    <a:cubicBezTo>
                      <a:pt x="458272" y="257147"/>
                      <a:pt x="443027" y="247673"/>
                      <a:pt x="435659" y="234779"/>
                    </a:cubicBezTo>
                    <a:cubicBezTo>
                      <a:pt x="353119" y="90334"/>
                      <a:pt x="471414" y="273690"/>
                      <a:pt x="373875" y="148282"/>
                    </a:cubicBezTo>
                    <a:cubicBezTo>
                      <a:pt x="355640" y="124837"/>
                      <a:pt x="337731" y="100707"/>
                      <a:pt x="324448" y="74141"/>
                    </a:cubicBezTo>
                    <a:cubicBezTo>
                      <a:pt x="316210" y="57665"/>
                      <a:pt x="313720" y="36702"/>
                      <a:pt x="299734" y="24714"/>
                    </a:cubicBezTo>
                    <a:cubicBezTo>
                      <a:pt x="282893" y="10279"/>
                      <a:pt x="258545" y="8238"/>
                      <a:pt x="237951" y="0"/>
                    </a:cubicBezTo>
                    <a:cubicBezTo>
                      <a:pt x="209118" y="8238"/>
                      <a:pt x="179634" y="14466"/>
                      <a:pt x="151453" y="24714"/>
                    </a:cubicBezTo>
                    <a:cubicBezTo>
                      <a:pt x="134142" y="31009"/>
                      <a:pt x="110263" y="43250"/>
                      <a:pt x="89669" y="49428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5" name="Freeform: Shape 4">
                <a:extLst>
                  <a:ext uri="{FF2B5EF4-FFF2-40B4-BE49-F238E27FC236}">
                    <a16:creationId xmlns:a16="http://schemas.microsoft.com/office/drawing/2014/main" id="{49171037-85F8-0D4B-F565-7E8D910B7344}"/>
                  </a:ext>
                </a:extLst>
              </p:cNvPr>
              <p:cNvSpPr/>
              <p:nvPr/>
            </p:nvSpPr>
            <p:spPr>
              <a:xfrm>
                <a:off x="6235444" y="574410"/>
                <a:ext cx="909954" cy="665026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7" name="Freeform: Shape 6">
                <a:extLst>
                  <a:ext uri="{FF2B5EF4-FFF2-40B4-BE49-F238E27FC236}">
                    <a16:creationId xmlns:a16="http://schemas.microsoft.com/office/drawing/2014/main" id="{FC7BC4FA-ED42-2C11-1D8C-057898E21739}"/>
                  </a:ext>
                </a:extLst>
              </p:cNvPr>
              <p:cNvSpPr/>
              <p:nvPr/>
            </p:nvSpPr>
            <p:spPr>
              <a:xfrm>
                <a:off x="5434557" y="506090"/>
                <a:ext cx="534711" cy="354704"/>
              </a:xfrm>
              <a:custGeom>
                <a:avLst/>
                <a:gdLst>
                  <a:gd name="connsiteX0" fmla="*/ 2954 w 596078"/>
                  <a:gd name="connsiteY0" fmla="*/ 284556 h 395767"/>
                  <a:gd name="connsiteX1" fmla="*/ 52381 w 596078"/>
                  <a:gd name="connsiteY1" fmla="*/ 49778 h 395767"/>
                  <a:gd name="connsiteX2" fmla="*/ 447797 w 596078"/>
                  <a:gd name="connsiteY2" fmla="*/ 25064 h 395767"/>
                  <a:gd name="connsiteX3" fmla="*/ 534295 w 596078"/>
                  <a:gd name="connsiteY3" fmla="*/ 99205 h 395767"/>
                  <a:gd name="connsiteX4" fmla="*/ 559008 w 596078"/>
                  <a:gd name="connsiteY4" fmla="*/ 148632 h 395767"/>
                  <a:gd name="connsiteX5" fmla="*/ 596078 w 596078"/>
                  <a:gd name="connsiteY5" fmla="*/ 198059 h 395767"/>
                  <a:gd name="connsiteX6" fmla="*/ 559008 w 596078"/>
                  <a:gd name="connsiteY6" fmla="*/ 346340 h 395767"/>
                  <a:gd name="connsiteX7" fmla="*/ 497224 w 596078"/>
                  <a:gd name="connsiteY7" fmla="*/ 371053 h 395767"/>
                  <a:gd name="connsiteX8" fmla="*/ 423084 w 596078"/>
                  <a:gd name="connsiteY8" fmla="*/ 395767 h 395767"/>
                  <a:gd name="connsiteX9" fmla="*/ 138878 w 596078"/>
                  <a:gd name="connsiteY9" fmla="*/ 346340 h 395767"/>
                  <a:gd name="connsiteX10" fmla="*/ 101808 w 596078"/>
                  <a:gd name="connsiteY10" fmla="*/ 321626 h 395767"/>
                  <a:gd name="connsiteX11" fmla="*/ 2954 w 596078"/>
                  <a:gd name="connsiteY11" fmla="*/ 284556 h 3957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96078" h="395767">
                    <a:moveTo>
                      <a:pt x="2954" y="284556"/>
                    </a:moveTo>
                    <a:cubicBezTo>
                      <a:pt x="-5284" y="239248"/>
                      <a:pt x="1446" y="111435"/>
                      <a:pt x="52381" y="49778"/>
                    </a:cubicBezTo>
                    <a:cubicBezTo>
                      <a:pt x="125725" y="-39007"/>
                      <a:pt x="372843" y="16246"/>
                      <a:pt x="447797" y="25064"/>
                    </a:cubicBezTo>
                    <a:cubicBezTo>
                      <a:pt x="476630" y="49778"/>
                      <a:pt x="508891" y="70979"/>
                      <a:pt x="534295" y="99205"/>
                    </a:cubicBezTo>
                    <a:cubicBezTo>
                      <a:pt x="546618" y="112897"/>
                      <a:pt x="549245" y="133012"/>
                      <a:pt x="559008" y="148632"/>
                    </a:cubicBezTo>
                    <a:cubicBezTo>
                      <a:pt x="569923" y="166096"/>
                      <a:pt x="583721" y="181583"/>
                      <a:pt x="596078" y="198059"/>
                    </a:cubicBezTo>
                    <a:cubicBezTo>
                      <a:pt x="583721" y="247486"/>
                      <a:pt x="584285" y="302105"/>
                      <a:pt x="559008" y="346340"/>
                    </a:cubicBezTo>
                    <a:cubicBezTo>
                      <a:pt x="548003" y="365599"/>
                      <a:pt x="518070" y="363473"/>
                      <a:pt x="497224" y="371053"/>
                    </a:cubicBezTo>
                    <a:cubicBezTo>
                      <a:pt x="472742" y="379955"/>
                      <a:pt x="447797" y="387529"/>
                      <a:pt x="423084" y="395767"/>
                    </a:cubicBezTo>
                    <a:cubicBezTo>
                      <a:pt x="291956" y="381197"/>
                      <a:pt x="236223" y="395012"/>
                      <a:pt x="138878" y="346340"/>
                    </a:cubicBezTo>
                    <a:cubicBezTo>
                      <a:pt x="125595" y="339698"/>
                      <a:pt x="115458" y="327476"/>
                      <a:pt x="101808" y="321626"/>
                    </a:cubicBezTo>
                    <a:cubicBezTo>
                      <a:pt x="22101" y="287466"/>
                      <a:pt x="11192" y="329864"/>
                      <a:pt x="2954" y="284556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1" name="Freeform: Shape 10">
                <a:extLst>
                  <a:ext uri="{FF2B5EF4-FFF2-40B4-BE49-F238E27FC236}">
                    <a16:creationId xmlns:a16="http://schemas.microsoft.com/office/drawing/2014/main" id="{5D93466D-AE09-3116-B7AD-4D86BC32B457}"/>
                  </a:ext>
                </a:extLst>
              </p:cNvPr>
              <p:cNvSpPr/>
              <p:nvPr/>
            </p:nvSpPr>
            <p:spPr>
              <a:xfrm>
                <a:off x="4612635" y="2373654"/>
                <a:ext cx="2581391" cy="1165696"/>
              </a:xfrm>
              <a:custGeom>
                <a:avLst/>
                <a:gdLst>
                  <a:gd name="connsiteX0" fmla="*/ 49449 w 2877648"/>
                  <a:gd name="connsiteY0" fmla="*/ 85 h 1300646"/>
                  <a:gd name="connsiteX1" fmla="*/ 111232 w 2877648"/>
                  <a:gd name="connsiteY1" fmla="*/ 49512 h 1300646"/>
                  <a:gd name="connsiteX2" fmla="*/ 148303 w 2877648"/>
                  <a:gd name="connsiteY2" fmla="*/ 74225 h 1300646"/>
                  <a:gd name="connsiteX3" fmla="*/ 210087 w 2877648"/>
                  <a:gd name="connsiteY3" fmla="*/ 148366 h 1300646"/>
                  <a:gd name="connsiteX4" fmla="*/ 346011 w 2877648"/>
                  <a:gd name="connsiteY4" fmla="*/ 210150 h 1300646"/>
                  <a:gd name="connsiteX5" fmla="*/ 420151 w 2877648"/>
                  <a:gd name="connsiteY5" fmla="*/ 346074 h 1300646"/>
                  <a:gd name="connsiteX6" fmla="*/ 444865 w 2877648"/>
                  <a:gd name="connsiteY6" fmla="*/ 420214 h 1300646"/>
                  <a:gd name="connsiteX7" fmla="*/ 469578 w 2877648"/>
                  <a:gd name="connsiteY7" fmla="*/ 469641 h 1300646"/>
                  <a:gd name="connsiteX8" fmla="*/ 494292 w 2877648"/>
                  <a:gd name="connsiteY8" fmla="*/ 531425 h 1300646"/>
                  <a:gd name="connsiteX9" fmla="*/ 593146 w 2877648"/>
                  <a:gd name="connsiteY9" fmla="*/ 556139 h 1300646"/>
                  <a:gd name="connsiteX10" fmla="*/ 605503 w 2877648"/>
                  <a:gd name="connsiteY10" fmla="*/ 605566 h 1300646"/>
                  <a:gd name="connsiteX11" fmla="*/ 778497 w 2877648"/>
                  <a:gd name="connsiteY11" fmla="*/ 593209 h 1300646"/>
                  <a:gd name="connsiteX12" fmla="*/ 827924 w 2877648"/>
                  <a:gd name="connsiteY12" fmla="*/ 556139 h 1300646"/>
                  <a:gd name="connsiteX13" fmla="*/ 877351 w 2877648"/>
                  <a:gd name="connsiteY13" fmla="*/ 580852 h 1300646"/>
                  <a:gd name="connsiteX14" fmla="*/ 1050346 w 2877648"/>
                  <a:gd name="connsiteY14" fmla="*/ 593209 h 1300646"/>
                  <a:gd name="connsiteX15" fmla="*/ 1062703 w 2877648"/>
                  <a:gd name="connsiteY15" fmla="*/ 642636 h 1300646"/>
                  <a:gd name="connsiteX16" fmla="*/ 1136843 w 2877648"/>
                  <a:gd name="connsiteY16" fmla="*/ 531425 h 1300646"/>
                  <a:gd name="connsiteX17" fmla="*/ 1173914 w 2877648"/>
                  <a:gd name="connsiteY17" fmla="*/ 469641 h 1300646"/>
                  <a:gd name="connsiteX18" fmla="*/ 1272768 w 2877648"/>
                  <a:gd name="connsiteY18" fmla="*/ 568496 h 1300646"/>
                  <a:gd name="connsiteX19" fmla="*/ 1519903 w 2877648"/>
                  <a:gd name="connsiteY19" fmla="*/ 667350 h 1300646"/>
                  <a:gd name="connsiteX20" fmla="*/ 1643470 w 2877648"/>
                  <a:gd name="connsiteY20" fmla="*/ 654993 h 1300646"/>
                  <a:gd name="connsiteX21" fmla="*/ 1989459 w 2877648"/>
                  <a:gd name="connsiteY21" fmla="*/ 605566 h 1300646"/>
                  <a:gd name="connsiteX22" fmla="*/ 2088314 w 2877648"/>
                  <a:gd name="connsiteY22" fmla="*/ 630279 h 1300646"/>
                  <a:gd name="connsiteX23" fmla="*/ 2298378 w 2877648"/>
                  <a:gd name="connsiteY23" fmla="*/ 679706 h 1300646"/>
                  <a:gd name="connsiteX24" fmla="*/ 2669081 w 2877648"/>
                  <a:gd name="connsiteY24" fmla="*/ 692063 h 1300646"/>
                  <a:gd name="connsiteX25" fmla="*/ 2780292 w 2877648"/>
                  <a:gd name="connsiteY25" fmla="*/ 951555 h 1300646"/>
                  <a:gd name="connsiteX26" fmla="*/ 2817362 w 2877648"/>
                  <a:gd name="connsiteY26" fmla="*/ 1013339 h 1300646"/>
                  <a:gd name="connsiteX27" fmla="*/ 2829719 w 2877648"/>
                  <a:gd name="connsiteY27" fmla="*/ 1050409 h 1300646"/>
                  <a:gd name="connsiteX28" fmla="*/ 2866789 w 2877648"/>
                  <a:gd name="connsiteY28" fmla="*/ 1136906 h 1300646"/>
                  <a:gd name="connsiteX29" fmla="*/ 2854432 w 2877648"/>
                  <a:gd name="connsiteY29" fmla="*/ 1285187 h 1300646"/>
                  <a:gd name="connsiteX30" fmla="*/ 2508443 w 2877648"/>
                  <a:gd name="connsiteY30" fmla="*/ 1272831 h 1300646"/>
                  <a:gd name="connsiteX31" fmla="*/ 1532259 w 2877648"/>
                  <a:gd name="connsiteY31" fmla="*/ 1285187 h 1300646"/>
                  <a:gd name="connsiteX32" fmla="*/ 1198627 w 2877648"/>
                  <a:gd name="connsiteY32" fmla="*/ 1260474 h 1300646"/>
                  <a:gd name="connsiteX33" fmla="*/ 1136843 w 2877648"/>
                  <a:gd name="connsiteY33" fmla="*/ 1248117 h 1300646"/>
                  <a:gd name="connsiteX34" fmla="*/ 729070 w 2877648"/>
                  <a:gd name="connsiteY34" fmla="*/ 1260474 h 1300646"/>
                  <a:gd name="connsiteX35" fmla="*/ 692000 w 2877648"/>
                  <a:gd name="connsiteY35" fmla="*/ 1272831 h 1300646"/>
                  <a:gd name="connsiteX36" fmla="*/ 568432 w 2877648"/>
                  <a:gd name="connsiteY36" fmla="*/ 1285187 h 1300646"/>
                  <a:gd name="connsiteX37" fmla="*/ 49449 w 2877648"/>
                  <a:gd name="connsiteY37" fmla="*/ 1038052 h 1300646"/>
                  <a:gd name="connsiteX38" fmla="*/ 12378 w 2877648"/>
                  <a:gd name="connsiteY38" fmla="*/ 1013339 h 1300646"/>
                  <a:gd name="connsiteX39" fmla="*/ 22 w 2877648"/>
                  <a:gd name="connsiteY39" fmla="*/ 963912 h 1300646"/>
                  <a:gd name="connsiteX40" fmla="*/ 24735 w 2877648"/>
                  <a:gd name="connsiteY40" fmla="*/ 617923 h 1300646"/>
                  <a:gd name="connsiteX41" fmla="*/ 37092 w 2877648"/>
                  <a:gd name="connsiteY41" fmla="*/ 543782 h 1300646"/>
                  <a:gd name="connsiteX42" fmla="*/ 49449 w 2877648"/>
                  <a:gd name="connsiteY42" fmla="*/ 457285 h 1300646"/>
                  <a:gd name="connsiteX43" fmla="*/ 24735 w 2877648"/>
                  <a:gd name="connsiteY43" fmla="*/ 296647 h 1300646"/>
                  <a:gd name="connsiteX44" fmla="*/ 22 w 2877648"/>
                  <a:gd name="connsiteY44" fmla="*/ 148366 h 1300646"/>
                  <a:gd name="connsiteX45" fmla="*/ 12378 w 2877648"/>
                  <a:gd name="connsiteY45" fmla="*/ 49512 h 1300646"/>
                  <a:gd name="connsiteX46" fmla="*/ 49449 w 2877648"/>
                  <a:gd name="connsiteY46" fmla="*/ 61868 h 1300646"/>
                  <a:gd name="connsiteX47" fmla="*/ 49449 w 2877648"/>
                  <a:gd name="connsiteY47" fmla="*/ 85 h 1300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877648" h="1300646">
                    <a:moveTo>
                      <a:pt x="49449" y="85"/>
                    </a:moveTo>
                    <a:cubicBezTo>
                      <a:pt x="59746" y="-1974"/>
                      <a:pt x="90133" y="33688"/>
                      <a:pt x="111232" y="49512"/>
                    </a:cubicBezTo>
                    <a:cubicBezTo>
                      <a:pt x="123113" y="58423"/>
                      <a:pt x="137802" y="63724"/>
                      <a:pt x="148303" y="74225"/>
                    </a:cubicBezTo>
                    <a:cubicBezTo>
                      <a:pt x="171051" y="96972"/>
                      <a:pt x="184588" y="128752"/>
                      <a:pt x="210087" y="148366"/>
                    </a:cubicBezTo>
                    <a:cubicBezTo>
                      <a:pt x="252337" y="180866"/>
                      <a:pt x="298122" y="194187"/>
                      <a:pt x="346011" y="210150"/>
                    </a:cubicBezTo>
                    <a:cubicBezTo>
                      <a:pt x="374631" y="257850"/>
                      <a:pt x="398417" y="293912"/>
                      <a:pt x="420151" y="346074"/>
                    </a:cubicBezTo>
                    <a:cubicBezTo>
                      <a:pt x="430170" y="370120"/>
                      <a:pt x="435190" y="396027"/>
                      <a:pt x="444865" y="420214"/>
                    </a:cubicBezTo>
                    <a:cubicBezTo>
                      <a:pt x="451706" y="437317"/>
                      <a:pt x="462097" y="452808"/>
                      <a:pt x="469578" y="469641"/>
                    </a:cubicBezTo>
                    <a:cubicBezTo>
                      <a:pt x="478587" y="489910"/>
                      <a:pt x="476120" y="518705"/>
                      <a:pt x="494292" y="531425"/>
                    </a:cubicBezTo>
                    <a:cubicBezTo>
                      <a:pt x="522118" y="550903"/>
                      <a:pt x="560195" y="547901"/>
                      <a:pt x="593146" y="556139"/>
                    </a:cubicBezTo>
                    <a:cubicBezTo>
                      <a:pt x="597265" y="572615"/>
                      <a:pt x="596083" y="591436"/>
                      <a:pt x="605503" y="605566"/>
                    </a:cubicBezTo>
                    <a:cubicBezTo>
                      <a:pt x="645853" y="666091"/>
                      <a:pt x="741441" y="603315"/>
                      <a:pt x="778497" y="593209"/>
                    </a:cubicBezTo>
                    <a:cubicBezTo>
                      <a:pt x="794973" y="580852"/>
                      <a:pt x="807489" y="558693"/>
                      <a:pt x="827924" y="556139"/>
                    </a:cubicBezTo>
                    <a:cubicBezTo>
                      <a:pt x="846202" y="553854"/>
                      <a:pt x="859181" y="577824"/>
                      <a:pt x="877351" y="580852"/>
                    </a:cubicBezTo>
                    <a:cubicBezTo>
                      <a:pt x="934376" y="590356"/>
                      <a:pt x="992681" y="589090"/>
                      <a:pt x="1050346" y="593209"/>
                    </a:cubicBezTo>
                    <a:cubicBezTo>
                      <a:pt x="1054465" y="609685"/>
                      <a:pt x="1053283" y="628505"/>
                      <a:pt x="1062703" y="642636"/>
                    </a:cubicBezTo>
                    <a:cubicBezTo>
                      <a:pt x="1126730" y="738676"/>
                      <a:pt x="1134189" y="538503"/>
                      <a:pt x="1136843" y="531425"/>
                    </a:cubicBezTo>
                    <a:cubicBezTo>
                      <a:pt x="1145276" y="508937"/>
                      <a:pt x="1161557" y="490236"/>
                      <a:pt x="1173914" y="469641"/>
                    </a:cubicBezTo>
                    <a:cubicBezTo>
                      <a:pt x="1206865" y="502593"/>
                      <a:pt x="1231087" y="547656"/>
                      <a:pt x="1272768" y="568496"/>
                    </a:cubicBezTo>
                    <a:cubicBezTo>
                      <a:pt x="1468171" y="666198"/>
                      <a:pt x="1382168" y="644394"/>
                      <a:pt x="1519903" y="667350"/>
                    </a:cubicBezTo>
                    <a:cubicBezTo>
                      <a:pt x="1561092" y="663231"/>
                      <a:pt x="1602429" y="660393"/>
                      <a:pt x="1643470" y="654993"/>
                    </a:cubicBezTo>
                    <a:cubicBezTo>
                      <a:pt x="1758975" y="639795"/>
                      <a:pt x="1873138" y="612028"/>
                      <a:pt x="1989459" y="605566"/>
                    </a:cubicBezTo>
                    <a:cubicBezTo>
                      <a:pt x="2023372" y="603682"/>
                      <a:pt x="2055655" y="620948"/>
                      <a:pt x="2088314" y="630279"/>
                    </a:cubicBezTo>
                    <a:cubicBezTo>
                      <a:pt x="2185831" y="658141"/>
                      <a:pt x="2172729" y="670512"/>
                      <a:pt x="2298378" y="679706"/>
                    </a:cubicBezTo>
                    <a:cubicBezTo>
                      <a:pt x="2421685" y="688728"/>
                      <a:pt x="2545513" y="687944"/>
                      <a:pt x="2669081" y="692063"/>
                    </a:cubicBezTo>
                    <a:cubicBezTo>
                      <a:pt x="2695635" y="798275"/>
                      <a:pt x="2695045" y="809475"/>
                      <a:pt x="2780292" y="951555"/>
                    </a:cubicBezTo>
                    <a:cubicBezTo>
                      <a:pt x="2792649" y="972150"/>
                      <a:pt x="2806621" y="991857"/>
                      <a:pt x="2817362" y="1013339"/>
                    </a:cubicBezTo>
                    <a:cubicBezTo>
                      <a:pt x="2823187" y="1024989"/>
                      <a:pt x="2824588" y="1038437"/>
                      <a:pt x="2829719" y="1050409"/>
                    </a:cubicBezTo>
                    <a:cubicBezTo>
                      <a:pt x="2875526" y="1157294"/>
                      <a:pt x="2837810" y="1049970"/>
                      <a:pt x="2866789" y="1136906"/>
                    </a:cubicBezTo>
                    <a:cubicBezTo>
                      <a:pt x="2862670" y="1186333"/>
                      <a:pt x="2900806" y="1267597"/>
                      <a:pt x="2854432" y="1285187"/>
                    </a:cubicBezTo>
                    <a:cubicBezTo>
                      <a:pt x="2746530" y="1326115"/>
                      <a:pt x="2623846" y="1272831"/>
                      <a:pt x="2508443" y="1272831"/>
                    </a:cubicBezTo>
                    <a:cubicBezTo>
                      <a:pt x="2183022" y="1272831"/>
                      <a:pt x="1857654" y="1281068"/>
                      <a:pt x="1532259" y="1285187"/>
                    </a:cubicBezTo>
                    <a:cubicBezTo>
                      <a:pt x="1448799" y="1279971"/>
                      <a:pt x="1290311" y="1271935"/>
                      <a:pt x="1198627" y="1260474"/>
                    </a:cubicBezTo>
                    <a:cubicBezTo>
                      <a:pt x="1177787" y="1257869"/>
                      <a:pt x="1157438" y="1252236"/>
                      <a:pt x="1136843" y="1248117"/>
                    </a:cubicBezTo>
                    <a:cubicBezTo>
                      <a:pt x="1000919" y="1252236"/>
                      <a:pt x="864847" y="1252931"/>
                      <a:pt x="729070" y="1260474"/>
                    </a:cubicBezTo>
                    <a:cubicBezTo>
                      <a:pt x="716065" y="1261197"/>
                      <a:pt x="704874" y="1270850"/>
                      <a:pt x="692000" y="1272831"/>
                    </a:cubicBezTo>
                    <a:cubicBezTo>
                      <a:pt x="651087" y="1279125"/>
                      <a:pt x="609621" y="1281068"/>
                      <a:pt x="568432" y="1285187"/>
                    </a:cubicBezTo>
                    <a:cubicBezTo>
                      <a:pt x="-109797" y="1215625"/>
                      <a:pt x="170098" y="1399995"/>
                      <a:pt x="49449" y="1038052"/>
                    </a:cubicBezTo>
                    <a:cubicBezTo>
                      <a:pt x="44753" y="1023963"/>
                      <a:pt x="24735" y="1021577"/>
                      <a:pt x="12378" y="1013339"/>
                    </a:cubicBezTo>
                    <a:cubicBezTo>
                      <a:pt x="8259" y="996863"/>
                      <a:pt x="-508" y="980886"/>
                      <a:pt x="22" y="963912"/>
                    </a:cubicBezTo>
                    <a:cubicBezTo>
                      <a:pt x="3634" y="848345"/>
                      <a:pt x="14572" y="733099"/>
                      <a:pt x="24735" y="617923"/>
                    </a:cubicBezTo>
                    <a:cubicBezTo>
                      <a:pt x="26937" y="592965"/>
                      <a:pt x="33282" y="568545"/>
                      <a:pt x="37092" y="543782"/>
                    </a:cubicBezTo>
                    <a:cubicBezTo>
                      <a:pt x="41521" y="514996"/>
                      <a:pt x="45330" y="486117"/>
                      <a:pt x="49449" y="457285"/>
                    </a:cubicBezTo>
                    <a:cubicBezTo>
                      <a:pt x="40192" y="392485"/>
                      <a:pt x="36166" y="359515"/>
                      <a:pt x="24735" y="296647"/>
                    </a:cubicBezTo>
                    <a:cubicBezTo>
                      <a:pt x="646" y="164158"/>
                      <a:pt x="23697" y="314099"/>
                      <a:pt x="22" y="148366"/>
                    </a:cubicBezTo>
                    <a:cubicBezTo>
                      <a:pt x="4141" y="115415"/>
                      <a:pt x="-4098" y="78344"/>
                      <a:pt x="12378" y="49512"/>
                    </a:cubicBezTo>
                    <a:cubicBezTo>
                      <a:pt x="18840" y="38203"/>
                      <a:pt x="41312" y="72039"/>
                      <a:pt x="49449" y="61868"/>
                    </a:cubicBezTo>
                    <a:cubicBezTo>
                      <a:pt x="90870" y="10092"/>
                      <a:pt x="39152" y="2144"/>
                      <a:pt x="49449" y="85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117C8CDC-70FC-7DAD-E244-E3B670A0EAFD}"/>
                  </a:ext>
                </a:extLst>
              </p:cNvPr>
              <p:cNvSpPr/>
              <p:nvPr/>
            </p:nvSpPr>
            <p:spPr>
              <a:xfrm rot="11066699">
                <a:off x="6181618" y="1667620"/>
                <a:ext cx="821563" cy="1090410"/>
              </a:xfrm>
              <a:custGeom>
                <a:avLst/>
                <a:gdLst>
                  <a:gd name="connsiteX0" fmla="*/ 198928 w 915851"/>
                  <a:gd name="connsiteY0" fmla="*/ 1028 h 1216644"/>
                  <a:gd name="connsiteX1" fmla="*/ 137144 w 915851"/>
                  <a:gd name="connsiteY1" fmla="*/ 13385 h 1216644"/>
                  <a:gd name="connsiteX2" fmla="*/ 63004 w 915851"/>
                  <a:gd name="connsiteY2" fmla="*/ 124596 h 1216644"/>
                  <a:gd name="connsiteX3" fmla="*/ 50647 w 915851"/>
                  <a:gd name="connsiteY3" fmla="*/ 730077 h 1216644"/>
                  <a:gd name="connsiteX4" fmla="*/ 1220 w 915851"/>
                  <a:gd name="connsiteY4" fmla="*/ 791861 h 1216644"/>
                  <a:gd name="connsiteX5" fmla="*/ 50647 w 915851"/>
                  <a:gd name="connsiteY5" fmla="*/ 989569 h 1216644"/>
                  <a:gd name="connsiteX6" fmla="*/ 87717 w 915851"/>
                  <a:gd name="connsiteY6" fmla="*/ 1014282 h 1216644"/>
                  <a:gd name="connsiteX7" fmla="*/ 124788 w 915851"/>
                  <a:gd name="connsiteY7" fmla="*/ 1051353 h 1216644"/>
                  <a:gd name="connsiteX8" fmla="*/ 112431 w 915851"/>
                  <a:gd name="connsiteY8" fmla="*/ 1113136 h 1216644"/>
                  <a:gd name="connsiteX9" fmla="*/ 186571 w 915851"/>
                  <a:gd name="connsiteY9" fmla="*/ 1162563 h 1216644"/>
                  <a:gd name="connsiteX10" fmla="*/ 507847 w 915851"/>
                  <a:gd name="connsiteY10" fmla="*/ 1211990 h 1216644"/>
                  <a:gd name="connsiteX11" fmla="*/ 656128 w 915851"/>
                  <a:gd name="connsiteY11" fmla="*/ 1199634 h 1216644"/>
                  <a:gd name="connsiteX12" fmla="*/ 730269 w 915851"/>
                  <a:gd name="connsiteY12" fmla="*/ 1174920 h 1216644"/>
                  <a:gd name="connsiteX13" fmla="*/ 792052 w 915851"/>
                  <a:gd name="connsiteY13" fmla="*/ 1162563 h 1216644"/>
                  <a:gd name="connsiteX14" fmla="*/ 878550 w 915851"/>
                  <a:gd name="connsiteY14" fmla="*/ 1125493 h 1216644"/>
                  <a:gd name="connsiteX15" fmla="*/ 915620 w 915851"/>
                  <a:gd name="connsiteY15" fmla="*/ 1113136 h 1216644"/>
                  <a:gd name="connsiteX16" fmla="*/ 890906 w 915851"/>
                  <a:gd name="connsiteY16" fmla="*/ 1026639 h 1216644"/>
                  <a:gd name="connsiteX17" fmla="*/ 878550 w 915851"/>
                  <a:gd name="connsiteY17" fmla="*/ 940142 h 1216644"/>
                  <a:gd name="connsiteX18" fmla="*/ 853836 w 915851"/>
                  <a:gd name="connsiteY18" fmla="*/ 903072 h 1216644"/>
                  <a:gd name="connsiteX19" fmla="*/ 841479 w 915851"/>
                  <a:gd name="connsiteY19" fmla="*/ 631223 h 1216644"/>
                  <a:gd name="connsiteX20" fmla="*/ 779696 w 915851"/>
                  <a:gd name="connsiteY20" fmla="*/ 544726 h 1216644"/>
                  <a:gd name="connsiteX21" fmla="*/ 705555 w 915851"/>
                  <a:gd name="connsiteY21" fmla="*/ 433515 h 1216644"/>
                  <a:gd name="connsiteX22" fmla="*/ 656128 w 915851"/>
                  <a:gd name="connsiteY22" fmla="*/ 297590 h 1216644"/>
                  <a:gd name="connsiteX23" fmla="*/ 606701 w 915851"/>
                  <a:gd name="connsiteY23" fmla="*/ 223450 h 1216644"/>
                  <a:gd name="connsiteX24" fmla="*/ 520204 w 915851"/>
                  <a:gd name="connsiteY24" fmla="*/ 174023 h 1216644"/>
                  <a:gd name="connsiteX25" fmla="*/ 470777 w 915851"/>
                  <a:gd name="connsiteY25" fmla="*/ 136953 h 1216644"/>
                  <a:gd name="connsiteX26" fmla="*/ 408993 w 915851"/>
                  <a:gd name="connsiteY26" fmla="*/ 87526 h 1216644"/>
                  <a:gd name="connsiteX27" fmla="*/ 371923 w 915851"/>
                  <a:gd name="connsiteY27" fmla="*/ 38099 h 1216644"/>
                  <a:gd name="connsiteX28" fmla="*/ 198928 w 915851"/>
                  <a:gd name="connsiteY28" fmla="*/ 1028 h 12166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915851" h="1216644">
                    <a:moveTo>
                      <a:pt x="198928" y="1028"/>
                    </a:moveTo>
                    <a:cubicBezTo>
                      <a:pt x="159798" y="-3091"/>
                      <a:pt x="156809" y="6010"/>
                      <a:pt x="137144" y="13385"/>
                    </a:cubicBezTo>
                    <a:cubicBezTo>
                      <a:pt x="83383" y="33546"/>
                      <a:pt x="86051" y="70820"/>
                      <a:pt x="63004" y="124596"/>
                    </a:cubicBezTo>
                    <a:cubicBezTo>
                      <a:pt x="58885" y="326423"/>
                      <a:pt x="69259" y="529068"/>
                      <a:pt x="50647" y="730077"/>
                    </a:cubicBezTo>
                    <a:cubicBezTo>
                      <a:pt x="48215" y="756339"/>
                      <a:pt x="4132" y="765648"/>
                      <a:pt x="1220" y="791861"/>
                    </a:cubicBezTo>
                    <a:cubicBezTo>
                      <a:pt x="-3625" y="835466"/>
                      <a:pt x="4605" y="943527"/>
                      <a:pt x="50647" y="989569"/>
                    </a:cubicBezTo>
                    <a:cubicBezTo>
                      <a:pt x="61148" y="1000070"/>
                      <a:pt x="76308" y="1004775"/>
                      <a:pt x="87717" y="1014282"/>
                    </a:cubicBezTo>
                    <a:cubicBezTo>
                      <a:pt x="101142" y="1025469"/>
                      <a:pt x="112431" y="1038996"/>
                      <a:pt x="124788" y="1051353"/>
                    </a:cubicBezTo>
                    <a:cubicBezTo>
                      <a:pt x="120669" y="1071947"/>
                      <a:pt x="102231" y="1094777"/>
                      <a:pt x="112431" y="1113136"/>
                    </a:cubicBezTo>
                    <a:cubicBezTo>
                      <a:pt x="126855" y="1139100"/>
                      <a:pt x="162810" y="1144742"/>
                      <a:pt x="186571" y="1162563"/>
                    </a:cubicBezTo>
                    <a:cubicBezTo>
                      <a:pt x="308565" y="1254061"/>
                      <a:pt x="215425" y="1198699"/>
                      <a:pt x="507847" y="1211990"/>
                    </a:cubicBezTo>
                    <a:cubicBezTo>
                      <a:pt x="557274" y="1207871"/>
                      <a:pt x="607205" y="1207788"/>
                      <a:pt x="656128" y="1199634"/>
                    </a:cubicBezTo>
                    <a:cubicBezTo>
                      <a:pt x="681824" y="1195351"/>
                      <a:pt x="705136" y="1181774"/>
                      <a:pt x="730269" y="1174920"/>
                    </a:cubicBezTo>
                    <a:cubicBezTo>
                      <a:pt x="750531" y="1169394"/>
                      <a:pt x="771458" y="1166682"/>
                      <a:pt x="792052" y="1162563"/>
                    </a:cubicBezTo>
                    <a:cubicBezTo>
                      <a:pt x="820885" y="1150206"/>
                      <a:pt x="849425" y="1137143"/>
                      <a:pt x="878550" y="1125493"/>
                    </a:cubicBezTo>
                    <a:cubicBezTo>
                      <a:pt x="890644" y="1120656"/>
                      <a:pt x="910783" y="1125230"/>
                      <a:pt x="915620" y="1113136"/>
                    </a:cubicBezTo>
                    <a:cubicBezTo>
                      <a:pt x="918441" y="1106083"/>
                      <a:pt x="894570" y="1037630"/>
                      <a:pt x="890906" y="1026639"/>
                    </a:cubicBezTo>
                    <a:cubicBezTo>
                      <a:pt x="886787" y="997807"/>
                      <a:pt x="886919" y="968039"/>
                      <a:pt x="878550" y="940142"/>
                    </a:cubicBezTo>
                    <a:cubicBezTo>
                      <a:pt x="874283" y="925917"/>
                      <a:pt x="855605" y="917817"/>
                      <a:pt x="853836" y="903072"/>
                    </a:cubicBezTo>
                    <a:cubicBezTo>
                      <a:pt x="843028" y="813008"/>
                      <a:pt x="851876" y="721335"/>
                      <a:pt x="841479" y="631223"/>
                    </a:cubicBezTo>
                    <a:cubicBezTo>
                      <a:pt x="836122" y="584792"/>
                      <a:pt x="804015" y="577151"/>
                      <a:pt x="779696" y="544726"/>
                    </a:cubicBezTo>
                    <a:cubicBezTo>
                      <a:pt x="752964" y="509084"/>
                      <a:pt x="705555" y="433515"/>
                      <a:pt x="705555" y="433515"/>
                    </a:cubicBezTo>
                    <a:cubicBezTo>
                      <a:pt x="687064" y="368795"/>
                      <a:pt x="687322" y="349579"/>
                      <a:pt x="656128" y="297590"/>
                    </a:cubicBezTo>
                    <a:cubicBezTo>
                      <a:pt x="640846" y="272121"/>
                      <a:pt x="628679" y="243430"/>
                      <a:pt x="606701" y="223450"/>
                    </a:cubicBezTo>
                    <a:cubicBezTo>
                      <a:pt x="582129" y="201112"/>
                      <a:pt x="548220" y="191851"/>
                      <a:pt x="520204" y="174023"/>
                    </a:cubicBezTo>
                    <a:cubicBezTo>
                      <a:pt x="502829" y="162966"/>
                      <a:pt x="487253" y="149310"/>
                      <a:pt x="470777" y="136953"/>
                    </a:cubicBezTo>
                    <a:cubicBezTo>
                      <a:pt x="395088" y="23419"/>
                      <a:pt x="498522" y="162133"/>
                      <a:pt x="408993" y="87526"/>
                    </a:cubicBezTo>
                    <a:cubicBezTo>
                      <a:pt x="393172" y="74342"/>
                      <a:pt x="386486" y="52662"/>
                      <a:pt x="371923" y="38099"/>
                    </a:cubicBezTo>
                    <a:cubicBezTo>
                      <a:pt x="322077" y="-11747"/>
                      <a:pt x="238058" y="5147"/>
                      <a:pt x="198928" y="1028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66DFD2E2-FE6C-6A7F-A36B-2DA92FDE5D2B}"/>
                  </a:ext>
                </a:extLst>
              </p:cNvPr>
              <p:cNvSpPr/>
              <p:nvPr/>
            </p:nvSpPr>
            <p:spPr>
              <a:xfrm>
                <a:off x="4597284" y="1703770"/>
                <a:ext cx="609608" cy="493233"/>
              </a:xfrm>
              <a:custGeom>
                <a:avLst/>
                <a:gdLst>
                  <a:gd name="connsiteX0" fmla="*/ 196971 w 679571"/>
                  <a:gd name="connsiteY0" fmla="*/ 16934 h 550334"/>
                  <a:gd name="connsiteX1" fmla="*/ 146171 w 679571"/>
                  <a:gd name="connsiteY1" fmla="*/ 0 h 550334"/>
                  <a:gd name="connsiteX2" fmla="*/ 53038 w 679571"/>
                  <a:gd name="connsiteY2" fmla="*/ 33867 h 550334"/>
                  <a:gd name="connsiteX3" fmla="*/ 44571 w 679571"/>
                  <a:gd name="connsiteY3" fmla="*/ 67734 h 550334"/>
                  <a:gd name="connsiteX4" fmla="*/ 19171 w 679571"/>
                  <a:gd name="connsiteY4" fmla="*/ 143934 h 550334"/>
                  <a:gd name="connsiteX5" fmla="*/ 2238 w 679571"/>
                  <a:gd name="connsiteY5" fmla="*/ 203200 h 550334"/>
                  <a:gd name="connsiteX6" fmla="*/ 27638 w 679571"/>
                  <a:gd name="connsiteY6" fmla="*/ 372534 h 550334"/>
                  <a:gd name="connsiteX7" fmla="*/ 53038 w 679571"/>
                  <a:gd name="connsiteY7" fmla="*/ 389467 h 550334"/>
                  <a:gd name="connsiteX8" fmla="*/ 95371 w 679571"/>
                  <a:gd name="connsiteY8" fmla="*/ 440267 h 550334"/>
                  <a:gd name="connsiteX9" fmla="*/ 137705 w 679571"/>
                  <a:gd name="connsiteY9" fmla="*/ 457200 h 550334"/>
                  <a:gd name="connsiteX10" fmla="*/ 247771 w 679571"/>
                  <a:gd name="connsiteY10" fmla="*/ 474134 h 550334"/>
                  <a:gd name="connsiteX11" fmla="*/ 290105 w 679571"/>
                  <a:gd name="connsiteY11" fmla="*/ 482600 h 550334"/>
                  <a:gd name="connsiteX12" fmla="*/ 307038 w 679571"/>
                  <a:gd name="connsiteY12" fmla="*/ 516467 h 550334"/>
                  <a:gd name="connsiteX13" fmla="*/ 383238 w 679571"/>
                  <a:gd name="connsiteY13" fmla="*/ 550334 h 550334"/>
                  <a:gd name="connsiteX14" fmla="*/ 501771 w 679571"/>
                  <a:gd name="connsiteY14" fmla="*/ 541867 h 550334"/>
                  <a:gd name="connsiteX15" fmla="*/ 544105 w 679571"/>
                  <a:gd name="connsiteY15" fmla="*/ 533400 h 550334"/>
                  <a:gd name="connsiteX16" fmla="*/ 620305 w 679571"/>
                  <a:gd name="connsiteY16" fmla="*/ 474134 h 550334"/>
                  <a:gd name="connsiteX17" fmla="*/ 637238 w 679571"/>
                  <a:gd name="connsiteY17" fmla="*/ 448734 h 550334"/>
                  <a:gd name="connsiteX18" fmla="*/ 671105 w 679571"/>
                  <a:gd name="connsiteY18" fmla="*/ 440267 h 550334"/>
                  <a:gd name="connsiteX19" fmla="*/ 679571 w 679571"/>
                  <a:gd name="connsiteY19" fmla="*/ 397934 h 550334"/>
                  <a:gd name="connsiteX20" fmla="*/ 662638 w 679571"/>
                  <a:gd name="connsiteY20" fmla="*/ 347134 h 550334"/>
                  <a:gd name="connsiteX21" fmla="*/ 611838 w 679571"/>
                  <a:gd name="connsiteY21" fmla="*/ 254000 h 550334"/>
                  <a:gd name="connsiteX22" fmla="*/ 586438 w 679571"/>
                  <a:gd name="connsiteY22" fmla="*/ 220134 h 550334"/>
                  <a:gd name="connsiteX23" fmla="*/ 510238 w 679571"/>
                  <a:gd name="connsiteY23" fmla="*/ 186267 h 550334"/>
                  <a:gd name="connsiteX24" fmla="*/ 476371 w 679571"/>
                  <a:gd name="connsiteY24" fmla="*/ 135467 h 550334"/>
                  <a:gd name="connsiteX25" fmla="*/ 450971 w 679571"/>
                  <a:gd name="connsiteY25" fmla="*/ 101600 h 550334"/>
                  <a:gd name="connsiteX26" fmla="*/ 400171 w 679571"/>
                  <a:gd name="connsiteY26" fmla="*/ 76200 h 550334"/>
                  <a:gd name="connsiteX27" fmla="*/ 256238 w 679571"/>
                  <a:gd name="connsiteY27" fmla="*/ 67734 h 550334"/>
                  <a:gd name="connsiteX28" fmla="*/ 196971 w 679571"/>
                  <a:gd name="connsiteY28" fmla="*/ 16934 h 550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679571" h="550334">
                    <a:moveTo>
                      <a:pt x="196971" y="16934"/>
                    </a:moveTo>
                    <a:cubicBezTo>
                      <a:pt x="178627" y="5645"/>
                      <a:pt x="164020" y="0"/>
                      <a:pt x="146171" y="0"/>
                    </a:cubicBezTo>
                    <a:cubicBezTo>
                      <a:pt x="97670" y="0"/>
                      <a:pt x="85077" y="12508"/>
                      <a:pt x="53038" y="33867"/>
                    </a:cubicBezTo>
                    <a:cubicBezTo>
                      <a:pt x="50216" y="45156"/>
                      <a:pt x="47993" y="56612"/>
                      <a:pt x="44571" y="67734"/>
                    </a:cubicBezTo>
                    <a:cubicBezTo>
                      <a:pt x="36697" y="93324"/>
                      <a:pt x="26526" y="118190"/>
                      <a:pt x="19171" y="143934"/>
                    </a:cubicBezTo>
                    <a:lnTo>
                      <a:pt x="2238" y="203200"/>
                    </a:lnTo>
                    <a:cubicBezTo>
                      <a:pt x="4868" y="247905"/>
                      <a:pt x="-14592" y="330304"/>
                      <a:pt x="27638" y="372534"/>
                    </a:cubicBezTo>
                    <a:cubicBezTo>
                      <a:pt x="34833" y="379729"/>
                      <a:pt x="44571" y="383823"/>
                      <a:pt x="53038" y="389467"/>
                    </a:cubicBezTo>
                    <a:cubicBezTo>
                      <a:pt x="64741" y="407022"/>
                      <a:pt x="76745" y="428626"/>
                      <a:pt x="95371" y="440267"/>
                    </a:cubicBezTo>
                    <a:cubicBezTo>
                      <a:pt x="108259" y="448322"/>
                      <a:pt x="123287" y="452394"/>
                      <a:pt x="137705" y="457200"/>
                    </a:cubicBezTo>
                    <a:cubicBezTo>
                      <a:pt x="177364" y="470420"/>
                      <a:pt x="201736" y="467558"/>
                      <a:pt x="247771" y="474134"/>
                    </a:cubicBezTo>
                    <a:cubicBezTo>
                      <a:pt x="262017" y="476169"/>
                      <a:pt x="275994" y="479778"/>
                      <a:pt x="290105" y="482600"/>
                    </a:cubicBezTo>
                    <a:cubicBezTo>
                      <a:pt x="295749" y="493889"/>
                      <a:pt x="298958" y="506771"/>
                      <a:pt x="307038" y="516467"/>
                    </a:cubicBezTo>
                    <a:cubicBezTo>
                      <a:pt x="322518" y="535043"/>
                      <a:pt x="366237" y="544667"/>
                      <a:pt x="383238" y="550334"/>
                    </a:cubicBezTo>
                    <a:cubicBezTo>
                      <a:pt x="422749" y="547512"/>
                      <a:pt x="462377" y="546014"/>
                      <a:pt x="501771" y="541867"/>
                    </a:cubicBezTo>
                    <a:cubicBezTo>
                      <a:pt x="516083" y="540360"/>
                      <a:pt x="531964" y="541126"/>
                      <a:pt x="544105" y="533400"/>
                    </a:cubicBezTo>
                    <a:cubicBezTo>
                      <a:pt x="669743" y="453449"/>
                      <a:pt x="546648" y="498684"/>
                      <a:pt x="620305" y="474134"/>
                    </a:cubicBezTo>
                    <a:cubicBezTo>
                      <a:pt x="625949" y="465667"/>
                      <a:pt x="628771" y="454378"/>
                      <a:pt x="637238" y="448734"/>
                    </a:cubicBezTo>
                    <a:cubicBezTo>
                      <a:pt x="646920" y="442279"/>
                      <a:pt x="663656" y="449206"/>
                      <a:pt x="671105" y="440267"/>
                    </a:cubicBezTo>
                    <a:cubicBezTo>
                      <a:pt x="680317" y="429212"/>
                      <a:pt x="676749" y="412045"/>
                      <a:pt x="679571" y="397934"/>
                    </a:cubicBezTo>
                    <a:cubicBezTo>
                      <a:pt x="673927" y="381001"/>
                      <a:pt x="669669" y="363540"/>
                      <a:pt x="662638" y="347134"/>
                    </a:cubicBezTo>
                    <a:cubicBezTo>
                      <a:pt x="646166" y="308700"/>
                      <a:pt x="633927" y="284924"/>
                      <a:pt x="611838" y="254000"/>
                    </a:cubicBezTo>
                    <a:cubicBezTo>
                      <a:pt x="603636" y="242517"/>
                      <a:pt x="597152" y="229317"/>
                      <a:pt x="586438" y="220134"/>
                    </a:cubicBezTo>
                    <a:cubicBezTo>
                      <a:pt x="576054" y="211233"/>
                      <a:pt x="519645" y="190030"/>
                      <a:pt x="510238" y="186267"/>
                    </a:cubicBezTo>
                    <a:cubicBezTo>
                      <a:pt x="498949" y="169334"/>
                      <a:pt x="488582" y="151748"/>
                      <a:pt x="476371" y="135467"/>
                    </a:cubicBezTo>
                    <a:cubicBezTo>
                      <a:pt x="467904" y="124178"/>
                      <a:pt x="460949" y="111578"/>
                      <a:pt x="450971" y="101600"/>
                    </a:cubicBezTo>
                    <a:cubicBezTo>
                      <a:pt x="440666" y="91295"/>
                      <a:pt x="415472" y="77730"/>
                      <a:pt x="400171" y="76200"/>
                    </a:cubicBezTo>
                    <a:cubicBezTo>
                      <a:pt x="352349" y="71418"/>
                      <a:pt x="304216" y="70556"/>
                      <a:pt x="256238" y="67734"/>
                    </a:cubicBezTo>
                    <a:cubicBezTo>
                      <a:pt x="220375" y="31871"/>
                      <a:pt x="215315" y="28223"/>
                      <a:pt x="196971" y="16934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F0863E95-14D2-2F4B-727F-AC0977B171FC}"/>
                  </a:ext>
                </a:extLst>
              </p:cNvPr>
              <p:cNvSpPr/>
              <p:nvPr/>
            </p:nvSpPr>
            <p:spPr>
              <a:xfrm>
                <a:off x="5485534" y="2101411"/>
                <a:ext cx="609608" cy="493233"/>
              </a:xfrm>
              <a:custGeom>
                <a:avLst/>
                <a:gdLst>
                  <a:gd name="connsiteX0" fmla="*/ 196971 w 679571"/>
                  <a:gd name="connsiteY0" fmla="*/ 16934 h 550334"/>
                  <a:gd name="connsiteX1" fmla="*/ 146171 w 679571"/>
                  <a:gd name="connsiteY1" fmla="*/ 0 h 550334"/>
                  <a:gd name="connsiteX2" fmla="*/ 53038 w 679571"/>
                  <a:gd name="connsiteY2" fmla="*/ 33867 h 550334"/>
                  <a:gd name="connsiteX3" fmla="*/ 44571 w 679571"/>
                  <a:gd name="connsiteY3" fmla="*/ 67734 h 550334"/>
                  <a:gd name="connsiteX4" fmla="*/ 19171 w 679571"/>
                  <a:gd name="connsiteY4" fmla="*/ 143934 h 550334"/>
                  <a:gd name="connsiteX5" fmla="*/ 2238 w 679571"/>
                  <a:gd name="connsiteY5" fmla="*/ 203200 h 550334"/>
                  <a:gd name="connsiteX6" fmla="*/ 27638 w 679571"/>
                  <a:gd name="connsiteY6" fmla="*/ 372534 h 550334"/>
                  <a:gd name="connsiteX7" fmla="*/ 53038 w 679571"/>
                  <a:gd name="connsiteY7" fmla="*/ 389467 h 550334"/>
                  <a:gd name="connsiteX8" fmla="*/ 95371 w 679571"/>
                  <a:gd name="connsiteY8" fmla="*/ 440267 h 550334"/>
                  <a:gd name="connsiteX9" fmla="*/ 137705 w 679571"/>
                  <a:gd name="connsiteY9" fmla="*/ 457200 h 550334"/>
                  <a:gd name="connsiteX10" fmla="*/ 247771 w 679571"/>
                  <a:gd name="connsiteY10" fmla="*/ 474134 h 550334"/>
                  <a:gd name="connsiteX11" fmla="*/ 290105 w 679571"/>
                  <a:gd name="connsiteY11" fmla="*/ 482600 h 550334"/>
                  <a:gd name="connsiteX12" fmla="*/ 307038 w 679571"/>
                  <a:gd name="connsiteY12" fmla="*/ 516467 h 550334"/>
                  <a:gd name="connsiteX13" fmla="*/ 383238 w 679571"/>
                  <a:gd name="connsiteY13" fmla="*/ 550334 h 550334"/>
                  <a:gd name="connsiteX14" fmla="*/ 501771 w 679571"/>
                  <a:gd name="connsiteY14" fmla="*/ 541867 h 550334"/>
                  <a:gd name="connsiteX15" fmla="*/ 544105 w 679571"/>
                  <a:gd name="connsiteY15" fmla="*/ 533400 h 550334"/>
                  <a:gd name="connsiteX16" fmla="*/ 620305 w 679571"/>
                  <a:gd name="connsiteY16" fmla="*/ 474134 h 550334"/>
                  <a:gd name="connsiteX17" fmla="*/ 637238 w 679571"/>
                  <a:gd name="connsiteY17" fmla="*/ 448734 h 550334"/>
                  <a:gd name="connsiteX18" fmla="*/ 671105 w 679571"/>
                  <a:gd name="connsiteY18" fmla="*/ 440267 h 550334"/>
                  <a:gd name="connsiteX19" fmla="*/ 679571 w 679571"/>
                  <a:gd name="connsiteY19" fmla="*/ 397934 h 550334"/>
                  <a:gd name="connsiteX20" fmla="*/ 662638 w 679571"/>
                  <a:gd name="connsiteY20" fmla="*/ 347134 h 550334"/>
                  <a:gd name="connsiteX21" fmla="*/ 611838 w 679571"/>
                  <a:gd name="connsiteY21" fmla="*/ 254000 h 550334"/>
                  <a:gd name="connsiteX22" fmla="*/ 586438 w 679571"/>
                  <a:gd name="connsiteY22" fmla="*/ 220134 h 550334"/>
                  <a:gd name="connsiteX23" fmla="*/ 510238 w 679571"/>
                  <a:gd name="connsiteY23" fmla="*/ 186267 h 550334"/>
                  <a:gd name="connsiteX24" fmla="*/ 476371 w 679571"/>
                  <a:gd name="connsiteY24" fmla="*/ 135467 h 550334"/>
                  <a:gd name="connsiteX25" fmla="*/ 450971 w 679571"/>
                  <a:gd name="connsiteY25" fmla="*/ 101600 h 550334"/>
                  <a:gd name="connsiteX26" fmla="*/ 400171 w 679571"/>
                  <a:gd name="connsiteY26" fmla="*/ 76200 h 550334"/>
                  <a:gd name="connsiteX27" fmla="*/ 256238 w 679571"/>
                  <a:gd name="connsiteY27" fmla="*/ 67734 h 550334"/>
                  <a:gd name="connsiteX28" fmla="*/ 196971 w 679571"/>
                  <a:gd name="connsiteY28" fmla="*/ 16934 h 550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679571" h="550334">
                    <a:moveTo>
                      <a:pt x="196971" y="16934"/>
                    </a:moveTo>
                    <a:cubicBezTo>
                      <a:pt x="178627" y="5645"/>
                      <a:pt x="164020" y="0"/>
                      <a:pt x="146171" y="0"/>
                    </a:cubicBezTo>
                    <a:cubicBezTo>
                      <a:pt x="97670" y="0"/>
                      <a:pt x="85077" y="12508"/>
                      <a:pt x="53038" y="33867"/>
                    </a:cubicBezTo>
                    <a:cubicBezTo>
                      <a:pt x="50216" y="45156"/>
                      <a:pt x="47993" y="56612"/>
                      <a:pt x="44571" y="67734"/>
                    </a:cubicBezTo>
                    <a:cubicBezTo>
                      <a:pt x="36697" y="93324"/>
                      <a:pt x="26526" y="118190"/>
                      <a:pt x="19171" y="143934"/>
                    </a:cubicBezTo>
                    <a:lnTo>
                      <a:pt x="2238" y="203200"/>
                    </a:lnTo>
                    <a:cubicBezTo>
                      <a:pt x="4868" y="247905"/>
                      <a:pt x="-14592" y="330304"/>
                      <a:pt x="27638" y="372534"/>
                    </a:cubicBezTo>
                    <a:cubicBezTo>
                      <a:pt x="34833" y="379729"/>
                      <a:pt x="44571" y="383823"/>
                      <a:pt x="53038" y="389467"/>
                    </a:cubicBezTo>
                    <a:cubicBezTo>
                      <a:pt x="64741" y="407022"/>
                      <a:pt x="76745" y="428626"/>
                      <a:pt x="95371" y="440267"/>
                    </a:cubicBezTo>
                    <a:cubicBezTo>
                      <a:pt x="108259" y="448322"/>
                      <a:pt x="123287" y="452394"/>
                      <a:pt x="137705" y="457200"/>
                    </a:cubicBezTo>
                    <a:cubicBezTo>
                      <a:pt x="177364" y="470420"/>
                      <a:pt x="201736" y="467558"/>
                      <a:pt x="247771" y="474134"/>
                    </a:cubicBezTo>
                    <a:cubicBezTo>
                      <a:pt x="262017" y="476169"/>
                      <a:pt x="275994" y="479778"/>
                      <a:pt x="290105" y="482600"/>
                    </a:cubicBezTo>
                    <a:cubicBezTo>
                      <a:pt x="295749" y="493889"/>
                      <a:pt x="298958" y="506771"/>
                      <a:pt x="307038" y="516467"/>
                    </a:cubicBezTo>
                    <a:cubicBezTo>
                      <a:pt x="322518" y="535043"/>
                      <a:pt x="366237" y="544667"/>
                      <a:pt x="383238" y="550334"/>
                    </a:cubicBezTo>
                    <a:cubicBezTo>
                      <a:pt x="422749" y="547512"/>
                      <a:pt x="462377" y="546014"/>
                      <a:pt x="501771" y="541867"/>
                    </a:cubicBezTo>
                    <a:cubicBezTo>
                      <a:pt x="516083" y="540360"/>
                      <a:pt x="531964" y="541126"/>
                      <a:pt x="544105" y="533400"/>
                    </a:cubicBezTo>
                    <a:cubicBezTo>
                      <a:pt x="669743" y="453449"/>
                      <a:pt x="546648" y="498684"/>
                      <a:pt x="620305" y="474134"/>
                    </a:cubicBezTo>
                    <a:cubicBezTo>
                      <a:pt x="625949" y="465667"/>
                      <a:pt x="628771" y="454378"/>
                      <a:pt x="637238" y="448734"/>
                    </a:cubicBezTo>
                    <a:cubicBezTo>
                      <a:pt x="646920" y="442279"/>
                      <a:pt x="663656" y="449206"/>
                      <a:pt x="671105" y="440267"/>
                    </a:cubicBezTo>
                    <a:cubicBezTo>
                      <a:pt x="680317" y="429212"/>
                      <a:pt x="676749" y="412045"/>
                      <a:pt x="679571" y="397934"/>
                    </a:cubicBezTo>
                    <a:cubicBezTo>
                      <a:pt x="673927" y="381001"/>
                      <a:pt x="669669" y="363540"/>
                      <a:pt x="662638" y="347134"/>
                    </a:cubicBezTo>
                    <a:cubicBezTo>
                      <a:pt x="646166" y="308700"/>
                      <a:pt x="633927" y="284924"/>
                      <a:pt x="611838" y="254000"/>
                    </a:cubicBezTo>
                    <a:cubicBezTo>
                      <a:pt x="603636" y="242517"/>
                      <a:pt x="597152" y="229317"/>
                      <a:pt x="586438" y="220134"/>
                    </a:cubicBezTo>
                    <a:cubicBezTo>
                      <a:pt x="576054" y="211233"/>
                      <a:pt x="519645" y="190030"/>
                      <a:pt x="510238" y="186267"/>
                    </a:cubicBezTo>
                    <a:cubicBezTo>
                      <a:pt x="498949" y="169334"/>
                      <a:pt x="488582" y="151748"/>
                      <a:pt x="476371" y="135467"/>
                    </a:cubicBezTo>
                    <a:cubicBezTo>
                      <a:pt x="467904" y="124178"/>
                      <a:pt x="460949" y="111578"/>
                      <a:pt x="450971" y="101600"/>
                    </a:cubicBezTo>
                    <a:cubicBezTo>
                      <a:pt x="440666" y="91295"/>
                      <a:pt x="415472" y="77730"/>
                      <a:pt x="400171" y="76200"/>
                    </a:cubicBezTo>
                    <a:cubicBezTo>
                      <a:pt x="352349" y="71418"/>
                      <a:pt x="304216" y="70556"/>
                      <a:pt x="256238" y="67734"/>
                    </a:cubicBezTo>
                    <a:cubicBezTo>
                      <a:pt x="220375" y="31871"/>
                      <a:pt x="215315" y="28223"/>
                      <a:pt x="196971" y="16934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A147277C-F5FC-E00A-406B-DA99C107894C}"/>
                  </a:ext>
                </a:extLst>
              </p:cNvPr>
              <p:cNvSpPr/>
              <p:nvPr/>
            </p:nvSpPr>
            <p:spPr>
              <a:xfrm>
                <a:off x="5949546" y="1197303"/>
                <a:ext cx="607583" cy="364233"/>
              </a:xfrm>
              <a:custGeom>
                <a:avLst/>
                <a:gdLst>
                  <a:gd name="connsiteX0" fmla="*/ 8447 w 677313"/>
                  <a:gd name="connsiteY0" fmla="*/ 84667 h 406400"/>
                  <a:gd name="connsiteX1" fmla="*/ 25380 w 677313"/>
                  <a:gd name="connsiteY1" fmla="*/ 364067 h 406400"/>
                  <a:gd name="connsiteX2" fmla="*/ 84647 w 677313"/>
                  <a:gd name="connsiteY2" fmla="*/ 372534 h 406400"/>
                  <a:gd name="connsiteX3" fmla="*/ 194713 w 677313"/>
                  <a:gd name="connsiteY3" fmla="*/ 406400 h 406400"/>
                  <a:gd name="connsiteX4" fmla="*/ 304780 w 677313"/>
                  <a:gd name="connsiteY4" fmla="*/ 397934 h 406400"/>
                  <a:gd name="connsiteX5" fmla="*/ 313247 w 677313"/>
                  <a:gd name="connsiteY5" fmla="*/ 372534 h 406400"/>
                  <a:gd name="connsiteX6" fmla="*/ 380980 w 677313"/>
                  <a:gd name="connsiteY6" fmla="*/ 321734 h 406400"/>
                  <a:gd name="connsiteX7" fmla="*/ 457180 w 677313"/>
                  <a:gd name="connsiteY7" fmla="*/ 330200 h 406400"/>
                  <a:gd name="connsiteX8" fmla="*/ 491047 w 677313"/>
                  <a:gd name="connsiteY8" fmla="*/ 355600 h 406400"/>
                  <a:gd name="connsiteX9" fmla="*/ 584180 w 677313"/>
                  <a:gd name="connsiteY9" fmla="*/ 347134 h 406400"/>
                  <a:gd name="connsiteX10" fmla="*/ 677313 w 677313"/>
                  <a:gd name="connsiteY10" fmla="*/ 220134 h 406400"/>
                  <a:gd name="connsiteX11" fmla="*/ 457180 w 677313"/>
                  <a:gd name="connsiteY11" fmla="*/ 118534 h 406400"/>
                  <a:gd name="connsiteX12" fmla="*/ 423313 w 677313"/>
                  <a:gd name="connsiteY12" fmla="*/ 76200 h 406400"/>
                  <a:gd name="connsiteX13" fmla="*/ 406380 w 677313"/>
                  <a:gd name="connsiteY13" fmla="*/ 42334 h 406400"/>
                  <a:gd name="connsiteX14" fmla="*/ 380980 w 677313"/>
                  <a:gd name="connsiteY14" fmla="*/ 0 h 406400"/>
                  <a:gd name="connsiteX15" fmla="*/ 270913 w 677313"/>
                  <a:gd name="connsiteY15" fmla="*/ 67734 h 406400"/>
                  <a:gd name="connsiteX16" fmla="*/ 203180 w 677313"/>
                  <a:gd name="connsiteY16" fmla="*/ 93134 h 406400"/>
                  <a:gd name="connsiteX17" fmla="*/ 160847 w 677313"/>
                  <a:gd name="connsiteY17" fmla="*/ 84667 h 406400"/>
                  <a:gd name="connsiteX18" fmla="*/ 126980 w 677313"/>
                  <a:gd name="connsiteY18" fmla="*/ 50800 h 406400"/>
                  <a:gd name="connsiteX19" fmla="*/ 8447 w 677313"/>
                  <a:gd name="connsiteY19" fmla="*/ 84667 h 406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677313" h="406400">
                    <a:moveTo>
                      <a:pt x="8447" y="84667"/>
                    </a:moveTo>
                    <a:cubicBezTo>
                      <a:pt x="-8486" y="136878"/>
                      <a:pt x="1504" y="273869"/>
                      <a:pt x="25380" y="364067"/>
                    </a:cubicBezTo>
                    <a:cubicBezTo>
                      <a:pt x="30487" y="383359"/>
                      <a:pt x="65573" y="366665"/>
                      <a:pt x="84647" y="372534"/>
                    </a:cubicBezTo>
                    <a:cubicBezTo>
                      <a:pt x="233380" y="418298"/>
                      <a:pt x="32290" y="383198"/>
                      <a:pt x="194713" y="406400"/>
                    </a:cubicBezTo>
                    <a:cubicBezTo>
                      <a:pt x="231402" y="403578"/>
                      <a:pt x="269398" y="408043"/>
                      <a:pt x="304780" y="397934"/>
                    </a:cubicBezTo>
                    <a:cubicBezTo>
                      <a:pt x="313361" y="395482"/>
                      <a:pt x="308819" y="380283"/>
                      <a:pt x="313247" y="372534"/>
                    </a:cubicBezTo>
                    <a:cubicBezTo>
                      <a:pt x="337112" y="330770"/>
                      <a:pt x="337019" y="339318"/>
                      <a:pt x="380980" y="321734"/>
                    </a:cubicBezTo>
                    <a:cubicBezTo>
                      <a:pt x="406380" y="324556"/>
                      <a:pt x="432754" y="322684"/>
                      <a:pt x="457180" y="330200"/>
                    </a:cubicBezTo>
                    <a:cubicBezTo>
                      <a:pt x="470667" y="334350"/>
                      <a:pt x="477060" y="353735"/>
                      <a:pt x="491047" y="355600"/>
                    </a:cubicBezTo>
                    <a:cubicBezTo>
                      <a:pt x="521946" y="359720"/>
                      <a:pt x="553136" y="349956"/>
                      <a:pt x="584180" y="347134"/>
                    </a:cubicBezTo>
                    <a:cubicBezTo>
                      <a:pt x="673001" y="258313"/>
                      <a:pt x="649021" y="305012"/>
                      <a:pt x="677313" y="220134"/>
                    </a:cubicBezTo>
                    <a:cubicBezTo>
                      <a:pt x="627511" y="54125"/>
                      <a:pt x="693828" y="179887"/>
                      <a:pt x="457180" y="118534"/>
                    </a:cubicBezTo>
                    <a:cubicBezTo>
                      <a:pt x="439687" y="113999"/>
                      <a:pt x="433337" y="91236"/>
                      <a:pt x="423313" y="76200"/>
                    </a:cubicBezTo>
                    <a:cubicBezTo>
                      <a:pt x="416312" y="65699"/>
                      <a:pt x="412509" y="53367"/>
                      <a:pt x="406380" y="42334"/>
                    </a:cubicBezTo>
                    <a:cubicBezTo>
                      <a:pt x="398388" y="27948"/>
                      <a:pt x="389447" y="14111"/>
                      <a:pt x="380980" y="0"/>
                    </a:cubicBezTo>
                    <a:cubicBezTo>
                      <a:pt x="257325" y="41220"/>
                      <a:pt x="413953" y="-18090"/>
                      <a:pt x="270913" y="67734"/>
                    </a:cubicBezTo>
                    <a:cubicBezTo>
                      <a:pt x="250236" y="80140"/>
                      <a:pt x="225758" y="84667"/>
                      <a:pt x="203180" y="93134"/>
                    </a:cubicBezTo>
                    <a:cubicBezTo>
                      <a:pt x="189069" y="90312"/>
                      <a:pt x="173426" y="91656"/>
                      <a:pt x="160847" y="84667"/>
                    </a:cubicBezTo>
                    <a:cubicBezTo>
                      <a:pt x="146891" y="76914"/>
                      <a:pt x="141881" y="56531"/>
                      <a:pt x="126980" y="50800"/>
                    </a:cubicBezTo>
                    <a:cubicBezTo>
                      <a:pt x="57664" y="24140"/>
                      <a:pt x="25380" y="32456"/>
                      <a:pt x="8447" y="84667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8F33A201-2404-E063-DBE9-05B468AE483E}"/>
                  </a:ext>
                </a:extLst>
              </p:cNvPr>
              <p:cNvSpPr/>
              <p:nvPr/>
            </p:nvSpPr>
            <p:spPr>
              <a:xfrm>
                <a:off x="4448794" y="265514"/>
                <a:ext cx="776097" cy="561471"/>
              </a:xfrm>
              <a:custGeom>
                <a:avLst/>
                <a:gdLst>
                  <a:gd name="connsiteX0" fmla="*/ 37264 w 865167"/>
                  <a:gd name="connsiteY0" fmla="*/ 617838 h 626471"/>
                  <a:gd name="connsiteX1" fmla="*/ 284399 w 865167"/>
                  <a:gd name="connsiteY1" fmla="*/ 420130 h 626471"/>
                  <a:gd name="connsiteX2" fmla="*/ 333826 w 865167"/>
                  <a:gd name="connsiteY2" fmla="*/ 407773 h 626471"/>
                  <a:gd name="connsiteX3" fmla="*/ 519178 w 865167"/>
                  <a:gd name="connsiteY3" fmla="*/ 383060 h 626471"/>
                  <a:gd name="connsiteX4" fmla="*/ 679815 w 865167"/>
                  <a:gd name="connsiteY4" fmla="*/ 222422 h 626471"/>
                  <a:gd name="connsiteX5" fmla="*/ 679815 w 865167"/>
                  <a:gd name="connsiteY5" fmla="*/ 222422 h 626471"/>
                  <a:gd name="connsiteX6" fmla="*/ 865167 w 865167"/>
                  <a:gd name="connsiteY6" fmla="*/ 135925 h 626471"/>
                  <a:gd name="connsiteX7" fmla="*/ 803383 w 865167"/>
                  <a:gd name="connsiteY7" fmla="*/ 74141 h 626471"/>
                  <a:gd name="connsiteX8" fmla="*/ 692172 w 865167"/>
                  <a:gd name="connsiteY8" fmla="*/ 37071 h 626471"/>
                  <a:gd name="connsiteX9" fmla="*/ 296756 w 865167"/>
                  <a:gd name="connsiteY9" fmla="*/ 0 h 626471"/>
                  <a:gd name="connsiteX10" fmla="*/ 86691 w 865167"/>
                  <a:gd name="connsiteY10" fmla="*/ 12357 h 626471"/>
                  <a:gd name="connsiteX11" fmla="*/ 49621 w 865167"/>
                  <a:gd name="connsiteY11" fmla="*/ 24714 h 626471"/>
                  <a:gd name="connsiteX12" fmla="*/ 37264 w 865167"/>
                  <a:gd name="connsiteY12" fmla="*/ 86498 h 626471"/>
                  <a:gd name="connsiteX13" fmla="*/ 61978 w 865167"/>
                  <a:gd name="connsiteY13" fmla="*/ 284206 h 626471"/>
                  <a:gd name="connsiteX14" fmla="*/ 49621 w 865167"/>
                  <a:gd name="connsiteY14" fmla="*/ 432487 h 626471"/>
                  <a:gd name="connsiteX15" fmla="*/ 37264 w 865167"/>
                  <a:gd name="connsiteY15" fmla="*/ 469557 h 626471"/>
                  <a:gd name="connsiteX16" fmla="*/ 24907 w 865167"/>
                  <a:gd name="connsiteY16" fmla="*/ 543698 h 626471"/>
                  <a:gd name="connsiteX17" fmla="*/ 37264 w 865167"/>
                  <a:gd name="connsiteY17" fmla="*/ 593125 h 626471"/>
                  <a:gd name="connsiteX18" fmla="*/ 37264 w 865167"/>
                  <a:gd name="connsiteY18" fmla="*/ 617838 h 6264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865167" h="626471">
                    <a:moveTo>
                      <a:pt x="37264" y="617838"/>
                    </a:moveTo>
                    <a:cubicBezTo>
                      <a:pt x="78453" y="589005"/>
                      <a:pt x="136409" y="510569"/>
                      <a:pt x="284399" y="420130"/>
                    </a:cubicBezTo>
                    <a:cubicBezTo>
                      <a:pt x="298890" y="411274"/>
                      <a:pt x="317051" y="410422"/>
                      <a:pt x="333826" y="407773"/>
                    </a:cubicBezTo>
                    <a:cubicBezTo>
                      <a:pt x="395394" y="398052"/>
                      <a:pt x="457394" y="391298"/>
                      <a:pt x="519178" y="383060"/>
                    </a:cubicBezTo>
                    <a:cubicBezTo>
                      <a:pt x="686023" y="307221"/>
                      <a:pt x="643031" y="369559"/>
                      <a:pt x="679815" y="222422"/>
                    </a:cubicBezTo>
                    <a:lnTo>
                      <a:pt x="679815" y="222422"/>
                    </a:lnTo>
                    <a:cubicBezTo>
                      <a:pt x="761439" y="168008"/>
                      <a:pt x="703177" y="203421"/>
                      <a:pt x="865167" y="135925"/>
                    </a:cubicBezTo>
                    <a:cubicBezTo>
                      <a:pt x="848890" y="87095"/>
                      <a:pt x="861766" y="96596"/>
                      <a:pt x="803383" y="74141"/>
                    </a:cubicBezTo>
                    <a:cubicBezTo>
                      <a:pt x="766912" y="60114"/>
                      <a:pt x="729242" y="49428"/>
                      <a:pt x="692172" y="37071"/>
                    </a:cubicBezTo>
                    <a:cubicBezTo>
                      <a:pt x="541509" y="-13150"/>
                      <a:pt x="668143" y="25613"/>
                      <a:pt x="296756" y="0"/>
                    </a:cubicBezTo>
                    <a:cubicBezTo>
                      <a:pt x="226734" y="4119"/>
                      <a:pt x="156486" y="5377"/>
                      <a:pt x="86691" y="12357"/>
                    </a:cubicBezTo>
                    <a:cubicBezTo>
                      <a:pt x="73731" y="13653"/>
                      <a:pt x="56846" y="13876"/>
                      <a:pt x="49621" y="24714"/>
                    </a:cubicBezTo>
                    <a:cubicBezTo>
                      <a:pt x="37971" y="42189"/>
                      <a:pt x="41383" y="65903"/>
                      <a:pt x="37264" y="86498"/>
                    </a:cubicBezTo>
                    <a:cubicBezTo>
                      <a:pt x="42735" y="124796"/>
                      <a:pt x="61978" y="253059"/>
                      <a:pt x="61978" y="284206"/>
                    </a:cubicBezTo>
                    <a:cubicBezTo>
                      <a:pt x="61978" y="333804"/>
                      <a:pt x="56176" y="383324"/>
                      <a:pt x="49621" y="432487"/>
                    </a:cubicBezTo>
                    <a:cubicBezTo>
                      <a:pt x="47900" y="445398"/>
                      <a:pt x="41383" y="457200"/>
                      <a:pt x="37264" y="469557"/>
                    </a:cubicBezTo>
                    <a:cubicBezTo>
                      <a:pt x="33145" y="494271"/>
                      <a:pt x="32830" y="519929"/>
                      <a:pt x="24907" y="543698"/>
                    </a:cubicBezTo>
                    <a:cubicBezTo>
                      <a:pt x="9205" y="590804"/>
                      <a:pt x="-28135" y="576775"/>
                      <a:pt x="37264" y="593125"/>
                    </a:cubicBezTo>
                    <a:cubicBezTo>
                      <a:pt x="41260" y="594124"/>
                      <a:pt x="-3925" y="646671"/>
                      <a:pt x="37264" y="617838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5B7C5C81-ABAA-3058-0156-FC2F9B1476E3}"/>
                  </a:ext>
                </a:extLst>
              </p:cNvPr>
              <p:cNvSpPr/>
              <p:nvPr/>
            </p:nvSpPr>
            <p:spPr>
              <a:xfrm>
                <a:off x="4475136" y="256462"/>
                <a:ext cx="790230" cy="584133"/>
              </a:xfrm>
              <a:custGeom>
                <a:avLst/>
                <a:gdLst>
                  <a:gd name="connsiteX0" fmla="*/ 794 w 880922"/>
                  <a:gd name="connsiteY0" fmla="*/ 651725 h 651757"/>
                  <a:gd name="connsiteX1" fmla="*/ 19844 w 880922"/>
                  <a:gd name="connsiteY1" fmla="*/ 640295 h 651757"/>
                  <a:gd name="connsiteX2" fmla="*/ 73184 w 880922"/>
                  <a:gd name="connsiteY2" fmla="*/ 632675 h 651757"/>
                  <a:gd name="connsiteX3" fmla="*/ 99854 w 880922"/>
                  <a:gd name="connsiteY3" fmla="*/ 609815 h 651757"/>
                  <a:gd name="connsiteX4" fmla="*/ 111284 w 880922"/>
                  <a:gd name="connsiteY4" fmla="*/ 571715 h 651757"/>
                  <a:gd name="connsiteX5" fmla="*/ 134144 w 880922"/>
                  <a:gd name="connsiteY5" fmla="*/ 560285 h 651757"/>
                  <a:gd name="connsiteX6" fmla="*/ 145574 w 880922"/>
                  <a:gd name="connsiteY6" fmla="*/ 552665 h 651757"/>
                  <a:gd name="connsiteX7" fmla="*/ 160814 w 880922"/>
                  <a:gd name="connsiteY7" fmla="*/ 529805 h 651757"/>
                  <a:gd name="connsiteX8" fmla="*/ 172244 w 880922"/>
                  <a:gd name="connsiteY8" fmla="*/ 525995 h 651757"/>
                  <a:gd name="connsiteX9" fmla="*/ 198914 w 880922"/>
                  <a:gd name="connsiteY9" fmla="*/ 514565 h 651757"/>
                  <a:gd name="connsiteX10" fmla="*/ 225584 w 880922"/>
                  <a:gd name="connsiteY10" fmla="*/ 495515 h 651757"/>
                  <a:gd name="connsiteX11" fmla="*/ 248444 w 880922"/>
                  <a:gd name="connsiteY11" fmla="*/ 484085 h 651757"/>
                  <a:gd name="connsiteX12" fmla="*/ 267494 w 880922"/>
                  <a:gd name="connsiteY12" fmla="*/ 476465 h 651757"/>
                  <a:gd name="connsiteX13" fmla="*/ 313214 w 880922"/>
                  <a:gd name="connsiteY13" fmla="*/ 449795 h 651757"/>
                  <a:gd name="connsiteX14" fmla="*/ 339884 w 880922"/>
                  <a:gd name="connsiteY14" fmla="*/ 445985 h 651757"/>
                  <a:gd name="connsiteX15" fmla="*/ 355124 w 880922"/>
                  <a:gd name="connsiteY15" fmla="*/ 442175 h 651757"/>
                  <a:gd name="connsiteX16" fmla="*/ 366554 w 880922"/>
                  <a:gd name="connsiteY16" fmla="*/ 438365 h 651757"/>
                  <a:gd name="connsiteX17" fmla="*/ 397034 w 880922"/>
                  <a:gd name="connsiteY17" fmla="*/ 434555 h 651757"/>
                  <a:gd name="connsiteX18" fmla="*/ 488474 w 880922"/>
                  <a:gd name="connsiteY18" fmla="*/ 434555 h 651757"/>
                  <a:gd name="connsiteX19" fmla="*/ 515144 w 880922"/>
                  <a:gd name="connsiteY19" fmla="*/ 426935 h 651757"/>
                  <a:gd name="connsiteX20" fmla="*/ 549434 w 880922"/>
                  <a:gd name="connsiteY20" fmla="*/ 419315 h 651757"/>
                  <a:gd name="connsiteX21" fmla="*/ 579914 w 880922"/>
                  <a:gd name="connsiteY21" fmla="*/ 411695 h 651757"/>
                  <a:gd name="connsiteX22" fmla="*/ 625634 w 880922"/>
                  <a:gd name="connsiteY22" fmla="*/ 373595 h 651757"/>
                  <a:gd name="connsiteX23" fmla="*/ 637064 w 880922"/>
                  <a:gd name="connsiteY23" fmla="*/ 358355 h 651757"/>
                  <a:gd name="connsiteX24" fmla="*/ 648494 w 880922"/>
                  <a:gd name="connsiteY24" fmla="*/ 350735 h 651757"/>
                  <a:gd name="connsiteX25" fmla="*/ 652304 w 880922"/>
                  <a:gd name="connsiteY25" fmla="*/ 327875 h 651757"/>
                  <a:gd name="connsiteX26" fmla="*/ 656114 w 880922"/>
                  <a:gd name="connsiteY26" fmla="*/ 316445 h 651757"/>
                  <a:gd name="connsiteX27" fmla="*/ 671354 w 880922"/>
                  <a:gd name="connsiteY27" fmla="*/ 274535 h 651757"/>
                  <a:gd name="connsiteX28" fmla="*/ 690404 w 880922"/>
                  <a:gd name="connsiteY28" fmla="*/ 259295 h 651757"/>
                  <a:gd name="connsiteX29" fmla="*/ 694214 w 880922"/>
                  <a:gd name="connsiteY29" fmla="*/ 244055 h 651757"/>
                  <a:gd name="connsiteX30" fmla="*/ 713264 w 880922"/>
                  <a:gd name="connsiteY30" fmla="*/ 228815 h 651757"/>
                  <a:gd name="connsiteX31" fmla="*/ 739934 w 880922"/>
                  <a:gd name="connsiteY31" fmla="*/ 221195 h 651757"/>
                  <a:gd name="connsiteX32" fmla="*/ 785654 w 880922"/>
                  <a:gd name="connsiteY32" fmla="*/ 205955 h 651757"/>
                  <a:gd name="connsiteX33" fmla="*/ 797084 w 880922"/>
                  <a:gd name="connsiteY33" fmla="*/ 198335 h 651757"/>
                  <a:gd name="connsiteX34" fmla="*/ 812324 w 880922"/>
                  <a:gd name="connsiteY34" fmla="*/ 194525 h 651757"/>
                  <a:gd name="connsiteX35" fmla="*/ 842804 w 880922"/>
                  <a:gd name="connsiteY35" fmla="*/ 171665 h 651757"/>
                  <a:gd name="connsiteX36" fmla="*/ 846614 w 880922"/>
                  <a:gd name="connsiteY36" fmla="*/ 148805 h 651757"/>
                  <a:gd name="connsiteX37" fmla="*/ 850424 w 880922"/>
                  <a:gd name="connsiteY37" fmla="*/ 122135 h 651757"/>
                  <a:gd name="connsiteX38" fmla="*/ 835184 w 880922"/>
                  <a:gd name="connsiteY38" fmla="*/ 95465 h 651757"/>
                  <a:gd name="connsiteX39" fmla="*/ 797084 w 880922"/>
                  <a:gd name="connsiteY39" fmla="*/ 91655 h 651757"/>
                  <a:gd name="connsiteX40" fmla="*/ 774224 w 880922"/>
                  <a:gd name="connsiteY40" fmla="*/ 87845 h 651757"/>
                  <a:gd name="connsiteX41" fmla="*/ 720884 w 880922"/>
                  <a:gd name="connsiteY41" fmla="*/ 57365 h 651757"/>
                  <a:gd name="connsiteX42" fmla="*/ 705644 w 880922"/>
                  <a:gd name="connsiteY42" fmla="*/ 53555 h 651757"/>
                  <a:gd name="connsiteX43" fmla="*/ 686594 w 880922"/>
                  <a:gd name="connsiteY43" fmla="*/ 45935 h 651757"/>
                  <a:gd name="connsiteX44" fmla="*/ 667544 w 880922"/>
                  <a:gd name="connsiteY44" fmla="*/ 42125 h 651757"/>
                  <a:gd name="connsiteX45" fmla="*/ 576104 w 880922"/>
                  <a:gd name="connsiteY45" fmla="*/ 215 h 651757"/>
                  <a:gd name="connsiteX46" fmla="*/ 587534 w 880922"/>
                  <a:gd name="connsiteY46" fmla="*/ 4025 h 651757"/>
                  <a:gd name="connsiteX47" fmla="*/ 633254 w 880922"/>
                  <a:gd name="connsiteY47" fmla="*/ 7835 h 651757"/>
                  <a:gd name="connsiteX48" fmla="*/ 659924 w 880922"/>
                  <a:gd name="connsiteY48" fmla="*/ 23075 h 651757"/>
                  <a:gd name="connsiteX49" fmla="*/ 701834 w 880922"/>
                  <a:gd name="connsiteY49" fmla="*/ 34505 h 651757"/>
                  <a:gd name="connsiteX50" fmla="*/ 747554 w 880922"/>
                  <a:gd name="connsiteY50" fmla="*/ 49745 h 651757"/>
                  <a:gd name="connsiteX51" fmla="*/ 766604 w 880922"/>
                  <a:gd name="connsiteY51" fmla="*/ 61175 h 651757"/>
                  <a:gd name="connsiteX52" fmla="*/ 778034 w 880922"/>
                  <a:gd name="connsiteY52" fmla="*/ 64985 h 651757"/>
                  <a:gd name="connsiteX53" fmla="*/ 789464 w 880922"/>
                  <a:gd name="connsiteY53" fmla="*/ 76415 h 651757"/>
                  <a:gd name="connsiteX54" fmla="*/ 800894 w 880922"/>
                  <a:gd name="connsiteY54" fmla="*/ 80225 h 651757"/>
                  <a:gd name="connsiteX55" fmla="*/ 835184 w 880922"/>
                  <a:gd name="connsiteY55" fmla="*/ 110705 h 651757"/>
                  <a:gd name="connsiteX56" fmla="*/ 850424 w 880922"/>
                  <a:gd name="connsiteY56" fmla="*/ 114515 h 651757"/>
                  <a:gd name="connsiteX57" fmla="*/ 873284 w 880922"/>
                  <a:gd name="connsiteY57" fmla="*/ 125945 h 651757"/>
                  <a:gd name="connsiteX58" fmla="*/ 880904 w 880922"/>
                  <a:gd name="connsiteY58" fmla="*/ 137375 h 651757"/>
                  <a:gd name="connsiteX59" fmla="*/ 854234 w 880922"/>
                  <a:gd name="connsiteY59" fmla="*/ 190715 h 651757"/>
                  <a:gd name="connsiteX60" fmla="*/ 842804 w 880922"/>
                  <a:gd name="connsiteY60" fmla="*/ 198335 h 651757"/>
                  <a:gd name="connsiteX61" fmla="*/ 789464 w 880922"/>
                  <a:gd name="connsiteY61" fmla="*/ 259295 h 651757"/>
                  <a:gd name="connsiteX62" fmla="*/ 762794 w 880922"/>
                  <a:gd name="connsiteY62" fmla="*/ 270725 h 651757"/>
                  <a:gd name="connsiteX63" fmla="*/ 755174 w 880922"/>
                  <a:gd name="connsiteY63" fmla="*/ 282155 h 651757"/>
                  <a:gd name="connsiteX64" fmla="*/ 701834 w 880922"/>
                  <a:gd name="connsiteY64" fmla="*/ 301205 h 651757"/>
                  <a:gd name="connsiteX65" fmla="*/ 667544 w 880922"/>
                  <a:gd name="connsiteY65" fmla="*/ 312635 h 651757"/>
                  <a:gd name="connsiteX66" fmla="*/ 637064 w 880922"/>
                  <a:gd name="connsiteY66" fmla="*/ 335495 h 651757"/>
                  <a:gd name="connsiteX67" fmla="*/ 595154 w 880922"/>
                  <a:gd name="connsiteY67" fmla="*/ 365975 h 651757"/>
                  <a:gd name="connsiteX68" fmla="*/ 564674 w 880922"/>
                  <a:gd name="connsiteY68" fmla="*/ 381215 h 651757"/>
                  <a:gd name="connsiteX69" fmla="*/ 553244 w 880922"/>
                  <a:gd name="connsiteY69" fmla="*/ 385025 h 651757"/>
                  <a:gd name="connsiteX70" fmla="*/ 526574 w 880922"/>
                  <a:gd name="connsiteY70" fmla="*/ 392645 h 651757"/>
                  <a:gd name="connsiteX71" fmla="*/ 496094 w 880922"/>
                  <a:gd name="connsiteY71" fmla="*/ 404075 h 651757"/>
                  <a:gd name="connsiteX72" fmla="*/ 457994 w 880922"/>
                  <a:gd name="connsiteY72" fmla="*/ 411695 h 651757"/>
                  <a:gd name="connsiteX73" fmla="*/ 408464 w 880922"/>
                  <a:gd name="connsiteY73" fmla="*/ 426935 h 651757"/>
                  <a:gd name="connsiteX74" fmla="*/ 366554 w 880922"/>
                  <a:gd name="connsiteY74" fmla="*/ 430745 h 651757"/>
                  <a:gd name="connsiteX75" fmla="*/ 297974 w 880922"/>
                  <a:gd name="connsiteY75" fmla="*/ 438365 h 651757"/>
                  <a:gd name="connsiteX76" fmla="*/ 286544 w 880922"/>
                  <a:gd name="connsiteY76" fmla="*/ 442175 h 651757"/>
                  <a:gd name="connsiteX77" fmla="*/ 214154 w 880922"/>
                  <a:gd name="connsiteY77" fmla="*/ 449795 h 651757"/>
                  <a:gd name="connsiteX78" fmla="*/ 202724 w 880922"/>
                  <a:gd name="connsiteY78" fmla="*/ 457415 h 651757"/>
                  <a:gd name="connsiteX79" fmla="*/ 160814 w 880922"/>
                  <a:gd name="connsiteY79" fmla="*/ 472655 h 651757"/>
                  <a:gd name="connsiteX80" fmla="*/ 145574 w 880922"/>
                  <a:gd name="connsiteY80" fmla="*/ 491705 h 651757"/>
                  <a:gd name="connsiteX81" fmla="*/ 99854 w 880922"/>
                  <a:gd name="connsiteY81" fmla="*/ 537425 h 651757"/>
                  <a:gd name="connsiteX82" fmla="*/ 65564 w 880922"/>
                  <a:gd name="connsiteY82" fmla="*/ 571715 h 651757"/>
                  <a:gd name="connsiteX83" fmla="*/ 38894 w 880922"/>
                  <a:gd name="connsiteY83" fmla="*/ 598385 h 651757"/>
                  <a:gd name="connsiteX84" fmla="*/ 23654 w 880922"/>
                  <a:gd name="connsiteY84" fmla="*/ 609815 h 651757"/>
                  <a:gd name="connsiteX85" fmla="*/ 16034 w 880922"/>
                  <a:gd name="connsiteY85" fmla="*/ 621245 h 651757"/>
                  <a:gd name="connsiteX86" fmla="*/ 794 w 880922"/>
                  <a:gd name="connsiteY86" fmla="*/ 636485 h 651757"/>
                  <a:gd name="connsiteX87" fmla="*/ 794 w 880922"/>
                  <a:gd name="connsiteY87" fmla="*/ 651725 h 6517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</a:cxnLst>
                <a:rect l="l" t="t" r="r" b="b"/>
                <a:pathLst>
                  <a:path w="880922" h="651757">
                    <a:moveTo>
                      <a:pt x="794" y="651725"/>
                    </a:moveTo>
                    <a:cubicBezTo>
                      <a:pt x="3969" y="652360"/>
                      <a:pt x="13220" y="643607"/>
                      <a:pt x="19844" y="640295"/>
                    </a:cubicBezTo>
                    <a:cubicBezTo>
                      <a:pt x="34503" y="632965"/>
                      <a:pt x="62477" y="633648"/>
                      <a:pt x="73184" y="632675"/>
                    </a:cubicBezTo>
                    <a:cubicBezTo>
                      <a:pt x="81375" y="627215"/>
                      <a:pt x="95837" y="618652"/>
                      <a:pt x="99854" y="609815"/>
                    </a:cubicBezTo>
                    <a:cubicBezTo>
                      <a:pt x="111845" y="583436"/>
                      <a:pt x="94842" y="588157"/>
                      <a:pt x="111284" y="571715"/>
                    </a:cubicBezTo>
                    <a:cubicBezTo>
                      <a:pt x="122203" y="560796"/>
                      <a:pt x="121749" y="566483"/>
                      <a:pt x="134144" y="560285"/>
                    </a:cubicBezTo>
                    <a:cubicBezTo>
                      <a:pt x="138240" y="558237"/>
                      <a:pt x="141764" y="555205"/>
                      <a:pt x="145574" y="552665"/>
                    </a:cubicBezTo>
                    <a:cubicBezTo>
                      <a:pt x="149568" y="540682"/>
                      <a:pt x="148583" y="537959"/>
                      <a:pt x="160814" y="529805"/>
                    </a:cubicBezTo>
                    <a:cubicBezTo>
                      <a:pt x="164156" y="527577"/>
                      <a:pt x="168652" y="527791"/>
                      <a:pt x="172244" y="525995"/>
                    </a:cubicBezTo>
                    <a:cubicBezTo>
                      <a:pt x="198556" y="512839"/>
                      <a:pt x="167196" y="522494"/>
                      <a:pt x="198914" y="514565"/>
                    </a:cubicBezTo>
                    <a:cubicBezTo>
                      <a:pt x="204573" y="510321"/>
                      <a:pt x="218421" y="499494"/>
                      <a:pt x="225584" y="495515"/>
                    </a:cubicBezTo>
                    <a:cubicBezTo>
                      <a:pt x="233031" y="491378"/>
                      <a:pt x="240688" y="487610"/>
                      <a:pt x="248444" y="484085"/>
                    </a:cubicBezTo>
                    <a:cubicBezTo>
                      <a:pt x="254670" y="481255"/>
                      <a:pt x="261515" y="479786"/>
                      <a:pt x="267494" y="476465"/>
                    </a:cubicBezTo>
                    <a:cubicBezTo>
                      <a:pt x="297947" y="459546"/>
                      <a:pt x="266096" y="465501"/>
                      <a:pt x="313214" y="449795"/>
                    </a:cubicBezTo>
                    <a:cubicBezTo>
                      <a:pt x="321733" y="446955"/>
                      <a:pt x="331049" y="447591"/>
                      <a:pt x="339884" y="445985"/>
                    </a:cubicBezTo>
                    <a:cubicBezTo>
                      <a:pt x="345036" y="445048"/>
                      <a:pt x="350089" y="443614"/>
                      <a:pt x="355124" y="442175"/>
                    </a:cubicBezTo>
                    <a:cubicBezTo>
                      <a:pt x="358986" y="441072"/>
                      <a:pt x="362603" y="439083"/>
                      <a:pt x="366554" y="438365"/>
                    </a:cubicBezTo>
                    <a:cubicBezTo>
                      <a:pt x="376628" y="436533"/>
                      <a:pt x="386874" y="435825"/>
                      <a:pt x="397034" y="434555"/>
                    </a:cubicBezTo>
                    <a:cubicBezTo>
                      <a:pt x="432086" y="446239"/>
                      <a:pt x="415807" y="442341"/>
                      <a:pt x="488474" y="434555"/>
                    </a:cubicBezTo>
                    <a:cubicBezTo>
                      <a:pt x="497667" y="433570"/>
                      <a:pt x="506174" y="429177"/>
                      <a:pt x="515144" y="426935"/>
                    </a:cubicBezTo>
                    <a:cubicBezTo>
                      <a:pt x="526503" y="424095"/>
                      <a:pt x="538036" y="421997"/>
                      <a:pt x="549434" y="419315"/>
                    </a:cubicBezTo>
                    <a:cubicBezTo>
                      <a:pt x="559628" y="416916"/>
                      <a:pt x="569754" y="414235"/>
                      <a:pt x="579914" y="411695"/>
                    </a:cubicBezTo>
                    <a:cubicBezTo>
                      <a:pt x="611820" y="379789"/>
                      <a:pt x="595803" y="391493"/>
                      <a:pt x="625634" y="373595"/>
                    </a:cubicBezTo>
                    <a:cubicBezTo>
                      <a:pt x="629444" y="368515"/>
                      <a:pt x="632574" y="362845"/>
                      <a:pt x="637064" y="358355"/>
                    </a:cubicBezTo>
                    <a:cubicBezTo>
                      <a:pt x="640302" y="355117"/>
                      <a:pt x="646446" y="354831"/>
                      <a:pt x="648494" y="350735"/>
                    </a:cubicBezTo>
                    <a:cubicBezTo>
                      <a:pt x="651949" y="343825"/>
                      <a:pt x="650628" y="335416"/>
                      <a:pt x="652304" y="327875"/>
                    </a:cubicBezTo>
                    <a:cubicBezTo>
                      <a:pt x="653175" y="323955"/>
                      <a:pt x="654960" y="320292"/>
                      <a:pt x="656114" y="316445"/>
                    </a:cubicBezTo>
                    <a:cubicBezTo>
                      <a:pt x="658505" y="308475"/>
                      <a:pt x="663770" y="283203"/>
                      <a:pt x="671354" y="274535"/>
                    </a:cubicBezTo>
                    <a:cubicBezTo>
                      <a:pt x="676709" y="268415"/>
                      <a:pt x="684054" y="264375"/>
                      <a:pt x="690404" y="259295"/>
                    </a:cubicBezTo>
                    <a:cubicBezTo>
                      <a:pt x="691674" y="254215"/>
                      <a:pt x="691072" y="248244"/>
                      <a:pt x="694214" y="244055"/>
                    </a:cubicBezTo>
                    <a:cubicBezTo>
                      <a:pt x="699093" y="237549"/>
                      <a:pt x="706368" y="233125"/>
                      <a:pt x="713264" y="228815"/>
                    </a:cubicBezTo>
                    <a:cubicBezTo>
                      <a:pt x="716908" y="226538"/>
                      <a:pt x="737427" y="221822"/>
                      <a:pt x="739934" y="221195"/>
                    </a:cubicBezTo>
                    <a:cubicBezTo>
                      <a:pt x="770426" y="198326"/>
                      <a:pt x="737488" y="219091"/>
                      <a:pt x="785654" y="205955"/>
                    </a:cubicBezTo>
                    <a:cubicBezTo>
                      <a:pt x="790072" y="204750"/>
                      <a:pt x="792875" y="200139"/>
                      <a:pt x="797084" y="198335"/>
                    </a:cubicBezTo>
                    <a:cubicBezTo>
                      <a:pt x="801897" y="196272"/>
                      <a:pt x="807244" y="195795"/>
                      <a:pt x="812324" y="194525"/>
                    </a:cubicBezTo>
                    <a:cubicBezTo>
                      <a:pt x="819479" y="189755"/>
                      <a:pt x="839787" y="176693"/>
                      <a:pt x="842804" y="171665"/>
                    </a:cubicBezTo>
                    <a:cubicBezTo>
                      <a:pt x="846779" y="165041"/>
                      <a:pt x="845439" y="156440"/>
                      <a:pt x="846614" y="148805"/>
                    </a:cubicBezTo>
                    <a:cubicBezTo>
                      <a:pt x="847980" y="139929"/>
                      <a:pt x="849154" y="131025"/>
                      <a:pt x="850424" y="122135"/>
                    </a:cubicBezTo>
                    <a:cubicBezTo>
                      <a:pt x="845344" y="113245"/>
                      <a:pt x="844074" y="100545"/>
                      <a:pt x="835184" y="95465"/>
                    </a:cubicBezTo>
                    <a:cubicBezTo>
                      <a:pt x="824102" y="89133"/>
                      <a:pt x="809749" y="93238"/>
                      <a:pt x="797084" y="91655"/>
                    </a:cubicBezTo>
                    <a:cubicBezTo>
                      <a:pt x="789419" y="90697"/>
                      <a:pt x="781844" y="89115"/>
                      <a:pt x="774224" y="87845"/>
                    </a:cubicBezTo>
                    <a:cubicBezTo>
                      <a:pt x="760619" y="78775"/>
                      <a:pt x="736353" y="61232"/>
                      <a:pt x="720884" y="57365"/>
                    </a:cubicBezTo>
                    <a:cubicBezTo>
                      <a:pt x="715804" y="56095"/>
                      <a:pt x="710612" y="55211"/>
                      <a:pt x="705644" y="53555"/>
                    </a:cubicBezTo>
                    <a:cubicBezTo>
                      <a:pt x="699156" y="51392"/>
                      <a:pt x="693145" y="47900"/>
                      <a:pt x="686594" y="45935"/>
                    </a:cubicBezTo>
                    <a:cubicBezTo>
                      <a:pt x="680391" y="44074"/>
                      <a:pt x="673894" y="43395"/>
                      <a:pt x="667544" y="42125"/>
                    </a:cubicBezTo>
                    <a:cubicBezTo>
                      <a:pt x="616546" y="8126"/>
                      <a:pt x="646286" y="23609"/>
                      <a:pt x="576104" y="215"/>
                    </a:cubicBezTo>
                    <a:cubicBezTo>
                      <a:pt x="572294" y="-1055"/>
                      <a:pt x="583532" y="3691"/>
                      <a:pt x="587534" y="4025"/>
                    </a:cubicBezTo>
                    <a:lnTo>
                      <a:pt x="633254" y="7835"/>
                    </a:lnTo>
                    <a:cubicBezTo>
                      <a:pt x="641615" y="13409"/>
                      <a:pt x="650256" y="19852"/>
                      <a:pt x="659924" y="23075"/>
                    </a:cubicBezTo>
                    <a:cubicBezTo>
                      <a:pt x="673661" y="27654"/>
                      <a:pt x="687981" y="30289"/>
                      <a:pt x="701834" y="34505"/>
                    </a:cubicBezTo>
                    <a:cubicBezTo>
                      <a:pt x="717202" y="39182"/>
                      <a:pt x="732700" y="43628"/>
                      <a:pt x="747554" y="49745"/>
                    </a:cubicBezTo>
                    <a:cubicBezTo>
                      <a:pt x="754402" y="52565"/>
                      <a:pt x="759980" y="57863"/>
                      <a:pt x="766604" y="61175"/>
                    </a:cubicBezTo>
                    <a:cubicBezTo>
                      <a:pt x="770196" y="62971"/>
                      <a:pt x="774224" y="63715"/>
                      <a:pt x="778034" y="64985"/>
                    </a:cubicBezTo>
                    <a:cubicBezTo>
                      <a:pt x="781844" y="68795"/>
                      <a:pt x="784981" y="73426"/>
                      <a:pt x="789464" y="76415"/>
                    </a:cubicBezTo>
                    <a:cubicBezTo>
                      <a:pt x="792806" y="78643"/>
                      <a:pt x="797809" y="77654"/>
                      <a:pt x="800894" y="80225"/>
                    </a:cubicBezTo>
                    <a:cubicBezTo>
                      <a:pt x="833449" y="107354"/>
                      <a:pt x="784498" y="85362"/>
                      <a:pt x="835184" y="110705"/>
                    </a:cubicBezTo>
                    <a:cubicBezTo>
                      <a:pt x="839868" y="113047"/>
                      <a:pt x="845562" y="112570"/>
                      <a:pt x="850424" y="114515"/>
                    </a:cubicBezTo>
                    <a:cubicBezTo>
                      <a:pt x="858334" y="117679"/>
                      <a:pt x="865664" y="122135"/>
                      <a:pt x="873284" y="125945"/>
                    </a:cubicBezTo>
                    <a:cubicBezTo>
                      <a:pt x="875824" y="129755"/>
                      <a:pt x="881284" y="132812"/>
                      <a:pt x="880904" y="137375"/>
                    </a:cubicBezTo>
                    <a:cubicBezTo>
                      <a:pt x="879125" y="158725"/>
                      <a:pt x="868751" y="176198"/>
                      <a:pt x="854234" y="190715"/>
                    </a:cubicBezTo>
                    <a:cubicBezTo>
                      <a:pt x="850996" y="193953"/>
                      <a:pt x="846614" y="195795"/>
                      <a:pt x="842804" y="198335"/>
                    </a:cubicBezTo>
                    <a:cubicBezTo>
                      <a:pt x="828783" y="221703"/>
                      <a:pt x="816405" y="245825"/>
                      <a:pt x="789464" y="259295"/>
                    </a:cubicBezTo>
                    <a:cubicBezTo>
                      <a:pt x="770632" y="268711"/>
                      <a:pt x="779612" y="265119"/>
                      <a:pt x="762794" y="270725"/>
                    </a:cubicBezTo>
                    <a:cubicBezTo>
                      <a:pt x="760254" y="274535"/>
                      <a:pt x="758984" y="279615"/>
                      <a:pt x="755174" y="282155"/>
                    </a:cubicBezTo>
                    <a:cubicBezTo>
                      <a:pt x="740802" y="291736"/>
                      <a:pt x="717924" y="296177"/>
                      <a:pt x="701834" y="301205"/>
                    </a:cubicBezTo>
                    <a:cubicBezTo>
                      <a:pt x="690334" y="304799"/>
                      <a:pt x="667544" y="312635"/>
                      <a:pt x="667544" y="312635"/>
                    </a:cubicBezTo>
                    <a:cubicBezTo>
                      <a:pt x="591060" y="373822"/>
                      <a:pt x="685587" y="299103"/>
                      <a:pt x="637064" y="335495"/>
                    </a:cubicBezTo>
                    <a:cubicBezTo>
                      <a:pt x="623160" y="345923"/>
                      <a:pt x="610931" y="358087"/>
                      <a:pt x="595154" y="365975"/>
                    </a:cubicBezTo>
                    <a:cubicBezTo>
                      <a:pt x="584994" y="371055"/>
                      <a:pt x="575450" y="377623"/>
                      <a:pt x="564674" y="381215"/>
                    </a:cubicBezTo>
                    <a:cubicBezTo>
                      <a:pt x="560864" y="382485"/>
                      <a:pt x="557091" y="383871"/>
                      <a:pt x="553244" y="385025"/>
                    </a:cubicBezTo>
                    <a:cubicBezTo>
                      <a:pt x="544388" y="387682"/>
                      <a:pt x="535345" y="389721"/>
                      <a:pt x="526574" y="392645"/>
                    </a:cubicBezTo>
                    <a:cubicBezTo>
                      <a:pt x="516280" y="396076"/>
                      <a:pt x="506549" y="401171"/>
                      <a:pt x="496094" y="404075"/>
                    </a:cubicBezTo>
                    <a:cubicBezTo>
                      <a:pt x="483615" y="407541"/>
                      <a:pt x="470526" y="408426"/>
                      <a:pt x="457994" y="411695"/>
                    </a:cubicBezTo>
                    <a:cubicBezTo>
                      <a:pt x="441280" y="416055"/>
                      <a:pt x="425375" y="423412"/>
                      <a:pt x="408464" y="426935"/>
                    </a:cubicBezTo>
                    <a:cubicBezTo>
                      <a:pt x="394731" y="429796"/>
                      <a:pt x="380507" y="429302"/>
                      <a:pt x="366554" y="430745"/>
                    </a:cubicBezTo>
                    <a:lnTo>
                      <a:pt x="297974" y="438365"/>
                    </a:lnTo>
                    <a:cubicBezTo>
                      <a:pt x="294164" y="439635"/>
                      <a:pt x="290495" y="441457"/>
                      <a:pt x="286544" y="442175"/>
                    </a:cubicBezTo>
                    <a:cubicBezTo>
                      <a:pt x="269894" y="445202"/>
                      <a:pt x="228244" y="448514"/>
                      <a:pt x="214154" y="449795"/>
                    </a:cubicBezTo>
                    <a:cubicBezTo>
                      <a:pt x="210344" y="452335"/>
                      <a:pt x="206933" y="455611"/>
                      <a:pt x="202724" y="457415"/>
                    </a:cubicBezTo>
                    <a:cubicBezTo>
                      <a:pt x="189061" y="463271"/>
                      <a:pt x="173561" y="465007"/>
                      <a:pt x="160814" y="472655"/>
                    </a:cubicBezTo>
                    <a:cubicBezTo>
                      <a:pt x="153841" y="476839"/>
                      <a:pt x="151147" y="485783"/>
                      <a:pt x="145574" y="491705"/>
                    </a:cubicBezTo>
                    <a:cubicBezTo>
                      <a:pt x="130803" y="507400"/>
                      <a:pt x="117096" y="524493"/>
                      <a:pt x="99854" y="537425"/>
                    </a:cubicBezTo>
                    <a:cubicBezTo>
                      <a:pt x="71499" y="558691"/>
                      <a:pt x="96769" y="537909"/>
                      <a:pt x="65564" y="571715"/>
                    </a:cubicBezTo>
                    <a:cubicBezTo>
                      <a:pt x="57036" y="580953"/>
                      <a:pt x="48197" y="589928"/>
                      <a:pt x="38894" y="598385"/>
                    </a:cubicBezTo>
                    <a:cubicBezTo>
                      <a:pt x="34195" y="602656"/>
                      <a:pt x="28144" y="605325"/>
                      <a:pt x="23654" y="609815"/>
                    </a:cubicBezTo>
                    <a:cubicBezTo>
                      <a:pt x="20416" y="613053"/>
                      <a:pt x="19014" y="617768"/>
                      <a:pt x="16034" y="621245"/>
                    </a:cubicBezTo>
                    <a:cubicBezTo>
                      <a:pt x="11359" y="626700"/>
                      <a:pt x="5874" y="631405"/>
                      <a:pt x="794" y="636485"/>
                    </a:cubicBezTo>
                    <a:cubicBezTo>
                      <a:pt x="5293" y="654480"/>
                      <a:pt x="-2381" y="651090"/>
                      <a:pt x="794" y="651725"/>
                    </a:cubicBez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E4BE986F-2135-FA9C-33C2-40EBCCE97BBC}"/>
                  </a:ext>
                </a:extLst>
              </p:cNvPr>
              <p:cNvSpPr/>
              <p:nvPr/>
            </p:nvSpPr>
            <p:spPr>
              <a:xfrm>
                <a:off x="6171055" y="512756"/>
                <a:ext cx="1008238" cy="744402"/>
              </a:xfrm>
              <a:custGeom>
                <a:avLst/>
                <a:gdLst>
                  <a:gd name="connsiteX0" fmla="*/ 60960 w 1123950"/>
                  <a:gd name="connsiteY0" fmla="*/ 659130 h 830580"/>
                  <a:gd name="connsiteX1" fmla="*/ 57150 w 1123950"/>
                  <a:gd name="connsiteY1" fmla="*/ 548640 h 830580"/>
                  <a:gd name="connsiteX2" fmla="*/ 49530 w 1123950"/>
                  <a:gd name="connsiteY2" fmla="*/ 495300 h 830580"/>
                  <a:gd name="connsiteX3" fmla="*/ 41910 w 1123950"/>
                  <a:gd name="connsiteY3" fmla="*/ 445770 h 830580"/>
                  <a:gd name="connsiteX4" fmla="*/ 53340 w 1123950"/>
                  <a:gd name="connsiteY4" fmla="*/ 407670 h 830580"/>
                  <a:gd name="connsiteX5" fmla="*/ 60960 w 1123950"/>
                  <a:gd name="connsiteY5" fmla="*/ 388620 h 830580"/>
                  <a:gd name="connsiteX6" fmla="*/ 64770 w 1123950"/>
                  <a:gd name="connsiteY6" fmla="*/ 377190 h 830580"/>
                  <a:gd name="connsiteX7" fmla="*/ 76200 w 1123950"/>
                  <a:gd name="connsiteY7" fmla="*/ 365760 h 830580"/>
                  <a:gd name="connsiteX8" fmla="*/ 95250 w 1123950"/>
                  <a:gd name="connsiteY8" fmla="*/ 320040 h 830580"/>
                  <a:gd name="connsiteX9" fmla="*/ 106680 w 1123950"/>
                  <a:gd name="connsiteY9" fmla="*/ 293370 h 830580"/>
                  <a:gd name="connsiteX10" fmla="*/ 118110 w 1123950"/>
                  <a:gd name="connsiteY10" fmla="*/ 190500 h 830580"/>
                  <a:gd name="connsiteX11" fmla="*/ 129540 w 1123950"/>
                  <a:gd name="connsiteY11" fmla="*/ 175260 h 830580"/>
                  <a:gd name="connsiteX12" fmla="*/ 152400 w 1123950"/>
                  <a:gd name="connsiteY12" fmla="*/ 133350 h 830580"/>
                  <a:gd name="connsiteX13" fmla="*/ 209550 w 1123950"/>
                  <a:gd name="connsiteY13" fmla="*/ 87630 h 830580"/>
                  <a:gd name="connsiteX14" fmla="*/ 224790 w 1123950"/>
                  <a:gd name="connsiteY14" fmla="*/ 76200 h 830580"/>
                  <a:gd name="connsiteX15" fmla="*/ 255270 w 1123950"/>
                  <a:gd name="connsiteY15" fmla="*/ 72390 h 830580"/>
                  <a:gd name="connsiteX16" fmla="*/ 293370 w 1123950"/>
                  <a:gd name="connsiteY16" fmla="*/ 60960 h 830580"/>
                  <a:gd name="connsiteX17" fmla="*/ 361950 w 1123950"/>
                  <a:gd name="connsiteY17" fmla="*/ 57150 h 830580"/>
                  <a:gd name="connsiteX18" fmla="*/ 388620 w 1123950"/>
                  <a:gd name="connsiteY18" fmla="*/ 53340 h 830580"/>
                  <a:gd name="connsiteX19" fmla="*/ 403860 w 1123950"/>
                  <a:gd name="connsiteY19" fmla="*/ 41910 h 830580"/>
                  <a:gd name="connsiteX20" fmla="*/ 621030 w 1123950"/>
                  <a:gd name="connsiteY20" fmla="*/ 53340 h 830580"/>
                  <a:gd name="connsiteX21" fmla="*/ 681990 w 1123950"/>
                  <a:gd name="connsiteY21" fmla="*/ 76200 h 830580"/>
                  <a:gd name="connsiteX22" fmla="*/ 727710 w 1123950"/>
                  <a:gd name="connsiteY22" fmla="*/ 99060 h 830580"/>
                  <a:gd name="connsiteX23" fmla="*/ 750570 w 1123950"/>
                  <a:gd name="connsiteY23" fmla="*/ 110490 h 830580"/>
                  <a:gd name="connsiteX24" fmla="*/ 803910 w 1123950"/>
                  <a:gd name="connsiteY24" fmla="*/ 156210 h 830580"/>
                  <a:gd name="connsiteX25" fmla="*/ 815340 w 1123950"/>
                  <a:gd name="connsiteY25" fmla="*/ 182880 h 830580"/>
                  <a:gd name="connsiteX26" fmla="*/ 819150 w 1123950"/>
                  <a:gd name="connsiteY26" fmla="*/ 198120 h 830580"/>
                  <a:gd name="connsiteX27" fmla="*/ 849630 w 1123950"/>
                  <a:gd name="connsiteY27" fmla="*/ 247650 h 830580"/>
                  <a:gd name="connsiteX28" fmla="*/ 853440 w 1123950"/>
                  <a:gd name="connsiteY28" fmla="*/ 259080 h 830580"/>
                  <a:gd name="connsiteX29" fmla="*/ 918210 w 1123950"/>
                  <a:gd name="connsiteY29" fmla="*/ 316230 h 830580"/>
                  <a:gd name="connsiteX30" fmla="*/ 990600 w 1123950"/>
                  <a:gd name="connsiteY30" fmla="*/ 365760 h 830580"/>
                  <a:gd name="connsiteX31" fmla="*/ 1005840 w 1123950"/>
                  <a:gd name="connsiteY31" fmla="*/ 369570 h 830580"/>
                  <a:gd name="connsiteX32" fmla="*/ 1024890 w 1123950"/>
                  <a:gd name="connsiteY32" fmla="*/ 384810 h 830580"/>
                  <a:gd name="connsiteX33" fmla="*/ 1066800 w 1123950"/>
                  <a:gd name="connsiteY33" fmla="*/ 426720 h 830580"/>
                  <a:gd name="connsiteX34" fmla="*/ 1089660 w 1123950"/>
                  <a:gd name="connsiteY34" fmla="*/ 445770 h 830580"/>
                  <a:gd name="connsiteX35" fmla="*/ 1112520 w 1123950"/>
                  <a:gd name="connsiteY35" fmla="*/ 476250 h 830580"/>
                  <a:gd name="connsiteX36" fmla="*/ 1123950 w 1123950"/>
                  <a:gd name="connsiteY36" fmla="*/ 506730 h 830580"/>
                  <a:gd name="connsiteX37" fmla="*/ 1120140 w 1123950"/>
                  <a:gd name="connsiteY37" fmla="*/ 552450 h 830580"/>
                  <a:gd name="connsiteX38" fmla="*/ 1104900 w 1123950"/>
                  <a:gd name="connsiteY38" fmla="*/ 571500 h 830580"/>
                  <a:gd name="connsiteX39" fmla="*/ 1089660 w 1123950"/>
                  <a:gd name="connsiteY39" fmla="*/ 594360 h 830580"/>
                  <a:gd name="connsiteX40" fmla="*/ 1066800 w 1123950"/>
                  <a:gd name="connsiteY40" fmla="*/ 617220 h 830580"/>
                  <a:gd name="connsiteX41" fmla="*/ 1032510 w 1123950"/>
                  <a:gd name="connsiteY41" fmla="*/ 647700 h 830580"/>
                  <a:gd name="connsiteX42" fmla="*/ 982980 w 1123950"/>
                  <a:gd name="connsiteY42" fmla="*/ 678180 h 830580"/>
                  <a:gd name="connsiteX43" fmla="*/ 960120 w 1123950"/>
                  <a:gd name="connsiteY43" fmla="*/ 685800 h 830580"/>
                  <a:gd name="connsiteX44" fmla="*/ 944880 w 1123950"/>
                  <a:gd name="connsiteY44" fmla="*/ 697230 h 830580"/>
                  <a:gd name="connsiteX45" fmla="*/ 891540 w 1123950"/>
                  <a:gd name="connsiteY45" fmla="*/ 716280 h 830580"/>
                  <a:gd name="connsiteX46" fmla="*/ 842010 w 1123950"/>
                  <a:gd name="connsiteY46" fmla="*/ 742950 h 830580"/>
                  <a:gd name="connsiteX47" fmla="*/ 815340 w 1123950"/>
                  <a:gd name="connsiteY47" fmla="*/ 765810 h 830580"/>
                  <a:gd name="connsiteX48" fmla="*/ 803910 w 1123950"/>
                  <a:gd name="connsiteY48" fmla="*/ 773430 h 830580"/>
                  <a:gd name="connsiteX49" fmla="*/ 769620 w 1123950"/>
                  <a:gd name="connsiteY49" fmla="*/ 807720 h 830580"/>
                  <a:gd name="connsiteX50" fmla="*/ 754380 w 1123950"/>
                  <a:gd name="connsiteY50" fmla="*/ 815340 h 830580"/>
                  <a:gd name="connsiteX51" fmla="*/ 704850 w 1123950"/>
                  <a:gd name="connsiteY51" fmla="*/ 830580 h 830580"/>
                  <a:gd name="connsiteX52" fmla="*/ 495300 w 1123950"/>
                  <a:gd name="connsiteY52" fmla="*/ 815340 h 830580"/>
                  <a:gd name="connsiteX53" fmla="*/ 480060 w 1123950"/>
                  <a:gd name="connsiteY53" fmla="*/ 811530 h 830580"/>
                  <a:gd name="connsiteX54" fmla="*/ 445770 w 1123950"/>
                  <a:gd name="connsiteY54" fmla="*/ 807720 h 830580"/>
                  <a:gd name="connsiteX55" fmla="*/ 419100 w 1123950"/>
                  <a:gd name="connsiteY55" fmla="*/ 800100 h 830580"/>
                  <a:gd name="connsiteX56" fmla="*/ 400050 w 1123950"/>
                  <a:gd name="connsiteY56" fmla="*/ 792480 h 830580"/>
                  <a:gd name="connsiteX57" fmla="*/ 339090 w 1123950"/>
                  <a:gd name="connsiteY57" fmla="*/ 788670 h 830580"/>
                  <a:gd name="connsiteX58" fmla="*/ 304800 w 1123950"/>
                  <a:gd name="connsiteY58" fmla="*/ 777240 h 830580"/>
                  <a:gd name="connsiteX59" fmla="*/ 285750 w 1123950"/>
                  <a:gd name="connsiteY59" fmla="*/ 769620 h 830580"/>
                  <a:gd name="connsiteX60" fmla="*/ 251460 w 1123950"/>
                  <a:gd name="connsiteY60" fmla="*/ 742950 h 830580"/>
                  <a:gd name="connsiteX61" fmla="*/ 182880 w 1123950"/>
                  <a:gd name="connsiteY61" fmla="*/ 731520 h 830580"/>
                  <a:gd name="connsiteX62" fmla="*/ 133350 w 1123950"/>
                  <a:gd name="connsiteY62" fmla="*/ 693420 h 830580"/>
                  <a:gd name="connsiteX63" fmla="*/ 148590 w 1123950"/>
                  <a:gd name="connsiteY63" fmla="*/ 697230 h 830580"/>
                  <a:gd name="connsiteX64" fmla="*/ 182880 w 1123950"/>
                  <a:gd name="connsiteY64" fmla="*/ 708660 h 830580"/>
                  <a:gd name="connsiteX65" fmla="*/ 255270 w 1123950"/>
                  <a:gd name="connsiteY65" fmla="*/ 727710 h 830580"/>
                  <a:gd name="connsiteX66" fmla="*/ 289560 w 1123950"/>
                  <a:gd name="connsiteY66" fmla="*/ 735330 h 830580"/>
                  <a:gd name="connsiteX67" fmla="*/ 316230 w 1123950"/>
                  <a:gd name="connsiteY67" fmla="*/ 750570 h 830580"/>
                  <a:gd name="connsiteX68" fmla="*/ 354330 w 1123950"/>
                  <a:gd name="connsiteY68" fmla="*/ 769620 h 830580"/>
                  <a:gd name="connsiteX69" fmla="*/ 373380 w 1123950"/>
                  <a:gd name="connsiteY69" fmla="*/ 781050 h 830580"/>
                  <a:gd name="connsiteX70" fmla="*/ 510540 w 1123950"/>
                  <a:gd name="connsiteY70" fmla="*/ 800100 h 830580"/>
                  <a:gd name="connsiteX71" fmla="*/ 830580 w 1123950"/>
                  <a:gd name="connsiteY71" fmla="*/ 796290 h 830580"/>
                  <a:gd name="connsiteX72" fmla="*/ 842010 w 1123950"/>
                  <a:gd name="connsiteY72" fmla="*/ 792480 h 830580"/>
                  <a:gd name="connsiteX73" fmla="*/ 857250 w 1123950"/>
                  <a:gd name="connsiteY73" fmla="*/ 773430 h 830580"/>
                  <a:gd name="connsiteX74" fmla="*/ 876300 w 1123950"/>
                  <a:gd name="connsiteY74" fmla="*/ 742950 h 830580"/>
                  <a:gd name="connsiteX75" fmla="*/ 883920 w 1123950"/>
                  <a:gd name="connsiteY75" fmla="*/ 731520 h 830580"/>
                  <a:gd name="connsiteX76" fmla="*/ 918210 w 1123950"/>
                  <a:gd name="connsiteY76" fmla="*/ 701040 h 830580"/>
                  <a:gd name="connsiteX77" fmla="*/ 941070 w 1123950"/>
                  <a:gd name="connsiteY77" fmla="*/ 678180 h 830580"/>
                  <a:gd name="connsiteX78" fmla="*/ 994410 w 1123950"/>
                  <a:gd name="connsiteY78" fmla="*/ 655320 h 830580"/>
                  <a:gd name="connsiteX79" fmla="*/ 1017270 w 1123950"/>
                  <a:gd name="connsiteY79" fmla="*/ 643890 h 830580"/>
                  <a:gd name="connsiteX80" fmla="*/ 1028700 w 1123950"/>
                  <a:gd name="connsiteY80" fmla="*/ 640080 h 830580"/>
                  <a:gd name="connsiteX81" fmla="*/ 1047750 w 1123950"/>
                  <a:gd name="connsiteY81" fmla="*/ 628650 h 830580"/>
                  <a:gd name="connsiteX82" fmla="*/ 1070610 w 1123950"/>
                  <a:gd name="connsiteY82" fmla="*/ 617220 h 830580"/>
                  <a:gd name="connsiteX83" fmla="*/ 1101090 w 1123950"/>
                  <a:gd name="connsiteY83" fmla="*/ 586740 h 830580"/>
                  <a:gd name="connsiteX84" fmla="*/ 1116330 w 1123950"/>
                  <a:gd name="connsiteY84" fmla="*/ 575310 h 830580"/>
                  <a:gd name="connsiteX85" fmla="*/ 1116330 w 1123950"/>
                  <a:gd name="connsiteY85" fmla="*/ 476250 h 830580"/>
                  <a:gd name="connsiteX86" fmla="*/ 1097280 w 1123950"/>
                  <a:gd name="connsiteY86" fmla="*/ 411480 h 830580"/>
                  <a:gd name="connsiteX87" fmla="*/ 1074420 w 1123950"/>
                  <a:gd name="connsiteY87" fmla="*/ 392430 h 830580"/>
                  <a:gd name="connsiteX88" fmla="*/ 1047750 w 1123950"/>
                  <a:gd name="connsiteY88" fmla="*/ 369570 h 830580"/>
                  <a:gd name="connsiteX89" fmla="*/ 1024890 w 1123950"/>
                  <a:gd name="connsiteY89" fmla="*/ 358140 h 830580"/>
                  <a:gd name="connsiteX90" fmla="*/ 1013460 w 1123950"/>
                  <a:gd name="connsiteY90" fmla="*/ 346710 h 830580"/>
                  <a:gd name="connsiteX91" fmla="*/ 979170 w 1123950"/>
                  <a:gd name="connsiteY91" fmla="*/ 327660 h 830580"/>
                  <a:gd name="connsiteX92" fmla="*/ 963930 w 1123950"/>
                  <a:gd name="connsiteY92" fmla="*/ 312420 h 830580"/>
                  <a:gd name="connsiteX93" fmla="*/ 937260 w 1123950"/>
                  <a:gd name="connsiteY93" fmla="*/ 278130 h 830580"/>
                  <a:gd name="connsiteX94" fmla="*/ 925830 w 1123950"/>
                  <a:gd name="connsiteY94" fmla="*/ 232410 h 830580"/>
                  <a:gd name="connsiteX95" fmla="*/ 914400 w 1123950"/>
                  <a:gd name="connsiteY95" fmla="*/ 213360 h 830580"/>
                  <a:gd name="connsiteX96" fmla="*/ 902970 w 1123950"/>
                  <a:gd name="connsiteY96" fmla="*/ 186690 h 830580"/>
                  <a:gd name="connsiteX97" fmla="*/ 868680 w 1123950"/>
                  <a:gd name="connsiteY97" fmla="*/ 171450 h 830580"/>
                  <a:gd name="connsiteX98" fmla="*/ 807720 w 1123950"/>
                  <a:gd name="connsiteY98" fmla="*/ 137160 h 830580"/>
                  <a:gd name="connsiteX99" fmla="*/ 792480 w 1123950"/>
                  <a:gd name="connsiteY99" fmla="*/ 114300 h 830580"/>
                  <a:gd name="connsiteX100" fmla="*/ 750570 w 1123950"/>
                  <a:gd name="connsiteY100" fmla="*/ 87630 h 830580"/>
                  <a:gd name="connsiteX101" fmla="*/ 739140 w 1123950"/>
                  <a:gd name="connsiteY101" fmla="*/ 76200 h 830580"/>
                  <a:gd name="connsiteX102" fmla="*/ 670560 w 1123950"/>
                  <a:gd name="connsiteY102" fmla="*/ 45720 h 830580"/>
                  <a:gd name="connsiteX103" fmla="*/ 655320 w 1123950"/>
                  <a:gd name="connsiteY103" fmla="*/ 38100 h 830580"/>
                  <a:gd name="connsiteX104" fmla="*/ 628650 w 1123950"/>
                  <a:gd name="connsiteY104" fmla="*/ 30480 h 830580"/>
                  <a:gd name="connsiteX105" fmla="*/ 609600 w 1123950"/>
                  <a:gd name="connsiteY105" fmla="*/ 22860 h 830580"/>
                  <a:gd name="connsiteX106" fmla="*/ 541020 w 1123950"/>
                  <a:gd name="connsiteY106" fmla="*/ 15240 h 830580"/>
                  <a:gd name="connsiteX107" fmla="*/ 426720 w 1123950"/>
                  <a:gd name="connsiteY107" fmla="*/ 0 h 830580"/>
                  <a:gd name="connsiteX108" fmla="*/ 217170 w 1123950"/>
                  <a:gd name="connsiteY108" fmla="*/ 26670 h 830580"/>
                  <a:gd name="connsiteX109" fmla="*/ 190500 w 1123950"/>
                  <a:gd name="connsiteY109" fmla="*/ 41910 h 830580"/>
                  <a:gd name="connsiteX110" fmla="*/ 163830 w 1123950"/>
                  <a:gd name="connsiteY110" fmla="*/ 76200 h 830580"/>
                  <a:gd name="connsiteX111" fmla="*/ 144780 w 1123950"/>
                  <a:gd name="connsiteY111" fmla="*/ 133350 h 830580"/>
                  <a:gd name="connsiteX112" fmla="*/ 137160 w 1123950"/>
                  <a:gd name="connsiteY112" fmla="*/ 152400 h 830580"/>
                  <a:gd name="connsiteX113" fmla="*/ 129540 w 1123950"/>
                  <a:gd name="connsiteY113" fmla="*/ 163830 h 830580"/>
                  <a:gd name="connsiteX114" fmla="*/ 118110 w 1123950"/>
                  <a:gd name="connsiteY114" fmla="*/ 179070 h 830580"/>
                  <a:gd name="connsiteX115" fmla="*/ 99060 w 1123950"/>
                  <a:gd name="connsiteY115" fmla="*/ 209550 h 830580"/>
                  <a:gd name="connsiteX116" fmla="*/ 83820 w 1123950"/>
                  <a:gd name="connsiteY116" fmla="*/ 262890 h 830580"/>
                  <a:gd name="connsiteX117" fmla="*/ 76200 w 1123950"/>
                  <a:gd name="connsiteY117" fmla="*/ 281940 h 830580"/>
                  <a:gd name="connsiteX118" fmla="*/ 30480 w 1123950"/>
                  <a:gd name="connsiteY118" fmla="*/ 320040 h 830580"/>
                  <a:gd name="connsiteX119" fmla="*/ 22860 w 1123950"/>
                  <a:gd name="connsiteY119" fmla="*/ 335280 h 830580"/>
                  <a:gd name="connsiteX120" fmla="*/ 0 w 1123950"/>
                  <a:gd name="connsiteY120" fmla="*/ 384810 h 830580"/>
                  <a:gd name="connsiteX121" fmla="*/ 3810 w 1123950"/>
                  <a:gd name="connsiteY121" fmla="*/ 487680 h 830580"/>
                  <a:gd name="connsiteX122" fmla="*/ 19050 w 1123950"/>
                  <a:gd name="connsiteY122" fmla="*/ 529590 h 830580"/>
                  <a:gd name="connsiteX123" fmla="*/ 34290 w 1123950"/>
                  <a:gd name="connsiteY123" fmla="*/ 552450 h 830580"/>
                  <a:gd name="connsiteX124" fmla="*/ 41910 w 1123950"/>
                  <a:gd name="connsiteY124" fmla="*/ 571500 h 830580"/>
                  <a:gd name="connsiteX125" fmla="*/ 45720 w 1123950"/>
                  <a:gd name="connsiteY125" fmla="*/ 601980 h 830580"/>
                  <a:gd name="connsiteX126" fmla="*/ 49530 w 1123950"/>
                  <a:gd name="connsiteY126" fmla="*/ 617220 h 830580"/>
                  <a:gd name="connsiteX127" fmla="*/ 60960 w 1123950"/>
                  <a:gd name="connsiteY127" fmla="*/ 659130 h 8305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</a:cxnLst>
                <a:rect l="l" t="t" r="r" b="b"/>
                <a:pathLst>
                  <a:path w="1123950" h="830580">
                    <a:moveTo>
                      <a:pt x="60960" y="659130"/>
                    </a:moveTo>
                    <a:cubicBezTo>
                      <a:pt x="62230" y="647700"/>
                      <a:pt x="65854" y="641479"/>
                      <a:pt x="57150" y="548640"/>
                    </a:cubicBezTo>
                    <a:cubicBezTo>
                      <a:pt x="51933" y="492990"/>
                      <a:pt x="55985" y="534031"/>
                      <a:pt x="49530" y="495300"/>
                    </a:cubicBezTo>
                    <a:cubicBezTo>
                      <a:pt x="46784" y="478823"/>
                      <a:pt x="44450" y="462280"/>
                      <a:pt x="41910" y="445770"/>
                    </a:cubicBezTo>
                    <a:cubicBezTo>
                      <a:pt x="48839" y="397268"/>
                      <a:pt x="39479" y="435393"/>
                      <a:pt x="53340" y="407670"/>
                    </a:cubicBezTo>
                    <a:cubicBezTo>
                      <a:pt x="56399" y="401553"/>
                      <a:pt x="58559" y="395024"/>
                      <a:pt x="60960" y="388620"/>
                    </a:cubicBezTo>
                    <a:cubicBezTo>
                      <a:pt x="62370" y="384860"/>
                      <a:pt x="62542" y="380532"/>
                      <a:pt x="64770" y="377190"/>
                    </a:cubicBezTo>
                    <a:cubicBezTo>
                      <a:pt x="67759" y="372707"/>
                      <a:pt x="73068" y="370145"/>
                      <a:pt x="76200" y="365760"/>
                    </a:cubicBezTo>
                    <a:cubicBezTo>
                      <a:pt x="83063" y="356152"/>
                      <a:pt x="92543" y="326536"/>
                      <a:pt x="95250" y="320040"/>
                    </a:cubicBezTo>
                    <a:cubicBezTo>
                      <a:pt x="110943" y="282376"/>
                      <a:pt x="96635" y="323504"/>
                      <a:pt x="106680" y="293370"/>
                    </a:cubicBezTo>
                    <a:cubicBezTo>
                      <a:pt x="110490" y="259080"/>
                      <a:pt x="97409" y="218101"/>
                      <a:pt x="118110" y="190500"/>
                    </a:cubicBezTo>
                    <a:cubicBezTo>
                      <a:pt x="121920" y="185420"/>
                      <a:pt x="126456" y="180811"/>
                      <a:pt x="129540" y="175260"/>
                    </a:cubicBezTo>
                    <a:cubicBezTo>
                      <a:pt x="148127" y="141803"/>
                      <a:pt x="123235" y="169806"/>
                      <a:pt x="152400" y="133350"/>
                    </a:cubicBezTo>
                    <a:cubicBezTo>
                      <a:pt x="166803" y="115346"/>
                      <a:pt x="193211" y="99612"/>
                      <a:pt x="209550" y="87630"/>
                    </a:cubicBezTo>
                    <a:cubicBezTo>
                      <a:pt x="214671" y="83875"/>
                      <a:pt x="218489" y="76988"/>
                      <a:pt x="224790" y="76200"/>
                    </a:cubicBezTo>
                    <a:lnTo>
                      <a:pt x="255270" y="72390"/>
                    </a:lnTo>
                    <a:cubicBezTo>
                      <a:pt x="267970" y="68580"/>
                      <a:pt x="280244" y="62835"/>
                      <a:pt x="293370" y="60960"/>
                    </a:cubicBezTo>
                    <a:cubicBezTo>
                      <a:pt x="316035" y="57722"/>
                      <a:pt x="339128" y="58976"/>
                      <a:pt x="361950" y="57150"/>
                    </a:cubicBezTo>
                    <a:cubicBezTo>
                      <a:pt x="370902" y="56434"/>
                      <a:pt x="379730" y="54610"/>
                      <a:pt x="388620" y="53340"/>
                    </a:cubicBezTo>
                    <a:cubicBezTo>
                      <a:pt x="393700" y="49530"/>
                      <a:pt x="397511" y="42028"/>
                      <a:pt x="403860" y="41910"/>
                    </a:cubicBezTo>
                    <a:cubicBezTo>
                      <a:pt x="531000" y="39556"/>
                      <a:pt x="541669" y="42003"/>
                      <a:pt x="621030" y="53340"/>
                    </a:cubicBezTo>
                    <a:cubicBezTo>
                      <a:pt x="691418" y="88534"/>
                      <a:pt x="580218" y="34566"/>
                      <a:pt x="681990" y="76200"/>
                    </a:cubicBezTo>
                    <a:cubicBezTo>
                      <a:pt x="697760" y="82651"/>
                      <a:pt x="712470" y="91440"/>
                      <a:pt x="727710" y="99060"/>
                    </a:cubicBezTo>
                    <a:cubicBezTo>
                      <a:pt x="735330" y="102870"/>
                      <a:pt x="743845" y="105260"/>
                      <a:pt x="750570" y="110490"/>
                    </a:cubicBezTo>
                    <a:cubicBezTo>
                      <a:pt x="791949" y="142673"/>
                      <a:pt x="774621" y="126921"/>
                      <a:pt x="803910" y="156210"/>
                    </a:cubicBezTo>
                    <a:cubicBezTo>
                      <a:pt x="807720" y="165100"/>
                      <a:pt x="812035" y="173790"/>
                      <a:pt x="815340" y="182880"/>
                    </a:cubicBezTo>
                    <a:cubicBezTo>
                      <a:pt x="817129" y="187801"/>
                      <a:pt x="816983" y="193353"/>
                      <a:pt x="819150" y="198120"/>
                    </a:cubicBezTo>
                    <a:cubicBezTo>
                      <a:pt x="834219" y="231271"/>
                      <a:pt x="832928" y="217586"/>
                      <a:pt x="849630" y="247650"/>
                    </a:cubicBezTo>
                    <a:cubicBezTo>
                      <a:pt x="851580" y="251161"/>
                      <a:pt x="850783" y="256069"/>
                      <a:pt x="853440" y="259080"/>
                    </a:cubicBezTo>
                    <a:cubicBezTo>
                      <a:pt x="900257" y="312139"/>
                      <a:pt x="884421" y="304967"/>
                      <a:pt x="918210" y="316230"/>
                    </a:cubicBezTo>
                    <a:cubicBezTo>
                      <a:pt x="937381" y="332206"/>
                      <a:pt x="968938" y="360345"/>
                      <a:pt x="990600" y="365760"/>
                    </a:cubicBezTo>
                    <a:lnTo>
                      <a:pt x="1005840" y="369570"/>
                    </a:lnTo>
                    <a:cubicBezTo>
                      <a:pt x="1012190" y="374650"/>
                      <a:pt x="1018957" y="379248"/>
                      <a:pt x="1024890" y="384810"/>
                    </a:cubicBezTo>
                    <a:cubicBezTo>
                      <a:pt x="1039303" y="398322"/>
                      <a:pt x="1051623" y="414072"/>
                      <a:pt x="1066800" y="426720"/>
                    </a:cubicBezTo>
                    <a:cubicBezTo>
                      <a:pt x="1074420" y="433070"/>
                      <a:pt x="1082646" y="438756"/>
                      <a:pt x="1089660" y="445770"/>
                    </a:cubicBezTo>
                    <a:cubicBezTo>
                      <a:pt x="1092464" y="448574"/>
                      <a:pt x="1109003" y="469215"/>
                      <a:pt x="1112520" y="476250"/>
                    </a:cubicBezTo>
                    <a:cubicBezTo>
                      <a:pt x="1117076" y="485362"/>
                      <a:pt x="1120653" y="496838"/>
                      <a:pt x="1123950" y="506730"/>
                    </a:cubicBezTo>
                    <a:cubicBezTo>
                      <a:pt x="1122680" y="521970"/>
                      <a:pt x="1124455" y="537779"/>
                      <a:pt x="1120140" y="552450"/>
                    </a:cubicBezTo>
                    <a:cubicBezTo>
                      <a:pt x="1117845" y="560252"/>
                      <a:pt x="1109683" y="564923"/>
                      <a:pt x="1104900" y="571500"/>
                    </a:cubicBezTo>
                    <a:cubicBezTo>
                      <a:pt x="1099513" y="578906"/>
                      <a:pt x="1095523" y="587325"/>
                      <a:pt x="1089660" y="594360"/>
                    </a:cubicBezTo>
                    <a:cubicBezTo>
                      <a:pt x="1082761" y="602639"/>
                      <a:pt x="1074420" y="609600"/>
                      <a:pt x="1066800" y="617220"/>
                    </a:cubicBezTo>
                    <a:cubicBezTo>
                      <a:pt x="1054524" y="629496"/>
                      <a:pt x="1047306" y="637836"/>
                      <a:pt x="1032510" y="647700"/>
                    </a:cubicBezTo>
                    <a:cubicBezTo>
                      <a:pt x="1016380" y="658453"/>
                      <a:pt x="1001371" y="672050"/>
                      <a:pt x="982980" y="678180"/>
                    </a:cubicBezTo>
                    <a:lnTo>
                      <a:pt x="960120" y="685800"/>
                    </a:lnTo>
                    <a:cubicBezTo>
                      <a:pt x="955040" y="689610"/>
                      <a:pt x="950471" y="694219"/>
                      <a:pt x="944880" y="697230"/>
                    </a:cubicBezTo>
                    <a:cubicBezTo>
                      <a:pt x="915841" y="712866"/>
                      <a:pt x="917073" y="711173"/>
                      <a:pt x="891540" y="716280"/>
                    </a:cubicBezTo>
                    <a:cubicBezTo>
                      <a:pt x="881379" y="721361"/>
                      <a:pt x="854924" y="732619"/>
                      <a:pt x="842010" y="742950"/>
                    </a:cubicBezTo>
                    <a:cubicBezTo>
                      <a:pt x="832867" y="750264"/>
                      <a:pt x="824483" y="758496"/>
                      <a:pt x="815340" y="765810"/>
                    </a:cubicBezTo>
                    <a:cubicBezTo>
                      <a:pt x="811764" y="768671"/>
                      <a:pt x="807285" y="770336"/>
                      <a:pt x="803910" y="773430"/>
                    </a:cubicBezTo>
                    <a:cubicBezTo>
                      <a:pt x="791994" y="784353"/>
                      <a:pt x="784078" y="800491"/>
                      <a:pt x="769620" y="807720"/>
                    </a:cubicBezTo>
                    <a:cubicBezTo>
                      <a:pt x="764540" y="810260"/>
                      <a:pt x="759653" y="813231"/>
                      <a:pt x="754380" y="815340"/>
                    </a:cubicBezTo>
                    <a:cubicBezTo>
                      <a:pt x="741200" y="820612"/>
                      <a:pt x="718004" y="826822"/>
                      <a:pt x="704850" y="830580"/>
                    </a:cubicBezTo>
                    <a:lnTo>
                      <a:pt x="495300" y="815340"/>
                    </a:lnTo>
                    <a:cubicBezTo>
                      <a:pt x="490082" y="814898"/>
                      <a:pt x="485235" y="812326"/>
                      <a:pt x="480060" y="811530"/>
                    </a:cubicBezTo>
                    <a:cubicBezTo>
                      <a:pt x="468693" y="809781"/>
                      <a:pt x="457200" y="808990"/>
                      <a:pt x="445770" y="807720"/>
                    </a:cubicBezTo>
                    <a:cubicBezTo>
                      <a:pt x="436880" y="805180"/>
                      <a:pt x="427871" y="803024"/>
                      <a:pt x="419100" y="800100"/>
                    </a:cubicBezTo>
                    <a:cubicBezTo>
                      <a:pt x="412612" y="797937"/>
                      <a:pt x="406820" y="793447"/>
                      <a:pt x="400050" y="792480"/>
                    </a:cubicBezTo>
                    <a:cubicBezTo>
                      <a:pt x="379895" y="789601"/>
                      <a:pt x="359410" y="789940"/>
                      <a:pt x="339090" y="788670"/>
                    </a:cubicBezTo>
                    <a:cubicBezTo>
                      <a:pt x="327660" y="784860"/>
                      <a:pt x="316146" y="781292"/>
                      <a:pt x="304800" y="777240"/>
                    </a:cubicBezTo>
                    <a:cubicBezTo>
                      <a:pt x="298359" y="774940"/>
                      <a:pt x="291503" y="773318"/>
                      <a:pt x="285750" y="769620"/>
                    </a:cubicBezTo>
                    <a:cubicBezTo>
                      <a:pt x="273570" y="761790"/>
                      <a:pt x="265743" y="745331"/>
                      <a:pt x="251460" y="742950"/>
                    </a:cubicBezTo>
                    <a:lnTo>
                      <a:pt x="182880" y="731520"/>
                    </a:lnTo>
                    <a:cubicBezTo>
                      <a:pt x="177424" y="728110"/>
                      <a:pt x="136408" y="705652"/>
                      <a:pt x="133350" y="693420"/>
                    </a:cubicBezTo>
                    <a:cubicBezTo>
                      <a:pt x="132080" y="688340"/>
                      <a:pt x="143585" y="695690"/>
                      <a:pt x="148590" y="697230"/>
                    </a:cubicBezTo>
                    <a:cubicBezTo>
                      <a:pt x="160105" y="700773"/>
                      <a:pt x="171380" y="705066"/>
                      <a:pt x="182880" y="708660"/>
                    </a:cubicBezTo>
                    <a:cubicBezTo>
                      <a:pt x="202356" y="714746"/>
                      <a:pt x="238467" y="723976"/>
                      <a:pt x="255270" y="727710"/>
                    </a:cubicBezTo>
                    <a:cubicBezTo>
                      <a:pt x="265806" y="730051"/>
                      <a:pt x="279268" y="730184"/>
                      <a:pt x="289560" y="735330"/>
                    </a:cubicBezTo>
                    <a:cubicBezTo>
                      <a:pt x="298718" y="739909"/>
                      <a:pt x="307181" y="745779"/>
                      <a:pt x="316230" y="750570"/>
                    </a:cubicBezTo>
                    <a:cubicBezTo>
                      <a:pt x="328779" y="757214"/>
                      <a:pt x="341801" y="762938"/>
                      <a:pt x="354330" y="769620"/>
                    </a:cubicBezTo>
                    <a:cubicBezTo>
                      <a:pt x="360864" y="773105"/>
                      <a:pt x="366406" y="778559"/>
                      <a:pt x="373380" y="781050"/>
                    </a:cubicBezTo>
                    <a:cubicBezTo>
                      <a:pt x="404076" y="792013"/>
                      <a:pt x="505862" y="799580"/>
                      <a:pt x="510540" y="800100"/>
                    </a:cubicBezTo>
                    <a:lnTo>
                      <a:pt x="830580" y="796290"/>
                    </a:lnTo>
                    <a:cubicBezTo>
                      <a:pt x="834595" y="796198"/>
                      <a:pt x="838961" y="795094"/>
                      <a:pt x="842010" y="792480"/>
                    </a:cubicBezTo>
                    <a:cubicBezTo>
                      <a:pt x="848184" y="787188"/>
                      <a:pt x="852170" y="779780"/>
                      <a:pt x="857250" y="773430"/>
                    </a:cubicBezTo>
                    <a:cubicBezTo>
                      <a:pt x="864070" y="752971"/>
                      <a:pt x="857664" y="767798"/>
                      <a:pt x="876300" y="742950"/>
                    </a:cubicBezTo>
                    <a:cubicBezTo>
                      <a:pt x="879047" y="739287"/>
                      <a:pt x="880940" y="734997"/>
                      <a:pt x="883920" y="731520"/>
                    </a:cubicBezTo>
                    <a:cubicBezTo>
                      <a:pt x="900555" y="712112"/>
                      <a:pt x="898480" y="718977"/>
                      <a:pt x="918210" y="701040"/>
                    </a:cubicBezTo>
                    <a:cubicBezTo>
                      <a:pt x="926184" y="693791"/>
                      <a:pt x="932301" y="684444"/>
                      <a:pt x="941070" y="678180"/>
                    </a:cubicBezTo>
                    <a:cubicBezTo>
                      <a:pt x="964935" y="661133"/>
                      <a:pt x="970531" y="665270"/>
                      <a:pt x="994410" y="655320"/>
                    </a:cubicBezTo>
                    <a:cubicBezTo>
                      <a:pt x="1002274" y="652043"/>
                      <a:pt x="1009485" y="647350"/>
                      <a:pt x="1017270" y="643890"/>
                    </a:cubicBezTo>
                    <a:cubicBezTo>
                      <a:pt x="1020940" y="642259"/>
                      <a:pt x="1025108" y="641876"/>
                      <a:pt x="1028700" y="640080"/>
                    </a:cubicBezTo>
                    <a:cubicBezTo>
                      <a:pt x="1035324" y="636768"/>
                      <a:pt x="1041249" y="632196"/>
                      <a:pt x="1047750" y="628650"/>
                    </a:cubicBezTo>
                    <a:cubicBezTo>
                      <a:pt x="1055229" y="624570"/>
                      <a:pt x="1063422" y="621794"/>
                      <a:pt x="1070610" y="617220"/>
                    </a:cubicBezTo>
                    <a:cubicBezTo>
                      <a:pt x="1102960" y="596634"/>
                      <a:pt x="1078267" y="609563"/>
                      <a:pt x="1101090" y="586740"/>
                    </a:cubicBezTo>
                    <a:cubicBezTo>
                      <a:pt x="1105580" y="582250"/>
                      <a:pt x="1111250" y="579120"/>
                      <a:pt x="1116330" y="575310"/>
                    </a:cubicBezTo>
                    <a:cubicBezTo>
                      <a:pt x="1126587" y="534283"/>
                      <a:pt x="1122177" y="558105"/>
                      <a:pt x="1116330" y="476250"/>
                    </a:cubicBezTo>
                    <a:cubicBezTo>
                      <a:pt x="1114973" y="457247"/>
                      <a:pt x="1105738" y="425013"/>
                      <a:pt x="1097280" y="411480"/>
                    </a:cubicBezTo>
                    <a:cubicBezTo>
                      <a:pt x="1092023" y="403069"/>
                      <a:pt x="1081834" y="399020"/>
                      <a:pt x="1074420" y="392430"/>
                    </a:cubicBezTo>
                    <a:cubicBezTo>
                      <a:pt x="1060990" y="380493"/>
                      <a:pt x="1064365" y="379539"/>
                      <a:pt x="1047750" y="369570"/>
                    </a:cubicBezTo>
                    <a:cubicBezTo>
                      <a:pt x="1040445" y="365187"/>
                      <a:pt x="1031979" y="362866"/>
                      <a:pt x="1024890" y="358140"/>
                    </a:cubicBezTo>
                    <a:cubicBezTo>
                      <a:pt x="1020407" y="355151"/>
                      <a:pt x="1017845" y="349842"/>
                      <a:pt x="1013460" y="346710"/>
                    </a:cubicBezTo>
                    <a:cubicBezTo>
                      <a:pt x="969176" y="315078"/>
                      <a:pt x="1032323" y="369001"/>
                      <a:pt x="979170" y="327660"/>
                    </a:cubicBezTo>
                    <a:cubicBezTo>
                      <a:pt x="973499" y="323249"/>
                      <a:pt x="968736" y="317760"/>
                      <a:pt x="963930" y="312420"/>
                    </a:cubicBezTo>
                    <a:cubicBezTo>
                      <a:pt x="946973" y="293579"/>
                      <a:pt x="948063" y="294334"/>
                      <a:pt x="937260" y="278130"/>
                    </a:cubicBezTo>
                    <a:cubicBezTo>
                      <a:pt x="934167" y="259572"/>
                      <a:pt x="933774" y="249888"/>
                      <a:pt x="925830" y="232410"/>
                    </a:cubicBezTo>
                    <a:cubicBezTo>
                      <a:pt x="922766" y="225668"/>
                      <a:pt x="917712" y="219984"/>
                      <a:pt x="914400" y="213360"/>
                    </a:cubicBezTo>
                    <a:cubicBezTo>
                      <a:pt x="910075" y="204709"/>
                      <a:pt x="908335" y="194738"/>
                      <a:pt x="902970" y="186690"/>
                    </a:cubicBezTo>
                    <a:cubicBezTo>
                      <a:pt x="897366" y="178285"/>
                      <a:pt x="873941" y="174080"/>
                      <a:pt x="868680" y="171450"/>
                    </a:cubicBezTo>
                    <a:cubicBezTo>
                      <a:pt x="822389" y="148304"/>
                      <a:pt x="842394" y="160276"/>
                      <a:pt x="807720" y="137160"/>
                    </a:cubicBezTo>
                    <a:cubicBezTo>
                      <a:pt x="802640" y="129540"/>
                      <a:pt x="800333" y="119012"/>
                      <a:pt x="792480" y="114300"/>
                    </a:cubicBezTo>
                    <a:cubicBezTo>
                      <a:pt x="780244" y="106958"/>
                      <a:pt x="761453" y="96095"/>
                      <a:pt x="750570" y="87630"/>
                    </a:cubicBezTo>
                    <a:cubicBezTo>
                      <a:pt x="746317" y="84322"/>
                      <a:pt x="743913" y="78700"/>
                      <a:pt x="739140" y="76200"/>
                    </a:cubicBezTo>
                    <a:cubicBezTo>
                      <a:pt x="716980" y="64592"/>
                      <a:pt x="692935" y="56908"/>
                      <a:pt x="670560" y="45720"/>
                    </a:cubicBezTo>
                    <a:cubicBezTo>
                      <a:pt x="665480" y="43180"/>
                      <a:pt x="660658" y="40041"/>
                      <a:pt x="655320" y="38100"/>
                    </a:cubicBezTo>
                    <a:cubicBezTo>
                      <a:pt x="646631" y="34940"/>
                      <a:pt x="637421" y="33404"/>
                      <a:pt x="628650" y="30480"/>
                    </a:cubicBezTo>
                    <a:cubicBezTo>
                      <a:pt x="622162" y="28317"/>
                      <a:pt x="616338" y="24032"/>
                      <a:pt x="609600" y="22860"/>
                    </a:cubicBezTo>
                    <a:cubicBezTo>
                      <a:pt x="586939" y="18919"/>
                      <a:pt x="563708" y="19021"/>
                      <a:pt x="541020" y="15240"/>
                    </a:cubicBezTo>
                    <a:cubicBezTo>
                      <a:pt x="457355" y="1296"/>
                      <a:pt x="495535" y="5735"/>
                      <a:pt x="426720" y="0"/>
                    </a:cubicBezTo>
                    <a:cubicBezTo>
                      <a:pt x="356870" y="8890"/>
                      <a:pt x="286778" y="16052"/>
                      <a:pt x="217170" y="26670"/>
                    </a:cubicBezTo>
                    <a:cubicBezTo>
                      <a:pt x="214090" y="27140"/>
                      <a:pt x="193550" y="38555"/>
                      <a:pt x="190500" y="41910"/>
                    </a:cubicBezTo>
                    <a:cubicBezTo>
                      <a:pt x="180760" y="52625"/>
                      <a:pt x="163830" y="76200"/>
                      <a:pt x="163830" y="76200"/>
                    </a:cubicBezTo>
                    <a:cubicBezTo>
                      <a:pt x="157337" y="108663"/>
                      <a:pt x="162425" y="89237"/>
                      <a:pt x="144780" y="133350"/>
                    </a:cubicBezTo>
                    <a:cubicBezTo>
                      <a:pt x="142240" y="139700"/>
                      <a:pt x="140954" y="146709"/>
                      <a:pt x="137160" y="152400"/>
                    </a:cubicBezTo>
                    <a:cubicBezTo>
                      <a:pt x="134620" y="156210"/>
                      <a:pt x="132202" y="160104"/>
                      <a:pt x="129540" y="163830"/>
                    </a:cubicBezTo>
                    <a:cubicBezTo>
                      <a:pt x="125849" y="168997"/>
                      <a:pt x="121475" y="173685"/>
                      <a:pt x="118110" y="179070"/>
                    </a:cubicBezTo>
                    <a:cubicBezTo>
                      <a:pt x="91960" y="220909"/>
                      <a:pt x="131439" y="166377"/>
                      <a:pt x="99060" y="209550"/>
                    </a:cubicBezTo>
                    <a:cubicBezTo>
                      <a:pt x="87546" y="267121"/>
                      <a:pt x="98451" y="229969"/>
                      <a:pt x="83820" y="262890"/>
                    </a:cubicBezTo>
                    <a:cubicBezTo>
                      <a:pt x="81042" y="269140"/>
                      <a:pt x="80801" y="276879"/>
                      <a:pt x="76200" y="281940"/>
                    </a:cubicBezTo>
                    <a:cubicBezTo>
                      <a:pt x="46797" y="314283"/>
                      <a:pt x="50840" y="292894"/>
                      <a:pt x="30480" y="320040"/>
                    </a:cubicBezTo>
                    <a:cubicBezTo>
                      <a:pt x="27072" y="324584"/>
                      <a:pt x="25678" y="330349"/>
                      <a:pt x="22860" y="335280"/>
                    </a:cubicBezTo>
                    <a:cubicBezTo>
                      <a:pt x="2584" y="370764"/>
                      <a:pt x="32083" y="304603"/>
                      <a:pt x="0" y="384810"/>
                    </a:cubicBezTo>
                    <a:cubicBezTo>
                      <a:pt x="1270" y="419100"/>
                      <a:pt x="1670" y="453433"/>
                      <a:pt x="3810" y="487680"/>
                    </a:cubicBezTo>
                    <a:cubicBezTo>
                      <a:pt x="4853" y="504365"/>
                      <a:pt x="10563" y="515040"/>
                      <a:pt x="19050" y="529590"/>
                    </a:cubicBezTo>
                    <a:cubicBezTo>
                      <a:pt x="23665" y="537501"/>
                      <a:pt x="29905" y="544410"/>
                      <a:pt x="34290" y="552450"/>
                    </a:cubicBezTo>
                    <a:cubicBezTo>
                      <a:pt x="37565" y="558454"/>
                      <a:pt x="39370" y="565150"/>
                      <a:pt x="41910" y="571500"/>
                    </a:cubicBezTo>
                    <a:cubicBezTo>
                      <a:pt x="43180" y="581660"/>
                      <a:pt x="44037" y="591880"/>
                      <a:pt x="45720" y="601980"/>
                    </a:cubicBezTo>
                    <a:cubicBezTo>
                      <a:pt x="46581" y="607145"/>
                      <a:pt x="49009" y="612010"/>
                      <a:pt x="49530" y="617220"/>
                    </a:cubicBezTo>
                    <a:cubicBezTo>
                      <a:pt x="50288" y="624802"/>
                      <a:pt x="59690" y="670560"/>
                      <a:pt x="60960" y="659130"/>
                    </a:cubicBez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802C57E6-A770-E6D4-73E6-738929E0EB60}"/>
                  </a:ext>
                </a:extLst>
              </p:cNvPr>
              <p:cNvSpPr/>
              <p:nvPr/>
            </p:nvSpPr>
            <p:spPr>
              <a:xfrm>
                <a:off x="5439592" y="2073269"/>
                <a:ext cx="656309" cy="546350"/>
              </a:xfrm>
              <a:custGeom>
                <a:avLst/>
                <a:gdLst>
                  <a:gd name="connsiteX0" fmla="*/ 327730 w 731631"/>
                  <a:gd name="connsiteY0" fmla="*/ 49530 h 609600"/>
                  <a:gd name="connsiteX1" fmla="*/ 342970 w 731631"/>
                  <a:gd name="connsiteY1" fmla="*/ 68580 h 609600"/>
                  <a:gd name="connsiteX2" fmla="*/ 487750 w 731631"/>
                  <a:gd name="connsiteY2" fmla="*/ 83820 h 609600"/>
                  <a:gd name="connsiteX3" fmla="*/ 518230 w 731631"/>
                  <a:gd name="connsiteY3" fmla="*/ 95250 h 609600"/>
                  <a:gd name="connsiteX4" fmla="*/ 537280 w 731631"/>
                  <a:gd name="connsiteY4" fmla="*/ 99060 h 609600"/>
                  <a:gd name="connsiteX5" fmla="*/ 560140 w 731631"/>
                  <a:gd name="connsiteY5" fmla="*/ 118110 h 609600"/>
                  <a:gd name="connsiteX6" fmla="*/ 571570 w 731631"/>
                  <a:gd name="connsiteY6" fmla="*/ 144780 h 609600"/>
                  <a:gd name="connsiteX7" fmla="*/ 583000 w 731631"/>
                  <a:gd name="connsiteY7" fmla="*/ 156210 h 609600"/>
                  <a:gd name="connsiteX8" fmla="*/ 586810 w 731631"/>
                  <a:gd name="connsiteY8" fmla="*/ 198120 h 609600"/>
                  <a:gd name="connsiteX9" fmla="*/ 602050 w 731631"/>
                  <a:gd name="connsiteY9" fmla="*/ 247650 h 609600"/>
                  <a:gd name="connsiteX10" fmla="*/ 605860 w 731631"/>
                  <a:gd name="connsiteY10" fmla="*/ 262890 h 609600"/>
                  <a:gd name="connsiteX11" fmla="*/ 617290 w 731631"/>
                  <a:gd name="connsiteY11" fmla="*/ 274320 h 609600"/>
                  <a:gd name="connsiteX12" fmla="*/ 636340 w 731631"/>
                  <a:gd name="connsiteY12" fmla="*/ 297180 h 609600"/>
                  <a:gd name="connsiteX13" fmla="*/ 655390 w 731631"/>
                  <a:gd name="connsiteY13" fmla="*/ 331470 h 609600"/>
                  <a:gd name="connsiteX14" fmla="*/ 659200 w 731631"/>
                  <a:gd name="connsiteY14" fmla="*/ 350520 h 609600"/>
                  <a:gd name="connsiteX15" fmla="*/ 685870 w 731631"/>
                  <a:gd name="connsiteY15" fmla="*/ 377190 h 609600"/>
                  <a:gd name="connsiteX16" fmla="*/ 704920 w 731631"/>
                  <a:gd name="connsiteY16" fmla="*/ 411480 h 609600"/>
                  <a:gd name="connsiteX17" fmla="*/ 693490 w 731631"/>
                  <a:gd name="connsiteY17" fmla="*/ 472440 h 609600"/>
                  <a:gd name="connsiteX18" fmla="*/ 678250 w 731631"/>
                  <a:gd name="connsiteY18" fmla="*/ 480060 h 609600"/>
                  <a:gd name="connsiteX19" fmla="*/ 647770 w 731631"/>
                  <a:gd name="connsiteY19" fmla="*/ 502920 h 609600"/>
                  <a:gd name="connsiteX20" fmla="*/ 605860 w 731631"/>
                  <a:gd name="connsiteY20" fmla="*/ 544830 h 609600"/>
                  <a:gd name="connsiteX21" fmla="*/ 567760 w 731631"/>
                  <a:gd name="connsiteY21" fmla="*/ 571500 h 609600"/>
                  <a:gd name="connsiteX22" fmla="*/ 537280 w 731631"/>
                  <a:gd name="connsiteY22" fmla="*/ 594360 h 609600"/>
                  <a:gd name="connsiteX23" fmla="*/ 522040 w 731631"/>
                  <a:gd name="connsiteY23" fmla="*/ 598170 h 609600"/>
                  <a:gd name="connsiteX24" fmla="*/ 464890 w 731631"/>
                  <a:gd name="connsiteY24" fmla="*/ 605790 h 609600"/>
                  <a:gd name="connsiteX25" fmla="*/ 381070 w 731631"/>
                  <a:gd name="connsiteY25" fmla="*/ 601980 h 609600"/>
                  <a:gd name="connsiteX26" fmla="*/ 297250 w 731631"/>
                  <a:gd name="connsiteY26" fmla="*/ 579120 h 609600"/>
                  <a:gd name="connsiteX27" fmla="*/ 266770 w 731631"/>
                  <a:gd name="connsiteY27" fmla="*/ 563880 h 609600"/>
                  <a:gd name="connsiteX28" fmla="*/ 255340 w 731631"/>
                  <a:gd name="connsiteY28" fmla="*/ 552450 h 609600"/>
                  <a:gd name="connsiteX29" fmla="*/ 182950 w 731631"/>
                  <a:gd name="connsiteY29" fmla="*/ 518160 h 609600"/>
                  <a:gd name="connsiteX30" fmla="*/ 156280 w 731631"/>
                  <a:gd name="connsiteY30" fmla="*/ 506730 h 609600"/>
                  <a:gd name="connsiteX31" fmla="*/ 141040 w 731631"/>
                  <a:gd name="connsiteY31" fmla="*/ 502920 h 609600"/>
                  <a:gd name="connsiteX32" fmla="*/ 129610 w 731631"/>
                  <a:gd name="connsiteY32" fmla="*/ 499110 h 609600"/>
                  <a:gd name="connsiteX33" fmla="*/ 114370 w 731631"/>
                  <a:gd name="connsiteY33" fmla="*/ 487680 h 609600"/>
                  <a:gd name="connsiteX34" fmla="*/ 95320 w 731631"/>
                  <a:gd name="connsiteY34" fmla="*/ 468630 h 609600"/>
                  <a:gd name="connsiteX35" fmla="*/ 83890 w 731631"/>
                  <a:gd name="connsiteY35" fmla="*/ 464820 h 609600"/>
                  <a:gd name="connsiteX36" fmla="*/ 45790 w 731631"/>
                  <a:gd name="connsiteY36" fmla="*/ 449580 h 609600"/>
                  <a:gd name="connsiteX37" fmla="*/ 26740 w 731631"/>
                  <a:gd name="connsiteY37" fmla="*/ 430530 h 609600"/>
                  <a:gd name="connsiteX38" fmla="*/ 22930 w 731631"/>
                  <a:gd name="connsiteY38" fmla="*/ 415290 h 609600"/>
                  <a:gd name="connsiteX39" fmla="*/ 19120 w 731631"/>
                  <a:gd name="connsiteY39" fmla="*/ 388620 h 609600"/>
                  <a:gd name="connsiteX40" fmla="*/ 11500 w 731631"/>
                  <a:gd name="connsiteY40" fmla="*/ 373380 h 609600"/>
                  <a:gd name="connsiteX41" fmla="*/ 34360 w 731631"/>
                  <a:gd name="connsiteY41" fmla="*/ 240030 h 609600"/>
                  <a:gd name="connsiteX42" fmla="*/ 41980 w 731631"/>
                  <a:gd name="connsiteY42" fmla="*/ 224790 h 609600"/>
                  <a:gd name="connsiteX43" fmla="*/ 61030 w 731631"/>
                  <a:gd name="connsiteY43" fmla="*/ 175260 h 609600"/>
                  <a:gd name="connsiteX44" fmla="*/ 64840 w 731631"/>
                  <a:gd name="connsiteY44" fmla="*/ 152400 h 609600"/>
                  <a:gd name="connsiteX45" fmla="*/ 80080 w 731631"/>
                  <a:gd name="connsiteY45" fmla="*/ 129540 h 609600"/>
                  <a:gd name="connsiteX46" fmla="*/ 87700 w 731631"/>
                  <a:gd name="connsiteY46" fmla="*/ 114300 h 609600"/>
                  <a:gd name="connsiteX47" fmla="*/ 95320 w 731631"/>
                  <a:gd name="connsiteY47" fmla="*/ 91440 h 609600"/>
                  <a:gd name="connsiteX48" fmla="*/ 133420 w 731631"/>
                  <a:gd name="connsiteY48" fmla="*/ 49530 h 609600"/>
                  <a:gd name="connsiteX49" fmla="*/ 156280 w 731631"/>
                  <a:gd name="connsiteY49" fmla="*/ 41910 h 609600"/>
                  <a:gd name="connsiteX50" fmla="*/ 171520 w 731631"/>
                  <a:gd name="connsiteY50" fmla="*/ 30480 h 609600"/>
                  <a:gd name="connsiteX51" fmla="*/ 179140 w 731631"/>
                  <a:gd name="connsiteY51" fmla="*/ 19050 h 609600"/>
                  <a:gd name="connsiteX52" fmla="*/ 148660 w 731631"/>
                  <a:gd name="connsiteY52" fmla="*/ 15240 h 609600"/>
                  <a:gd name="connsiteX53" fmla="*/ 137230 w 731631"/>
                  <a:gd name="connsiteY53" fmla="*/ 19050 h 609600"/>
                  <a:gd name="connsiteX54" fmla="*/ 80080 w 731631"/>
                  <a:gd name="connsiteY54" fmla="*/ 30480 h 609600"/>
                  <a:gd name="connsiteX55" fmla="*/ 61030 w 731631"/>
                  <a:gd name="connsiteY55" fmla="*/ 49530 h 609600"/>
                  <a:gd name="connsiteX56" fmla="*/ 41980 w 731631"/>
                  <a:gd name="connsiteY56" fmla="*/ 64770 h 609600"/>
                  <a:gd name="connsiteX57" fmla="*/ 38170 w 731631"/>
                  <a:gd name="connsiteY57" fmla="*/ 83820 h 609600"/>
                  <a:gd name="connsiteX58" fmla="*/ 30550 w 731631"/>
                  <a:gd name="connsiteY58" fmla="*/ 95250 h 609600"/>
                  <a:gd name="connsiteX59" fmla="*/ 26740 w 731631"/>
                  <a:gd name="connsiteY59" fmla="*/ 182880 h 609600"/>
                  <a:gd name="connsiteX60" fmla="*/ 11500 w 731631"/>
                  <a:gd name="connsiteY60" fmla="*/ 228600 h 609600"/>
                  <a:gd name="connsiteX61" fmla="*/ 3880 w 731631"/>
                  <a:gd name="connsiteY61" fmla="*/ 251460 h 609600"/>
                  <a:gd name="connsiteX62" fmla="*/ 70 w 731631"/>
                  <a:gd name="connsiteY62" fmla="*/ 308610 h 609600"/>
                  <a:gd name="connsiteX63" fmla="*/ 7690 w 731631"/>
                  <a:gd name="connsiteY63" fmla="*/ 377190 h 609600"/>
                  <a:gd name="connsiteX64" fmla="*/ 41980 w 731631"/>
                  <a:gd name="connsiteY64" fmla="*/ 411480 h 609600"/>
                  <a:gd name="connsiteX65" fmla="*/ 91510 w 731631"/>
                  <a:gd name="connsiteY65" fmla="*/ 434340 h 609600"/>
                  <a:gd name="connsiteX66" fmla="*/ 144850 w 731631"/>
                  <a:gd name="connsiteY66" fmla="*/ 468630 h 609600"/>
                  <a:gd name="connsiteX67" fmla="*/ 167710 w 731631"/>
                  <a:gd name="connsiteY67" fmla="*/ 491490 h 609600"/>
                  <a:gd name="connsiteX68" fmla="*/ 213430 w 731631"/>
                  <a:gd name="connsiteY68" fmla="*/ 533400 h 609600"/>
                  <a:gd name="connsiteX69" fmla="*/ 255340 w 731631"/>
                  <a:gd name="connsiteY69" fmla="*/ 552450 h 609600"/>
                  <a:gd name="connsiteX70" fmla="*/ 293440 w 731631"/>
                  <a:gd name="connsiteY70" fmla="*/ 575310 h 609600"/>
                  <a:gd name="connsiteX71" fmla="*/ 415360 w 731631"/>
                  <a:gd name="connsiteY71" fmla="*/ 598170 h 609600"/>
                  <a:gd name="connsiteX72" fmla="*/ 483940 w 731631"/>
                  <a:gd name="connsiteY72" fmla="*/ 609600 h 609600"/>
                  <a:gd name="connsiteX73" fmla="*/ 590620 w 731631"/>
                  <a:gd name="connsiteY73" fmla="*/ 601980 h 609600"/>
                  <a:gd name="connsiteX74" fmla="*/ 609670 w 731631"/>
                  <a:gd name="connsiteY74" fmla="*/ 586740 h 609600"/>
                  <a:gd name="connsiteX75" fmla="*/ 621100 w 731631"/>
                  <a:gd name="connsiteY75" fmla="*/ 582930 h 609600"/>
                  <a:gd name="connsiteX76" fmla="*/ 640150 w 731631"/>
                  <a:gd name="connsiteY76" fmla="*/ 567690 h 609600"/>
                  <a:gd name="connsiteX77" fmla="*/ 693490 w 731631"/>
                  <a:gd name="connsiteY77" fmla="*/ 560070 h 609600"/>
                  <a:gd name="connsiteX78" fmla="*/ 708730 w 731631"/>
                  <a:gd name="connsiteY78" fmla="*/ 552450 h 609600"/>
                  <a:gd name="connsiteX79" fmla="*/ 716350 w 731631"/>
                  <a:gd name="connsiteY79" fmla="*/ 541020 h 609600"/>
                  <a:gd name="connsiteX80" fmla="*/ 727780 w 731631"/>
                  <a:gd name="connsiteY80" fmla="*/ 529590 h 609600"/>
                  <a:gd name="connsiteX81" fmla="*/ 731590 w 731631"/>
                  <a:gd name="connsiteY81" fmla="*/ 502920 h 609600"/>
                  <a:gd name="connsiteX82" fmla="*/ 720160 w 731631"/>
                  <a:gd name="connsiteY82" fmla="*/ 369570 h 609600"/>
                  <a:gd name="connsiteX83" fmla="*/ 693490 w 731631"/>
                  <a:gd name="connsiteY83" fmla="*/ 224790 h 609600"/>
                  <a:gd name="connsiteX84" fmla="*/ 663010 w 731631"/>
                  <a:gd name="connsiteY84" fmla="*/ 190500 h 609600"/>
                  <a:gd name="connsiteX85" fmla="*/ 632530 w 731631"/>
                  <a:gd name="connsiteY85" fmla="*/ 171450 h 609600"/>
                  <a:gd name="connsiteX86" fmla="*/ 613480 w 731631"/>
                  <a:gd name="connsiteY86" fmla="*/ 144780 h 609600"/>
                  <a:gd name="connsiteX87" fmla="*/ 590620 w 731631"/>
                  <a:gd name="connsiteY87" fmla="*/ 129540 h 609600"/>
                  <a:gd name="connsiteX88" fmla="*/ 579190 w 731631"/>
                  <a:gd name="connsiteY88" fmla="*/ 121920 h 609600"/>
                  <a:gd name="connsiteX89" fmla="*/ 544900 w 731631"/>
                  <a:gd name="connsiteY89" fmla="*/ 95250 h 609600"/>
                  <a:gd name="connsiteX90" fmla="*/ 522040 w 731631"/>
                  <a:gd name="connsiteY90" fmla="*/ 80010 h 609600"/>
                  <a:gd name="connsiteX91" fmla="*/ 510610 w 731631"/>
                  <a:gd name="connsiteY91" fmla="*/ 68580 h 609600"/>
                  <a:gd name="connsiteX92" fmla="*/ 438220 w 731631"/>
                  <a:gd name="connsiteY92" fmla="*/ 53340 h 609600"/>
                  <a:gd name="connsiteX93" fmla="*/ 411550 w 731631"/>
                  <a:gd name="connsiteY93" fmla="*/ 45720 h 609600"/>
                  <a:gd name="connsiteX94" fmla="*/ 392500 w 731631"/>
                  <a:gd name="connsiteY94" fmla="*/ 38100 h 609600"/>
                  <a:gd name="connsiteX95" fmla="*/ 362020 w 731631"/>
                  <a:gd name="connsiteY95" fmla="*/ 22860 h 609600"/>
                  <a:gd name="connsiteX96" fmla="*/ 342970 w 731631"/>
                  <a:gd name="connsiteY96" fmla="*/ 19050 h 609600"/>
                  <a:gd name="connsiteX97" fmla="*/ 327730 w 731631"/>
                  <a:gd name="connsiteY97" fmla="*/ 11430 h 609600"/>
                  <a:gd name="connsiteX98" fmla="*/ 278200 w 731631"/>
                  <a:gd name="connsiteY98" fmla="*/ 0 h 609600"/>
                  <a:gd name="connsiteX99" fmla="*/ 198190 w 731631"/>
                  <a:gd name="connsiteY99" fmla="*/ 7620 h 609600"/>
                  <a:gd name="connsiteX100" fmla="*/ 198190 w 731631"/>
                  <a:gd name="connsiteY100" fmla="*/ 26670 h 609600"/>
                  <a:gd name="connsiteX101" fmla="*/ 228670 w 731631"/>
                  <a:gd name="connsiteY101" fmla="*/ 30480 h 609600"/>
                  <a:gd name="connsiteX102" fmla="*/ 293440 w 731631"/>
                  <a:gd name="connsiteY102" fmla="*/ 41910 h 609600"/>
                  <a:gd name="connsiteX103" fmla="*/ 327730 w 731631"/>
                  <a:gd name="connsiteY103" fmla="*/ 49530 h 609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</a:cxnLst>
                <a:rect l="l" t="t" r="r" b="b"/>
                <a:pathLst>
                  <a:path w="731631" h="609600">
                    <a:moveTo>
                      <a:pt x="327730" y="49530"/>
                    </a:moveTo>
                    <a:cubicBezTo>
                      <a:pt x="335985" y="53975"/>
                      <a:pt x="337220" y="62830"/>
                      <a:pt x="342970" y="68580"/>
                    </a:cubicBezTo>
                    <a:cubicBezTo>
                      <a:pt x="379942" y="105552"/>
                      <a:pt x="439124" y="82390"/>
                      <a:pt x="487750" y="83820"/>
                    </a:cubicBezTo>
                    <a:cubicBezTo>
                      <a:pt x="497910" y="87630"/>
                      <a:pt x="507859" y="92059"/>
                      <a:pt x="518230" y="95250"/>
                    </a:cubicBezTo>
                    <a:cubicBezTo>
                      <a:pt x="524419" y="97154"/>
                      <a:pt x="531595" y="95959"/>
                      <a:pt x="537280" y="99060"/>
                    </a:cubicBezTo>
                    <a:cubicBezTo>
                      <a:pt x="545988" y="103810"/>
                      <a:pt x="552520" y="111760"/>
                      <a:pt x="560140" y="118110"/>
                    </a:cubicBezTo>
                    <a:cubicBezTo>
                      <a:pt x="563950" y="127000"/>
                      <a:pt x="566594" y="136486"/>
                      <a:pt x="571570" y="144780"/>
                    </a:cubicBezTo>
                    <a:cubicBezTo>
                      <a:pt x="574342" y="149400"/>
                      <a:pt x="581520" y="151029"/>
                      <a:pt x="583000" y="156210"/>
                    </a:cubicBezTo>
                    <a:cubicBezTo>
                      <a:pt x="586854" y="169698"/>
                      <a:pt x="584504" y="184283"/>
                      <a:pt x="586810" y="198120"/>
                    </a:cubicBezTo>
                    <a:cubicBezTo>
                      <a:pt x="588941" y="210908"/>
                      <a:pt x="598192" y="234788"/>
                      <a:pt x="602050" y="247650"/>
                    </a:cubicBezTo>
                    <a:cubicBezTo>
                      <a:pt x="603555" y="252666"/>
                      <a:pt x="603262" y="258344"/>
                      <a:pt x="605860" y="262890"/>
                    </a:cubicBezTo>
                    <a:cubicBezTo>
                      <a:pt x="608533" y="267568"/>
                      <a:pt x="613710" y="270293"/>
                      <a:pt x="617290" y="274320"/>
                    </a:cubicBezTo>
                    <a:cubicBezTo>
                      <a:pt x="623880" y="281734"/>
                      <a:pt x="630250" y="289350"/>
                      <a:pt x="636340" y="297180"/>
                    </a:cubicBezTo>
                    <a:cubicBezTo>
                      <a:pt x="644982" y="308291"/>
                      <a:pt x="648803" y="318296"/>
                      <a:pt x="655390" y="331470"/>
                    </a:cubicBezTo>
                    <a:cubicBezTo>
                      <a:pt x="656660" y="337820"/>
                      <a:pt x="655608" y="345132"/>
                      <a:pt x="659200" y="350520"/>
                    </a:cubicBezTo>
                    <a:cubicBezTo>
                      <a:pt x="666174" y="360981"/>
                      <a:pt x="678896" y="366729"/>
                      <a:pt x="685870" y="377190"/>
                    </a:cubicBezTo>
                    <a:cubicBezTo>
                      <a:pt x="703338" y="403392"/>
                      <a:pt x="698214" y="391362"/>
                      <a:pt x="704920" y="411480"/>
                    </a:cubicBezTo>
                    <a:cubicBezTo>
                      <a:pt x="708159" y="447106"/>
                      <a:pt x="718251" y="450774"/>
                      <a:pt x="693490" y="472440"/>
                    </a:cubicBezTo>
                    <a:cubicBezTo>
                      <a:pt x="689216" y="476180"/>
                      <a:pt x="683330" y="477520"/>
                      <a:pt x="678250" y="480060"/>
                    </a:cubicBezTo>
                    <a:cubicBezTo>
                      <a:pt x="660567" y="506585"/>
                      <a:pt x="684657" y="474546"/>
                      <a:pt x="647770" y="502920"/>
                    </a:cubicBezTo>
                    <a:cubicBezTo>
                      <a:pt x="579666" y="555307"/>
                      <a:pt x="650764" y="508907"/>
                      <a:pt x="605860" y="544830"/>
                    </a:cubicBezTo>
                    <a:cubicBezTo>
                      <a:pt x="552451" y="587557"/>
                      <a:pt x="619806" y="535068"/>
                      <a:pt x="567760" y="571500"/>
                    </a:cubicBezTo>
                    <a:cubicBezTo>
                      <a:pt x="565145" y="573331"/>
                      <a:pt x="544208" y="591391"/>
                      <a:pt x="537280" y="594360"/>
                    </a:cubicBezTo>
                    <a:cubicBezTo>
                      <a:pt x="532467" y="596423"/>
                      <a:pt x="527212" y="597353"/>
                      <a:pt x="522040" y="598170"/>
                    </a:cubicBezTo>
                    <a:cubicBezTo>
                      <a:pt x="503057" y="601167"/>
                      <a:pt x="483940" y="603250"/>
                      <a:pt x="464890" y="605790"/>
                    </a:cubicBezTo>
                    <a:cubicBezTo>
                      <a:pt x="436950" y="604520"/>
                      <a:pt x="408691" y="606374"/>
                      <a:pt x="381070" y="601980"/>
                    </a:cubicBezTo>
                    <a:cubicBezTo>
                      <a:pt x="352469" y="597430"/>
                      <a:pt x="297250" y="579120"/>
                      <a:pt x="297250" y="579120"/>
                    </a:cubicBezTo>
                    <a:cubicBezTo>
                      <a:pt x="231108" y="529513"/>
                      <a:pt x="326691" y="598121"/>
                      <a:pt x="266770" y="563880"/>
                    </a:cubicBezTo>
                    <a:cubicBezTo>
                      <a:pt x="262092" y="561207"/>
                      <a:pt x="260003" y="555150"/>
                      <a:pt x="255340" y="552450"/>
                    </a:cubicBezTo>
                    <a:cubicBezTo>
                      <a:pt x="149757" y="491323"/>
                      <a:pt x="223186" y="534254"/>
                      <a:pt x="182950" y="518160"/>
                    </a:cubicBezTo>
                    <a:cubicBezTo>
                      <a:pt x="173970" y="514568"/>
                      <a:pt x="165370" y="510035"/>
                      <a:pt x="156280" y="506730"/>
                    </a:cubicBezTo>
                    <a:cubicBezTo>
                      <a:pt x="151359" y="504941"/>
                      <a:pt x="146075" y="504359"/>
                      <a:pt x="141040" y="502920"/>
                    </a:cubicBezTo>
                    <a:cubicBezTo>
                      <a:pt x="137178" y="501817"/>
                      <a:pt x="133420" y="500380"/>
                      <a:pt x="129610" y="499110"/>
                    </a:cubicBezTo>
                    <a:cubicBezTo>
                      <a:pt x="124530" y="495300"/>
                      <a:pt x="119116" y="491899"/>
                      <a:pt x="114370" y="487680"/>
                    </a:cubicBezTo>
                    <a:cubicBezTo>
                      <a:pt x="107658" y="481714"/>
                      <a:pt x="102504" y="474018"/>
                      <a:pt x="95320" y="468630"/>
                    </a:cubicBezTo>
                    <a:cubicBezTo>
                      <a:pt x="92107" y="466220"/>
                      <a:pt x="87638" y="466262"/>
                      <a:pt x="83890" y="464820"/>
                    </a:cubicBezTo>
                    <a:cubicBezTo>
                      <a:pt x="71123" y="459910"/>
                      <a:pt x="58490" y="454660"/>
                      <a:pt x="45790" y="449580"/>
                    </a:cubicBezTo>
                    <a:cubicBezTo>
                      <a:pt x="39440" y="443230"/>
                      <a:pt x="31721" y="438002"/>
                      <a:pt x="26740" y="430530"/>
                    </a:cubicBezTo>
                    <a:cubicBezTo>
                      <a:pt x="23835" y="426173"/>
                      <a:pt x="23867" y="420442"/>
                      <a:pt x="22930" y="415290"/>
                    </a:cubicBezTo>
                    <a:cubicBezTo>
                      <a:pt x="21324" y="406455"/>
                      <a:pt x="21483" y="397284"/>
                      <a:pt x="19120" y="388620"/>
                    </a:cubicBezTo>
                    <a:cubicBezTo>
                      <a:pt x="17626" y="383141"/>
                      <a:pt x="14040" y="378460"/>
                      <a:pt x="11500" y="373380"/>
                    </a:cubicBezTo>
                    <a:cubicBezTo>
                      <a:pt x="15346" y="334922"/>
                      <a:pt x="20889" y="266971"/>
                      <a:pt x="34360" y="240030"/>
                    </a:cubicBezTo>
                    <a:cubicBezTo>
                      <a:pt x="36900" y="234950"/>
                      <a:pt x="40070" y="230139"/>
                      <a:pt x="41980" y="224790"/>
                    </a:cubicBezTo>
                    <a:cubicBezTo>
                      <a:pt x="59955" y="174461"/>
                      <a:pt x="44249" y="200431"/>
                      <a:pt x="61030" y="175260"/>
                    </a:cubicBezTo>
                    <a:cubicBezTo>
                      <a:pt x="62300" y="167640"/>
                      <a:pt x="61869" y="159531"/>
                      <a:pt x="64840" y="152400"/>
                    </a:cubicBezTo>
                    <a:cubicBezTo>
                      <a:pt x="68362" y="143946"/>
                      <a:pt x="75368" y="137393"/>
                      <a:pt x="80080" y="129540"/>
                    </a:cubicBezTo>
                    <a:cubicBezTo>
                      <a:pt x="83002" y="124670"/>
                      <a:pt x="85591" y="119573"/>
                      <a:pt x="87700" y="114300"/>
                    </a:cubicBezTo>
                    <a:cubicBezTo>
                      <a:pt x="90683" y="106842"/>
                      <a:pt x="92058" y="98780"/>
                      <a:pt x="95320" y="91440"/>
                    </a:cubicBezTo>
                    <a:cubicBezTo>
                      <a:pt x="101072" y="78498"/>
                      <a:pt x="130573" y="50479"/>
                      <a:pt x="133420" y="49530"/>
                    </a:cubicBezTo>
                    <a:lnTo>
                      <a:pt x="156280" y="41910"/>
                    </a:lnTo>
                    <a:cubicBezTo>
                      <a:pt x="161360" y="38100"/>
                      <a:pt x="167030" y="34970"/>
                      <a:pt x="171520" y="30480"/>
                    </a:cubicBezTo>
                    <a:cubicBezTo>
                      <a:pt x="174758" y="27242"/>
                      <a:pt x="182950" y="21590"/>
                      <a:pt x="179140" y="19050"/>
                    </a:cubicBezTo>
                    <a:cubicBezTo>
                      <a:pt x="170621" y="13370"/>
                      <a:pt x="158820" y="16510"/>
                      <a:pt x="148660" y="15240"/>
                    </a:cubicBezTo>
                    <a:cubicBezTo>
                      <a:pt x="144850" y="16510"/>
                      <a:pt x="141150" y="18179"/>
                      <a:pt x="137230" y="19050"/>
                    </a:cubicBezTo>
                    <a:cubicBezTo>
                      <a:pt x="118265" y="23264"/>
                      <a:pt x="98118" y="23265"/>
                      <a:pt x="80080" y="30480"/>
                    </a:cubicBezTo>
                    <a:cubicBezTo>
                      <a:pt x="71742" y="33815"/>
                      <a:pt x="67705" y="43523"/>
                      <a:pt x="61030" y="49530"/>
                    </a:cubicBezTo>
                    <a:cubicBezTo>
                      <a:pt x="54986" y="54970"/>
                      <a:pt x="48330" y="59690"/>
                      <a:pt x="41980" y="64770"/>
                    </a:cubicBezTo>
                    <a:cubicBezTo>
                      <a:pt x="40710" y="71120"/>
                      <a:pt x="40444" y="77757"/>
                      <a:pt x="38170" y="83820"/>
                    </a:cubicBezTo>
                    <a:cubicBezTo>
                      <a:pt x="36562" y="88107"/>
                      <a:pt x="31075" y="90701"/>
                      <a:pt x="30550" y="95250"/>
                    </a:cubicBezTo>
                    <a:cubicBezTo>
                      <a:pt x="27199" y="124295"/>
                      <a:pt x="28823" y="153717"/>
                      <a:pt x="26740" y="182880"/>
                    </a:cubicBezTo>
                    <a:cubicBezTo>
                      <a:pt x="25320" y="202766"/>
                      <a:pt x="19079" y="208895"/>
                      <a:pt x="11500" y="228600"/>
                    </a:cubicBezTo>
                    <a:cubicBezTo>
                      <a:pt x="8617" y="236097"/>
                      <a:pt x="6420" y="243840"/>
                      <a:pt x="3880" y="251460"/>
                    </a:cubicBezTo>
                    <a:cubicBezTo>
                      <a:pt x="2610" y="270510"/>
                      <a:pt x="-508" y="289526"/>
                      <a:pt x="70" y="308610"/>
                    </a:cubicBezTo>
                    <a:cubicBezTo>
                      <a:pt x="767" y="331600"/>
                      <a:pt x="2804" y="354714"/>
                      <a:pt x="7690" y="377190"/>
                    </a:cubicBezTo>
                    <a:cubicBezTo>
                      <a:pt x="11647" y="395391"/>
                      <a:pt x="28028" y="402894"/>
                      <a:pt x="41980" y="411480"/>
                    </a:cubicBezTo>
                    <a:cubicBezTo>
                      <a:pt x="100614" y="447563"/>
                      <a:pt x="39332" y="410258"/>
                      <a:pt x="91510" y="434340"/>
                    </a:cubicBezTo>
                    <a:cubicBezTo>
                      <a:pt x="111946" y="443772"/>
                      <a:pt x="126621" y="455609"/>
                      <a:pt x="144850" y="468630"/>
                    </a:cubicBezTo>
                    <a:cubicBezTo>
                      <a:pt x="159400" y="490455"/>
                      <a:pt x="144081" y="470224"/>
                      <a:pt x="167710" y="491490"/>
                    </a:cubicBezTo>
                    <a:cubicBezTo>
                      <a:pt x="180570" y="503064"/>
                      <a:pt x="197952" y="524295"/>
                      <a:pt x="213430" y="533400"/>
                    </a:cubicBezTo>
                    <a:cubicBezTo>
                      <a:pt x="226657" y="541180"/>
                      <a:pt x="241747" y="545330"/>
                      <a:pt x="255340" y="552450"/>
                    </a:cubicBezTo>
                    <a:cubicBezTo>
                      <a:pt x="268460" y="559322"/>
                      <a:pt x="279655" y="569894"/>
                      <a:pt x="293440" y="575310"/>
                    </a:cubicBezTo>
                    <a:cubicBezTo>
                      <a:pt x="348493" y="596938"/>
                      <a:pt x="361422" y="594317"/>
                      <a:pt x="415360" y="598170"/>
                    </a:cubicBezTo>
                    <a:cubicBezTo>
                      <a:pt x="434111" y="601920"/>
                      <a:pt x="471033" y="609600"/>
                      <a:pt x="483940" y="609600"/>
                    </a:cubicBezTo>
                    <a:cubicBezTo>
                      <a:pt x="519591" y="609600"/>
                      <a:pt x="555060" y="604520"/>
                      <a:pt x="590620" y="601980"/>
                    </a:cubicBezTo>
                    <a:cubicBezTo>
                      <a:pt x="596970" y="596900"/>
                      <a:pt x="602774" y="591050"/>
                      <a:pt x="609670" y="586740"/>
                    </a:cubicBezTo>
                    <a:cubicBezTo>
                      <a:pt x="613076" y="584611"/>
                      <a:pt x="617694" y="585059"/>
                      <a:pt x="621100" y="582930"/>
                    </a:cubicBezTo>
                    <a:cubicBezTo>
                      <a:pt x="627996" y="578620"/>
                      <a:pt x="632395" y="570139"/>
                      <a:pt x="640150" y="567690"/>
                    </a:cubicBezTo>
                    <a:cubicBezTo>
                      <a:pt x="657277" y="562282"/>
                      <a:pt x="675710" y="562610"/>
                      <a:pt x="693490" y="560070"/>
                    </a:cubicBezTo>
                    <a:cubicBezTo>
                      <a:pt x="698570" y="557530"/>
                      <a:pt x="704367" y="556086"/>
                      <a:pt x="708730" y="552450"/>
                    </a:cubicBezTo>
                    <a:cubicBezTo>
                      <a:pt x="712248" y="549519"/>
                      <a:pt x="713419" y="544538"/>
                      <a:pt x="716350" y="541020"/>
                    </a:cubicBezTo>
                    <a:cubicBezTo>
                      <a:pt x="719799" y="536881"/>
                      <a:pt x="723970" y="533400"/>
                      <a:pt x="727780" y="529590"/>
                    </a:cubicBezTo>
                    <a:cubicBezTo>
                      <a:pt x="729050" y="520700"/>
                      <a:pt x="732017" y="511890"/>
                      <a:pt x="731590" y="502920"/>
                    </a:cubicBezTo>
                    <a:cubicBezTo>
                      <a:pt x="729468" y="458358"/>
                      <a:pt x="720160" y="369570"/>
                      <a:pt x="720160" y="369570"/>
                    </a:cubicBezTo>
                    <a:cubicBezTo>
                      <a:pt x="715695" y="253484"/>
                      <a:pt x="731128" y="300066"/>
                      <a:pt x="693490" y="224790"/>
                    </a:cubicBezTo>
                    <a:cubicBezTo>
                      <a:pt x="678411" y="194633"/>
                      <a:pt x="689658" y="206899"/>
                      <a:pt x="663010" y="190500"/>
                    </a:cubicBezTo>
                    <a:lnTo>
                      <a:pt x="632530" y="171450"/>
                    </a:lnTo>
                    <a:cubicBezTo>
                      <a:pt x="628823" y="165889"/>
                      <a:pt x="617347" y="148217"/>
                      <a:pt x="613480" y="144780"/>
                    </a:cubicBezTo>
                    <a:cubicBezTo>
                      <a:pt x="606635" y="138696"/>
                      <a:pt x="598240" y="134620"/>
                      <a:pt x="590620" y="129540"/>
                    </a:cubicBezTo>
                    <a:cubicBezTo>
                      <a:pt x="586810" y="127000"/>
                      <a:pt x="582804" y="124731"/>
                      <a:pt x="579190" y="121920"/>
                    </a:cubicBezTo>
                    <a:cubicBezTo>
                      <a:pt x="567760" y="113030"/>
                      <a:pt x="556948" y="103282"/>
                      <a:pt x="544900" y="95250"/>
                    </a:cubicBezTo>
                    <a:cubicBezTo>
                      <a:pt x="537280" y="90170"/>
                      <a:pt x="529269" y="85633"/>
                      <a:pt x="522040" y="80010"/>
                    </a:cubicBezTo>
                    <a:cubicBezTo>
                      <a:pt x="517787" y="76702"/>
                      <a:pt x="515613" y="70581"/>
                      <a:pt x="510610" y="68580"/>
                    </a:cubicBezTo>
                    <a:cubicBezTo>
                      <a:pt x="471736" y="53030"/>
                      <a:pt x="471547" y="60482"/>
                      <a:pt x="438220" y="53340"/>
                    </a:cubicBezTo>
                    <a:cubicBezTo>
                      <a:pt x="429179" y="51403"/>
                      <a:pt x="420321" y="48644"/>
                      <a:pt x="411550" y="45720"/>
                    </a:cubicBezTo>
                    <a:cubicBezTo>
                      <a:pt x="405062" y="43557"/>
                      <a:pt x="398710" y="40966"/>
                      <a:pt x="392500" y="38100"/>
                    </a:cubicBezTo>
                    <a:cubicBezTo>
                      <a:pt x="382186" y="33340"/>
                      <a:pt x="373159" y="25088"/>
                      <a:pt x="362020" y="22860"/>
                    </a:cubicBezTo>
                    <a:lnTo>
                      <a:pt x="342970" y="19050"/>
                    </a:lnTo>
                    <a:cubicBezTo>
                      <a:pt x="337890" y="16510"/>
                      <a:pt x="333068" y="13371"/>
                      <a:pt x="327730" y="11430"/>
                    </a:cubicBezTo>
                    <a:cubicBezTo>
                      <a:pt x="307121" y="3936"/>
                      <a:pt x="298909" y="3452"/>
                      <a:pt x="278200" y="0"/>
                    </a:cubicBezTo>
                    <a:cubicBezTo>
                      <a:pt x="251530" y="2540"/>
                      <a:pt x="224418" y="2156"/>
                      <a:pt x="198190" y="7620"/>
                    </a:cubicBezTo>
                    <a:cubicBezTo>
                      <a:pt x="174718" y="12510"/>
                      <a:pt x="189759" y="24371"/>
                      <a:pt x="198190" y="26670"/>
                    </a:cubicBezTo>
                    <a:cubicBezTo>
                      <a:pt x="208068" y="29364"/>
                      <a:pt x="218550" y="28923"/>
                      <a:pt x="228670" y="30480"/>
                    </a:cubicBezTo>
                    <a:cubicBezTo>
                      <a:pt x="286043" y="39307"/>
                      <a:pt x="186044" y="28486"/>
                      <a:pt x="293440" y="41910"/>
                    </a:cubicBezTo>
                    <a:cubicBezTo>
                      <a:pt x="298481" y="42540"/>
                      <a:pt x="319475" y="45085"/>
                      <a:pt x="327730" y="49530"/>
                    </a:cubicBez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41" name="Oval 140">
                <a:extLst>
                  <a:ext uri="{FF2B5EF4-FFF2-40B4-BE49-F238E27FC236}">
                    <a16:creationId xmlns:a16="http://schemas.microsoft.com/office/drawing/2014/main" id="{BC8F8A45-DE4C-4C53-24B9-4DC32DA183B9}"/>
                  </a:ext>
                </a:extLst>
              </p:cNvPr>
              <p:cNvSpPr/>
              <p:nvPr/>
            </p:nvSpPr>
            <p:spPr>
              <a:xfrm>
                <a:off x="6171055" y="2678032"/>
                <a:ext cx="168450" cy="119193"/>
              </a:xfrm>
              <a:prstGeom prst="ellips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43" name="Oval 142">
                <a:extLst>
                  <a:ext uri="{FF2B5EF4-FFF2-40B4-BE49-F238E27FC236}">
                    <a16:creationId xmlns:a16="http://schemas.microsoft.com/office/drawing/2014/main" id="{56EC360F-E5A0-4FFD-297C-553323DC5F51}"/>
                  </a:ext>
                </a:extLst>
              </p:cNvPr>
              <p:cNvSpPr/>
              <p:nvPr/>
            </p:nvSpPr>
            <p:spPr>
              <a:xfrm>
                <a:off x="5958240" y="1688326"/>
                <a:ext cx="168450" cy="119193"/>
              </a:xfrm>
              <a:prstGeom prst="ellips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</p:grpSp>
        <p:grpSp>
          <p:nvGrpSpPr>
            <p:cNvPr id="165" name="Group 164">
              <a:extLst>
                <a:ext uri="{FF2B5EF4-FFF2-40B4-BE49-F238E27FC236}">
                  <a16:creationId xmlns:a16="http://schemas.microsoft.com/office/drawing/2014/main" id="{57A8A62C-6042-C6AA-747E-76B8B98F7918}"/>
                </a:ext>
              </a:extLst>
            </p:cNvPr>
            <p:cNvGrpSpPr/>
            <p:nvPr/>
          </p:nvGrpSpPr>
          <p:grpSpPr>
            <a:xfrm>
              <a:off x="8692302" y="761817"/>
              <a:ext cx="2137176" cy="2822247"/>
              <a:chOff x="8665399" y="109358"/>
              <a:chExt cx="2751009" cy="3292228"/>
            </a:xfrm>
          </p:grpSpPr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EFE8BAC4-CBE7-CF1E-2F59-13F7B4565D97}"/>
                  </a:ext>
                </a:extLst>
              </p:cNvPr>
              <p:cNvSpPr/>
              <p:nvPr/>
            </p:nvSpPr>
            <p:spPr>
              <a:xfrm>
                <a:off x="8665399" y="109358"/>
                <a:ext cx="2751009" cy="3292228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BEC0F906-3FDA-4B1D-9FB5-4A79CF4BE30F}"/>
                  </a:ext>
                </a:extLst>
              </p:cNvPr>
              <p:cNvSpPr/>
              <p:nvPr/>
            </p:nvSpPr>
            <p:spPr>
              <a:xfrm>
                <a:off x="9296302" y="761841"/>
                <a:ext cx="821563" cy="1090410"/>
              </a:xfrm>
              <a:custGeom>
                <a:avLst/>
                <a:gdLst>
                  <a:gd name="connsiteX0" fmla="*/ 198928 w 915851"/>
                  <a:gd name="connsiteY0" fmla="*/ 1028 h 1216644"/>
                  <a:gd name="connsiteX1" fmla="*/ 137144 w 915851"/>
                  <a:gd name="connsiteY1" fmla="*/ 13385 h 1216644"/>
                  <a:gd name="connsiteX2" fmla="*/ 63004 w 915851"/>
                  <a:gd name="connsiteY2" fmla="*/ 124596 h 1216644"/>
                  <a:gd name="connsiteX3" fmla="*/ 50647 w 915851"/>
                  <a:gd name="connsiteY3" fmla="*/ 730077 h 1216644"/>
                  <a:gd name="connsiteX4" fmla="*/ 1220 w 915851"/>
                  <a:gd name="connsiteY4" fmla="*/ 791861 h 1216644"/>
                  <a:gd name="connsiteX5" fmla="*/ 50647 w 915851"/>
                  <a:gd name="connsiteY5" fmla="*/ 989569 h 1216644"/>
                  <a:gd name="connsiteX6" fmla="*/ 87717 w 915851"/>
                  <a:gd name="connsiteY6" fmla="*/ 1014282 h 1216644"/>
                  <a:gd name="connsiteX7" fmla="*/ 124788 w 915851"/>
                  <a:gd name="connsiteY7" fmla="*/ 1051353 h 1216644"/>
                  <a:gd name="connsiteX8" fmla="*/ 112431 w 915851"/>
                  <a:gd name="connsiteY8" fmla="*/ 1113136 h 1216644"/>
                  <a:gd name="connsiteX9" fmla="*/ 186571 w 915851"/>
                  <a:gd name="connsiteY9" fmla="*/ 1162563 h 1216644"/>
                  <a:gd name="connsiteX10" fmla="*/ 507847 w 915851"/>
                  <a:gd name="connsiteY10" fmla="*/ 1211990 h 1216644"/>
                  <a:gd name="connsiteX11" fmla="*/ 656128 w 915851"/>
                  <a:gd name="connsiteY11" fmla="*/ 1199634 h 1216644"/>
                  <a:gd name="connsiteX12" fmla="*/ 730269 w 915851"/>
                  <a:gd name="connsiteY12" fmla="*/ 1174920 h 1216644"/>
                  <a:gd name="connsiteX13" fmla="*/ 792052 w 915851"/>
                  <a:gd name="connsiteY13" fmla="*/ 1162563 h 1216644"/>
                  <a:gd name="connsiteX14" fmla="*/ 878550 w 915851"/>
                  <a:gd name="connsiteY14" fmla="*/ 1125493 h 1216644"/>
                  <a:gd name="connsiteX15" fmla="*/ 915620 w 915851"/>
                  <a:gd name="connsiteY15" fmla="*/ 1113136 h 1216644"/>
                  <a:gd name="connsiteX16" fmla="*/ 890906 w 915851"/>
                  <a:gd name="connsiteY16" fmla="*/ 1026639 h 1216644"/>
                  <a:gd name="connsiteX17" fmla="*/ 878550 w 915851"/>
                  <a:gd name="connsiteY17" fmla="*/ 940142 h 1216644"/>
                  <a:gd name="connsiteX18" fmla="*/ 853836 w 915851"/>
                  <a:gd name="connsiteY18" fmla="*/ 903072 h 1216644"/>
                  <a:gd name="connsiteX19" fmla="*/ 841479 w 915851"/>
                  <a:gd name="connsiteY19" fmla="*/ 631223 h 1216644"/>
                  <a:gd name="connsiteX20" fmla="*/ 779696 w 915851"/>
                  <a:gd name="connsiteY20" fmla="*/ 544726 h 1216644"/>
                  <a:gd name="connsiteX21" fmla="*/ 705555 w 915851"/>
                  <a:gd name="connsiteY21" fmla="*/ 433515 h 1216644"/>
                  <a:gd name="connsiteX22" fmla="*/ 656128 w 915851"/>
                  <a:gd name="connsiteY22" fmla="*/ 297590 h 1216644"/>
                  <a:gd name="connsiteX23" fmla="*/ 606701 w 915851"/>
                  <a:gd name="connsiteY23" fmla="*/ 223450 h 1216644"/>
                  <a:gd name="connsiteX24" fmla="*/ 520204 w 915851"/>
                  <a:gd name="connsiteY24" fmla="*/ 174023 h 1216644"/>
                  <a:gd name="connsiteX25" fmla="*/ 470777 w 915851"/>
                  <a:gd name="connsiteY25" fmla="*/ 136953 h 1216644"/>
                  <a:gd name="connsiteX26" fmla="*/ 408993 w 915851"/>
                  <a:gd name="connsiteY26" fmla="*/ 87526 h 1216644"/>
                  <a:gd name="connsiteX27" fmla="*/ 371923 w 915851"/>
                  <a:gd name="connsiteY27" fmla="*/ 38099 h 1216644"/>
                  <a:gd name="connsiteX28" fmla="*/ 198928 w 915851"/>
                  <a:gd name="connsiteY28" fmla="*/ 1028 h 12166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915851" h="1216644">
                    <a:moveTo>
                      <a:pt x="198928" y="1028"/>
                    </a:moveTo>
                    <a:cubicBezTo>
                      <a:pt x="159798" y="-3091"/>
                      <a:pt x="156809" y="6010"/>
                      <a:pt x="137144" y="13385"/>
                    </a:cubicBezTo>
                    <a:cubicBezTo>
                      <a:pt x="83383" y="33546"/>
                      <a:pt x="86051" y="70820"/>
                      <a:pt x="63004" y="124596"/>
                    </a:cubicBezTo>
                    <a:cubicBezTo>
                      <a:pt x="58885" y="326423"/>
                      <a:pt x="69259" y="529068"/>
                      <a:pt x="50647" y="730077"/>
                    </a:cubicBezTo>
                    <a:cubicBezTo>
                      <a:pt x="48215" y="756339"/>
                      <a:pt x="4132" y="765648"/>
                      <a:pt x="1220" y="791861"/>
                    </a:cubicBezTo>
                    <a:cubicBezTo>
                      <a:pt x="-3625" y="835466"/>
                      <a:pt x="4605" y="943527"/>
                      <a:pt x="50647" y="989569"/>
                    </a:cubicBezTo>
                    <a:cubicBezTo>
                      <a:pt x="61148" y="1000070"/>
                      <a:pt x="76308" y="1004775"/>
                      <a:pt x="87717" y="1014282"/>
                    </a:cubicBezTo>
                    <a:cubicBezTo>
                      <a:pt x="101142" y="1025469"/>
                      <a:pt x="112431" y="1038996"/>
                      <a:pt x="124788" y="1051353"/>
                    </a:cubicBezTo>
                    <a:cubicBezTo>
                      <a:pt x="120669" y="1071947"/>
                      <a:pt x="102231" y="1094777"/>
                      <a:pt x="112431" y="1113136"/>
                    </a:cubicBezTo>
                    <a:cubicBezTo>
                      <a:pt x="126855" y="1139100"/>
                      <a:pt x="162810" y="1144742"/>
                      <a:pt x="186571" y="1162563"/>
                    </a:cubicBezTo>
                    <a:cubicBezTo>
                      <a:pt x="308565" y="1254061"/>
                      <a:pt x="215425" y="1198699"/>
                      <a:pt x="507847" y="1211990"/>
                    </a:cubicBezTo>
                    <a:cubicBezTo>
                      <a:pt x="557274" y="1207871"/>
                      <a:pt x="607205" y="1207788"/>
                      <a:pt x="656128" y="1199634"/>
                    </a:cubicBezTo>
                    <a:cubicBezTo>
                      <a:pt x="681824" y="1195351"/>
                      <a:pt x="705136" y="1181774"/>
                      <a:pt x="730269" y="1174920"/>
                    </a:cubicBezTo>
                    <a:cubicBezTo>
                      <a:pt x="750531" y="1169394"/>
                      <a:pt x="771458" y="1166682"/>
                      <a:pt x="792052" y="1162563"/>
                    </a:cubicBezTo>
                    <a:cubicBezTo>
                      <a:pt x="820885" y="1150206"/>
                      <a:pt x="849425" y="1137143"/>
                      <a:pt x="878550" y="1125493"/>
                    </a:cubicBezTo>
                    <a:cubicBezTo>
                      <a:pt x="890644" y="1120656"/>
                      <a:pt x="910783" y="1125230"/>
                      <a:pt x="915620" y="1113136"/>
                    </a:cubicBezTo>
                    <a:cubicBezTo>
                      <a:pt x="918441" y="1106083"/>
                      <a:pt x="894570" y="1037630"/>
                      <a:pt x="890906" y="1026639"/>
                    </a:cubicBezTo>
                    <a:cubicBezTo>
                      <a:pt x="886787" y="997807"/>
                      <a:pt x="886919" y="968039"/>
                      <a:pt x="878550" y="940142"/>
                    </a:cubicBezTo>
                    <a:cubicBezTo>
                      <a:pt x="874283" y="925917"/>
                      <a:pt x="855605" y="917817"/>
                      <a:pt x="853836" y="903072"/>
                    </a:cubicBezTo>
                    <a:cubicBezTo>
                      <a:pt x="843028" y="813008"/>
                      <a:pt x="851876" y="721335"/>
                      <a:pt x="841479" y="631223"/>
                    </a:cubicBezTo>
                    <a:cubicBezTo>
                      <a:pt x="836122" y="584792"/>
                      <a:pt x="804015" y="577151"/>
                      <a:pt x="779696" y="544726"/>
                    </a:cubicBezTo>
                    <a:cubicBezTo>
                      <a:pt x="752964" y="509084"/>
                      <a:pt x="705555" y="433515"/>
                      <a:pt x="705555" y="433515"/>
                    </a:cubicBezTo>
                    <a:cubicBezTo>
                      <a:pt x="687064" y="368795"/>
                      <a:pt x="687322" y="349579"/>
                      <a:pt x="656128" y="297590"/>
                    </a:cubicBezTo>
                    <a:cubicBezTo>
                      <a:pt x="640846" y="272121"/>
                      <a:pt x="628679" y="243430"/>
                      <a:pt x="606701" y="223450"/>
                    </a:cubicBezTo>
                    <a:cubicBezTo>
                      <a:pt x="582129" y="201112"/>
                      <a:pt x="548220" y="191851"/>
                      <a:pt x="520204" y="174023"/>
                    </a:cubicBezTo>
                    <a:cubicBezTo>
                      <a:pt x="502829" y="162966"/>
                      <a:pt x="487253" y="149310"/>
                      <a:pt x="470777" y="136953"/>
                    </a:cubicBezTo>
                    <a:cubicBezTo>
                      <a:pt x="395088" y="23419"/>
                      <a:pt x="498522" y="162133"/>
                      <a:pt x="408993" y="87526"/>
                    </a:cubicBezTo>
                    <a:cubicBezTo>
                      <a:pt x="393172" y="74342"/>
                      <a:pt x="386486" y="52662"/>
                      <a:pt x="371923" y="38099"/>
                    </a:cubicBezTo>
                    <a:cubicBezTo>
                      <a:pt x="322077" y="-11747"/>
                      <a:pt x="238058" y="5147"/>
                      <a:pt x="198928" y="1028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196D7B97-C825-0605-1B4A-232D94F1324E}"/>
                  </a:ext>
                </a:extLst>
              </p:cNvPr>
              <p:cNvSpPr/>
              <p:nvPr/>
            </p:nvSpPr>
            <p:spPr>
              <a:xfrm>
                <a:off x="8784659" y="663091"/>
                <a:ext cx="413288" cy="588483"/>
              </a:xfrm>
              <a:custGeom>
                <a:avLst/>
                <a:gdLst>
                  <a:gd name="connsiteX0" fmla="*/ 89669 w 460720"/>
                  <a:gd name="connsiteY0" fmla="*/ 49428 h 656610"/>
                  <a:gd name="connsiteX1" fmla="*/ 27886 w 460720"/>
                  <a:gd name="connsiteY1" fmla="*/ 61784 h 656610"/>
                  <a:gd name="connsiteX2" fmla="*/ 3172 w 460720"/>
                  <a:gd name="connsiteY2" fmla="*/ 135925 h 656610"/>
                  <a:gd name="connsiteX3" fmla="*/ 40242 w 460720"/>
                  <a:gd name="connsiteY3" fmla="*/ 284206 h 656610"/>
                  <a:gd name="connsiteX4" fmla="*/ 102026 w 460720"/>
                  <a:gd name="connsiteY4" fmla="*/ 383060 h 656610"/>
                  <a:gd name="connsiteX5" fmla="*/ 126740 w 460720"/>
                  <a:gd name="connsiteY5" fmla="*/ 605482 h 656610"/>
                  <a:gd name="connsiteX6" fmla="*/ 114383 w 460720"/>
                  <a:gd name="connsiteY6" fmla="*/ 654909 h 656610"/>
                  <a:gd name="connsiteX7" fmla="*/ 139097 w 460720"/>
                  <a:gd name="connsiteY7" fmla="*/ 617838 h 656610"/>
                  <a:gd name="connsiteX8" fmla="*/ 299734 w 460720"/>
                  <a:gd name="connsiteY8" fmla="*/ 568411 h 656610"/>
                  <a:gd name="connsiteX9" fmla="*/ 299734 w 460720"/>
                  <a:gd name="connsiteY9" fmla="*/ 457200 h 656610"/>
                  <a:gd name="connsiteX10" fmla="*/ 398588 w 460720"/>
                  <a:gd name="connsiteY10" fmla="*/ 383060 h 656610"/>
                  <a:gd name="connsiteX11" fmla="*/ 448015 w 460720"/>
                  <a:gd name="connsiteY11" fmla="*/ 321276 h 656610"/>
                  <a:gd name="connsiteX12" fmla="*/ 460372 w 460720"/>
                  <a:gd name="connsiteY12" fmla="*/ 271849 h 656610"/>
                  <a:gd name="connsiteX13" fmla="*/ 435659 w 460720"/>
                  <a:gd name="connsiteY13" fmla="*/ 234779 h 656610"/>
                  <a:gd name="connsiteX14" fmla="*/ 373875 w 460720"/>
                  <a:gd name="connsiteY14" fmla="*/ 148282 h 656610"/>
                  <a:gd name="connsiteX15" fmla="*/ 324448 w 460720"/>
                  <a:gd name="connsiteY15" fmla="*/ 74141 h 656610"/>
                  <a:gd name="connsiteX16" fmla="*/ 299734 w 460720"/>
                  <a:gd name="connsiteY16" fmla="*/ 24714 h 656610"/>
                  <a:gd name="connsiteX17" fmla="*/ 237951 w 460720"/>
                  <a:gd name="connsiteY17" fmla="*/ 0 h 656610"/>
                  <a:gd name="connsiteX18" fmla="*/ 151453 w 460720"/>
                  <a:gd name="connsiteY18" fmla="*/ 24714 h 656610"/>
                  <a:gd name="connsiteX19" fmla="*/ 89669 w 460720"/>
                  <a:gd name="connsiteY19" fmla="*/ 49428 h 6566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60720" h="656610">
                    <a:moveTo>
                      <a:pt x="89669" y="49428"/>
                    </a:moveTo>
                    <a:cubicBezTo>
                      <a:pt x="69075" y="55606"/>
                      <a:pt x="42737" y="46933"/>
                      <a:pt x="27886" y="61784"/>
                    </a:cubicBezTo>
                    <a:cubicBezTo>
                      <a:pt x="9465" y="80205"/>
                      <a:pt x="4905" y="109932"/>
                      <a:pt x="3172" y="135925"/>
                    </a:cubicBezTo>
                    <a:cubicBezTo>
                      <a:pt x="-5945" y="272680"/>
                      <a:pt x="4043" y="211808"/>
                      <a:pt x="40242" y="284206"/>
                    </a:cubicBezTo>
                    <a:cubicBezTo>
                      <a:pt x="88534" y="380790"/>
                      <a:pt x="-11413" y="241261"/>
                      <a:pt x="102026" y="383060"/>
                    </a:cubicBezTo>
                    <a:cubicBezTo>
                      <a:pt x="149448" y="509515"/>
                      <a:pt x="147521" y="460021"/>
                      <a:pt x="126740" y="605482"/>
                    </a:cubicBezTo>
                    <a:cubicBezTo>
                      <a:pt x="124338" y="622294"/>
                      <a:pt x="102374" y="642901"/>
                      <a:pt x="114383" y="654909"/>
                    </a:cubicBezTo>
                    <a:cubicBezTo>
                      <a:pt x="124885" y="665410"/>
                      <a:pt x="125639" y="624118"/>
                      <a:pt x="139097" y="617838"/>
                    </a:cubicBezTo>
                    <a:cubicBezTo>
                      <a:pt x="189864" y="594146"/>
                      <a:pt x="246188" y="584887"/>
                      <a:pt x="299734" y="568411"/>
                    </a:cubicBezTo>
                    <a:cubicBezTo>
                      <a:pt x="294249" y="540985"/>
                      <a:pt x="274035" y="485754"/>
                      <a:pt x="299734" y="457200"/>
                    </a:cubicBezTo>
                    <a:cubicBezTo>
                      <a:pt x="327288" y="426584"/>
                      <a:pt x="365637" y="407773"/>
                      <a:pt x="398588" y="383060"/>
                    </a:cubicBezTo>
                    <a:cubicBezTo>
                      <a:pt x="419687" y="367236"/>
                      <a:pt x="431539" y="341871"/>
                      <a:pt x="448015" y="321276"/>
                    </a:cubicBezTo>
                    <a:cubicBezTo>
                      <a:pt x="452134" y="304800"/>
                      <a:pt x="462774" y="288661"/>
                      <a:pt x="460372" y="271849"/>
                    </a:cubicBezTo>
                    <a:cubicBezTo>
                      <a:pt x="458272" y="257147"/>
                      <a:pt x="443027" y="247673"/>
                      <a:pt x="435659" y="234779"/>
                    </a:cubicBezTo>
                    <a:cubicBezTo>
                      <a:pt x="353119" y="90334"/>
                      <a:pt x="471414" y="273690"/>
                      <a:pt x="373875" y="148282"/>
                    </a:cubicBezTo>
                    <a:cubicBezTo>
                      <a:pt x="355640" y="124837"/>
                      <a:pt x="337731" y="100707"/>
                      <a:pt x="324448" y="74141"/>
                    </a:cubicBezTo>
                    <a:cubicBezTo>
                      <a:pt x="316210" y="57665"/>
                      <a:pt x="313720" y="36702"/>
                      <a:pt x="299734" y="24714"/>
                    </a:cubicBezTo>
                    <a:cubicBezTo>
                      <a:pt x="282893" y="10279"/>
                      <a:pt x="258545" y="8238"/>
                      <a:pt x="237951" y="0"/>
                    </a:cubicBezTo>
                    <a:cubicBezTo>
                      <a:pt x="209118" y="8238"/>
                      <a:pt x="179634" y="14466"/>
                      <a:pt x="151453" y="24714"/>
                    </a:cubicBezTo>
                    <a:cubicBezTo>
                      <a:pt x="134142" y="31009"/>
                      <a:pt x="110263" y="43250"/>
                      <a:pt x="89669" y="49428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0683984D-54D2-8C83-7709-E53C6670DFAA}"/>
                  </a:ext>
                </a:extLst>
              </p:cNvPr>
              <p:cNvSpPr/>
              <p:nvPr/>
            </p:nvSpPr>
            <p:spPr>
              <a:xfrm>
                <a:off x="10452050" y="429328"/>
                <a:ext cx="909954" cy="665026"/>
              </a:xfrm>
              <a:custGeom>
                <a:avLst/>
                <a:gdLst>
                  <a:gd name="connsiteX0" fmla="*/ 408905 w 1014386"/>
                  <a:gd name="connsiteY0" fmla="*/ 12967 h 742015"/>
                  <a:gd name="connsiteX1" fmla="*/ 149413 w 1014386"/>
                  <a:gd name="connsiteY1" fmla="*/ 25324 h 742015"/>
                  <a:gd name="connsiteX2" fmla="*/ 13489 w 1014386"/>
                  <a:gd name="connsiteY2" fmla="*/ 334242 h 742015"/>
                  <a:gd name="connsiteX3" fmla="*/ 25846 w 1014386"/>
                  <a:gd name="connsiteY3" fmla="*/ 606091 h 742015"/>
                  <a:gd name="connsiteX4" fmla="*/ 174127 w 1014386"/>
                  <a:gd name="connsiteY4" fmla="*/ 630805 h 742015"/>
                  <a:gd name="connsiteX5" fmla="*/ 235910 w 1014386"/>
                  <a:gd name="connsiteY5" fmla="*/ 667875 h 742015"/>
                  <a:gd name="connsiteX6" fmla="*/ 532473 w 1014386"/>
                  <a:gd name="connsiteY6" fmla="*/ 742015 h 742015"/>
                  <a:gd name="connsiteX7" fmla="*/ 606613 w 1014386"/>
                  <a:gd name="connsiteY7" fmla="*/ 704945 h 742015"/>
                  <a:gd name="connsiteX8" fmla="*/ 754894 w 1014386"/>
                  <a:gd name="connsiteY8" fmla="*/ 655518 h 742015"/>
                  <a:gd name="connsiteX9" fmla="*/ 791965 w 1014386"/>
                  <a:gd name="connsiteY9" fmla="*/ 618448 h 742015"/>
                  <a:gd name="connsiteX10" fmla="*/ 878462 w 1014386"/>
                  <a:gd name="connsiteY10" fmla="*/ 556664 h 742015"/>
                  <a:gd name="connsiteX11" fmla="*/ 1014386 w 1014386"/>
                  <a:gd name="connsiteY11" fmla="*/ 470167 h 742015"/>
                  <a:gd name="connsiteX12" fmla="*/ 977316 w 1014386"/>
                  <a:gd name="connsiteY12" fmla="*/ 371313 h 742015"/>
                  <a:gd name="connsiteX13" fmla="*/ 878462 w 1014386"/>
                  <a:gd name="connsiteY13" fmla="*/ 309529 h 742015"/>
                  <a:gd name="connsiteX14" fmla="*/ 804321 w 1014386"/>
                  <a:gd name="connsiteY14" fmla="*/ 272459 h 742015"/>
                  <a:gd name="connsiteX15" fmla="*/ 779608 w 1014386"/>
                  <a:gd name="connsiteY15" fmla="*/ 210675 h 742015"/>
                  <a:gd name="connsiteX16" fmla="*/ 742538 w 1014386"/>
                  <a:gd name="connsiteY16" fmla="*/ 148891 h 742015"/>
                  <a:gd name="connsiteX17" fmla="*/ 730181 w 1014386"/>
                  <a:gd name="connsiteY17" fmla="*/ 99464 h 742015"/>
                  <a:gd name="connsiteX18" fmla="*/ 643683 w 1014386"/>
                  <a:gd name="connsiteY18" fmla="*/ 62394 h 742015"/>
                  <a:gd name="connsiteX19" fmla="*/ 594256 w 1014386"/>
                  <a:gd name="connsiteY19" fmla="*/ 12967 h 742015"/>
                  <a:gd name="connsiteX20" fmla="*/ 557186 w 1014386"/>
                  <a:gd name="connsiteY20" fmla="*/ 610 h 742015"/>
                  <a:gd name="connsiteX21" fmla="*/ 408905 w 1014386"/>
                  <a:gd name="connsiteY21" fmla="*/ 12967 h 742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014386" h="742015">
                    <a:moveTo>
                      <a:pt x="408905" y="12967"/>
                    </a:moveTo>
                    <a:cubicBezTo>
                      <a:pt x="340943" y="17086"/>
                      <a:pt x="230618" y="-4752"/>
                      <a:pt x="149413" y="25324"/>
                    </a:cubicBezTo>
                    <a:cubicBezTo>
                      <a:pt x="81861" y="50343"/>
                      <a:pt x="18997" y="316617"/>
                      <a:pt x="13489" y="334242"/>
                    </a:cubicBezTo>
                    <a:cubicBezTo>
                      <a:pt x="7981" y="389318"/>
                      <a:pt x="-20000" y="560245"/>
                      <a:pt x="25846" y="606091"/>
                    </a:cubicBezTo>
                    <a:cubicBezTo>
                      <a:pt x="61278" y="641523"/>
                      <a:pt x="124700" y="622567"/>
                      <a:pt x="174127" y="630805"/>
                    </a:cubicBezTo>
                    <a:cubicBezTo>
                      <a:pt x="194721" y="643162"/>
                      <a:pt x="213466" y="659325"/>
                      <a:pt x="235910" y="667875"/>
                    </a:cubicBezTo>
                    <a:cubicBezTo>
                      <a:pt x="403964" y="731896"/>
                      <a:pt x="394613" y="724784"/>
                      <a:pt x="532473" y="742015"/>
                    </a:cubicBezTo>
                    <a:cubicBezTo>
                      <a:pt x="557186" y="729658"/>
                      <a:pt x="580861" y="714960"/>
                      <a:pt x="606613" y="704945"/>
                    </a:cubicBezTo>
                    <a:cubicBezTo>
                      <a:pt x="655171" y="686061"/>
                      <a:pt x="707681" y="677550"/>
                      <a:pt x="754894" y="655518"/>
                    </a:cubicBezTo>
                    <a:cubicBezTo>
                      <a:pt x="770730" y="648128"/>
                      <a:pt x="778319" y="629365"/>
                      <a:pt x="791965" y="618448"/>
                    </a:cubicBezTo>
                    <a:cubicBezTo>
                      <a:pt x="819633" y="596314"/>
                      <a:pt x="848286" y="575234"/>
                      <a:pt x="878462" y="556664"/>
                    </a:cubicBezTo>
                    <a:cubicBezTo>
                      <a:pt x="1037276" y="458932"/>
                      <a:pt x="872719" y="583500"/>
                      <a:pt x="1014386" y="470167"/>
                    </a:cubicBezTo>
                    <a:cubicBezTo>
                      <a:pt x="1002029" y="437216"/>
                      <a:pt x="995048" y="401711"/>
                      <a:pt x="977316" y="371313"/>
                    </a:cubicBezTo>
                    <a:cubicBezTo>
                      <a:pt x="937991" y="303898"/>
                      <a:pt x="934378" y="331895"/>
                      <a:pt x="878462" y="309529"/>
                    </a:cubicBezTo>
                    <a:cubicBezTo>
                      <a:pt x="852808" y="299267"/>
                      <a:pt x="829035" y="284816"/>
                      <a:pt x="804321" y="272459"/>
                    </a:cubicBezTo>
                    <a:cubicBezTo>
                      <a:pt x="796083" y="251864"/>
                      <a:pt x="789528" y="230514"/>
                      <a:pt x="779608" y="210675"/>
                    </a:cubicBezTo>
                    <a:cubicBezTo>
                      <a:pt x="768867" y="189193"/>
                      <a:pt x="752292" y="170838"/>
                      <a:pt x="742538" y="148891"/>
                    </a:cubicBezTo>
                    <a:cubicBezTo>
                      <a:pt x="735641" y="133372"/>
                      <a:pt x="742962" y="110647"/>
                      <a:pt x="730181" y="99464"/>
                    </a:cubicBezTo>
                    <a:cubicBezTo>
                      <a:pt x="706573" y="78808"/>
                      <a:pt x="672516" y="74751"/>
                      <a:pt x="643683" y="62394"/>
                    </a:cubicBezTo>
                    <a:cubicBezTo>
                      <a:pt x="627207" y="45918"/>
                      <a:pt x="613216" y="26510"/>
                      <a:pt x="594256" y="12967"/>
                    </a:cubicBezTo>
                    <a:cubicBezTo>
                      <a:pt x="583657" y="5396"/>
                      <a:pt x="570189" y="1375"/>
                      <a:pt x="557186" y="610"/>
                    </a:cubicBezTo>
                    <a:cubicBezTo>
                      <a:pt x="499621" y="-2776"/>
                      <a:pt x="476867" y="8848"/>
                      <a:pt x="408905" y="12967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F26C534B-EF38-6FC9-6785-D4AB2E0B80F0}"/>
                  </a:ext>
                </a:extLst>
              </p:cNvPr>
              <p:cNvSpPr/>
              <p:nvPr/>
            </p:nvSpPr>
            <p:spPr>
              <a:xfrm>
                <a:off x="9651163" y="361008"/>
                <a:ext cx="534711" cy="354704"/>
              </a:xfrm>
              <a:custGeom>
                <a:avLst/>
                <a:gdLst>
                  <a:gd name="connsiteX0" fmla="*/ 2954 w 596078"/>
                  <a:gd name="connsiteY0" fmla="*/ 284556 h 395767"/>
                  <a:gd name="connsiteX1" fmla="*/ 52381 w 596078"/>
                  <a:gd name="connsiteY1" fmla="*/ 49778 h 395767"/>
                  <a:gd name="connsiteX2" fmla="*/ 447797 w 596078"/>
                  <a:gd name="connsiteY2" fmla="*/ 25064 h 395767"/>
                  <a:gd name="connsiteX3" fmla="*/ 534295 w 596078"/>
                  <a:gd name="connsiteY3" fmla="*/ 99205 h 395767"/>
                  <a:gd name="connsiteX4" fmla="*/ 559008 w 596078"/>
                  <a:gd name="connsiteY4" fmla="*/ 148632 h 395767"/>
                  <a:gd name="connsiteX5" fmla="*/ 596078 w 596078"/>
                  <a:gd name="connsiteY5" fmla="*/ 198059 h 395767"/>
                  <a:gd name="connsiteX6" fmla="*/ 559008 w 596078"/>
                  <a:gd name="connsiteY6" fmla="*/ 346340 h 395767"/>
                  <a:gd name="connsiteX7" fmla="*/ 497224 w 596078"/>
                  <a:gd name="connsiteY7" fmla="*/ 371053 h 395767"/>
                  <a:gd name="connsiteX8" fmla="*/ 423084 w 596078"/>
                  <a:gd name="connsiteY8" fmla="*/ 395767 h 395767"/>
                  <a:gd name="connsiteX9" fmla="*/ 138878 w 596078"/>
                  <a:gd name="connsiteY9" fmla="*/ 346340 h 395767"/>
                  <a:gd name="connsiteX10" fmla="*/ 101808 w 596078"/>
                  <a:gd name="connsiteY10" fmla="*/ 321626 h 395767"/>
                  <a:gd name="connsiteX11" fmla="*/ 2954 w 596078"/>
                  <a:gd name="connsiteY11" fmla="*/ 284556 h 3957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96078" h="395767">
                    <a:moveTo>
                      <a:pt x="2954" y="284556"/>
                    </a:moveTo>
                    <a:cubicBezTo>
                      <a:pt x="-5284" y="239248"/>
                      <a:pt x="1446" y="111435"/>
                      <a:pt x="52381" y="49778"/>
                    </a:cubicBezTo>
                    <a:cubicBezTo>
                      <a:pt x="125725" y="-39007"/>
                      <a:pt x="372843" y="16246"/>
                      <a:pt x="447797" y="25064"/>
                    </a:cubicBezTo>
                    <a:cubicBezTo>
                      <a:pt x="476630" y="49778"/>
                      <a:pt x="508891" y="70979"/>
                      <a:pt x="534295" y="99205"/>
                    </a:cubicBezTo>
                    <a:cubicBezTo>
                      <a:pt x="546618" y="112897"/>
                      <a:pt x="549245" y="133012"/>
                      <a:pt x="559008" y="148632"/>
                    </a:cubicBezTo>
                    <a:cubicBezTo>
                      <a:pt x="569923" y="166096"/>
                      <a:pt x="583721" y="181583"/>
                      <a:pt x="596078" y="198059"/>
                    </a:cubicBezTo>
                    <a:cubicBezTo>
                      <a:pt x="583721" y="247486"/>
                      <a:pt x="584285" y="302105"/>
                      <a:pt x="559008" y="346340"/>
                    </a:cubicBezTo>
                    <a:cubicBezTo>
                      <a:pt x="548003" y="365599"/>
                      <a:pt x="518070" y="363473"/>
                      <a:pt x="497224" y="371053"/>
                    </a:cubicBezTo>
                    <a:cubicBezTo>
                      <a:pt x="472742" y="379955"/>
                      <a:pt x="447797" y="387529"/>
                      <a:pt x="423084" y="395767"/>
                    </a:cubicBezTo>
                    <a:cubicBezTo>
                      <a:pt x="291956" y="381197"/>
                      <a:pt x="236223" y="395012"/>
                      <a:pt x="138878" y="346340"/>
                    </a:cubicBezTo>
                    <a:cubicBezTo>
                      <a:pt x="125595" y="339698"/>
                      <a:pt x="115458" y="327476"/>
                      <a:pt x="101808" y="321626"/>
                    </a:cubicBezTo>
                    <a:cubicBezTo>
                      <a:pt x="22101" y="287466"/>
                      <a:pt x="11192" y="329864"/>
                      <a:pt x="2954" y="284556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1CC976FF-2C54-1A07-816E-E421A3005D1B}"/>
                  </a:ext>
                </a:extLst>
              </p:cNvPr>
              <p:cNvSpPr/>
              <p:nvPr/>
            </p:nvSpPr>
            <p:spPr>
              <a:xfrm>
                <a:off x="8829241" y="2228572"/>
                <a:ext cx="2581391" cy="1165696"/>
              </a:xfrm>
              <a:custGeom>
                <a:avLst/>
                <a:gdLst>
                  <a:gd name="connsiteX0" fmla="*/ 49449 w 2877648"/>
                  <a:gd name="connsiteY0" fmla="*/ 85 h 1300646"/>
                  <a:gd name="connsiteX1" fmla="*/ 111232 w 2877648"/>
                  <a:gd name="connsiteY1" fmla="*/ 49512 h 1300646"/>
                  <a:gd name="connsiteX2" fmla="*/ 148303 w 2877648"/>
                  <a:gd name="connsiteY2" fmla="*/ 74225 h 1300646"/>
                  <a:gd name="connsiteX3" fmla="*/ 210087 w 2877648"/>
                  <a:gd name="connsiteY3" fmla="*/ 148366 h 1300646"/>
                  <a:gd name="connsiteX4" fmla="*/ 346011 w 2877648"/>
                  <a:gd name="connsiteY4" fmla="*/ 210150 h 1300646"/>
                  <a:gd name="connsiteX5" fmla="*/ 420151 w 2877648"/>
                  <a:gd name="connsiteY5" fmla="*/ 346074 h 1300646"/>
                  <a:gd name="connsiteX6" fmla="*/ 444865 w 2877648"/>
                  <a:gd name="connsiteY6" fmla="*/ 420214 h 1300646"/>
                  <a:gd name="connsiteX7" fmla="*/ 469578 w 2877648"/>
                  <a:gd name="connsiteY7" fmla="*/ 469641 h 1300646"/>
                  <a:gd name="connsiteX8" fmla="*/ 494292 w 2877648"/>
                  <a:gd name="connsiteY8" fmla="*/ 531425 h 1300646"/>
                  <a:gd name="connsiteX9" fmla="*/ 593146 w 2877648"/>
                  <a:gd name="connsiteY9" fmla="*/ 556139 h 1300646"/>
                  <a:gd name="connsiteX10" fmla="*/ 605503 w 2877648"/>
                  <a:gd name="connsiteY10" fmla="*/ 605566 h 1300646"/>
                  <a:gd name="connsiteX11" fmla="*/ 778497 w 2877648"/>
                  <a:gd name="connsiteY11" fmla="*/ 593209 h 1300646"/>
                  <a:gd name="connsiteX12" fmla="*/ 827924 w 2877648"/>
                  <a:gd name="connsiteY12" fmla="*/ 556139 h 1300646"/>
                  <a:gd name="connsiteX13" fmla="*/ 877351 w 2877648"/>
                  <a:gd name="connsiteY13" fmla="*/ 580852 h 1300646"/>
                  <a:gd name="connsiteX14" fmla="*/ 1050346 w 2877648"/>
                  <a:gd name="connsiteY14" fmla="*/ 593209 h 1300646"/>
                  <a:gd name="connsiteX15" fmla="*/ 1062703 w 2877648"/>
                  <a:gd name="connsiteY15" fmla="*/ 642636 h 1300646"/>
                  <a:gd name="connsiteX16" fmla="*/ 1136843 w 2877648"/>
                  <a:gd name="connsiteY16" fmla="*/ 531425 h 1300646"/>
                  <a:gd name="connsiteX17" fmla="*/ 1173914 w 2877648"/>
                  <a:gd name="connsiteY17" fmla="*/ 469641 h 1300646"/>
                  <a:gd name="connsiteX18" fmla="*/ 1272768 w 2877648"/>
                  <a:gd name="connsiteY18" fmla="*/ 568496 h 1300646"/>
                  <a:gd name="connsiteX19" fmla="*/ 1519903 w 2877648"/>
                  <a:gd name="connsiteY19" fmla="*/ 667350 h 1300646"/>
                  <a:gd name="connsiteX20" fmla="*/ 1643470 w 2877648"/>
                  <a:gd name="connsiteY20" fmla="*/ 654993 h 1300646"/>
                  <a:gd name="connsiteX21" fmla="*/ 1989459 w 2877648"/>
                  <a:gd name="connsiteY21" fmla="*/ 605566 h 1300646"/>
                  <a:gd name="connsiteX22" fmla="*/ 2088314 w 2877648"/>
                  <a:gd name="connsiteY22" fmla="*/ 630279 h 1300646"/>
                  <a:gd name="connsiteX23" fmla="*/ 2298378 w 2877648"/>
                  <a:gd name="connsiteY23" fmla="*/ 679706 h 1300646"/>
                  <a:gd name="connsiteX24" fmla="*/ 2669081 w 2877648"/>
                  <a:gd name="connsiteY24" fmla="*/ 692063 h 1300646"/>
                  <a:gd name="connsiteX25" fmla="*/ 2780292 w 2877648"/>
                  <a:gd name="connsiteY25" fmla="*/ 951555 h 1300646"/>
                  <a:gd name="connsiteX26" fmla="*/ 2817362 w 2877648"/>
                  <a:gd name="connsiteY26" fmla="*/ 1013339 h 1300646"/>
                  <a:gd name="connsiteX27" fmla="*/ 2829719 w 2877648"/>
                  <a:gd name="connsiteY27" fmla="*/ 1050409 h 1300646"/>
                  <a:gd name="connsiteX28" fmla="*/ 2866789 w 2877648"/>
                  <a:gd name="connsiteY28" fmla="*/ 1136906 h 1300646"/>
                  <a:gd name="connsiteX29" fmla="*/ 2854432 w 2877648"/>
                  <a:gd name="connsiteY29" fmla="*/ 1285187 h 1300646"/>
                  <a:gd name="connsiteX30" fmla="*/ 2508443 w 2877648"/>
                  <a:gd name="connsiteY30" fmla="*/ 1272831 h 1300646"/>
                  <a:gd name="connsiteX31" fmla="*/ 1532259 w 2877648"/>
                  <a:gd name="connsiteY31" fmla="*/ 1285187 h 1300646"/>
                  <a:gd name="connsiteX32" fmla="*/ 1198627 w 2877648"/>
                  <a:gd name="connsiteY32" fmla="*/ 1260474 h 1300646"/>
                  <a:gd name="connsiteX33" fmla="*/ 1136843 w 2877648"/>
                  <a:gd name="connsiteY33" fmla="*/ 1248117 h 1300646"/>
                  <a:gd name="connsiteX34" fmla="*/ 729070 w 2877648"/>
                  <a:gd name="connsiteY34" fmla="*/ 1260474 h 1300646"/>
                  <a:gd name="connsiteX35" fmla="*/ 692000 w 2877648"/>
                  <a:gd name="connsiteY35" fmla="*/ 1272831 h 1300646"/>
                  <a:gd name="connsiteX36" fmla="*/ 568432 w 2877648"/>
                  <a:gd name="connsiteY36" fmla="*/ 1285187 h 1300646"/>
                  <a:gd name="connsiteX37" fmla="*/ 49449 w 2877648"/>
                  <a:gd name="connsiteY37" fmla="*/ 1038052 h 1300646"/>
                  <a:gd name="connsiteX38" fmla="*/ 12378 w 2877648"/>
                  <a:gd name="connsiteY38" fmla="*/ 1013339 h 1300646"/>
                  <a:gd name="connsiteX39" fmla="*/ 22 w 2877648"/>
                  <a:gd name="connsiteY39" fmla="*/ 963912 h 1300646"/>
                  <a:gd name="connsiteX40" fmla="*/ 24735 w 2877648"/>
                  <a:gd name="connsiteY40" fmla="*/ 617923 h 1300646"/>
                  <a:gd name="connsiteX41" fmla="*/ 37092 w 2877648"/>
                  <a:gd name="connsiteY41" fmla="*/ 543782 h 1300646"/>
                  <a:gd name="connsiteX42" fmla="*/ 49449 w 2877648"/>
                  <a:gd name="connsiteY42" fmla="*/ 457285 h 1300646"/>
                  <a:gd name="connsiteX43" fmla="*/ 24735 w 2877648"/>
                  <a:gd name="connsiteY43" fmla="*/ 296647 h 1300646"/>
                  <a:gd name="connsiteX44" fmla="*/ 22 w 2877648"/>
                  <a:gd name="connsiteY44" fmla="*/ 148366 h 1300646"/>
                  <a:gd name="connsiteX45" fmla="*/ 12378 w 2877648"/>
                  <a:gd name="connsiteY45" fmla="*/ 49512 h 1300646"/>
                  <a:gd name="connsiteX46" fmla="*/ 49449 w 2877648"/>
                  <a:gd name="connsiteY46" fmla="*/ 61868 h 1300646"/>
                  <a:gd name="connsiteX47" fmla="*/ 49449 w 2877648"/>
                  <a:gd name="connsiteY47" fmla="*/ 85 h 1300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877648" h="1300646">
                    <a:moveTo>
                      <a:pt x="49449" y="85"/>
                    </a:moveTo>
                    <a:cubicBezTo>
                      <a:pt x="59746" y="-1974"/>
                      <a:pt x="90133" y="33688"/>
                      <a:pt x="111232" y="49512"/>
                    </a:cubicBezTo>
                    <a:cubicBezTo>
                      <a:pt x="123113" y="58423"/>
                      <a:pt x="137802" y="63724"/>
                      <a:pt x="148303" y="74225"/>
                    </a:cubicBezTo>
                    <a:cubicBezTo>
                      <a:pt x="171051" y="96972"/>
                      <a:pt x="184588" y="128752"/>
                      <a:pt x="210087" y="148366"/>
                    </a:cubicBezTo>
                    <a:cubicBezTo>
                      <a:pt x="252337" y="180866"/>
                      <a:pt x="298122" y="194187"/>
                      <a:pt x="346011" y="210150"/>
                    </a:cubicBezTo>
                    <a:cubicBezTo>
                      <a:pt x="374631" y="257850"/>
                      <a:pt x="398417" y="293912"/>
                      <a:pt x="420151" y="346074"/>
                    </a:cubicBezTo>
                    <a:cubicBezTo>
                      <a:pt x="430170" y="370120"/>
                      <a:pt x="435190" y="396027"/>
                      <a:pt x="444865" y="420214"/>
                    </a:cubicBezTo>
                    <a:cubicBezTo>
                      <a:pt x="451706" y="437317"/>
                      <a:pt x="462097" y="452808"/>
                      <a:pt x="469578" y="469641"/>
                    </a:cubicBezTo>
                    <a:cubicBezTo>
                      <a:pt x="478587" y="489910"/>
                      <a:pt x="476120" y="518705"/>
                      <a:pt x="494292" y="531425"/>
                    </a:cubicBezTo>
                    <a:cubicBezTo>
                      <a:pt x="522118" y="550903"/>
                      <a:pt x="560195" y="547901"/>
                      <a:pt x="593146" y="556139"/>
                    </a:cubicBezTo>
                    <a:cubicBezTo>
                      <a:pt x="597265" y="572615"/>
                      <a:pt x="596083" y="591436"/>
                      <a:pt x="605503" y="605566"/>
                    </a:cubicBezTo>
                    <a:cubicBezTo>
                      <a:pt x="645853" y="666091"/>
                      <a:pt x="741441" y="603315"/>
                      <a:pt x="778497" y="593209"/>
                    </a:cubicBezTo>
                    <a:cubicBezTo>
                      <a:pt x="794973" y="580852"/>
                      <a:pt x="807489" y="558693"/>
                      <a:pt x="827924" y="556139"/>
                    </a:cubicBezTo>
                    <a:cubicBezTo>
                      <a:pt x="846202" y="553854"/>
                      <a:pt x="859181" y="577824"/>
                      <a:pt x="877351" y="580852"/>
                    </a:cubicBezTo>
                    <a:cubicBezTo>
                      <a:pt x="934376" y="590356"/>
                      <a:pt x="992681" y="589090"/>
                      <a:pt x="1050346" y="593209"/>
                    </a:cubicBezTo>
                    <a:cubicBezTo>
                      <a:pt x="1054465" y="609685"/>
                      <a:pt x="1053283" y="628505"/>
                      <a:pt x="1062703" y="642636"/>
                    </a:cubicBezTo>
                    <a:cubicBezTo>
                      <a:pt x="1126730" y="738676"/>
                      <a:pt x="1134189" y="538503"/>
                      <a:pt x="1136843" y="531425"/>
                    </a:cubicBezTo>
                    <a:cubicBezTo>
                      <a:pt x="1145276" y="508937"/>
                      <a:pt x="1161557" y="490236"/>
                      <a:pt x="1173914" y="469641"/>
                    </a:cubicBezTo>
                    <a:cubicBezTo>
                      <a:pt x="1206865" y="502593"/>
                      <a:pt x="1231087" y="547656"/>
                      <a:pt x="1272768" y="568496"/>
                    </a:cubicBezTo>
                    <a:cubicBezTo>
                      <a:pt x="1468171" y="666198"/>
                      <a:pt x="1382168" y="644394"/>
                      <a:pt x="1519903" y="667350"/>
                    </a:cubicBezTo>
                    <a:cubicBezTo>
                      <a:pt x="1561092" y="663231"/>
                      <a:pt x="1602429" y="660393"/>
                      <a:pt x="1643470" y="654993"/>
                    </a:cubicBezTo>
                    <a:cubicBezTo>
                      <a:pt x="1758975" y="639795"/>
                      <a:pt x="1873138" y="612028"/>
                      <a:pt x="1989459" y="605566"/>
                    </a:cubicBezTo>
                    <a:cubicBezTo>
                      <a:pt x="2023372" y="603682"/>
                      <a:pt x="2055655" y="620948"/>
                      <a:pt x="2088314" y="630279"/>
                    </a:cubicBezTo>
                    <a:cubicBezTo>
                      <a:pt x="2185831" y="658141"/>
                      <a:pt x="2172729" y="670512"/>
                      <a:pt x="2298378" y="679706"/>
                    </a:cubicBezTo>
                    <a:cubicBezTo>
                      <a:pt x="2421685" y="688728"/>
                      <a:pt x="2545513" y="687944"/>
                      <a:pt x="2669081" y="692063"/>
                    </a:cubicBezTo>
                    <a:cubicBezTo>
                      <a:pt x="2695635" y="798275"/>
                      <a:pt x="2695045" y="809475"/>
                      <a:pt x="2780292" y="951555"/>
                    </a:cubicBezTo>
                    <a:cubicBezTo>
                      <a:pt x="2792649" y="972150"/>
                      <a:pt x="2806621" y="991857"/>
                      <a:pt x="2817362" y="1013339"/>
                    </a:cubicBezTo>
                    <a:cubicBezTo>
                      <a:pt x="2823187" y="1024989"/>
                      <a:pt x="2824588" y="1038437"/>
                      <a:pt x="2829719" y="1050409"/>
                    </a:cubicBezTo>
                    <a:cubicBezTo>
                      <a:pt x="2875526" y="1157294"/>
                      <a:pt x="2837810" y="1049970"/>
                      <a:pt x="2866789" y="1136906"/>
                    </a:cubicBezTo>
                    <a:cubicBezTo>
                      <a:pt x="2862670" y="1186333"/>
                      <a:pt x="2900806" y="1267597"/>
                      <a:pt x="2854432" y="1285187"/>
                    </a:cubicBezTo>
                    <a:cubicBezTo>
                      <a:pt x="2746530" y="1326115"/>
                      <a:pt x="2623846" y="1272831"/>
                      <a:pt x="2508443" y="1272831"/>
                    </a:cubicBezTo>
                    <a:cubicBezTo>
                      <a:pt x="2183022" y="1272831"/>
                      <a:pt x="1857654" y="1281068"/>
                      <a:pt x="1532259" y="1285187"/>
                    </a:cubicBezTo>
                    <a:cubicBezTo>
                      <a:pt x="1448799" y="1279971"/>
                      <a:pt x="1290311" y="1271935"/>
                      <a:pt x="1198627" y="1260474"/>
                    </a:cubicBezTo>
                    <a:cubicBezTo>
                      <a:pt x="1177787" y="1257869"/>
                      <a:pt x="1157438" y="1252236"/>
                      <a:pt x="1136843" y="1248117"/>
                    </a:cubicBezTo>
                    <a:cubicBezTo>
                      <a:pt x="1000919" y="1252236"/>
                      <a:pt x="864847" y="1252931"/>
                      <a:pt x="729070" y="1260474"/>
                    </a:cubicBezTo>
                    <a:cubicBezTo>
                      <a:pt x="716065" y="1261197"/>
                      <a:pt x="704874" y="1270850"/>
                      <a:pt x="692000" y="1272831"/>
                    </a:cubicBezTo>
                    <a:cubicBezTo>
                      <a:pt x="651087" y="1279125"/>
                      <a:pt x="609621" y="1281068"/>
                      <a:pt x="568432" y="1285187"/>
                    </a:cubicBezTo>
                    <a:cubicBezTo>
                      <a:pt x="-109797" y="1215625"/>
                      <a:pt x="170098" y="1399995"/>
                      <a:pt x="49449" y="1038052"/>
                    </a:cubicBezTo>
                    <a:cubicBezTo>
                      <a:pt x="44753" y="1023963"/>
                      <a:pt x="24735" y="1021577"/>
                      <a:pt x="12378" y="1013339"/>
                    </a:cubicBezTo>
                    <a:cubicBezTo>
                      <a:pt x="8259" y="996863"/>
                      <a:pt x="-508" y="980886"/>
                      <a:pt x="22" y="963912"/>
                    </a:cubicBezTo>
                    <a:cubicBezTo>
                      <a:pt x="3634" y="848345"/>
                      <a:pt x="14572" y="733099"/>
                      <a:pt x="24735" y="617923"/>
                    </a:cubicBezTo>
                    <a:cubicBezTo>
                      <a:pt x="26937" y="592965"/>
                      <a:pt x="33282" y="568545"/>
                      <a:pt x="37092" y="543782"/>
                    </a:cubicBezTo>
                    <a:cubicBezTo>
                      <a:pt x="41521" y="514996"/>
                      <a:pt x="45330" y="486117"/>
                      <a:pt x="49449" y="457285"/>
                    </a:cubicBezTo>
                    <a:cubicBezTo>
                      <a:pt x="40192" y="392485"/>
                      <a:pt x="36166" y="359515"/>
                      <a:pt x="24735" y="296647"/>
                    </a:cubicBezTo>
                    <a:cubicBezTo>
                      <a:pt x="646" y="164158"/>
                      <a:pt x="23697" y="314099"/>
                      <a:pt x="22" y="148366"/>
                    </a:cubicBezTo>
                    <a:cubicBezTo>
                      <a:pt x="4141" y="115415"/>
                      <a:pt x="-4098" y="78344"/>
                      <a:pt x="12378" y="49512"/>
                    </a:cubicBezTo>
                    <a:cubicBezTo>
                      <a:pt x="18840" y="38203"/>
                      <a:pt x="41312" y="72039"/>
                      <a:pt x="49449" y="61868"/>
                    </a:cubicBezTo>
                    <a:cubicBezTo>
                      <a:pt x="90870" y="10092"/>
                      <a:pt x="39152" y="2144"/>
                      <a:pt x="49449" y="85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039A62EE-0594-5F79-52EC-527DAAC277A1}"/>
                  </a:ext>
                </a:extLst>
              </p:cNvPr>
              <p:cNvSpPr/>
              <p:nvPr/>
            </p:nvSpPr>
            <p:spPr>
              <a:xfrm rot="11066699">
                <a:off x="10398224" y="1522538"/>
                <a:ext cx="821563" cy="1090410"/>
              </a:xfrm>
              <a:custGeom>
                <a:avLst/>
                <a:gdLst>
                  <a:gd name="connsiteX0" fmla="*/ 198928 w 915851"/>
                  <a:gd name="connsiteY0" fmla="*/ 1028 h 1216644"/>
                  <a:gd name="connsiteX1" fmla="*/ 137144 w 915851"/>
                  <a:gd name="connsiteY1" fmla="*/ 13385 h 1216644"/>
                  <a:gd name="connsiteX2" fmla="*/ 63004 w 915851"/>
                  <a:gd name="connsiteY2" fmla="*/ 124596 h 1216644"/>
                  <a:gd name="connsiteX3" fmla="*/ 50647 w 915851"/>
                  <a:gd name="connsiteY3" fmla="*/ 730077 h 1216644"/>
                  <a:gd name="connsiteX4" fmla="*/ 1220 w 915851"/>
                  <a:gd name="connsiteY4" fmla="*/ 791861 h 1216644"/>
                  <a:gd name="connsiteX5" fmla="*/ 50647 w 915851"/>
                  <a:gd name="connsiteY5" fmla="*/ 989569 h 1216644"/>
                  <a:gd name="connsiteX6" fmla="*/ 87717 w 915851"/>
                  <a:gd name="connsiteY6" fmla="*/ 1014282 h 1216644"/>
                  <a:gd name="connsiteX7" fmla="*/ 124788 w 915851"/>
                  <a:gd name="connsiteY7" fmla="*/ 1051353 h 1216644"/>
                  <a:gd name="connsiteX8" fmla="*/ 112431 w 915851"/>
                  <a:gd name="connsiteY8" fmla="*/ 1113136 h 1216644"/>
                  <a:gd name="connsiteX9" fmla="*/ 186571 w 915851"/>
                  <a:gd name="connsiteY9" fmla="*/ 1162563 h 1216644"/>
                  <a:gd name="connsiteX10" fmla="*/ 507847 w 915851"/>
                  <a:gd name="connsiteY10" fmla="*/ 1211990 h 1216644"/>
                  <a:gd name="connsiteX11" fmla="*/ 656128 w 915851"/>
                  <a:gd name="connsiteY11" fmla="*/ 1199634 h 1216644"/>
                  <a:gd name="connsiteX12" fmla="*/ 730269 w 915851"/>
                  <a:gd name="connsiteY12" fmla="*/ 1174920 h 1216644"/>
                  <a:gd name="connsiteX13" fmla="*/ 792052 w 915851"/>
                  <a:gd name="connsiteY13" fmla="*/ 1162563 h 1216644"/>
                  <a:gd name="connsiteX14" fmla="*/ 878550 w 915851"/>
                  <a:gd name="connsiteY14" fmla="*/ 1125493 h 1216644"/>
                  <a:gd name="connsiteX15" fmla="*/ 915620 w 915851"/>
                  <a:gd name="connsiteY15" fmla="*/ 1113136 h 1216644"/>
                  <a:gd name="connsiteX16" fmla="*/ 890906 w 915851"/>
                  <a:gd name="connsiteY16" fmla="*/ 1026639 h 1216644"/>
                  <a:gd name="connsiteX17" fmla="*/ 878550 w 915851"/>
                  <a:gd name="connsiteY17" fmla="*/ 940142 h 1216644"/>
                  <a:gd name="connsiteX18" fmla="*/ 853836 w 915851"/>
                  <a:gd name="connsiteY18" fmla="*/ 903072 h 1216644"/>
                  <a:gd name="connsiteX19" fmla="*/ 841479 w 915851"/>
                  <a:gd name="connsiteY19" fmla="*/ 631223 h 1216644"/>
                  <a:gd name="connsiteX20" fmla="*/ 779696 w 915851"/>
                  <a:gd name="connsiteY20" fmla="*/ 544726 h 1216644"/>
                  <a:gd name="connsiteX21" fmla="*/ 705555 w 915851"/>
                  <a:gd name="connsiteY21" fmla="*/ 433515 h 1216644"/>
                  <a:gd name="connsiteX22" fmla="*/ 656128 w 915851"/>
                  <a:gd name="connsiteY22" fmla="*/ 297590 h 1216644"/>
                  <a:gd name="connsiteX23" fmla="*/ 606701 w 915851"/>
                  <a:gd name="connsiteY23" fmla="*/ 223450 h 1216644"/>
                  <a:gd name="connsiteX24" fmla="*/ 520204 w 915851"/>
                  <a:gd name="connsiteY24" fmla="*/ 174023 h 1216644"/>
                  <a:gd name="connsiteX25" fmla="*/ 470777 w 915851"/>
                  <a:gd name="connsiteY25" fmla="*/ 136953 h 1216644"/>
                  <a:gd name="connsiteX26" fmla="*/ 408993 w 915851"/>
                  <a:gd name="connsiteY26" fmla="*/ 87526 h 1216644"/>
                  <a:gd name="connsiteX27" fmla="*/ 371923 w 915851"/>
                  <a:gd name="connsiteY27" fmla="*/ 38099 h 1216644"/>
                  <a:gd name="connsiteX28" fmla="*/ 198928 w 915851"/>
                  <a:gd name="connsiteY28" fmla="*/ 1028 h 12166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915851" h="1216644">
                    <a:moveTo>
                      <a:pt x="198928" y="1028"/>
                    </a:moveTo>
                    <a:cubicBezTo>
                      <a:pt x="159798" y="-3091"/>
                      <a:pt x="156809" y="6010"/>
                      <a:pt x="137144" y="13385"/>
                    </a:cubicBezTo>
                    <a:cubicBezTo>
                      <a:pt x="83383" y="33546"/>
                      <a:pt x="86051" y="70820"/>
                      <a:pt x="63004" y="124596"/>
                    </a:cubicBezTo>
                    <a:cubicBezTo>
                      <a:pt x="58885" y="326423"/>
                      <a:pt x="69259" y="529068"/>
                      <a:pt x="50647" y="730077"/>
                    </a:cubicBezTo>
                    <a:cubicBezTo>
                      <a:pt x="48215" y="756339"/>
                      <a:pt x="4132" y="765648"/>
                      <a:pt x="1220" y="791861"/>
                    </a:cubicBezTo>
                    <a:cubicBezTo>
                      <a:pt x="-3625" y="835466"/>
                      <a:pt x="4605" y="943527"/>
                      <a:pt x="50647" y="989569"/>
                    </a:cubicBezTo>
                    <a:cubicBezTo>
                      <a:pt x="61148" y="1000070"/>
                      <a:pt x="76308" y="1004775"/>
                      <a:pt x="87717" y="1014282"/>
                    </a:cubicBezTo>
                    <a:cubicBezTo>
                      <a:pt x="101142" y="1025469"/>
                      <a:pt x="112431" y="1038996"/>
                      <a:pt x="124788" y="1051353"/>
                    </a:cubicBezTo>
                    <a:cubicBezTo>
                      <a:pt x="120669" y="1071947"/>
                      <a:pt x="102231" y="1094777"/>
                      <a:pt x="112431" y="1113136"/>
                    </a:cubicBezTo>
                    <a:cubicBezTo>
                      <a:pt x="126855" y="1139100"/>
                      <a:pt x="162810" y="1144742"/>
                      <a:pt x="186571" y="1162563"/>
                    </a:cubicBezTo>
                    <a:cubicBezTo>
                      <a:pt x="308565" y="1254061"/>
                      <a:pt x="215425" y="1198699"/>
                      <a:pt x="507847" y="1211990"/>
                    </a:cubicBezTo>
                    <a:cubicBezTo>
                      <a:pt x="557274" y="1207871"/>
                      <a:pt x="607205" y="1207788"/>
                      <a:pt x="656128" y="1199634"/>
                    </a:cubicBezTo>
                    <a:cubicBezTo>
                      <a:pt x="681824" y="1195351"/>
                      <a:pt x="705136" y="1181774"/>
                      <a:pt x="730269" y="1174920"/>
                    </a:cubicBezTo>
                    <a:cubicBezTo>
                      <a:pt x="750531" y="1169394"/>
                      <a:pt x="771458" y="1166682"/>
                      <a:pt x="792052" y="1162563"/>
                    </a:cubicBezTo>
                    <a:cubicBezTo>
                      <a:pt x="820885" y="1150206"/>
                      <a:pt x="849425" y="1137143"/>
                      <a:pt x="878550" y="1125493"/>
                    </a:cubicBezTo>
                    <a:cubicBezTo>
                      <a:pt x="890644" y="1120656"/>
                      <a:pt x="910783" y="1125230"/>
                      <a:pt x="915620" y="1113136"/>
                    </a:cubicBezTo>
                    <a:cubicBezTo>
                      <a:pt x="918441" y="1106083"/>
                      <a:pt x="894570" y="1037630"/>
                      <a:pt x="890906" y="1026639"/>
                    </a:cubicBezTo>
                    <a:cubicBezTo>
                      <a:pt x="886787" y="997807"/>
                      <a:pt x="886919" y="968039"/>
                      <a:pt x="878550" y="940142"/>
                    </a:cubicBezTo>
                    <a:cubicBezTo>
                      <a:pt x="874283" y="925917"/>
                      <a:pt x="855605" y="917817"/>
                      <a:pt x="853836" y="903072"/>
                    </a:cubicBezTo>
                    <a:cubicBezTo>
                      <a:pt x="843028" y="813008"/>
                      <a:pt x="851876" y="721335"/>
                      <a:pt x="841479" y="631223"/>
                    </a:cubicBezTo>
                    <a:cubicBezTo>
                      <a:pt x="836122" y="584792"/>
                      <a:pt x="804015" y="577151"/>
                      <a:pt x="779696" y="544726"/>
                    </a:cubicBezTo>
                    <a:cubicBezTo>
                      <a:pt x="752964" y="509084"/>
                      <a:pt x="705555" y="433515"/>
                      <a:pt x="705555" y="433515"/>
                    </a:cubicBezTo>
                    <a:cubicBezTo>
                      <a:pt x="687064" y="368795"/>
                      <a:pt x="687322" y="349579"/>
                      <a:pt x="656128" y="297590"/>
                    </a:cubicBezTo>
                    <a:cubicBezTo>
                      <a:pt x="640846" y="272121"/>
                      <a:pt x="628679" y="243430"/>
                      <a:pt x="606701" y="223450"/>
                    </a:cubicBezTo>
                    <a:cubicBezTo>
                      <a:pt x="582129" y="201112"/>
                      <a:pt x="548220" y="191851"/>
                      <a:pt x="520204" y="174023"/>
                    </a:cubicBezTo>
                    <a:cubicBezTo>
                      <a:pt x="502829" y="162966"/>
                      <a:pt x="487253" y="149310"/>
                      <a:pt x="470777" y="136953"/>
                    </a:cubicBezTo>
                    <a:cubicBezTo>
                      <a:pt x="395088" y="23419"/>
                      <a:pt x="498522" y="162133"/>
                      <a:pt x="408993" y="87526"/>
                    </a:cubicBezTo>
                    <a:cubicBezTo>
                      <a:pt x="393172" y="74342"/>
                      <a:pt x="386486" y="52662"/>
                      <a:pt x="371923" y="38099"/>
                    </a:cubicBezTo>
                    <a:cubicBezTo>
                      <a:pt x="322077" y="-11747"/>
                      <a:pt x="238058" y="5147"/>
                      <a:pt x="198928" y="1028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944AE494-0C10-4FD9-BDFF-135CBB913BA3}"/>
                  </a:ext>
                </a:extLst>
              </p:cNvPr>
              <p:cNvSpPr/>
              <p:nvPr/>
            </p:nvSpPr>
            <p:spPr>
              <a:xfrm>
                <a:off x="8813890" y="1558688"/>
                <a:ext cx="609608" cy="493233"/>
              </a:xfrm>
              <a:custGeom>
                <a:avLst/>
                <a:gdLst>
                  <a:gd name="connsiteX0" fmla="*/ 196971 w 679571"/>
                  <a:gd name="connsiteY0" fmla="*/ 16934 h 550334"/>
                  <a:gd name="connsiteX1" fmla="*/ 146171 w 679571"/>
                  <a:gd name="connsiteY1" fmla="*/ 0 h 550334"/>
                  <a:gd name="connsiteX2" fmla="*/ 53038 w 679571"/>
                  <a:gd name="connsiteY2" fmla="*/ 33867 h 550334"/>
                  <a:gd name="connsiteX3" fmla="*/ 44571 w 679571"/>
                  <a:gd name="connsiteY3" fmla="*/ 67734 h 550334"/>
                  <a:gd name="connsiteX4" fmla="*/ 19171 w 679571"/>
                  <a:gd name="connsiteY4" fmla="*/ 143934 h 550334"/>
                  <a:gd name="connsiteX5" fmla="*/ 2238 w 679571"/>
                  <a:gd name="connsiteY5" fmla="*/ 203200 h 550334"/>
                  <a:gd name="connsiteX6" fmla="*/ 27638 w 679571"/>
                  <a:gd name="connsiteY6" fmla="*/ 372534 h 550334"/>
                  <a:gd name="connsiteX7" fmla="*/ 53038 w 679571"/>
                  <a:gd name="connsiteY7" fmla="*/ 389467 h 550334"/>
                  <a:gd name="connsiteX8" fmla="*/ 95371 w 679571"/>
                  <a:gd name="connsiteY8" fmla="*/ 440267 h 550334"/>
                  <a:gd name="connsiteX9" fmla="*/ 137705 w 679571"/>
                  <a:gd name="connsiteY9" fmla="*/ 457200 h 550334"/>
                  <a:gd name="connsiteX10" fmla="*/ 247771 w 679571"/>
                  <a:gd name="connsiteY10" fmla="*/ 474134 h 550334"/>
                  <a:gd name="connsiteX11" fmla="*/ 290105 w 679571"/>
                  <a:gd name="connsiteY11" fmla="*/ 482600 h 550334"/>
                  <a:gd name="connsiteX12" fmla="*/ 307038 w 679571"/>
                  <a:gd name="connsiteY12" fmla="*/ 516467 h 550334"/>
                  <a:gd name="connsiteX13" fmla="*/ 383238 w 679571"/>
                  <a:gd name="connsiteY13" fmla="*/ 550334 h 550334"/>
                  <a:gd name="connsiteX14" fmla="*/ 501771 w 679571"/>
                  <a:gd name="connsiteY14" fmla="*/ 541867 h 550334"/>
                  <a:gd name="connsiteX15" fmla="*/ 544105 w 679571"/>
                  <a:gd name="connsiteY15" fmla="*/ 533400 h 550334"/>
                  <a:gd name="connsiteX16" fmla="*/ 620305 w 679571"/>
                  <a:gd name="connsiteY16" fmla="*/ 474134 h 550334"/>
                  <a:gd name="connsiteX17" fmla="*/ 637238 w 679571"/>
                  <a:gd name="connsiteY17" fmla="*/ 448734 h 550334"/>
                  <a:gd name="connsiteX18" fmla="*/ 671105 w 679571"/>
                  <a:gd name="connsiteY18" fmla="*/ 440267 h 550334"/>
                  <a:gd name="connsiteX19" fmla="*/ 679571 w 679571"/>
                  <a:gd name="connsiteY19" fmla="*/ 397934 h 550334"/>
                  <a:gd name="connsiteX20" fmla="*/ 662638 w 679571"/>
                  <a:gd name="connsiteY20" fmla="*/ 347134 h 550334"/>
                  <a:gd name="connsiteX21" fmla="*/ 611838 w 679571"/>
                  <a:gd name="connsiteY21" fmla="*/ 254000 h 550334"/>
                  <a:gd name="connsiteX22" fmla="*/ 586438 w 679571"/>
                  <a:gd name="connsiteY22" fmla="*/ 220134 h 550334"/>
                  <a:gd name="connsiteX23" fmla="*/ 510238 w 679571"/>
                  <a:gd name="connsiteY23" fmla="*/ 186267 h 550334"/>
                  <a:gd name="connsiteX24" fmla="*/ 476371 w 679571"/>
                  <a:gd name="connsiteY24" fmla="*/ 135467 h 550334"/>
                  <a:gd name="connsiteX25" fmla="*/ 450971 w 679571"/>
                  <a:gd name="connsiteY25" fmla="*/ 101600 h 550334"/>
                  <a:gd name="connsiteX26" fmla="*/ 400171 w 679571"/>
                  <a:gd name="connsiteY26" fmla="*/ 76200 h 550334"/>
                  <a:gd name="connsiteX27" fmla="*/ 256238 w 679571"/>
                  <a:gd name="connsiteY27" fmla="*/ 67734 h 550334"/>
                  <a:gd name="connsiteX28" fmla="*/ 196971 w 679571"/>
                  <a:gd name="connsiteY28" fmla="*/ 16934 h 550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679571" h="550334">
                    <a:moveTo>
                      <a:pt x="196971" y="16934"/>
                    </a:moveTo>
                    <a:cubicBezTo>
                      <a:pt x="178627" y="5645"/>
                      <a:pt x="164020" y="0"/>
                      <a:pt x="146171" y="0"/>
                    </a:cubicBezTo>
                    <a:cubicBezTo>
                      <a:pt x="97670" y="0"/>
                      <a:pt x="85077" y="12508"/>
                      <a:pt x="53038" y="33867"/>
                    </a:cubicBezTo>
                    <a:cubicBezTo>
                      <a:pt x="50216" y="45156"/>
                      <a:pt x="47993" y="56612"/>
                      <a:pt x="44571" y="67734"/>
                    </a:cubicBezTo>
                    <a:cubicBezTo>
                      <a:pt x="36697" y="93324"/>
                      <a:pt x="26526" y="118190"/>
                      <a:pt x="19171" y="143934"/>
                    </a:cubicBezTo>
                    <a:lnTo>
                      <a:pt x="2238" y="203200"/>
                    </a:lnTo>
                    <a:cubicBezTo>
                      <a:pt x="4868" y="247905"/>
                      <a:pt x="-14592" y="330304"/>
                      <a:pt x="27638" y="372534"/>
                    </a:cubicBezTo>
                    <a:cubicBezTo>
                      <a:pt x="34833" y="379729"/>
                      <a:pt x="44571" y="383823"/>
                      <a:pt x="53038" y="389467"/>
                    </a:cubicBezTo>
                    <a:cubicBezTo>
                      <a:pt x="64741" y="407022"/>
                      <a:pt x="76745" y="428626"/>
                      <a:pt x="95371" y="440267"/>
                    </a:cubicBezTo>
                    <a:cubicBezTo>
                      <a:pt x="108259" y="448322"/>
                      <a:pt x="123287" y="452394"/>
                      <a:pt x="137705" y="457200"/>
                    </a:cubicBezTo>
                    <a:cubicBezTo>
                      <a:pt x="177364" y="470420"/>
                      <a:pt x="201736" y="467558"/>
                      <a:pt x="247771" y="474134"/>
                    </a:cubicBezTo>
                    <a:cubicBezTo>
                      <a:pt x="262017" y="476169"/>
                      <a:pt x="275994" y="479778"/>
                      <a:pt x="290105" y="482600"/>
                    </a:cubicBezTo>
                    <a:cubicBezTo>
                      <a:pt x="295749" y="493889"/>
                      <a:pt x="298958" y="506771"/>
                      <a:pt x="307038" y="516467"/>
                    </a:cubicBezTo>
                    <a:cubicBezTo>
                      <a:pt x="322518" y="535043"/>
                      <a:pt x="366237" y="544667"/>
                      <a:pt x="383238" y="550334"/>
                    </a:cubicBezTo>
                    <a:cubicBezTo>
                      <a:pt x="422749" y="547512"/>
                      <a:pt x="462377" y="546014"/>
                      <a:pt x="501771" y="541867"/>
                    </a:cubicBezTo>
                    <a:cubicBezTo>
                      <a:pt x="516083" y="540360"/>
                      <a:pt x="531964" y="541126"/>
                      <a:pt x="544105" y="533400"/>
                    </a:cubicBezTo>
                    <a:cubicBezTo>
                      <a:pt x="669743" y="453449"/>
                      <a:pt x="546648" y="498684"/>
                      <a:pt x="620305" y="474134"/>
                    </a:cubicBezTo>
                    <a:cubicBezTo>
                      <a:pt x="625949" y="465667"/>
                      <a:pt x="628771" y="454378"/>
                      <a:pt x="637238" y="448734"/>
                    </a:cubicBezTo>
                    <a:cubicBezTo>
                      <a:pt x="646920" y="442279"/>
                      <a:pt x="663656" y="449206"/>
                      <a:pt x="671105" y="440267"/>
                    </a:cubicBezTo>
                    <a:cubicBezTo>
                      <a:pt x="680317" y="429212"/>
                      <a:pt x="676749" y="412045"/>
                      <a:pt x="679571" y="397934"/>
                    </a:cubicBezTo>
                    <a:cubicBezTo>
                      <a:pt x="673927" y="381001"/>
                      <a:pt x="669669" y="363540"/>
                      <a:pt x="662638" y="347134"/>
                    </a:cubicBezTo>
                    <a:cubicBezTo>
                      <a:pt x="646166" y="308700"/>
                      <a:pt x="633927" y="284924"/>
                      <a:pt x="611838" y="254000"/>
                    </a:cubicBezTo>
                    <a:cubicBezTo>
                      <a:pt x="603636" y="242517"/>
                      <a:pt x="597152" y="229317"/>
                      <a:pt x="586438" y="220134"/>
                    </a:cubicBezTo>
                    <a:cubicBezTo>
                      <a:pt x="576054" y="211233"/>
                      <a:pt x="519645" y="190030"/>
                      <a:pt x="510238" y="186267"/>
                    </a:cubicBezTo>
                    <a:cubicBezTo>
                      <a:pt x="498949" y="169334"/>
                      <a:pt x="488582" y="151748"/>
                      <a:pt x="476371" y="135467"/>
                    </a:cubicBezTo>
                    <a:cubicBezTo>
                      <a:pt x="467904" y="124178"/>
                      <a:pt x="460949" y="111578"/>
                      <a:pt x="450971" y="101600"/>
                    </a:cubicBezTo>
                    <a:cubicBezTo>
                      <a:pt x="440666" y="91295"/>
                      <a:pt x="415472" y="77730"/>
                      <a:pt x="400171" y="76200"/>
                    </a:cubicBezTo>
                    <a:cubicBezTo>
                      <a:pt x="352349" y="71418"/>
                      <a:pt x="304216" y="70556"/>
                      <a:pt x="256238" y="67734"/>
                    </a:cubicBezTo>
                    <a:cubicBezTo>
                      <a:pt x="220375" y="31871"/>
                      <a:pt x="215315" y="28223"/>
                      <a:pt x="196971" y="16934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88F1BD8C-2D99-E38F-520E-3E28209CCAE8}"/>
                  </a:ext>
                </a:extLst>
              </p:cNvPr>
              <p:cNvSpPr/>
              <p:nvPr/>
            </p:nvSpPr>
            <p:spPr>
              <a:xfrm>
                <a:off x="9702140" y="1956329"/>
                <a:ext cx="609608" cy="493233"/>
              </a:xfrm>
              <a:custGeom>
                <a:avLst/>
                <a:gdLst>
                  <a:gd name="connsiteX0" fmla="*/ 196971 w 679571"/>
                  <a:gd name="connsiteY0" fmla="*/ 16934 h 550334"/>
                  <a:gd name="connsiteX1" fmla="*/ 146171 w 679571"/>
                  <a:gd name="connsiteY1" fmla="*/ 0 h 550334"/>
                  <a:gd name="connsiteX2" fmla="*/ 53038 w 679571"/>
                  <a:gd name="connsiteY2" fmla="*/ 33867 h 550334"/>
                  <a:gd name="connsiteX3" fmla="*/ 44571 w 679571"/>
                  <a:gd name="connsiteY3" fmla="*/ 67734 h 550334"/>
                  <a:gd name="connsiteX4" fmla="*/ 19171 w 679571"/>
                  <a:gd name="connsiteY4" fmla="*/ 143934 h 550334"/>
                  <a:gd name="connsiteX5" fmla="*/ 2238 w 679571"/>
                  <a:gd name="connsiteY5" fmla="*/ 203200 h 550334"/>
                  <a:gd name="connsiteX6" fmla="*/ 27638 w 679571"/>
                  <a:gd name="connsiteY6" fmla="*/ 372534 h 550334"/>
                  <a:gd name="connsiteX7" fmla="*/ 53038 w 679571"/>
                  <a:gd name="connsiteY7" fmla="*/ 389467 h 550334"/>
                  <a:gd name="connsiteX8" fmla="*/ 95371 w 679571"/>
                  <a:gd name="connsiteY8" fmla="*/ 440267 h 550334"/>
                  <a:gd name="connsiteX9" fmla="*/ 137705 w 679571"/>
                  <a:gd name="connsiteY9" fmla="*/ 457200 h 550334"/>
                  <a:gd name="connsiteX10" fmla="*/ 247771 w 679571"/>
                  <a:gd name="connsiteY10" fmla="*/ 474134 h 550334"/>
                  <a:gd name="connsiteX11" fmla="*/ 290105 w 679571"/>
                  <a:gd name="connsiteY11" fmla="*/ 482600 h 550334"/>
                  <a:gd name="connsiteX12" fmla="*/ 307038 w 679571"/>
                  <a:gd name="connsiteY12" fmla="*/ 516467 h 550334"/>
                  <a:gd name="connsiteX13" fmla="*/ 383238 w 679571"/>
                  <a:gd name="connsiteY13" fmla="*/ 550334 h 550334"/>
                  <a:gd name="connsiteX14" fmla="*/ 501771 w 679571"/>
                  <a:gd name="connsiteY14" fmla="*/ 541867 h 550334"/>
                  <a:gd name="connsiteX15" fmla="*/ 544105 w 679571"/>
                  <a:gd name="connsiteY15" fmla="*/ 533400 h 550334"/>
                  <a:gd name="connsiteX16" fmla="*/ 620305 w 679571"/>
                  <a:gd name="connsiteY16" fmla="*/ 474134 h 550334"/>
                  <a:gd name="connsiteX17" fmla="*/ 637238 w 679571"/>
                  <a:gd name="connsiteY17" fmla="*/ 448734 h 550334"/>
                  <a:gd name="connsiteX18" fmla="*/ 671105 w 679571"/>
                  <a:gd name="connsiteY18" fmla="*/ 440267 h 550334"/>
                  <a:gd name="connsiteX19" fmla="*/ 679571 w 679571"/>
                  <a:gd name="connsiteY19" fmla="*/ 397934 h 550334"/>
                  <a:gd name="connsiteX20" fmla="*/ 662638 w 679571"/>
                  <a:gd name="connsiteY20" fmla="*/ 347134 h 550334"/>
                  <a:gd name="connsiteX21" fmla="*/ 611838 w 679571"/>
                  <a:gd name="connsiteY21" fmla="*/ 254000 h 550334"/>
                  <a:gd name="connsiteX22" fmla="*/ 586438 w 679571"/>
                  <a:gd name="connsiteY22" fmla="*/ 220134 h 550334"/>
                  <a:gd name="connsiteX23" fmla="*/ 510238 w 679571"/>
                  <a:gd name="connsiteY23" fmla="*/ 186267 h 550334"/>
                  <a:gd name="connsiteX24" fmla="*/ 476371 w 679571"/>
                  <a:gd name="connsiteY24" fmla="*/ 135467 h 550334"/>
                  <a:gd name="connsiteX25" fmla="*/ 450971 w 679571"/>
                  <a:gd name="connsiteY25" fmla="*/ 101600 h 550334"/>
                  <a:gd name="connsiteX26" fmla="*/ 400171 w 679571"/>
                  <a:gd name="connsiteY26" fmla="*/ 76200 h 550334"/>
                  <a:gd name="connsiteX27" fmla="*/ 256238 w 679571"/>
                  <a:gd name="connsiteY27" fmla="*/ 67734 h 550334"/>
                  <a:gd name="connsiteX28" fmla="*/ 196971 w 679571"/>
                  <a:gd name="connsiteY28" fmla="*/ 16934 h 550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679571" h="550334">
                    <a:moveTo>
                      <a:pt x="196971" y="16934"/>
                    </a:moveTo>
                    <a:cubicBezTo>
                      <a:pt x="178627" y="5645"/>
                      <a:pt x="164020" y="0"/>
                      <a:pt x="146171" y="0"/>
                    </a:cubicBezTo>
                    <a:cubicBezTo>
                      <a:pt x="97670" y="0"/>
                      <a:pt x="85077" y="12508"/>
                      <a:pt x="53038" y="33867"/>
                    </a:cubicBezTo>
                    <a:cubicBezTo>
                      <a:pt x="50216" y="45156"/>
                      <a:pt x="47993" y="56612"/>
                      <a:pt x="44571" y="67734"/>
                    </a:cubicBezTo>
                    <a:cubicBezTo>
                      <a:pt x="36697" y="93324"/>
                      <a:pt x="26526" y="118190"/>
                      <a:pt x="19171" y="143934"/>
                    </a:cubicBezTo>
                    <a:lnTo>
                      <a:pt x="2238" y="203200"/>
                    </a:lnTo>
                    <a:cubicBezTo>
                      <a:pt x="4868" y="247905"/>
                      <a:pt x="-14592" y="330304"/>
                      <a:pt x="27638" y="372534"/>
                    </a:cubicBezTo>
                    <a:cubicBezTo>
                      <a:pt x="34833" y="379729"/>
                      <a:pt x="44571" y="383823"/>
                      <a:pt x="53038" y="389467"/>
                    </a:cubicBezTo>
                    <a:cubicBezTo>
                      <a:pt x="64741" y="407022"/>
                      <a:pt x="76745" y="428626"/>
                      <a:pt x="95371" y="440267"/>
                    </a:cubicBezTo>
                    <a:cubicBezTo>
                      <a:pt x="108259" y="448322"/>
                      <a:pt x="123287" y="452394"/>
                      <a:pt x="137705" y="457200"/>
                    </a:cubicBezTo>
                    <a:cubicBezTo>
                      <a:pt x="177364" y="470420"/>
                      <a:pt x="201736" y="467558"/>
                      <a:pt x="247771" y="474134"/>
                    </a:cubicBezTo>
                    <a:cubicBezTo>
                      <a:pt x="262017" y="476169"/>
                      <a:pt x="275994" y="479778"/>
                      <a:pt x="290105" y="482600"/>
                    </a:cubicBezTo>
                    <a:cubicBezTo>
                      <a:pt x="295749" y="493889"/>
                      <a:pt x="298958" y="506771"/>
                      <a:pt x="307038" y="516467"/>
                    </a:cubicBezTo>
                    <a:cubicBezTo>
                      <a:pt x="322518" y="535043"/>
                      <a:pt x="366237" y="544667"/>
                      <a:pt x="383238" y="550334"/>
                    </a:cubicBezTo>
                    <a:cubicBezTo>
                      <a:pt x="422749" y="547512"/>
                      <a:pt x="462377" y="546014"/>
                      <a:pt x="501771" y="541867"/>
                    </a:cubicBezTo>
                    <a:cubicBezTo>
                      <a:pt x="516083" y="540360"/>
                      <a:pt x="531964" y="541126"/>
                      <a:pt x="544105" y="533400"/>
                    </a:cubicBezTo>
                    <a:cubicBezTo>
                      <a:pt x="669743" y="453449"/>
                      <a:pt x="546648" y="498684"/>
                      <a:pt x="620305" y="474134"/>
                    </a:cubicBezTo>
                    <a:cubicBezTo>
                      <a:pt x="625949" y="465667"/>
                      <a:pt x="628771" y="454378"/>
                      <a:pt x="637238" y="448734"/>
                    </a:cubicBezTo>
                    <a:cubicBezTo>
                      <a:pt x="646920" y="442279"/>
                      <a:pt x="663656" y="449206"/>
                      <a:pt x="671105" y="440267"/>
                    </a:cubicBezTo>
                    <a:cubicBezTo>
                      <a:pt x="680317" y="429212"/>
                      <a:pt x="676749" y="412045"/>
                      <a:pt x="679571" y="397934"/>
                    </a:cubicBezTo>
                    <a:cubicBezTo>
                      <a:pt x="673927" y="381001"/>
                      <a:pt x="669669" y="363540"/>
                      <a:pt x="662638" y="347134"/>
                    </a:cubicBezTo>
                    <a:cubicBezTo>
                      <a:pt x="646166" y="308700"/>
                      <a:pt x="633927" y="284924"/>
                      <a:pt x="611838" y="254000"/>
                    </a:cubicBezTo>
                    <a:cubicBezTo>
                      <a:pt x="603636" y="242517"/>
                      <a:pt x="597152" y="229317"/>
                      <a:pt x="586438" y="220134"/>
                    </a:cubicBezTo>
                    <a:cubicBezTo>
                      <a:pt x="576054" y="211233"/>
                      <a:pt x="519645" y="190030"/>
                      <a:pt x="510238" y="186267"/>
                    </a:cubicBezTo>
                    <a:cubicBezTo>
                      <a:pt x="498949" y="169334"/>
                      <a:pt x="488582" y="151748"/>
                      <a:pt x="476371" y="135467"/>
                    </a:cubicBezTo>
                    <a:cubicBezTo>
                      <a:pt x="467904" y="124178"/>
                      <a:pt x="460949" y="111578"/>
                      <a:pt x="450971" y="101600"/>
                    </a:cubicBezTo>
                    <a:cubicBezTo>
                      <a:pt x="440666" y="91295"/>
                      <a:pt x="415472" y="77730"/>
                      <a:pt x="400171" y="76200"/>
                    </a:cubicBezTo>
                    <a:cubicBezTo>
                      <a:pt x="352349" y="71418"/>
                      <a:pt x="304216" y="70556"/>
                      <a:pt x="256238" y="67734"/>
                    </a:cubicBezTo>
                    <a:cubicBezTo>
                      <a:pt x="220375" y="31871"/>
                      <a:pt x="215315" y="28223"/>
                      <a:pt x="196971" y="16934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98E44364-9123-89B3-F359-E535080CEB8C}"/>
                  </a:ext>
                </a:extLst>
              </p:cNvPr>
              <p:cNvSpPr/>
              <p:nvPr/>
            </p:nvSpPr>
            <p:spPr>
              <a:xfrm>
                <a:off x="10166152" y="1052221"/>
                <a:ext cx="607583" cy="364233"/>
              </a:xfrm>
              <a:custGeom>
                <a:avLst/>
                <a:gdLst>
                  <a:gd name="connsiteX0" fmla="*/ 8447 w 677313"/>
                  <a:gd name="connsiteY0" fmla="*/ 84667 h 406400"/>
                  <a:gd name="connsiteX1" fmla="*/ 25380 w 677313"/>
                  <a:gd name="connsiteY1" fmla="*/ 364067 h 406400"/>
                  <a:gd name="connsiteX2" fmla="*/ 84647 w 677313"/>
                  <a:gd name="connsiteY2" fmla="*/ 372534 h 406400"/>
                  <a:gd name="connsiteX3" fmla="*/ 194713 w 677313"/>
                  <a:gd name="connsiteY3" fmla="*/ 406400 h 406400"/>
                  <a:gd name="connsiteX4" fmla="*/ 304780 w 677313"/>
                  <a:gd name="connsiteY4" fmla="*/ 397934 h 406400"/>
                  <a:gd name="connsiteX5" fmla="*/ 313247 w 677313"/>
                  <a:gd name="connsiteY5" fmla="*/ 372534 h 406400"/>
                  <a:gd name="connsiteX6" fmla="*/ 380980 w 677313"/>
                  <a:gd name="connsiteY6" fmla="*/ 321734 h 406400"/>
                  <a:gd name="connsiteX7" fmla="*/ 457180 w 677313"/>
                  <a:gd name="connsiteY7" fmla="*/ 330200 h 406400"/>
                  <a:gd name="connsiteX8" fmla="*/ 491047 w 677313"/>
                  <a:gd name="connsiteY8" fmla="*/ 355600 h 406400"/>
                  <a:gd name="connsiteX9" fmla="*/ 584180 w 677313"/>
                  <a:gd name="connsiteY9" fmla="*/ 347134 h 406400"/>
                  <a:gd name="connsiteX10" fmla="*/ 677313 w 677313"/>
                  <a:gd name="connsiteY10" fmla="*/ 220134 h 406400"/>
                  <a:gd name="connsiteX11" fmla="*/ 457180 w 677313"/>
                  <a:gd name="connsiteY11" fmla="*/ 118534 h 406400"/>
                  <a:gd name="connsiteX12" fmla="*/ 423313 w 677313"/>
                  <a:gd name="connsiteY12" fmla="*/ 76200 h 406400"/>
                  <a:gd name="connsiteX13" fmla="*/ 406380 w 677313"/>
                  <a:gd name="connsiteY13" fmla="*/ 42334 h 406400"/>
                  <a:gd name="connsiteX14" fmla="*/ 380980 w 677313"/>
                  <a:gd name="connsiteY14" fmla="*/ 0 h 406400"/>
                  <a:gd name="connsiteX15" fmla="*/ 270913 w 677313"/>
                  <a:gd name="connsiteY15" fmla="*/ 67734 h 406400"/>
                  <a:gd name="connsiteX16" fmla="*/ 203180 w 677313"/>
                  <a:gd name="connsiteY16" fmla="*/ 93134 h 406400"/>
                  <a:gd name="connsiteX17" fmla="*/ 160847 w 677313"/>
                  <a:gd name="connsiteY17" fmla="*/ 84667 h 406400"/>
                  <a:gd name="connsiteX18" fmla="*/ 126980 w 677313"/>
                  <a:gd name="connsiteY18" fmla="*/ 50800 h 406400"/>
                  <a:gd name="connsiteX19" fmla="*/ 8447 w 677313"/>
                  <a:gd name="connsiteY19" fmla="*/ 84667 h 406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677313" h="406400">
                    <a:moveTo>
                      <a:pt x="8447" y="84667"/>
                    </a:moveTo>
                    <a:cubicBezTo>
                      <a:pt x="-8486" y="136878"/>
                      <a:pt x="1504" y="273869"/>
                      <a:pt x="25380" y="364067"/>
                    </a:cubicBezTo>
                    <a:cubicBezTo>
                      <a:pt x="30487" y="383359"/>
                      <a:pt x="65573" y="366665"/>
                      <a:pt x="84647" y="372534"/>
                    </a:cubicBezTo>
                    <a:cubicBezTo>
                      <a:pt x="233380" y="418298"/>
                      <a:pt x="32290" y="383198"/>
                      <a:pt x="194713" y="406400"/>
                    </a:cubicBezTo>
                    <a:cubicBezTo>
                      <a:pt x="231402" y="403578"/>
                      <a:pt x="269398" y="408043"/>
                      <a:pt x="304780" y="397934"/>
                    </a:cubicBezTo>
                    <a:cubicBezTo>
                      <a:pt x="313361" y="395482"/>
                      <a:pt x="308819" y="380283"/>
                      <a:pt x="313247" y="372534"/>
                    </a:cubicBezTo>
                    <a:cubicBezTo>
                      <a:pt x="337112" y="330770"/>
                      <a:pt x="337019" y="339318"/>
                      <a:pt x="380980" y="321734"/>
                    </a:cubicBezTo>
                    <a:cubicBezTo>
                      <a:pt x="406380" y="324556"/>
                      <a:pt x="432754" y="322684"/>
                      <a:pt x="457180" y="330200"/>
                    </a:cubicBezTo>
                    <a:cubicBezTo>
                      <a:pt x="470667" y="334350"/>
                      <a:pt x="477060" y="353735"/>
                      <a:pt x="491047" y="355600"/>
                    </a:cubicBezTo>
                    <a:cubicBezTo>
                      <a:pt x="521946" y="359720"/>
                      <a:pt x="553136" y="349956"/>
                      <a:pt x="584180" y="347134"/>
                    </a:cubicBezTo>
                    <a:cubicBezTo>
                      <a:pt x="673001" y="258313"/>
                      <a:pt x="649021" y="305012"/>
                      <a:pt x="677313" y="220134"/>
                    </a:cubicBezTo>
                    <a:cubicBezTo>
                      <a:pt x="627511" y="54125"/>
                      <a:pt x="693828" y="179887"/>
                      <a:pt x="457180" y="118534"/>
                    </a:cubicBezTo>
                    <a:cubicBezTo>
                      <a:pt x="439687" y="113999"/>
                      <a:pt x="433337" y="91236"/>
                      <a:pt x="423313" y="76200"/>
                    </a:cubicBezTo>
                    <a:cubicBezTo>
                      <a:pt x="416312" y="65699"/>
                      <a:pt x="412509" y="53367"/>
                      <a:pt x="406380" y="42334"/>
                    </a:cubicBezTo>
                    <a:cubicBezTo>
                      <a:pt x="398388" y="27948"/>
                      <a:pt x="389447" y="14111"/>
                      <a:pt x="380980" y="0"/>
                    </a:cubicBezTo>
                    <a:cubicBezTo>
                      <a:pt x="257325" y="41220"/>
                      <a:pt x="413953" y="-18090"/>
                      <a:pt x="270913" y="67734"/>
                    </a:cubicBezTo>
                    <a:cubicBezTo>
                      <a:pt x="250236" y="80140"/>
                      <a:pt x="225758" y="84667"/>
                      <a:pt x="203180" y="93134"/>
                    </a:cubicBezTo>
                    <a:cubicBezTo>
                      <a:pt x="189069" y="90312"/>
                      <a:pt x="173426" y="91656"/>
                      <a:pt x="160847" y="84667"/>
                    </a:cubicBezTo>
                    <a:cubicBezTo>
                      <a:pt x="146891" y="76914"/>
                      <a:pt x="141881" y="56531"/>
                      <a:pt x="126980" y="50800"/>
                    </a:cubicBezTo>
                    <a:cubicBezTo>
                      <a:pt x="57664" y="24140"/>
                      <a:pt x="25380" y="32456"/>
                      <a:pt x="8447" y="84667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1AF181BC-2628-CD08-6FFF-987BD30D240A}"/>
                  </a:ext>
                </a:extLst>
              </p:cNvPr>
              <p:cNvSpPr/>
              <p:nvPr/>
            </p:nvSpPr>
            <p:spPr>
              <a:xfrm>
                <a:off x="8665400" y="120432"/>
                <a:ext cx="776097" cy="561471"/>
              </a:xfrm>
              <a:custGeom>
                <a:avLst/>
                <a:gdLst>
                  <a:gd name="connsiteX0" fmla="*/ 37264 w 865167"/>
                  <a:gd name="connsiteY0" fmla="*/ 617838 h 626471"/>
                  <a:gd name="connsiteX1" fmla="*/ 284399 w 865167"/>
                  <a:gd name="connsiteY1" fmla="*/ 420130 h 626471"/>
                  <a:gd name="connsiteX2" fmla="*/ 333826 w 865167"/>
                  <a:gd name="connsiteY2" fmla="*/ 407773 h 626471"/>
                  <a:gd name="connsiteX3" fmla="*/ 519178 w 865167"/>
                  <a:gd name="connsiteY3" fmla="*/ 383060 h 626471"/>
                  <a:gd name="connsiteX4" fmla="*/ 679815 w 865167"/>
                  <a:gd name="connsiteY4" fmla="*/ 222422 h 626471"/>
                  <a:gd name="connsiteX5" fmla="*/ 679815 w 865167"/>
                  <a:gd name="connsiteY5" fmla="*/ 222422 h 626471"/>
                  <a:gd name="connsiteX6" fmla="*/ 865167 w 865167"/>
                  <a:gd name="connsiteY6" fmla="*/ 135925 h 626471"/>
                  <a:gd name="connsiteX7" fmla="*/ 803383 w 865167"/>
                  <a:gd name="connsiteY7" fmla="*/ 74141 h 626471"/>
                  <a:gd name="connsiteX8" fmla="*/ 692172 w 865167"/>
                  <a:gd name="connsiteY8" fmla="*/ 37071 h 626471"/>
                  <a:gd name="connsiteX9" fmla="*/ 296756 w 865167"/>
                  <a:gd name="connsiteY9" fmla="*/ 0 h 626471"/>
                  <a:gd name="connsiteX10" fmla="*/ 86691 w 865167"/>
                  <a:gd name="connsiteY10" fmla="*/ 12357 h 626471"/>
                  <a:gd name="connsiteX11" fmla="*/ 49621 w 865167"/>
                  <a:gd name="connsiteY11" fmla="*/ 24714 h 626471"/>
                  <a:gd name="connsiteX12" fmla="*/ 37264 w 865167"/>
                  <a:gd name="connsiteY12" fmla="*/ 86498 h 626471"/>
                  <a:gd name="connsiteX13" fmla="*/ 61978 w 865167"/>
                  <a:gd name="connsiteY13" fmla="*/ 284206 h 626471"/>
                  <a:gd name="connsiteX14" fmla="*/ 49621 w 865167"/>
                  <a:gd name="connsiteY14" fmla="*/ 432487 h 626471"/>
                  <a:gd name="connsiteX15" fmla="*/ 37264 w 865167"/>
                  <a:gd name="connsiteY15" fmla="*/ 469557 h 626471"/>
                  <a:gd name="connsiteX16" fmla="*/ 24907 w 865167"/>
                  <a:gd name="connsiteY16" fmla="*/ 543698 h 626471"/>
                  <a:gd name="connsiteX17" fmla="*/ 37264 w 865167"/>
                  <a:gd name="connsiteY17" fmla="*/ 593125 h 626471"/>
                  <a:gd name="connsiteX18" fmla="*/ 37264 w 865167"/>
                  <a:gd name="connsiteY18" fmla="*/ 617838 h 6264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865167" h="626471">
                    <a:moveTo>
                      <a:pt x="37264" y="617838"/>
                    </a:moveTo>
                    <a:cubicBezTo>
                      <a:pt x="78453" y="589005"/>
                      <a:pt x="136409" y="510569"/>
                      <a:pt x="284399" y="420130"/>
                    </a:cubicBezTo>
                    <a:cubicBezTo>
                      <a:pt x="298890" y="411274"/>
                      <a:pt x="317051" y="410422"/>
                      <a:pt x="333826" y="407773"/>
                    </a:cubicBezTo>
                    <a:cubicBezTo>
                      <a:pt x="395394" y="398052"/>
                      <a:pt x="457394" y="391298"/>
                      <a:pt x="519178" y="383060"/>
                    </a:cubicBezTo>
                    <a:cubicBezTo>
                      <a:pt x="686023" y="307221"/>
                      <a:pt x="643031" y="369559"/>
                      <a:pt x="679815" y="222422"/>
                    </a:cubicBezTo>
                    <a:lnTo>
                      <a:pt x="679815" y="222422"/>
                    </a:lnTo>
                    <a:cubicBezTo>
                      <a:pt x="761439" y="168008"/>
                      <a:pt x="703177" y="203421"/>
                      <a:pt x="865167" y="135925"/>
                    </a:cubicBezTo>
                    <a:cubicBezTo>
                      <a:pt x="848890" y="87095"/>
                      <a:pt x="861766" y="96596"/>
                      <a:pt x="803383" y="74141"/>
                    </a:cubicBezTo>
                    <a:cubicBezTo>
                      <a:pt x="766912" y="60114"/>
                      <a:pt x="729242" y="49428"/>
                      <a:pt x="692172" y="37071"/>
                    </a:cubicBezTo>
                    <a:cubicBezTo>
                      <a:pt x="541509" y="-13150"/>
                      <a:pt x="668143" y="25613"/>
                      <a:pt x="296756" y="0"/>
                    </a:cubicBezTo>
                    <a:cubicBezTo>
                      <a:pt x="226734" y="4119"/>
                      <a:pt x="156486" y="5377"/>
                      <a:pt x="86691" y="12357"/>
                    </a:cubicBezTo>
                    <a:cubicBezTo>
                      <a:pt x="73731" y="13653"/>
                      <a:pt x="56846" y="13876"/>
                      <a:pt x="49621" y="24714"/>
                    </a:cubicBezTo>
                    <a:cubicBezTo>
                      <a:pt x="37971" y="42189"/>
                      <a:pt x="41383" y="65903"/>
                      <a:pt x="37264" y="86498"/>
                    </a:cubicBezTo>
                    <a:cubicBezTo>
                      <a:pt x="42735" y="124796"/>
                      <a:pt x="61978" y="253059"/>
                      <a:pt x="61978" y="284206"/>
                    </a:cubicBezTo>
                    <a:cubicBezTo>
                      <a:pt x="61978" y="333804"/>
                      <a:pt x="56176" y="383324"/>
                      <a:pt x="49621" y="432487"/>
                    </a:cubicBezTo>
                    <a:cubicBezTo>
                      <a:pt x="47900" y="445398"/>
                      <a:pt x="41383" y="457200"/>
                      <a:pt x="37264" y="469557"/>
                    </a:cubicBezTo>
                    <a:cubicBezTo>
                      <a:pt x="33145" y="494271"/>
                      <a:pt x="32830" y="519929"/>
                      <a:pt x="24907" y="543698"/>
                    </a:cubicBezTo>
                    <a:cubicBezTo>
                      <a:pt x="9205" y="590804"/>
                      <a:pt x="-28135" y="576775"/>
                      <a:pt x="37264" y="593125"/>
                    </a:cubicBezTo>
                    <a:cubicBezTo>
                      <a:pt x="41260" y="594124"/>
                      <a:pt x="-3925" y="646671"/>
                      <a:pt x="37264" y="617838"/>
                    </a:cubicBezTo>
                    <a:close/>
                  </a:path>
                </a:pathLst>
              </a:cu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42" name="Oval 141">
                <a:extLst>
                  <a:ext uri="{FF2B5EF4-FFF2-40B4-BE49-F238E27FC236}">
                    <a16:creationId xmlns:a16="http://schemas.microsoft.com/office/drawing/2014/main" id="{7F90A5AC-76F2-2FED-23A7-CEDC89D2AEAC}"/>
                  </a:ext>
                </a:extLst>
              </p:cNvPr>
              <p:cNvSpPr/>
              <p:nvPr/>
            </p:nvSpPr>
            <p:spPr>
              <a:xfrm>
                <a:off x="10236321" y="1611235"/>
                <a:ext cx="130510" cy="249319"/>
              </a:xfrm>
              <a:prstGeom prst="ellips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44" name="Oval 143">
                <a:extLst>
                  <a:ext uri="{FF2B5EF4-FFF2-40B4-BE49-F238E27FC236}">
                    <a16:creationId xmlns:a16="http://schemas.microsoft.com/office/drawing/2014/main" id="{E6E585CB-26D2-0588-31A5-077089FA61A2}"/>
                  </a:ext>
                </a:extLst>
              </p:cNvPr>
              <p:cNvSpPr/>
              <p:nvPr/>
            </p:nvSpPr>
            <p:spPr>
              <a:xfrm>
                <a:off x="10822022" y="1170242"/>
                <a:ext cx="253455" cy="216496"/>
              </a:xfrm>
              <a:prstGeom prst="ellips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45" name="Oval 144">
                <a:extLst>
                  <a:ext uri="{FF2B5EF4-FFF2-40B4-BE49-F238E27FC236}">
                    <a16:creationId xmlns:a16="http://schemas.microsoft.com/office/drawing/2014/main" id="{23D19F46-735C-DCB8-4C2A-4F5814545395}"/>
                  </a:ext>
                </a:extLst>
              </p:cNvPr>
              <p:cNvSpPr/>
              <p:nvPr/>
            </p:nvSpPr>
            <p:spPr>
              <a:xfrm>
                <a:off x="10325322" y="2556731"/>
                <a:ext cx="253455" cy="216496"/>
              </a:xfrm>
              <a:prstGeom prst="ellips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46" name="Oval 145">
                <a:extLst>
                  <a:ext uri="{FF2B5EF4-FFF2-40B4-BE49-F238E27FC236}">
                    <a16:creationId xmlns:a16="http://schemas.microsoft.com/office/drawing/2014/main" id="{F2197BEA-1486-E374-EEE0-472B5FD4424C}"/>
                  </a:ext>
                </a:extLst>
              </p:cNvPr>
              <p:cNvSpPr/>
              <p:nvPr/>
            </p:nvSpPr>
            <p:spPr>
              <a:xfrm>
                <a:off x="11123701" y="2486396"/>
                <a:ext cx="253455" cy="216496"/>
              </a:xfrm>
              <a:prstGeom prst="ellips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47" name="Oval 146">
                <a:extLst>
                  <a:ext uri="{FF2B5EF4-FFF2-40B4-BE49-F238E27FC236}">
                    <a16:creationId xmlns:a16="http://schemas.microsoft.com/office/drawing/2014/main" id="{2C6DDA02-F218-1892-65AA-A0385DC8A954}"/>
                  </a:ext>
                </a:extLst>
              </p:cNvPr>
              <p:cNvSpPr/>
              <p:nvPr/>
            </p:nvSpPr>
            <p:spPr>
              <a:xfrm>
                <a:off x="11102493" y="2649070"/>
                <a:ext cx="253455" cy="216496"/>
              </a:xfrm>
              <a:prstGeom prst="ellips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48" name="Oval 147">
                <a:extLst>
                  <a:ext uri="{FF2B5EF4-FFF2-40B4-BE49-F238E27FC236}">
                    <a16:creationId xmlns:a16="http://schemas.microsoft.com/office/drawing/2014/main" id="{C2033AE5-584E-E568-3599-EB542FE6A1AE}"/>
                  </a:ext>
                </a:extLst>
              </p:cNvPr>
              <p:cNvSpPr/>
              <p:nvPr/>
            </p:nvSpPr>
            <p:spPr>
              <a:xfrm>
                <a:off x="9213041" y="2330205"/>
                <a:ext cx="253455" cy="216496"/>
              </a:xfrm>
              <a:prstGeom prst="ellips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49" name="Freeform: Shape 148">
                <a:extLst>
                  <a:ext uri="{FF2B5EF4-FFF2-40B4-BE49-F238E27FC236}">
                    <a16:creationId xmlns:a16="http://schemas.microsoft.com/office/drawing/2014/main" id="{20D2913A-2BCB-DDCF-F916-A98A7D623FE9}"/>
                  </a:ext>
                </a:extLst>
              </p:cNvPr>
              <p:cNvSpPr/>
              <p:nvPr/>
            </p:nvSpPr>
            <p:spPr>
              <a:xfrm>
                <a:off x="10586931" y="2491579"/>
                <a:ext cx="399212" cy="389686"/>
              </a:xfrm>
              <a:custGeom>
                <a:avLst/>
                <a:gdLst>
                  <a:gd name="connsiteX0" fmla="*/ 218961 w 399212"/>
                  <a:gd name="connsiteY0" fmla="*/ 1247 h 389686"/>
                  <a:gd name="connsiteX1" fmla="*/ 178501 w 399212"/>
                  <a:gd name="connsiteY1" fmla="*/ 17431 h 389686"/>
                  <a:gd name="connsiteX2" fmla="*/ 24753 w 399212"/>
                  <a:gd name="connsiteY2" fmla="*/ 171180 h 389686"/>
                  <a:gd name="connsiteX3" fmla="*/ 476 w 399212"/>
                  <a:gd name="connsiteY3" fmla="*/ 252100 h 389686"/>
                  <a:gd name="connsiteX4" fmla="*/ 186593 w 399212"/>
                  <a:gd name="connsiteY4" fmla="*/ 381573 h 389686"/>
                  <a:gd name="connsiteX5" fmla="*/ 372710 w 399212"/>
                  <a:gd name="connsiteY5" fmla="*/ 284468 h 389686"/>
                  <a:gd name="connsiteX6" fmla="*/ 332250 w 399212"/>
                  <a:gd name="connsiteY6" fmla="*/ 244008 h 389686"/>
                  <a:gd name="connsiteX7" fmla="*/ 324158 w 399212"/>
                  <a:gd name="connsiteY7" fmla="*/ 219732 h 389686"/>
                  <a:gd name="connsiteX8" fmla="*/ 332250 w 399212"/>
                  <a:gd name="connsiteY8" fmla="*/ 179272 h 389686"/>
                  <a:gd name="connsiteX9" fmla="*/ 307974 w 399212"/>
                  <a:gd name="connsiteY9" fmla="*/ 163088 h 389686"/>
                  <a:gd name="connsiteX10" fmla="*/ 291790 w 399212"/>
                  <a:gd name="connsiteY10" fmla="*/ 138812 h 389686"/>
                  <a:gd name="connsiteX11" fmla="*/ 259422 w 399212"/>
                  <a:gd name="connsiteY11" fmla="*/ 106443 h 389686"/>
                  <a:gd name="connsiteX12" fmla="*/ 227053 w 399212"/>
                  <a:gd name="connsiteY12" fmla="*/ 49799 h 389686"/>
                  <a:gd name="connsiteX13" fmla="*/ 218961 w 399212"/>
                  <a:gd name="connsiteY13" fmla="*/ 1247 h 3896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99212" h="389686">
                    <a:moveTo>
                      <a:pt x="218961" y="1247"/>
                    </a:moveTo>
                    <a:cubicBezTo>
                      <a:pt x="210869" y="-4148"/>
                      <a:pt x="190471" y="9202"/>
                      <a:pt x="178501" y="17431"/>
                    </a:cubicBezTo>
                    <a:cubicBezTo>
                      <a:pt x="89644" y="78520"/>
                      <a:pt x="89208" y="90610"/>
                      <a:pt x="24753" y="171180"/>
                    </a:cubicBezTo>
                    <a:cubicBezTo>
                      <a:pt x="16661" y="198153"/>
                      <a:pt x="-3329" y="224197"/>
                      <a:pt x="476" y="252100"/>
                    </a:cubicBezTo>
                    <a:cubicBezTo>
                      <a:pt x="17785" y="379030"/>
                      <a:pt x="81895" y="356938"/>
                      <a:pt x="186593" y="381573"/>
                    </a:cubicBezTo>
                    <a:cubicBezTo>
                      <a:pt x="347969" y="375366"/>
                      <a:pt x="450399" y="439847"/>
                      <a:pt x="372710" y="284468"/>
                    </a:cubicBezTo>
                    <a:cubicBezTo>
                      <a:pt x="364180" y="267409"/>
                      <a:pt x="345737" y="257495"/>
                      <a:pt x="332250" y="244008"/>
                    </a:cubicBezTo>
                    <a:cubicBezTo>
                      <a:pt x="329553" y="235916"/>
                      <a:pt x="324158" y="228262"/>
                      <a:pt x="324158" y="219732"/>
                    </a:cubicBezTo>
                    <a:cubicBezTo>
                      <a:pt x="324158" y="205978"/>
                      <a:pt x="336028" y="192497"/>
                      <a:pt x="332250" y="179272"/>
                    </a:cubicBezTo>
                    <a:cubicBezTo>
                      <a:pt x="329578" y="169921"/>
                      <a:pt x="316066" y="168483"/>
                      <a:pt x="307974" y="163088"/>
                    </a:cubicBezTo>
                    <a:cubicBezTo>
                      <a:pt x="302579" y="154996"/>
                      <a:pt x="298119" y="146196"/>
                      <a:pt x="291790" y="138812"/>
                    </a:cubicBezTo>
                    <a:cubicBezTo>
                      <a:pt x="281860" y="127227"/>
                      <a:pt x="267509" y="119382"/>
                      <a:pt x="259422" y="106443"/>
                    </a:cubicBezTo>
                    <a:cubicBezTo>
                      <a:pt x="227057" y="54658"/>
                      <a:pt x="281315" y="90494"/>
                      <a:pt x="227053" y="49799"/>
                    </a:cubicBezTo>
                    <a:cubicBezTo>
                      <a:pt x="224895" y="48181"/>
                      <a:pt x="227053" y="6642"/>
                      <a:pt x="218961" y="1247"/>
                    </a:cubicBez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50" name="Freeform: Shape 149">
                <a:extLst>
                  <a:ext uri="{FF2B5EF4-FFF2-40B4-BE49-F238E27FC236}">
                    <a16:creationId xmlns:a16="http://schemas.microsoft.com/office/drawing/2014/main" id="{8D505348-4EF5-DC37-5BDD-5C18B9BDB99E}"/>
                  </a:ext>
                </a:extLst>
              </p:cNvPr>
              <p:cNvSpPr/>
              <p:nvPr/>
            </p:nvSpPr>
            <p:spPr>
              <a:xfrm>
                <a:off x="11083236" y="1412495"/>
                <a:ext cx="235745" cy="116360"/>
              </a:xfrm>
              <a:custGeom>
                <a:avLst/>
                <a:gdLst>
                  <a:gd name="connsiteX0" fmla="*/ 64913 w 235745"/>
                  <a:gd name="connsiteY0" fmla="*/ 3071 h 116360"/>
                  <a:gd name="connsiteX1" fmla="*/ 16361 w 235745"/>
                  <a:gd name="connsiteY1" fmla="*/ 19255 h 116360"/>
                  <a:gd name="connsiteX2" fmla="*/ 16361 w 235745"/>
                  <a:gd name="connsiteY2" fmla="*/ 116360 h 116360"/>
                  <a:gd name="connsiteX3" fmla="*/ 186294 w 235745"/>
                  <a:gd name="connsiteY3" fmla="*/ 108268 h 116360"/>
                  <a:gd name="connsiteX4" fmla="*/ 210570 w 235745"/>
                  <a:gd name="connsiteY4" fmla="*/ 100176 h 116360"/>
                  <a:gd name="connsiteX5" fmla="*/ 226754 w 235745"/>
                  <a:gd name="connsiteY5" fmla="*/ 75900 h 116360"/>
                  <a:gd name="connsiteX6" fmla="*/ 234846 w 235745"/>
                  <a:gd name="connsiteY6" fmla="*/ 35439 h 116360"/>
                  <a:gd name="connsiteX7" fmla="*/ 186294 w 235745"/>
                  <a:gd name="connsiteY7" fmla="*/ 11163 h 116360"/>
                  <a:gd name="connsiteX8" fmla="*/ 64913 w 235745"/>
                  <a:gd name="connsiteY8" fmla="*/ 3071 h 1163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35745" h="116360">
                    <a:moveTo>
                      <a:pt x="64913" y="3071"/>
                    </a:moveTo>
                    <a:cubicBezTo>
                      <a:pt x="36591" y="4420"/>
                      <a:pt x="29199" y="8021"/>
                      <a:pt x="16361" y="19255"/>
                    </a:cubicBezTo>
                    <a:cubicBezTo>
                      <a:pt x="-15836" y="47428"/>
                      <a:pt x="7975" y="87008"/>
                      <a:pt x="16361" y="116360"/>
                    </a:cubicBezTo>
                    <a:cubicBezTo>
                      <a:pt x="73005" y="113663"/>
                      <a:pt x="129781" y="112977"/>
                      <a:pt x="186294" y="108268"/>
                    </a:cubicBezTo>
                    <a:cubicBezTo>
                      <a:pt x="194794" y="107560"/>
                      <a:pt x="203909" y="105504"/>
                      <a:pt x="210570" y="100176"/>
                    </a:cubicBezTo>
                    <a:cubicBezTo>
                      <a:pt x="218164" y="94101"/>
                      <a:pt x="221359" y="83992"/>
                      <a:pt x="226754" y="75900"/>
                    </a:cubicBezTo>
                    <a:cubicBezTo>
                      <a:pt x="229451" y="62413"/>
                      <a:pt x="238624" y="48664"/>
                      <a:pt x="234846" y="35439"/>
                    </a:cubicBezTo>
                    <a:cubicBezTo>
                      <a:pt x="231911" y="25165"/>
                      <a:pt x="194855" y="12997"/>
                      <a:pt x="186294" y="11163"/>
                    </a:cubicBezTo>
                    <a:cubicBezTo>
                      <a:pt x="104013" y="-6469"/>
                      <a:pt x="93235" y="1722"/>
                      <a:pt x="64913" y="3071"/>
                    </a:cubicBez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52" name="Freeform: Shape 151">
                <a:extLst>
                  <a:ext uri="{FF2B5EF4-FFF2-40B4-BE49-F238E27FC236}">
                    <a16:creationId xmlns:a16="http://schemas.microsoft.com/office/drawing/2014/main" id="{EA6F8668-DD02-A7F8-5362-82147A9FB063}"/>
                  </a:ext>
                </a:extLst>
              </p:cNvPr>
              <p:cNvSpPr/>
              <p:nvPr/>
            </p:nvSpPr>
            <p:spPr>
              <a:xfrm>
                <a:off x="10184746" y="638955"/>
                <a:ext cx="197913" cy="218485"/>
              </a:xfrm>
              <a:custGeom>
                <a:avLst/>
                <a:gdLst>
                  <a:gd name="connsiteX0" fmla="*/ 157369 w 197913"/>
                  <a:gd name="connsiteY0" fmla="*/ 0 h 218485"/>
                  <a:gd name="connsiteX1" fmla="*/ 27896 w 197913"/>
                  <a:gd name="connsiteY1" fmla="*/ 32368 h 218485"/>
                  <a:gd name="connsiteX2" fmla="*/ 3620 w 197913"/>
                  <a:gd name="connsiteY2" fmla="*/ 56644 h 218485"/>
                  <a:gd name="connsiteX3" fmla="*/ 44080 w 197913"/>
                  <a:gd name="connsiteY3" fmla="*/ 178024 h 218485"/>
                  <a:gd name="connsiteX4" fmla="*/ 68356 w 197913"/>
                  <a:gd name="connsiteY4" fmla="*/ 202300 h 218485"/>
                  <a:gd name="connsiteX5" fmla="*/ 149277 w 197913"/>
                  <a:gd name="connsiteY5" fmla="*/ 218485 h 218485"/>
                  <a:gd name="connsiteX6" fmla="*/ 197829 w 197913"/>
                  <a:gd name="connsiteY6" fmla="*/ 137564 h 218485"/>
                  <a:gd name="connsiteX7" fmla="*/ 173553 w 197913"/>
                  <a:gd name="connsiteY7" fmla="*/ 80920 h 218485"/>
                  <a:gd name="connsiteX8" fmla="*/ 157369 w 197913"/>
                  <a:gd name="connsiteY8" fmla="*/ 0 h 218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7913" h="218485">
                    <a:moveTo>
                      <a:pt x="157369" y="0"/>
                    </a:moveTo>
                    <a:cubicBezTo>
                      <a:pt x="114211" y="10789"/>
                      <a:pt x="69639" y="16989"/>
                      <a:pt x="27896" y="32368"/>
                    </a:cubicBezTo>
                    <a:cubicBezTo>
                      <a:pt x="17158" y="36324"/>
                      <a:pt x="4334" y="45222"/>
                      <a:pt x="3620" y="56644"/>
                    </a:cubicBezTo>
                    <a:cubicBezTo>
                      <a:pt x="-4269" y="182867"/>
                      <a:pt x="-2711" y="139031"/>
                      <a:pt x="44080" y="178024"/>
                    </a:cubicBezTo>
                    <a:cubicBezTo>
                      <a:pt x="52871" y="185350"/>
                      <a:pt x="57675" y="198192"/>
                      <a:pt x="68356" y="202300"/>
                    </a:cubicBezTo>
                    <a:cubicBezTo>
                      <a:pt x="94030" y="212175"/>
                      <a:pt x="149277" y="218485"/>
                      <a:pt x="149277" y="218485"/>
                    </a:cubicBezTo>
                    <a:cubicBezTo>
                      <a:pt x="161313" y="203439"/>
                      <a:pt x="199961" y="163147"/>
                      <a:pt x="197829" y="137564"/>
                    </a:cubicBezTo>
                    <a:cubicBezTo>
                      <a:pt x="196123" y="117093"/>
                      <a:pt x="181645" y="99801"/>
                      <a:pt x="173553" y="80920"/>
                    </a:cubicBezTo>
                    <a:lnTo>
                      <a:pt x="157369" y="0"/>
                    </a:ln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53" name="Freeform: Shape 152">
                <a:extLst>
                  <a:ext uri="{FF2B5EF4-FFF2-40B4-BE49-F238E27FC236}">
                    <a16:creationId xmlns:a16="http://schemas.microsoft.com/office/drawing/2014/main" id="{2C2FCA56-5111-92AF-DACB-226FC5676BBE}"/>
                  </a:ext>
                </a:extLst>
              </p:cNvPr>
              <p:cNvSpPr/>
              <p:nvPr/>
            </p:nvSpPr>
            <p:spPr>
              <a:xfrm rot="1065740">
                <a:off x="9681000" y="2677630"/>
                <a:ext cx="523937" cy="178306"/>
              </a:xfrm>
              <a:custGeom>
                <a:avLst/>
                <a:gdLst>
                  <a:gd name="connsiteX0" fmla="*/ 1453 w 523937"/>
                  <a:gd name="connsiteY0" fmla="*/ 97385 h 178306"/>
                  <a:gd name="connsiteX1" fmla="*/ 41913 w 523937"/>
                  <a:gd name="connsiteY1" fmla="*/ 56925 h 178306"/>
                  <a:gd name="connsiteX2" fmla="*/ 74281 w 523937"/>
                  <a:gd name="connsiteY2" fmla="*/ 48833 h 178306"/>
                  <a:gd name="connsiteX3" fmla="*/ 357502 w 523937"/>
                  <a:gd name="connsiteY3" fmla="*/ 32649 h 178306"/>
                  <a:gd name="connsiteX4" fmla="*/ 486975 w 523937"/>
                  <a:gd name="connsiteY4" fmla="*/ 8373 h 178306"/>
                  <a:gd name="connsiteX5" fmla="*/ 519343 w 523937"/>
                  <a:gd name="connsiteY5" fmla="*/ 65017 h 178306"/>
                  <a:gd name="connsiteX6" fmla="*/ 446515 w 523937"/>
                  <a:gd name="connsiteY6" fmla="*/ 73109 h 178306"/>
                  <a:gd name="connsiteX7" fmla="*/ 406055 w 523937"/>
                  <a:gd name="connsiteY7" fmla="*/ 81201 h 178306"/>
                  <a:gd name="connsiteX8" fmla="*/ 341318 w 523937"/>
                  <a:gd name="connsiteY8" fmla="*/ 105477 h 178306"/>
                  <a:gd name="connsiteX9" fmla="*/ 228030 w 523937"/>
                  <a:gd name="connsiteY9" fmla="*/ 121661 h 178306"/>
                  <a:gd name="connsiteX10" fmla="*/ 122833 w 523937"/>
                  <a:gd name="connsiteY10" fmla="*/ 178306 h 178306"/>
                  <a:gd name="connsiteX11" fmla="*/ 9545 w 523937"/>
                  <a:gd name="connsiteY11" fmla="*/ 145938 h 178306"/>
                  <a:gd name="connsiteX12" fmla="*/ 1453 w 523937"/>
                  <a:gd name="connsiteY12" fmla="*/ 97385 h 1783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3937" h="178306">
                    <a:moveTo>
                      <a:pt x="1453" y="97385"/>
                    </a:moveTo>
                    <a:cubicBezTo>
                      <a:pt x="6848" y="82550"/>
                      <a:pt x="26043" y="67505"/>
                      <a:pt x="41913" y="56925"/>
                    </a:cubicBezTo>
                    <a:cubicBezTo>
                      <a:pt x="51167" y="50756"/>
                      <a:pt x="63289" y="50524"/>
                      <a:pt x="74281" y="48833"/>
                    </a:cubicBezTo>
                    <a:cubicBezTo>
                      <a:pt x="164054" y="35022"/>
                      <a:pt x="274439" y="35844"/>
                      <a:pt x="357502" y="32649"/>
                    </a:cubicBezTo>
                    <a:cubicBezTo>
                      <a:pt x="441690" y="-9444"/>
                      <a:pt x="398299" y="-2711"/>
                      <a:pt x="486975" y="8373"/>
                    </a:cubicBezTo>
                    <a:cubicBezTo>
                      <a:pt x="487288" y="8686"/>
                      <a:pt x="539406" y="52478"/>
                      <a:pt x="519343" y="65017"/>
                    </a:cubicBezTo>
                    <a:cubicBezTo>
                      <a:pt x="498630" y="77962"/>
                      <a:pt x="470695" y="69655"/>
                      <a:pt x="446515" y="73109"/>
                    </a:cubicBezTo>
                    <a:cubicBezTo>
                      <a:pt x="432899" y="75054"/>
                      <a:pt x="419229" y="77249"/>
                      <a:pt x="406055" y="81201"/>
                    </a:cubicBezTo>
                    <a:cubicBezTo>
                      <a:pt x="368935" y="92337"/>
                      <a:pt x="372762" y="97616"/>
                      <a:pt x="341318" y="105477"/>
                    </a:cubicBezTo>
                    <a:cubicBezTo>
                      <a:pt x="300095" y="115783"/>
                      <a:pt x="273348" y="116626"/>
                      <a:pt x="228030" y="121661"/>
                    </a:cubicBezTo>
                    <a:cubicBezTo>
                      <a:pt x="138411" y="166472"/>
                      <a:pt x="172203" y="145394"/>
                      <a:pt x="122833" y="178306"/>
                    </a:cubicBezTo>
                    <a:cubicBezTo>
                      <a:pt x="812" y="168138"/>
                      <a:pt x="48305" y="197619"/>
                      <a:pt x="9545" y="145938"/>
                    </a:cubicBezTo>
                    <a:cubicBezTo>
                      <a:pt x="7256" y="142886"/>
                      <a:pt x="-3942" y="112220"/>
                      <a:pt x="1453" y="97385"/>
                    </a:cubicBez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58" name="Freeform: Shape 157">
                <a:extLst>
                  <a:ext uri="{FF2B5EF4-FFF2-40B4-BE49-F238E27FC236}">
                    <a16:creationId xmlns:a16="http://schemas.microsoft.com/office/drawing/2014/main" id="{A2B679D0-7937-0AF7-7390-BE1AC4DE55EB}"/>
                  </a:ext>
                </a:extLst>
              </p:cNvPr>
              <p:cNvSpPr/>
              <p:nvPr/>
            </p:nvSpPr>
            <p:spPr>
              <a:xfrm>
                <a:off x="11086802" y="1947430"/>
                <a:ext cx="317305" cy="577824"/>
              </a:xfrm>
              <a:custGeom>
                <a:avLst/>
                <a:gdLst>
                  <a:gd name="connsiteX0" fmla="*/ 218961 w 399212"/>
                  <a:gd name="connsiteY0" fmla="*/ 1247 h 389686"/>
                  <a:gd name="connsiteX1" fmla="*/ 178501 w 399212"/>
                  <a:gd name="connsiteY1" fmla="*/ 17431 h 389686"/>
                  <a:gd name="connsiteX2" fmla="*/ 24753 w 399212"/>
                  <a:gd name="connsiteY2" fmla="*/ 171180 h 389686"/>
                  <a:gd name="connsiteX3" fmla="*/ 476 w 399212"/>
                  <a:gd name="connsiteY3" fmla="*/ 252100 h 389686"/>
                  <a:gd name="connsiteX4" fmla="*/ 186593 w 399212"/>
                  <a:gd name="connsiteY4" fmla="*/ 381573 h 389686"/>
                  <a:gd name="connsiteX5" fmla="*/ 372710 w 399212"/>
                  <a:gd name="connsiteY5" fmla="*/ 284468 h 389686"/>
                  <a:gd name="connsiteX6" fmla="*/ 332250 w 399212"/>
                  <a:gd name="connsiteY6" fmla="*/ 244008 h 389686"/>
                  <a:gd name="connsiteX7" fmla="*/ 324158 w 399212"/>
                  <a:gd name="connsiteY7" fmla="*/ 219732 h 389686"/>
                  <a:gd name="connsiteX8" fmla="*/ 332250 w 399212"/>
                  <a:gd name="connsiteY8" fmla="*/ 179272 h 389686"/>
                  <a:gd name="connsiteX9" fmla="*/ 307974 w 399212"/>
                  <a:gd name="connsiteY9" fmla="*/ 163088 h 389686"/>
                  <a:gd name="connsiteX10" fmla="*/ 291790 w 399212"/>
                  <a:gd name="connsiteY10" fmla="*/ 138812 h 389686"/>
                  <a:gd name="connsiteX11" fmla="*/ 259422 w 399212"/>
                  <a:gd name="connsiteY11" fmla="*/ 106443 h 389686"/>
                  <a:gd name="connsiteX12" fmla="*/ 227053 w 399212"/>
                  <a:gd name="connsiteY12" fmla="*/ 49799 h 389686"/>
                  <a:gd name="connsiteX13" fmla="*/ 218961 w 399212"/>
                  <a:gd name="connsiteY13" fmla="*/ 1247 h 3896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99212" h="389686">
                    <a:moveTo>
                      <a:pt x="218961" y="1247"/>
                    </a:moveTo>
                    <a:cubicBezTo>
                      <a:pt x="210869" y="-4148"/>
                      <a:pt x="190471" y="9202"/>
                      <a:pt x="178501" y="17431"/>
                    </a:cubicBezTo>
                    <a:cubicBezTo>
                      <a:pt x="89644" y="78520"/>
                      <a:pt x="89208" y="90610"/>
                      <a:pt x="24753" y="171180"/>
                    </a:cubicBezTo>
                    <a:cubicBezTo>
                      <a:pt x="16661" y="198153"/>
                      <a:pt x="-3329" y="224197"/>
                      <a:pt x="476" y="252100"/>
                    </a:cubicBezTo>
                    <a:cubicBezTo>
                      <a:pt x="17785" y="379030"/>
                      <a:pt x="81895" y="356938"/>
                      <a:pt x="186593" y="381573"/>
                    </a:cubicBezTo>
                    <a:cubicBezTo>
                      <a:pt x="347969" y="375366"/>
                      <a:pt x="450399" y="439847"/>
                      <a:pt x="372710" y="284468"/>
                    </a:cubicBezTo>
                    <a:cubicBezTo>
                      <a:pt x="364180" y="267409"/>
                      <a:pt x="345737" y="257495"/>
                      <a:pt x="332250" y="244008"/>
                    </a:cubicBezTo>
                    <a:cubicBezTo>
                      <a:pt x="329553" y="235916"/>
                      <a:pt x="324158" y="228262"/>
                      <a:pt x="324158" y="219732"/>
                    </a:cubicBezTo>
                    <a:cubicBezTo>
                      <a:pt x="324158" y="205978"/>
                      <a:pt x="336028" y="192497"/>
                      <a:pt x="332250" y="179272"/>
                    </a:cubicBezTo>
                    <a:cubicBezTo>
                      <a:pt x="329578" y="169921"/>
                      <a:pt x="316066" y="168483"/>
                      <a:pt x="307974" y="163088"/>
                    </a:cubicBezTo>
                    <a:cubicBezTo>
                      <a:pt x="302579" y="154996"/>
                      <a:pt x="298119" y="146196"/>
                      <a:pt x="291790" y="138812"/>
                    </a:cubicBezTo>
                    <a:cubicBezTo>
                      <a:pt x="281860" y="127227"/>
                      <a:pt x="267509" y="119382"/>
                      <a:pt x="259422" y="106443"/>
                    </a:cubicBezTo>
                    <a:cubicBezTo>
                      <a:pt x="227057" y="54658"/>
                      <a:pt x="281315" y="90494"/>
                      <a:pt x="227053" y="49799"/>
                    </a:cubicBezTo>
                    <a:cubicBezTo>
                      <a:pt x="224895" y="48181"/>
                      <a:pt x="227053" y="6642"/>
                      <a:pt x="218961" y="1247"/>
                    </a:cubicBez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59" name="Freeform: Shape 158">
                <a:extLst>
                  <a:ext uri="{FF2B5EF4-FFF2-40B4-BE49-F238E27FC236}">
                    <a16:creationId xmlns:a16="http://schemas.microsoft.com/office/drawing/2014/main" id="{2F788365-1587-A738-D052-E781E283C7A3}"/>
                  </a:ext>
                </a:extLst>
              </p:cNvPr>
              <p:cNvSpPr/>
              <p:nvPr/>
            </p:nvSpPr>
            <p:spPr>
              <a:xfrm>
                <a:off x="10255047" y="1879572"/>
                <a:ext cx="197913" cy="218485"/>
              </a:xfrm>
              <a:custGeom>
                <a:avLst/>
                <a:gdLst>
                  <a:gd name="connsiteX0" fmla="*/ 157369 w 197913"/>
                  <a:gd name="connsiteY0" fmla="*/ 0 h 218485"/>
                  <a:gd name="connsiteX1" fmla="*/ 27896 w 197913"/>
                  <a:gd name="connsiteY1" fmla="*/ 32368 h 218485"/>
                  <a:gd name="connsiteX2" fmla="*/ 3620 w 197913"/>
                  <a:gd name="connsiteY2" fmla="*/ 56644 h 218485"/>
                  <a:gd name="connsiteX3" fmla="*/ 44080 w 197913"/>
                  <a:gd name="connsiteY3" fmla="*/ 178024 h 218485"/>
                  <a:gd name="connsiteX4" fmla="*/ 68356 w 197913"/>
                  <a:gd name="connsiteY4" fmla="*/ 202300 h 218485"/>
                  <a:gd name="connsiteX5" fmla="*/ 149277 w 197913"/>
                  <a:gd name="connsiteY5" fmla="*/ 218485 h 218485"/>
                  <a:gd name="connsiteX6" fmla="*/ 197829 w 197913"/>
                  <a:gd name="connsiteY6" fmla="*/ 137564 h 218485"/>
                  <a:gd name="connsiteX7" fmla="*/ 173553 w 197913"/>
                  <a:gd name="connsiteY7" fmla="*/ 80920 h 218485"/>
                  <a:gd name="connsiteX8" fmla="*/ 157369 w 197913"/>
                  <a:gd name="connsiteY8" fmla="*/ 0 h 218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7913" h="218485">
                    <a:moveTo>
                      <a:pt x="157369" y="0"/>
                    </a:moveTo>
                    <a:cubicBezTo>
                      <a:pt x="114211" y="10789"/>
                      <a:pt x="69639" y="16989"/>
                      <a:pt x="27896" y="32368"/>
                    </a:cubicBezTo>
                    <a:cubicBezTo>
                      <a:pt x="17158" y="36324"/>
                      <a:pt x="4334" y="45222"/>
                      <a:pt x="3620" y="56644"/>
                    </a:cubicBezTo>
                    <a:cubicBezTo>
                      <a:pt x="-4269" y="182867"/>
                      <a:pt x="-2711" y="139031"/>
                      <a:pt x="44080" y="178024"/>
                    </a:cubicBezTo>
                    <a:cubicBezTo>
                      <a:pt x="52871" y="185350"/>
                      <a:pt x="57675" y="198192"/>
                      <a:pt x="68356" y="202300"/>
                    </a:cubicBezTo>
                    <a:cubicBezTo>
                      <a:pt x="94030" y="212175"/>
                      <a:pt x="149277" y="218485"/>
                      <a:pt x="149277" y="218485"/>
                    </a:cubicBezTo>
                    <a:cubicBezTo>
                      <a:pt x="161313" y="203439"/>
                      <a:pt x="199961" y="163147"/>
                      <a:pt x="197829" y="137564"/>
                    </a:cubicBezTo>
                    <a:cubicBezTo>
                      <a:pt x="196123" y="117093"/>
                      <a:pt x="181645" y="99801"/>
                      <a:pt x="173553" y="80920"/>
                    </a:cubicBezTo>
                    <a:lnTo>
                      <a:pt x="157369" y="0"/>
                    </a:ln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60" name="Oval 159">
                <a:extLst>
                  <a:ext uri="{FF2B5EF4-FFF2-40B4-BE49-F238E27FC236}">
                    <a16:creationId xmlns:a16="http://schemas.microsoft.com/office/drawing/2014/main" id="{CEEFAD99-75EA-CBE6-7CA8-54B36ACAA3CD}"/>
                  </a:ext>
                </a:extLst>
              </p:cNvPr>
              <p:cNvSpPr/>
              <p:nvPr/>
            </p:nvSpPr>
            <p:spPr>
              <a:xfrm>
                <a:off x="9575803" y="2449562"/>
                <a:ext cx="180973" cy="139642"/>
              </a:xfrm>
              <a:prstGeom prst="ellips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</p:grpSp>
        <p:sp>
          <p:nvSpPr>
            <p:cNvPr id="161" name="TextBox 160">
              <a:extLst>
                <a:ext uri="{FF2B5EF4-FFF2-40B4-BE49-F238E27FC236}">
                  <a16:creationId xmlns:a16="http://schemas.microsoft.com/office/drawing/2014/main" id="{32CD735F-8A6A-056C-DE19-8B80EF947AFB}"/>
                </a:ext>
              </a:extLst>
            </p:cNvPr>
            <p:cNvSpPr txBox="1"/>
            <p:nvPr/>
          </p:nvSpPr>
          <p:spPr>
            <a:xfrm>
              <a:off x="2871418" y="1784139"/>
              <a:ext cx="11796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Brine/ Water</a:t>
              </a:r>
              <a:endPara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2" name="TextBox 161">
              <a:extLst>
                <a:ext uri="{FF2B5EF4-FFF2-40B4-BE49-F238E27FC236}">
                  <a16:creationId xmlns:a16="http://schemas.microsoft.com/office/drawing/2014/main" id="{EC8F1D27-193C-6536-0A25-3D60110F0823}"/>
                </a:ext>
              </a:extLst>
            </p:cNvPr>
            <p:cNvSpPr txBox="1"/>
            <p:nvPr/>
          </p:nvSpPr>
          <p:spPr>
            <a:xfrm>
              <a:off x="6722269" y="1785253"/>
              <a:ext cx="175356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Modified Polymer</a:t>
              </a:r>
              <a:endPara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190" name="Group 189">
              <a:extLst>
                <a:ext uri="{FF2B5EF4-FFF2-40B4-BE49-F238E27FC236}">
                  <a16:creationId xmlns:a16="http://schemas.microsoft.com/office/drawing/2014/main" id="{FBE51800-44DC-BC22-3003-BD44280E217A}"/>
                </a:ext>
              </a:extLst>
            </p:cNvPr>
            <p:cNvGrpSpPr/>
            <p:nvPr/>
          </p:nvGrpSpPr>
          <p:grpSpPr>
            <a:xfrm>
              <a:off x="359555" y="691575"/>
              <a:ext cx="2387272" cy="2966607"/>
              <a:chOff x="369379" y="383344"/>
              <a:chExt cx="2387272" cy="2966607"/>
            </a:xfrm>
          </p:grpSpPr>
          <p:grpSp>
            <p:nvGrpSpPr>
              <p:cNvPr id="166" name="Group 165">
                <a:extLst>
                  <a:ext uri="{FF2B5EF4-FFF2-40B4-BE49-F238E27FC236}">
                    <a16:creationId xmlns:a16="http://schemas.microsoft.com/office/drawing/2014/main" id="{EDB4EE08-1E64-9CB2-EEA2-94C8CBB50727}"/>
                  </a:ext>
                </a:extLst>
              </p:cNvPr>
              <p:cNvGrpSpPr/>
              <p:nvPr/>
            </p:nvGrpSpPr>
            <p:grpSpPr>
              <a:xfrm>
                <a:off x="369379" y="434624"/>
                <a:ext cx="2129501" cy="2814929"/>
                <a:chOff x="370724" y="261758"/>
                <a:chExt cx="2751010" cy="3292228"/>
              </a:xfrm>
            </p:grpSpPr>
            <p:sp>
              <p:nvSpPr>
                <p:cNvPr id="120" name="Rectangle 119">
                  <a:extLst>
                    <a:ext uri="{FF2B5EF4-FFF2-40B4-BE49-F238E27FC236}">
                      <a16:creationId xmlns:a16="http://schemas.microsoft.com/office/drawing/2014/main" id="{C7A002C4-A815-150B-5D0F-05825F48942D}"/>
                    </a:ext>
                  </a:extLst>
                </p:cNvPr>
                <p:cNvSpPr/>
                <p:nvPr/>
              </p:nvSpPr>
              <p:spPr>
                <a:xfrm>
                  <a:off x="370724" y="261758"/>
                  <a:ext cx="2751009" cy="3292228"/>
                </a:xfrm>
                <a:prstGeom prst="rect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21" name="Freeform: Shape 120">
                  <a:extLst>
                    <a:ext uri="{FF2B5EF4-FFF2-40B4-BE49-F238E27FC236}">
                      <a16:creationId xmlns:a16="http://schemas.microsoft.com/office/drawing/2014/main" id="{4C4B4B53-6189-CAAA-DC1E-8FDEA09DD641}"/>
                    </a:ext>
                  </a:extLst>
                </p:cNvPr>
                <p:cNvSpPr/>
                <p:nvPr/>
              </p:nvSpPr>
              <p:spPr>
                <a:xfrm>
                  <a:off x="1001627" y="914241"/>
                  <a:ext cx="821563" cy="1090410"/>
                </a:xfrm>
                <a:custGeom>
                  <a:avLst/>
                  <a:gdLst>
                    <a:gd name="connsiteX0" fmla="*/ 198928 w 915851"/>
                    <a:gd name="connsiteY0" fmla="*/ 1028 h 1216644"/>
                    <a:gd name="connsiteX1" fmla="*/ 137144 w 915851"/>
                    <a:gd name="connsiteY1" fmla="*/ 13385 h 1216644"/>
                    <a:gd name="connsiteX2" fmla="*/ 63004 w 915851"/>
                    <a:gd name="connsiteY2" fmla="*/ 124596 h 1216644"/>
                    <a:gd name="connsiteX3" fmla="*/ 50647 w 915851"/>
                    <a:gd name="connsiteY3" fmla="*/ 730077 h 1216644"/>
                    <a:gd name="connsiteX4" fmla="*/ 1220 w 915851"/>
                    <a:gd name="connsiteY4" fmla="*/ 791861 h 1216644"/>
                    <a:gd name="connsiteX5" fmla="*/ 50647 w 915851"/>
                    <a:gd name="connsiteY5" fmla="*/ 989569 h 1216644"/>
                    <a:gd name="connsiteX6" fmla="*/ 87717 w 915851"/>
                    <a:gd name="connsiteY6" fmla="*/ 1014282 h 1216644"/>
                    <a:gd name="connsiteX7" fmla="*/ 124788 w 915851"/>
                    <a:gd name="connsiteY7" fmla="*/ 1051353 h 1216644"/>
                    <a:gd name="connsiteX8" fmla="*/ 112431 w 915851"/>
                    <a:gd name="connsiteY8" fmla="*/ 1113136 h 1216644"/>
                    <a:gd name="connsiteX9" fmla="*/ 186571 w 915851"/>
                    <a:gd name="connsiteY9" fmla="*/ 1162563 h 1216644"/>
                    <a:gd name="connsiteX10" fmla="*/ 507847 w 915851"/>
                    <a:gd name="connsiteY10" fmla="*/ 1211990 h 1216644"/>
                    <a:gd name="connsiteX11" fmla="*/ 656128 w 915851"/>
                    <a:gd name="connsiteY11" fmla="*/ 1199634 h 1216644"/>
                    <a:gd name="connsiteX12" fmla="*/ 730269 w 915851"/>
                    <a:gd name="connsiteY12" fmla="*/ 1174920 h 1216644"/>
                    <a:gd name="connsiteX13" fmla="*/ 792052 w 915851"/>
                    <a:gd name="connsiteY13" fmla="*/ 1162563 h 1216644"/>
                    <a:gd name="connsiteX14" fmla="*/ 878550 w 915851"/>
                    <a:gd name="connsiteY14" fmla="*/ 1125493 h 1216644"/>
                    <a:gd name="connsiteX15" fmla="*/ 915620 w 915851"/>
                    <a:gd name="connsiteY15" fmla="*/ 1113136 h 1216644"/>
                    <a:gd name="connsiteX16" fmla="*/ 890906 w 915851"/>
                    <a:gd name="connsiteY16" fmla="*/ 1026639 h 1216644"/>
                    <a:gd name="connsiteX17" fmla="*/ 878550 w 915851"/>
                    <a:gd name="connsiteY17" fmla="*/ 940142 h 1216644"/>
                    <a:gd name="connsiteX18" fmla="*/ 853836 w 915851"/>
                    <a:gd name="connsiteY18" fmla="*/ 903072 h 1216644"/>
                    <a:gd name="connsiteX19" fmla="*/ 841479 w 915851"/>
                    <a:gd name="connsiteY19" fmla="*/ 631223 h 1216644"/>
                    <a:gd name="connsiteX20" fmla="*/ 779696 w 915851"/>
                    <a:gd name="connsiteY20" fmla="*/ 544726 h 1216644"/>
                    <a:gd name="connsiteX21" fmla="*/ 705555 w 915851"/>
                    <a:gd name="connsiteY21" fmla="*/ 433515 h 1216644"/>
                    <a:gd name="connsiteX22" fmla="*/ 656128 w 915851"/>
                    <a:gd name="connsiteY22" fmla="*/ 297590 h 1216644"/>
                    <a:gd name="connsiteX23" fmla="*/ 606701 w 915851"/>
                    <a:gd name="connsiteY23" fmla="*/ 223450 h 1216644"/>
                    <a:gd name="connsiteX24" fmla="*/ 520204 w 915851"/>
                    <a:gd name="connsiteY24" fmla="*/ 174023 h 1216644"/>
                    <a:gd name="connsiteX25" fmla="*/ 470777 w 915851"/>
                    <a:gd name="connsiteY25" fmla="*/ 136953 h 1216644"/>
                    <a:gd name="connsiteX26" fmla="*/ 408993 w 915851"/>
                    <a:gd name="connsiteY26" fmla="*/ 87526 h 1216644"/>
                    <a:gd name="connsiteX27" fmla="*/ 371923 w 915851"/>
                    <a:gd name="connsiteY27" fmla="*/ 38099 h 1216644"/>
                    <a:gd name="connsiteX28" fmla="*/ 198928 w 915851"/>
                    <a:gd name="connsiteY28" fmla="*/ 1028 h 121664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915851" h="1216644">
                      <a:moveTo>
                        <a:pt x="198928" y="1028"/>
                      </a:moveTo>
                      <a:cubicBezTo>
                        <a:pt x="159798" y="-3091"/>
                        <a:pt x="156809" y="6010"/>
                        <a:pt x="137144" y="13385"/>
                      </a:cubicBezTo>
                      <a:cubicBezTo>
                        <a:pt x="83383" y="33546"/>
                        <a:pt x="86051" y="70820"/>
                        <a:pt x="63004" y="124596"/>
                      </a:cubicBezTo>
                      <a:cubicBezTo>
                        <a:pt x="58885" y="326423"/>
                        <a:pt x="69259" y="529068"/>
                        <a:pt x="50647" y="730077"/>
                      </a:cubicBezTo>
                      <a:cubicBezTo>
                        <a:pt x="48215" y="756339"/>
                        <a:pt x="4132" y="765648"/>
                        <a:pt x="1220" y="791861"/>
                      </a:cubicBezTo>
                      <a:cubicBezTo>
                        <a:pt x="-3625" y="835466"/>
                        <a:pt x="4605" y="943527"/>
                        <a:pt x="50647" y="989569"/>
                      </a:cubicBezTo>
                      <a:cubicBezTo>
                        <a:pt x="61148" y="1000070"/>
                        <a:pt x="76308" y="1004775"/>
                        <a:pt x="87717" y="1014282"/>
                      </a:cubicBezTo>
                      <a:cubicBezTo>
                        <a:pt x="101142" y="1025469"/>
                        <a:pt x="112431" y="1038996"/>
                        <a:pt x="124788" y="1051353"/>
                      </a:cubicBezTo>
                      <a:cubicBezTo>
                        <a:pt x="120669" y="1071947"/>
                        <a:pt x="102231" y="1094777"/>
                        <a:pt x="112431" y="1113136"/>
                      </a:cubicBezTo>
                      <a:cubicBezTo>
                        <a:pt x="126855" y="1139100"/>
                        <a:pt x="162810" y="1144742"/>
                        <a:pt x="186571" y="1162563"/>
                      </a:cubicBezTo>
                      <a:cubicBezTo>
                        <a:pt x="308565" y="1254061"/>
                        <a:pt x="215425" y="1198699"/>
                        <a:pt x="507847" y="1211990"/>
                      </a:cubicBezTo>
                      <a:cubicBezTo>
                        <a:pt x="557274" y="1207871"/>
                        <a:pt x="607205" y="1207788"/>
                        <a:pt x="656128" y="1199634"/>
                      </a:cubicBezTo>
                      <a:cubicBezTo>
                        <a:pt x="681824" y="1195351"/>
                        <a:pt x="705136" y="1181774"/>
                        <a:pt x="730269" y="1174920"/>
                      </a:cubicBezTo>
                      <a:cubicBezTo>
                        <a:pt x="750531" y="1169394"/>
                        <a:pt x="771458" y="1166682"/>
                        <a:pt x="792052" y="1162563"/>
                      </a:cubicBezTo>
                      <a:cubicBezTo>
                        <a:pt x="820885" y="1150206"/>
                        <a:pt x="849425" y="1137143"/>
                        <a:pt x="878550" y="1125493"/>
                      </a:cubicBezTo>
                      <a:cubicBezTo>
                        <a:pt x="890644" y="1120656"/>
                        <a:pt x="910783" y="1125230"/>
                        <a:pt x="915620" y="1113136"/>
                      </a:cubicBezTo>
                      <a:cubicBezTo>
                        <a:pt x="918441" y="1106083"/>
                        <a:pt x="894570" y="1037630"/>
                        <a:pt x="890906" y="1026639"/>
                      </a:cubicBezTo>
                      <a:cubicBezTo>
                        <a:pt x="886787" y="997807"/>
                        <a:pt x="886919" y="968039"/>
                        <a:pt x="878550" y="940142"/>
                      </a:cubicBezTo>
                      <a:cubicBezTo>
                        <a:pt x="874283" y="925917"/>
                        <a:pt x="855605" y="917817"/>
                        <a:pt x="853836" y="903072"/>
                      </a:cubicBezTo>
                      <a:cubicBezTo>
                        <a:pt x="843028" y="813008"/>
                        <a:pt x="851876" y="721335"/>
                        <a:pt x="841479" y="631223"/>
                      </a:cubicBezTo>
                      <a:cubicBezTo>
                        <a:pt x="836122" y="584792"/>
                        <a:pt x="804015" y="577151"/>
                        <a:pt x="779696" y="544726"/>
                      </a:cubicBezTo>
                      <a:cubicBezTo>
                        <a:pt x="752964" y="509084"/>
                        <a:pt x="705555" y="433515"/>
                        <a:pt x="705555" y="433515"/>
                      </a:cubicBezTo>
                      <a:cubicBezTo>
                        <a:pt x="687064" y="368795"/>
                        <a:pt x="687322" y="349579"/>
                        <a:pt x="656128" y="297590"/>
                      </a:cubicBezTo>
                      <a:cubicBezTo>
                        <a:pt x="640846" y="272121"/>
                        <a:pt x="628679" y="243430"/>
                        <a:pt x="606701" y="223450"/>
                      </a:cubicBezTo>
                      <a:cubicBezTo>
                        <a:pt x="582129" y="201112"/>
                        <a:pt x="548220" y="191851"/>
                        <a:pt x="520204" y="174023"/>
                      </a:cubicBezTo>
                      <a:cubicBezTo>
                        <a:pt x="502829" y="162966"/>
                        <a:pt x="487253" y="149310"/>
                        <a:pt x="470777" y="136953"/>
                      </a:cubicBezTo>
                      <a:cubicBezTo>
                        <a:pt x="395088" y="23419"/>
                        <a:pt x="498522" y="162133"/>
                        <a:pt x="408993" y="87526"/>
                      </a:cubicBezTo>
                      <a:cubicBezTo>
                        <a:pt x="393172" y="74342"/>
                        <a:pt x="386486" y="52662"/>
                        <a:pt x="371923" y="38099"/>
                      </a:cubicBezTo>
                      <a:cubicBezTo>
                        <a:pt x="322077" y="-11747"/>
                        <a:pt x="238058" y="5147"/>
                        <a:pt x="198928" y="1028"/>
                      </a:cubicBezTo>
                      <a:close/>
                    </a:path>
                  </a:pathLst>
                </a:custGeom>
                <a:blipFill>
                  <a:blip r:embed="rId4"/>
                  <a:tile tx="0" ty="0" sx="100000" sy="100000" flip="none" algn="tl"/>
                </a:blip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22" name="Freeform: Shape 121">
                  <a:extLst>
                    <a:ext uri="{FF2B5EF4-FFF2-40B4-BE49-F238E27FC236}">
                      <a16:creationId xmlns:a16="http://schemas.microsoft.com/office/drawing/2014/main" id="{70964D83-0262-15E4-46A7-C1D8BB246497}"/>
                    </a:ext>
                  </a:extLst>
                </p:cNvPr>
                <p:cNvSpPr/>
                <p:nvPr/>
              </p:nvSpPr>
              <p:spPr>
                <a:xfrm>
                  <a:off x="489984" y="815491"/>
                  <a:ext cx="413288" cy="588483"/>
                </a:xfrm>
                <a:custGeom>
                  <a:avLst/>
                  <a:gdLst>
                    <a:gd name="connsiteX0" fmla="*/ 89669 w 460720"/>
                    <a:gd name="connsiteY0" fmla="*/ 49428 h 656610"/>
                    <a:gd name="connsiteX1" fmla="*/ 27886 w 460720"/>
                    <a:gd name="connsiteY1" fmla="*/ 61784 h 656610"/>
                    <a:gd name="connsiteX2" fmla="*/ 3172 w 460720"/>
                    <a:gd name="connsiteY2" fmla="*/ 135925 h 656610"/>
                    <a:gd name="connsiteX3" fmla="*/ 40242 w 460720"/>
                    <a:gd name="connsiteY3" fmla="*/ 284206 h 656610"/>
                    <a:gd name="connsiteX4" fmla="*/ 102026 w 460720"/>
                    <a:gd name="connsiteY4" fmla="*/ 383060 h 656610"/>
                    <a:gd name="connsiteX5" fmla="*/ 126740 w 460720"/>
                    <a:gd name="connsiteY5" fmla="*/ 605482 h 656610"/>
                    <a:gd name="connsiteX6" fmla="*/ 114383 w 460720"/>
                    <a:gd name="connsiteY6" fmla="*/ 654909 h 656610"/>
                    <a:gd name="connsiteX7" fmla="*/ 139097 w 460720"/>
                    <a:gd name="connsiteY7" fmla="*/ 617838 h 656610"/>
                    <a:gd name="connsiteX8" fmla="*/ 299734 w 460720"/>
                    <a:gd name="connsiteY8" fmla="*/ 568411 h 656610"/>
                    <a:gd name="connsiteX9" fmla="*/ 299734 w 460720"/>
                    <a:gd name="connsiteY9" fmla="*/ 457200 h 656610"/>
                    <a:gd name="connsiteX10" fmla="*/ 398588 w 460720"/>
                    <a:gd name="connsiteY10" fmla="*/ 383060 h 656610"/>
                    <a:gd name="connsiteX11" fmla="*/ 448015 w 460720"/>
                    <a:gd name="connsiteY11" fmla="*/ 321276 h 656610"/>
                    <a:gd name="connsiteX12" fmla="*/ 460372 w 460720"/>
                    <a:gd name="connsiteY12" fmla="*/ 271849 h 656610"/>
                    <a:gd name="connsiteX13" fmla="*/ 435659 w 460720"/>
                    <a:gd name="connsiteY13" fmla="*/ 234779 h 656610"/>
                    <a:gd name="connsiteX14" fmla="*/ 373875 w 460720"/>
                    <a:gd name="connsiteY14" fmla="*/ 148282 h 656610"/>
                    <a:gd name="connsiteX15" fmla="*/ 324448 w 460720"/>
                    <a:gd name="connsiteY15" fmla="*/ 74141 h 656610"/>
                    <a:gd name="connsiteX16" fmla="*/ 299734 w 460720"/>
                    <a:gd name="connsiteY16" fmla="*/ 24714 h 656610"/>
                    <a:gd name="connsiteX17" fmla="*/ 237951 w 460720"/>
                    <a:gd name="connsiteY17" fmla="*/ 0 h 656610"/>
                    <a:gd name="connsiteX18" fmla="*/ 151453 w 460720"/>
                    <a:gd name="connsiteY18" fmla="*/ 24714 h 656610"/>
                    <a:gd name="connsiteX19" fmla="*/ 89669 w 460720"/>
                    <a:gd name="connsiteY19" fmla="*/ 49428 h 6566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460720" h="656610">
                      <a:moveTo>
                        <a:pt x="89669" y="49428"/>
                      </a:moveTo>
                      <a:cubicBezTo>
                        <a:pt x="69075" y="55606"/>
                        <a:pt x="42737" y="46933"/>
                        <a:pt x="27886" y="61784"/>
                      </a:cubicBezTo>
                      <a:cubicBezTo>
                        <a:pt x="9465" y="80205"/>
                        <a:pt x="4905" y="109932"/>
                        <a:pt x="3172" y="135925"/>
                      </a:cubicBezTo>
                      <a:cubicBezTo>
                        <a:pt x="-5945" y="272680"/>
                        <a:pt x="4043" y="211808"/>
                        <a:pt x="40242" y="284206"/>
                      </a:cubicBezTo>
                      <a:cubicBezTo>
                        <a:pt x="88534" y="380790"/>
                        <a:pt x="-11413" y="241261"/>
                        <a:pt x="102026" y="383060"/>
                      </a:cubicBezTo>
                      <a:cubicBezTo>
                        <a:pt x="149448" y="509515"/>
                        <a:pt x="147521" y="460021"/>
                        <a:pt x="126740" y="605482"/>
                      </a:cubicBezTo>
                      <a:cubicBezTo>
                        <a:pt x="124338" y="622294"/>
                        <a:pt x="102374" y="642901"/>
                        <a:pt x="114383" y="654909"/>
                      </a:cubicBezTo>
                      <a:cubicBezTo>
                        <a:pt x="124885" y="665410"/>
                        <a:pt x="125639" y="624118"/>
                        <a:pt x="139097" y="617838"/>
                      </a:cubicBezTo>
                      <a:cubicBezTo>
                        <a:pt x="189864" y="594146"/>
                        <a:pt x="246188" y="584887"/>
                        <a:pt x="299734" y="568411"/>
                      </a:cubicBezTo>
                      <a:cubicBezTo>
                        <a:pt x="294249" y="540985"/>
                        <a:pt x="274035" y="485754"/>
                        <a:pt x="299734" y="457200"/>
                      </a:cubicBezTo>
                      <a:cubicBezTo>
                        <a:pt x="327288" y="426584"/>
                        <a:pt x="365637" y="407773"/>
                        <a:pt x="398588" y="383060"/>
                      </a:cubicBezTo>
                      <a:cubicBezTo>
                        <a:pt x="419687" y="367236"/>
                        <a:pt x="431539" y="341871"/>
                        <a:pt x="448015" y="321276"/>
                      </a:cubicBezTo>
                      <a:cubicBezTo>
                        <a:pt x="452134" y="304800"/>
                        <a:pt x="462774" y="288661"/>
                        <a:pt x="460372" y="271849"/>
                      </a:cubicBezTo>
                      <a:cubicBezTo>
                        <a:pt x="458272" y="257147"/>
                        <a:pt x="443027" y="247673"/>
                        <a:pt x="435659" y="234779"/>
                      </a:cubicBezTo>
                      <a:cubicBezTo>
                        <a:pt x="353119" y="90334"/>
                        <a:pt x="471414" y="273690"/>
                        <a:pt x="373875" y="148282"/>
                      </a:cubicBezTo>
                      <a:cubicBezTo>
                        <a:pt x="355640" y="124837"/>
                        <a:pt x="337731" y="100707"/>
                        <a:pt x="324448" y="74141"/>
                      </a:cubicBezTo>
                      <a:cubicBezTo>
                        <a:pt x="316210" y="57665"/>
                        <a:pt x="313720" y="36702"/>
                        <a:pt x="299734" y="24714"/>
                      </a:cubicBezTo>
                      <a:cubicBezTo>
                        <a:pt x="282893" y="10279"/>
                        <a:pt x="258545" y="8238"/>
                        <a:pt x="237951" y="0"/>
                      </a:cubicBezTo>
                      <a:cubicBezTo>
                        <a:pt x="209118" y="8238"/>
                        <a:pt x="179634" y="14466"/>
                        <a:pt x="151453" y="24714"/>
                      </a:cubicBezTo>
                      <a:cubicBezTo>
                        <a:pt x="134142" y="31009"/>
                        <a:pt x="110263" y="43250"/>
                        <a:pt x="89669" y="49428"/>
                      </a:cubicBezTo>
                      <a:close/>
                    </a:path>
                  </a:pathLst>
                </a:custGeom>
                <a:blipFill>
                  <a:blip r:embed="rId4"/>
                  <a:tile tx="0" ty="0" sx="100000" sy="100000" flip="none" algn="tl"/>
                </a:blip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23" name="Freeform: Shape 122">
                  <a:extLst>
                    <a:ext uri="{FF2B5EF4-FFF2-40B4-BE49-F238E27FC236}">
                      <a16:creationId xmlns:a16="http://schemas.microsoft.com/office/drawing/2014/main" id="{0DD62BEE-809A-D9B5-5273-D70CEBA8BDC2}"/>
                    </a:ext>
                  </a:extLst>
                </p:cNvPr>
                <p:cNvSpPr/>
                <p:nvPr/>
              </p:nvSpPr>
              <p:spPr>
                <a:xfrm>
                  <a:off x="2157375" y="581728"/>
                  <a:ext cx="909954" cy="665026"/>
                </a:xfrm>
                <a:custGeom>
                  <a:avLst/>
                  <a:gdLst>
                    <a:gd name="connsiteX0" fmla="*/ 408905 w 1014386"/>
                    <a:gd name="connsiteY0" fmla="*/ 12967 h 742015"/>
                    <a:gd name="connsiteX1" fmla="*/ 149413 w 1014386"/>
                    <a:gd name="connsiteY1" fmla="*/ 25324 h 742015"/>
                    <a:gd name="connsiteX2" fmla="*/ 13489 w 1014386"/>
                    <a:gd name="connsiteY2" fmla="*/ 334242 h 742015"/>
                    <a:gd name="connsiteX3" fmla="*/ 25846 w 1014386"/>
                    <a:gd name="connsiteY3" fmla="*/ 606091 h 742015"/>
                    <a:gd name="connsiteX4" fmla="*/ 174127 w 1014386"/>
                    <a:gd name="connsiteY4" fmla="*/ 630805 h 742015"/>
                    <a:gd name="connsiteX5" fmla="*/ 235910 w 1014386"/>
                    <a:gd name="connsiteY5" fmla="*/ 667875 h 742015"/>
                    <a:gd name="connsiteX6" fmla="*/ 532473 w 1014386"/>
                    <a:gd name="connsiteY6" fmla="*/ 742015 h 742015"/>
                    <a:gd name="connsiteX7" fmla="*/ 606613 w 1014386"/>
                    <a:gd name="connsiteY7" fmla="*/ 704945 h 742015"/>
                    <a:gd name="connsiteX8" fmla="*/ 754894 w 1014386"/>
                    <a:gd name="connsiteY8" fmla="*/ 655518 h 742015"/>
                    <a:gd name="connsiteX9" fmla="*/ 791965 w 1014386"/>
                    <a:gd name="connsiteY9" fmla="*/ 618448 h 742015"/>
                    <a:gd name="connsiteX10" fmla="*/ 878462 w 1014386"/>
                    <a:gd name="connsiteY10" fmla="*/ 556664 h 742015"/>
                    <a:gd name="connsiteX11" fmla="*/ 1014386 w 1014386"/>
                    <a:gd name="connsiteY11" fmla="*/ 470167 h 742015"/>
                    <a:gd name="connsiteX12" fmla="*/ 977316 w 1014386"/>
                    <a:gd name="connsiteY12" fmla="*/ 371313 h 742015"/>
                    <a:gd name="connsiteX13" fmla="*/ 878462 w 1014386"/>
                    <a:gd name="connsiteY13" fmla="*/ 309529 h 742015"/>
                    <a:gd name="connsiteX14" fmla="*/ 804321 w 1014386"/>
                    <a:gd name="connsiteY14" fmla="*/ 272459 h 742015"/>
                    <a:gd name="connsiteX15" fmla="*/ 779608 w 1014386"/>
                    <a:gd name="connsiteY15" fmla="*/ 210675 h 742015"/>
                    <a:gd name="connsiteX16" fmla="*/ 742538 w 1014386"/>
                    <a:gd name="connsiteY16" fmla="*/ 148891 h 742015"/>
                    <a:gd name="connsiteX17" fmla="*/ 730181 w 1014386"/>
                    <a:gd name="connsiteY17" fmla="*/ 99464 h 742015"/>
                    <a:gd name="connsiteX18" fmla="*/ 643683 w 1014386"/>
                    <a:gd name="connsiteY18" fmla="*/ 62394 h 742015"/>
                    <a:gd name="connsiteX19" fmla="*/ 594256 w 1014386"/>
                    <a:gd name="connsiteY19" fmla="*/ 12967 h 742015"/>
                    <a:gd name="connsiteX20" fmla="*/ 557186 w 1014386"/>
                    <a:gd name="connsiteY20" fmla="*/ 610 h 742015"/>
                    <a:gd name="connsiteX21" fmla="*/ 408905 w 1014386"/>
                    <a:gd name="connsiteY21" fmla="*/ 12967 h 7420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1014386" h="742015">
                      <a:moveTo>
                        <a:pt x="408905" y="12967"/>
                      </a:moveTo>
                      <a:cubicBezTo>
                        <a:pt x="340943" y="17086"/>
                        <a:pt x="230618" y="-4752"/>
                        <a:pt x="149413" y="25324"/>
                      </a:cubicBezTo>
                      <a:cubicBezTo>
                        <a:pt x="81861" y="50343"/>
                        <a:pt x="18997" y="316617"/>
                        <a:pt x="13489" y="334242"/>
                      </a:cubicBezTo>
                      <a:cubicBezTo>
                        <a:pt x="7981" y="389318"/>
                        <a:pt x="-20000" y="560245"/>
                        <a:pt x="25846" y="606091"/>
                      </a:cubicBezTo>
                      <a:cubicBezTo>
                        <a:pt x="61278" y="641523"/>
                        <a:pt x="124700" y="622567"/>
                        <a:pt x="174127" y="630805"/>
                      </a:cubicBezTo>
                      <a:cubicBezTo>
                        <a:pt x="194721" y="643162"/>
                        <a:pt x="213466" y="659325"/>
                        <a:pt x="235910" y="667875"/>
                      </a:cubicBezTo>
                      <a:cubicBezTo>
                        <a:pt x="403964" y="731896"/>
                        <a:pt x="394613" y="724784"/>
                        <a:pt x="532473" y="742015"/>
                      </a:cubicBezTo>
                      <a:cubicBezTo>
                        <a:pt x="557186" y="729658"/>
                        <a:pt x="580861" y="714960"/>
                        <a:pt x="606613" y="704945"/>
                      </a:cubicBezTo>
                      <a:cubicBezTo>
                        <a:pt x="655171" y="686061"/>
                        <a:pt x="707681" y="677550"/>
                        <a:pt x="754894" y="655518"/>
                      </a:cubicBezTo>
                      <a:cubicBezTo>
                        <a:pt x="770730" y="648128"/>
                        <a:pt x="778319" y="629365"/>
                        <a:pt x="791965" y="618448"/>
                      </a:cubicBezTo>
                      <a:cubicBezTo>
                        <a:pt x="819633" y="596314"/>
                        <a:pt x="848286" y="575234"/>
                        <a:pt x="878462" y="556664"/>
                      </a:cubicBezTo>
                      <a:cubicBezTo>
                        <a:pt x="1037276" y="458932"/>
                        <a:pt x="872719" y="583500"/>
                        <a:pt x="1014386" y="470167"/>
                      </a:cubicBezTo>
                      <a:cubicBezTo>
                        <a:pt x="1002029" y="437216"/>
                        <a:pt x="995048" y="401711"/>
                        <a:pt x="977316" y="371313"/>
                      </a:cubicBezTo>
                      <a:cubicBezTo>
                        <a:pt x="937991" y="303898"/>
                        <a:pt x="934378" y="331895"/>
                        <a:pt x="878462" y="309529"/>
                      </a:cubicBezTo>
                      <a:cubicBezTo>
                        <a:pt x="852808" y="299267"/>
                        <a:pt x="829035" y="284816"/>
                        <a:pt x="804321" y="272459"/>
                      </a:cubicBezTo>
                      <a:cubicBezTo>
                        <a:pt x="796083" y="251864"/>
                        <a:pt x="789528" y="230514"/>
                        <a:pt x="779608" y="210675"/>
                      </a:cubicBezTo>
                      <a:cubicBezTo>
                        <a:pt x="768867" y="189193"/>
                        <a:pt x="752292" y="170838"/>
                        <a:pt x="742538" y="148891"/>
                      </a:cubicBezTo>
                      <a:cubicBezTo>
                        <a:pt x="735641" y="133372"/>
                        <a:pt x="742962" y="110647"/>
                        <a:pt x="730181" y="99464"/>
                      </a:cubicBezTo>
                      <a:cubicBezTo>
                        <a:pt x="706573" y="78808"/>
                        <a:pt x="672516" y="74751"/>
                        <a:pt x="643683" y="62394"/>
                      </a:cubicBezTo>
                      <a:cubicBezTo>
                        <a:pt x="627207" y="45918"/>
                        <a:pt x="613216" y="26510"/>
                        <a:pt x="594256" y="12967"/>
                      </a:cubicBezTo>
                      <a:cubicBezTo>
                        <a:pt x="583657" y="5396"/>
                        <a:pt x="570189" y="1375"/>
                        <a:pt x="557186" y="610"/>
                      </a:cubicBezTo>
                      <a:cubicBezTo>
                        <a:pt x="499621" y="-2776"/>
                        <a:pt x="476867" y="8848"/>
                        <a:pt x="408905" y="12967"/>
                      </a:cubicBezTo>
                      <a:close/>
                    </a:path>
                  </a:pathLst>
                </a:custGeom>
                <a:blipFill>
                  <a:blip r:embed="rId4"/>
                  <a:tile tx="0" ty="0" sx="100000" sy="100000" flip="none" algn="tl"/>
                </a:blip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24" name="Freeform: Shape 123">
                  <a:extLst>
                    <a:ext uri="{FF2B5EF4-FFF2-40B4-BE49-F238E27FC236}">
                      <a16:creationId xmlns:a16="http://schemas.microsoft.com/office/drawing/2014/main" id="{11FADA12-8FD7-3CAC-D1FC-D5B99E028980}"/>
                    </a:ext>
                  </a:extLst>
                </p:cNvPr>
                <p:cNvSpPr/>
                <p:nvPr/>
              </p:nvSpPr>
              <p:spPr>
                <a:xfrm>
                  <a:off x="1356488" y="513408"/>
                  <a:ext cx="534711" cy="354704"/>
                </a:xfrm>
                <a:custGeom>
                  <a:avLst/>
                  <a:gdLst>
                    <a:gd name="connsiteX0" fmla="*/ 2954 w 596078"/>
                    <a:gd name="connsiteY0" fmla="*/ 284556 h 395767"/>
                    <a:gd name="connsiteX1" fmla="*/ 52381 w 596078"/>
                    <a:gd name="connsiteY1" fmla="*/ 49778 h 395767"/>
                    <a:gd name="connsiteX2" fmla="*/ 447797 w 596078"/>
                    <a:gd name="connsiteY2" fmla="*/ 25064 h 395767"/>
                    <a:gd name="connsiteX3" fmla="*/ 534295 w 596078"/>
                    <a:gd name="connsiteY3" fmla="*/ 99205 h 395767"/>
                    <a:gd name="connsiteX4" fmla="*/ 559008 w 596078"/>
                    <a:gd name="connsiteY4" fmla="*/ 148632 h 395767"/>
                    <a:gd name="connsiteX5" fmla="*/ 596078 w 596078"/>
                    <a:gd name="connsiteY5" fmla="*/ 198059 h 395767"/>
                    <a:gd name="connsiteX6" fmla="*/ 559008 w 596078"/>
                    <a:gd name="connsiteY6" fmla="*/ 346340 h 395767"/>
                    <a:gd name="connsiteX7" fmla="*/ 497224 w 596078"/>
                    <a:gd name="connsiteY7" fmla="*/ 371053 h 395767"/>
                    <a:gd name="connsiteX8" fmla="*/ 423084 w 596078"/>
                    <a:gd name="connsiteY8" fmla="*/ 395767 h 395767"/>
                    <a:gd name="connsiteX9" fmla="*/ 138878 w 596078"/>
                    <a:gd name="connsiteY9" fmla="*/ 346340 h 395767"/>
                    <a:gd name="connsiteX10" fmla="*/ 101808 w 596078"/>
                    <a:gd name="connsiteY10" fmla="*/ 321626 h 395767"/>
                    <a:gd name="connsiteX11" fmla="*/ 2954 w 596078"/>
                    <a:gd name="connsiteY11" fmla="*/ 284556 h 39576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596078" h="395767">
                      <a:moveTo>
                        <a:pt x="2954" y="284556"/>
                      </a:moveTo>
                      <a:cubicBezTo>
                        <a:pt x="-5284" y="239248"/>
                        <a:pt x="1446" y="111435"/>
                        <a:pt x="52381" y="49778"/>
                      </a:cubicBezTo>
                      <a:cubicBezTo>
                        <a:pt x="125725" y="-39007"/>
                        <a:pt x="372843" y="16246"/>
                        <a:pt x="447797" y="25064"/>
                      </a:cubicBezTo>
                      <a:cubicBezTo>
                        <a:pt x="476630" y="49778"/>
                        <a:pt x="508891" y="70979"/>
                        <a:pt x="534295" y="99205"/>
                      </a:cubicBezTo>
                      <a:cubicBezTo>
                        <a:pt x="546618" y="112897"/>
                        <a:pt x="549245" y="133012"/>
                        <a:pt x="559008" y="148632"/>
                      </a:cubicBezTo>
                      <a:cubicBezTo>
                        <a:pt x="569923" y="166096"/>
                        <a:pt x="583721" y="181583"/>
                        <a:pt x="596078" y="198059"/>
                      </a:cubicBezTo>
                      <a:cubicBezTo>
                        <a:pt x="583721" y="247486"/>
                        <a:pt x="584285" y="302105"/>
                        <a:pt x="559008" y="346340"/>
                      </a:cubicBezTo>
                      <a:cubicBezTo>
                        <a:pt x="548003" y="365599"/>
                        <a:pt x="518070" y="363473"/>
                        <a:pt x="497224" y="371053"/>
                      </a:cubicBezTo>
                      <a:cubicBezTo>
                        <a:pt x="472742" y="379955"/>
                        <a:pt x="447797" y="387529"/>
                        <a:pt x="423084" y="395767"/>
                      </a:cubicBezTo>
                      <a:cubicBezTo>
                        <a:pt x="291956" y="381197"/>
                        <a:pt x="236223" y="395012"/>
                        <a:pt x="138878" y="346340"/>
                      </a:cubicBezTo>
                      <a:cubicBezTo>
                        <a:pt x="125595" y="339698"/>
                        <a:pt x="115458" y="327476"/>
                        <a:pt x="101808" y="321626"/>
                      </a:cubicBezTo>
                      <a:cubicBezTo>
                        <a:pt x="22101" y="287466"/>
                        <a:pt x="11192" y="329864"/>
                        <a:pt x="2954" y="284556"/>
                      </a:cubicBezTo>
                      <a:close/>
                    </a:path>
                  </a:pathLst>
                </a:custGeom>
                <a:blipFill>
                  <a:blip r:embed="rId4"/>
                  <a:tile tx="0" ty="0" sx="100000" sy="100000" flip="none" algn="tl"/>
                </a:blip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25" name="Freeform: Shape 124">
                  <a:extLst>
                    <a:ext uri="{FF2B5EF4-FFF2-40B4-BE49-F238E27FC236}">
                      <a16:creationId xmlns:a16="http://schemas.microsoft.com/office/drawing/2014/main" id="{C2EC94E8-36B2-CF6B-E7EF-5E4BEB8D51D3}"/>
                    </a:ext>
                  </a:extLst>
                </p:cNvPr>
                <p:cNvSpPr/>
                <p:nvPr/>
              </p:nvSpPr>
              <p:spPr>
                <a:xfrm>
                  <a:off x="534566" y="2380972"/>
                  <a:ext cx="2581391" cy="1165696"/>
                </a:xfrm>
                <a:custGeom>
                  <a:avLst/>
                  <a:gdLst>
                    <a:gd name="connsiteX0" fmla="*/ 49449 w 2877648"/>
                    <a:gd name="connsiteY0" fmla="*/ 85 h 1300646"/>
                    <a:gd name="connsiteX1" fmla="*/ 111232 w 2877648"/>
                    <a:gd name="connsiteY1" fmla="*/ 49512 h 1300646"/>
                    <a:gd name="connsiteX2" fmla="*/ 148303 w 2877648"/>
                    <a:gd name="connsiteY2" fmla="*/ 74225 h 1300646"/>
                    <a:gd name="connsiteX3" fmla="*/ 210087 w 2877648"/>
                    <a:gd name="connsiteY3" fmla="*/ 148366 h 1300646"/>
                    <a:gd name="connsiteX4" fmla="*/ 346011 w 2877648"/>
                    <a:gd name="connsiteY4" fmla="*/ 210150 h 1300646"/>
                    <a:gd name="connsiteX5" fmla="*/ 420151 w 2877648"/>
                    <a:gd name="connsiteY5" fmla="*/ 346074 h 1300646"/>
                    <a:gd name="connsiteX6" fmla="*/ 444865 w 2877648"/>
                    <a:gd name="connsiteY6" fmla="*/ 420214 h 1300646"/>
                    <a:gd name="connsiteX7" fmla="*/ 469578 w 2877648"/>
                    <a:gd name="connsiteY7" fmla="*/ 469641 h 1300646"/>
                    <a:gd name="connsiteX8" fmla="*/ 494292 w 2877648"/>
                    <a:gd name="connsiteY8" fmla="*/ 531425 h 1300646"/>
                    <a:gd name="connsiteX9" fmla="*/ 593146 w 2877648"/>
                    <a:gd name="connsiteY9" fmla="*/ 556139 h 1300646"/>
                    <a:gd name="connsiteX10" fmla="*/ 605503 w 2877648"/>
                    <a:gd name="connsiteY10" fmla="*/ 605566 h 1300646"/>
                    <a:gd name="connsiteX11" fmla="*/ 778497 w 2877648"/>
                    <a:gd name="connsiteY11" fmla="*/ 593209 h 1300646"/>
                    <a:gd name="connsiteX12" fmla="*/ 827924 w 2877648"/>
                    <a:gd name="connsiteY12" fmla="*/ 556139 h 1300646"/>
                    <a:gd name="connsiteX13" fmla="*/ 877351 w 2877648"/>
                    <a:gd name="connsiteY13" fmla="*/ 580852 h 1300646"/>
                    <a:gd name="connsiteX14" fmla="*/ 1050346 w 2877648"/>
                    <a:gd name="connsiteY14" fmla="*/ 593209 h 1300646"/>
                    <a:gd name="connsiteX15" fmla="*/ 1062703 w 2877648"/>
                    <a:gd name="connsiteY15" fmla="*/ 642636 h 1300646"/>
                    <a:gd name="connsiteX16" fmla="*/ 1136843 w 2877648"/>
                    <a:gd name="connsiteY16" fmla="*/ 531425 h 1300646"/>
                    <a:gd name="connsiteX17" fmla="*/ 1173914 w 2877648"/>
                    <a:gd name="connsiteY17" fmla="*/ 469641 h 1300646"/>
                    <a:gd name="connsiteX18" fmla="*/ 1272768 w 2877648"/>
                    <a:gd name="connsiteY18" fmla="*/ 568496 h 1300646"/>
                    <a:gd name="connsiteX19" fmla="*/ 1519903 w 2877648"/>
                    <a:gd name="connsiteY19" fmla="*/ 667350 h 1300646"/>
                    <a:gd name="connsiteX20" fmla="*/ 1643470 w 2877648"/>
                    <a:gd name="connsiteY20" fmla="*/ 654993 h 1300646"/>
                    <a:gd name="connsiteX21" fmla="*/ 1989459 w 2877648"/>
                    <a:gd name="connsiteY21" fmla="*/ 605566 h 1300646"/>
                    <a:gd name="connsiteX22" fmla="*/ 2088314 w 2877648"/>
                    <a:gd name="connsiteY22" fmla="*/ 630279 h 1300646"/>
                    <a:gd name="connsiteX23" fmla="*/ 2298378 w 2877648"/>
                    <a:gd name="connsiteY23" fmla="*/ 679706 h 1300646"/>
                    <a:gd name="connsiteX24" fmla="*/ 2669081 w 2877648"/>
                    <a:gd name="connsiteY24" fmla="*/ 692063 h 1300646"/>
                    <a:gd name="connsiteX25" fmla="*/ 2780292 w 2877648"/>
                    <a:gd name="connsiteY25" fmla="*/ 951555 h 1300646"/>
                    <a:gd name="connsiteX26" fmla="*/ 2817362 w 2877648"/>
                    <a:gd name="connsiteY26" fmla="*/ 1013339 h 1300646"/>
                    <a:gd name="connsiteX27" fmla="*/ 2829719 w 2877648"/>
                    <a:gd name="connsiteY27" fmla="*/ 1050409 h 1300646"/>
                    <a:gd name="connsiteX28" fmla="*/ 2866789 w 2877648"/>
                    <a:gd name="connsiteY28" fmla="*/ 1136906 h 1300646"/>
                    <a:gd name="connsiteX29" fmla="*/ 2854432 w 2877648"/>
                    <a:gd name="connsiteY29" fmla="*/ 1285187 h 1300646"/>
                    <a:gd name="connsiteX30" fmla="*/ 2508443 w 2877648"/>
                    <a:gd name="connsiteY30" fmla="*/ 1272831 h 1300646"/>
                    <a:gd name="connsiteX31" fmla="*/ 1532259 w 2877648"/>
                    <a:gd name="connsiteY31" fmla="*/ 1285187 h 1300646"/>
                    <a:gd name="connsiteX32" fmla="*/ 1198627 w 2877648"/>
                    <a:gd name="connsiteY32" fmla="*/ 1260474 h 1300646"/>
                    <a:gd name="connsiteX33" fmla="*/ 1136843 w 2877648"/>
                    <a:gd name="connsiteY33" fmla="*/ 1248117 h 1300646"/>
                    <a:gd name="connsiteX34" fmla="*/ 729070 w 2877648"/>
                    <a:gd name="connsiteY34" fmla="*/ 1260474 h 1300646"/>
                    <a:gd name="connsiteX35" fmla="*/ 692000 w 2877648"/>
                    <a:gd name="connsiteY35" fmla="*/ 1272831 h 1300646"/>
                    <a:gd name="connsiteX36" fmla="*/ 568432 w 2877648"/>
                    <a:gd name="connsiteY36" fmla="*/ 1285187 h 1300646"/>
                    <a:gd name="connsiteX37" fmla="*/ 49449 w 2877648"/>
                    <a:gd name="connsiteY37" fmla="*/ 1038052 h 1300646"/>
                    <a:gd name="connsiteX38" fmla="*/ 12378 w 2877648"/>
                    <a:gd name="connsiteY38" fmla="*/ 1013339 h 1300646"/>
                    <a:gd name="connsiteX39" fmla="*/ 22 w 2877648"/>
                    <a:gd name="connsiteY39" fmla="*/ 963912 h 1300646"/>
                    <a:gd name="connsiteX40" fmla="*/ 24735 w 2877648"/>
                    <a:gd name="connsiteY40" fmla="*/ 617923 h 1300646"/>
                    <a:gd name="connsiteX41" fmla="*/ 37092 w 2877648"/>
                    <a:gd name="connsiteY41" fmla="*/ 543782 h 1300646"/>
                    <a:gd name="connsiteX42" fmla="*/ 49449 w 2877648"/>
                    <a:gd name="connsiteY42" fmla="*/ 457285 h 1300646"/>
                    <a:gd name="connsiteX43" fmla="*/ 24735 w 2877648"/>
                    <a:gd name="connsiteY43" fmla="*/ 296647 h 1300646"/>
                    <a:gd name="connsiteX44" fmla="*/ 22 w 2877648"/>
                    <a:gd name="connsiteY44" fmla="*/ 148366 h 1300646"/>
                    <a:gd name="connsiteX45" fmla="*/ 12378 w 2877648"/>
                    <a:gd name="connsiteY45" fmla="*/ 49512 h 1300646"/>
                    <a:gd name="connsiteX46" fmla="*/ 49449 w 2877648"/>
                    <a:gd name="connsiteY46" fmla="*/ 61868 h 1300646"/>
                    <a:gd name="connsiteX47" fmla="*/ 49449 w 2877648"/>
                    <a:gd name="connsiteY47" fmla="*/ 85 h 13006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</a:cxnLst>
                  <a:rect l="l" t="t" r="r" b="b"/>
                  <a:pathLst>
                    <a:path w="2877648" h="1300646">
                      <a:moveTo>
                        <a:pt x="49449" y="85"/>
                      </a:moveTo>
                      <a:cubicBezTo>
                        <a:pt x="59746" y="-1974"/>
                        <a:pt x="90133" y="33688"/>
                        <a:pt x="111232" y="49512"/>
                      </a:cubicBezTo>
                      <a:cubicBezTo>
                        <a:pt x="123113" y="58423"/>
                        <a:pt x="137802" y="63724"/>
                        <a:pt x="148303" y="74225"/>
                      </a:cubicBezTo>
                      <a:cubicBezTo>
                        <a:pt x="171051" y="96972"/>
                        <a:pt x="184588" y="128752"/>
                        <a:pt x="210087" y="148366"/>
                      </a:cubicBezTo>
                      <a:cubicBezTo>
                        <a:pt x="252337" y="180866"/>
                        <a:pt x="298122" y="194187"/>
                        <a:pt x="346011" y="210150"/>
                      </a:cubicBezTo>
                      <a:cubicBezTo>
                        <a:pt x="374631" y="257850"/>
                        <a:pt x="398417" y="293912"/>
                        <a:pt x="420151" y="346074"/>
                      </a:cubicBezTo>
                      <a:cubicBezTo>
                        <a:pt x="430170" y="370120"/>
                        <a:pt x="435190" y="396027"/>
                        <a:pt x="444865" y="420214"/>
                      </a:cubicBezTo>
                      <a:cubicBezTo>
                        <a:pt x="451706" y="437317"/>
                        <a:pt x="462097" y="452808"/>
                        <a:pt x="469578" y="469641"/>
                      </a:cubicBezTo>
                      <a:cubicBezTo>
                        <a:pt x="478587" y="489910"/>
                        <a:pt x="476120" y="518705"/>
                        <a:pt x="494292" y="531425"/>
                      </a:cubicBezTo>
                      <a:cubicBezTo>
                        <a:pt x="522118" y="550903"/>
                        <a:pt x="560195" y="547901"/>
                        <a:pt x="593146" y="556139"/>
                      </a:cubicBezTo>
                      <a:cubicBezTo>
                        <a:pt x="597265" y="572615"/>
                        <a:pt x="596083" y="591436"/>
                        <a:pt x="605503" y="605566"/>
                      </a:cubicBezTo>
                      <a:cubicBezTo>
                        <a:pt x="645853" y="666091"/>
                        <a:pt x="741441" y="603315"/>
                        <a:pt x="778497" y="593209"/>
                      </a:cubicBezTo>
                      <a:cubicBezTo>
                        <a:pt x="794973" y="580852"/>
                        <a:pt x="807489" y="558693"/>
                        <a:pt x="827924" y="556139"/>
                      </a:cubicBezTo>
                      <a:cubicBezTo>
                        <a:pt x="846202" y="553854"/>
                        <a:pt x="859181" y="577824"/>
                        <a:pt x="877351" y="580852"/>
                      </a:cubicBezTo>
                      <a:cubicBezTo>
                        <a:pt x="934376" y="590356"/>
                        <a:pt x="992681" y="589090"/>
                        <a:pt x="1050346" y="593209"/>
                      </a:cubicBezTo>
                      <a:cubicBezTo>
                        <a:pt x="1054465" y="609685"/>
                        <a:pt x="1053283" y="628505"/>
                        <a:pt x="1062703" y="642636"/>
                      </a:cubicBezTo>
                      <a:cubicBezTo>
                        <a:pt x="1126730" y="738676"/>
                        <a:pt x="1134189" y="538503"/>
                        <a:pt x="1136843" y="531425"/>
                      </a:cubicBezTo>
                      <a:cubicBezTo>
                        <a:pt x="1145276" y="508937"/>
                        <a:pt x="1161557" y="490236"/>
                        <a:pt x="1173914" y="469641"/>
                      </a:cubicBezTo>
                      <a:cubicBezTo>
                        <a:pt x="1206865" y="502593"/>
                        <a:pt x="1231087" y="547656"/>
                        <a:pt x="1272768" y="568496"/>
                      </a:cubicBezTo>
                      <a:cubicBezTo>
                        <a:pt x="1468171" y="666198"/>
                        <a:pt x="1382168" y="644394"/>
                        <a:pt x="1519903" y="667350"/>
                      </a:cubicBezTo>
                      <a:cubicBezTo>
                        <a:pt x="1561092" y="663231"/>
                        <a:pt x="1602429" y="660393"/>
                        <a:pt x="1643470" y="654993"/>
                      </a:cubicBezTo>
                      <a:cubicBezTo>
                        <a:pt x="1758975" y="639795"/>
                        <a:pt x="1873138" y="612028"/>
                        <a:pt x="1989459" y="605566"/>
                      </a:cubicBezTo>
                      <a:cubicBezTo>
                        <a:pt x="2023372" y="603682"/>
                        <a:pt x="2055655" y="620948"/>
                        <a:pt x="2088314" y="630279"/>
                      </a:cubicBezTo>
                      <a:cubicBezTo>
                        <a:pt x="2185831" y="658141"/>
                        <a:pt x="2172729" y="670512"/>
                        <a:pt x="2298378" y="679706"/>
                      </a:cubicBezTo>
                      <a:cubicBezTo>
                        <a:pt x="2421685" y="688728"/>
                        <a:pt x="2545513" y="687944"/>
                        <a:pt x="2669081" y="692063"/>
                      </a:cubicBezTo>
                      <a:cubicBezTo>
                        <a:pt x="2695635" y="798275"/>
                        <a:pt x="2695045" y="809475"/>
                        <a:pt x="2780292" y="951555"/>
                      </a:cubicBezTo>
                      <a:cubicBezTo>
                        <a:pt x="2792649" y="972150"/>
                        <a:pt x="2806621" y="991857"/>
                        <a:pt x="2817362" y="1013339"/>
                      </a:cubicBezTo>
                      <a:cubicBezTo>
                        <a:pt x="2823187" y="1024989"/>
                        <a:pt x="2824588" y="1038437"/>
                        <a:pt x="2829719" y="1050409"/>
                      </a:cubicBezTo>
                      <a:cubicBezTo>
                        <a:pt x="2875526" y="1157294"/>
                        <a:pt x="2837810" y="1049970"/>
                        <a:pt x="2866789" y="1136906"/>
                      </a:cubicBezTo>
                      <a:cubicBezTo>
                        <a:pt x="2862670" y="1186333"/>
                        <a:pt x="2900806" y="1267597"/>
                        <a:pt x="2854432" y="1285187"/>
                      </a:cubicBezTo>
                      <a:cubicBezTo>
                        <a:pt x="2746530" y="1326115"/>
                        <a:pt x="2623846" y="1272831"/>
                        <a:pt x="2508443" y="1272831"/>
                      </a:cubicBezTo>
                      <a:cubicBezTo>
                        <a:pt x="2183022" y="1272831"/>
                        <a:pt x="1857654" y="1281068"/>
                        <a:pt x="1532259" y="1285187"/>
                      </a:cubicBezTo>
                      <a:cubicBezTo>
                        <a:pt x="1448799" y="1279971"/>
                        <a:pt x="1290311" y="1271935"/>
                        <a:pt x="1198627" y="1260474"/>
                      </a:cubicBezTo>
                      <a:cubicBezTo>
                        <a:pt x="1177787" y="1257869"/>
                        <a:pt x="1157438" y="1252236"/>
                        <a:pt x="1136843" y="1248117"/>
                      </a:cubicBezTo>
                      <a:cubicBezTo>
                        <a:pt x="1000919" y="1252236"/>
                        <a:pt x="864847" y="1252931"/>
                        <a:pt x="729070" y="1260474"/>
                      </a:cubicBezTo>
                      <a:cubicBezTo>
                        <a:pt x="716065" y="1261197"/>
                        <a:pt x="704874" y="1270850"/>
                        <a:pt x="692000" y="1272831"/>
                      </a:cubicBezTo>
                      <a:cubicBezTo>
                        <a:pt x="651087" y="1279125"/>
                        <a:pt x="609621" y="1281068"/>
                        <a:pt x="568432" y="1285187"/>
                      </a:cubicBezTo>
                      <a:cubicBezTo>
                        <a:pt x="-109797" y="1215625"/>
                        <a:pt x="170098" y="1399995"/>
                        <a:pt x="49449" y="1038052"/>
                      </a:cubicBezTo>
                      <a:cubicBezTo>
                        <a:pt x="44753" y="1023963"/>
                        <a:pt x="24735" y="1021577"/>
                        <a:pt x="12378" y="1013339"/>
                      </a:cubicBezTo>
                      <a:cubicBezTo>
                        <a:pt x="8259" y="996863"/>
                        <a:pt x="-508" y="980886"/>
                        <a:pt x="22" y="963912"/>
                      </a:cubicBezTo>
                      <a:cubicBezTo>
                        <a:pt x="3634" y="848345"/>
                        <a:pt x="14572" y="733099"/>
                        <a:pt x="24735" y="617923"/>
                      </a:cubicBezTo>
                      <a:cubicBezTo>
                        <a:pt x="26937" y="592965"/>
                        <a:pt x="33282" y="568545"/>
                        <a:pt x="37092" y="543782"/>
                      </a:cubicBezTo>
                      <a:cubicBezTo>
                        <a:pt x="41521" y="514996"/>
                        <a:pt x="45330" y="486117"/>
                        <a:pt x="49449" y="457285"/>
                      </a:cubicBezTo>
                      <a:cubicBezTo>
                        <a:pt x="40192" y="392485"/>
                        <a:pt x="36166" y="359515"/>
                        <a:pt x="24735" y="296647"/>
                      </a:cubicBezTo>
                      <a:cubicBezTo>
                        <a:pt x="646" y="164158"/>
                        <a:pt x="23697" y="314099"/>
                        <a:pt x="22" y="148366"/>
                      </a:cubicBezTo>
                      <a:cubicBezTo>
                        <a:pt x="4141" y="115415"/>
                        <a:pt x="-4098" y="78344"/>
                        <a:pt x="12378" y="49512"/>
                      </a:cubicBezTo>
                      <a:cubicBezTo>
                        <a:pt x="18840" y="38203"/>
                        <a:pt x="41312" y="72039"/>
                        <a:pt x="49449" y="61868"/>
                      </a:cubicBezTo>
                      <a:cubicBezTo>
                        <a:pt x="90870" y="10092"/>
                        <a:pt x="39152" y="2144"/>
                        <a:pt x="49449" y="85"/>
                      </a:cubicBezTo>
                      <a:close/>
                    </a:path>
                  </a:pathLst>
                </a:custGeom>
                <a:blipFill>
                  <a:blip r:embed="rId4"/>
                  <a:tile tx="0" ty="0" sx="100000" sy="100000" flip="none" algn="tl"/>
                </a:blip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26" name="Freeform: Shape 125">
                  <a:extLst>
                    <a:ext uri="{FF2B5EF4-FFF2-40B4-BE49-F238E27FC236}">
                      <a16:creationId xmlns:a16="http://schemas.microsoft.com/office/drawing/2014/main" id="{363048AB-D932-F71C-0FBA-5A3D760452F8}"/>
                    </a:ext>
                  </a:extLst>
                </p:cNvPr>
                <p:cNvSpPr/>
                <p:nvPr/>
              </p:nvSpPr>
              <p:spPr>
                <a:xfrm rot="11066699">
                  <a:off x="2103549" y="1674938"/>
                  <a:ext cx="821563" cy="1090410"/>
                </a:xfrm>
                <a:custGeom>
                  <a:avLst/>
                  <a:gdLst>
                    <a:gd name="connsiteX0" fmla="*/ 198928 w 915851"/>
                    <a:gd name="connsiteY0" fmla="*/ 1028 h 1216644"/>
                    <a:gd name="connsiteX1" fmla="*/ 137144 w 915851"/>
                    <a:gd name="connsiteY1" fmla="*/ 13385 h 1216644"/>
                    <a:gd name="connsiteX2" fmla="*/ 63004 w 915851"/>
                    <a:gd name="connsiteY2" fmla="*/ 124596 h 1216644"/>
                    <a:gd name="connsiteX3" fmla="*/ 50647 w 915851"/>
                    <a:gd name="connsiteY3" fmla="*/ 730077 h 1216644"/>
                    <a:gd name="connsiteX4" fmla="*/ 1220 w 915851"/>
                    <a:gd name="connsiteY4" fmla="*/ 791861 h 1216644"/>
                    <a:gd name="connsiteX5" fmla="*/ 50647 w 915851"/>
                    <a:gd name="connsiteY5" fmla="*/ 989569 h 1216644"/>
                    <a:gd name="connsiteX6" fmla="*/ 87717 w 915851"/>
                    <a:gd name="connsiteY6" fmla="*/ 1014282 h 1216644"/>
                    <a:gd name="connsiteX7" fmla="*/ 124788 w 915851"/>
                    <a:gd name="connsiteY7" fmla="*/ 1051353 h 1216644"/>
                    <a:gd name="connsiteX8" fmla="*/ 112431 w 915851"/>
                    <a:gd name="connsiteY8" fmla="*/ 1113136 h 1216644"/>
                    <a:gd name="connsiteX9" fmla="*/ 186571 w 915851"/>
                    <a:gd name="connsiteY9" fmla="*/ 1162563 h 1216644"/>
                    <a:gd name="connsiteX10" fmla="*/ 507847 w 915851"/>
                    <a:gd name="connsiteY10" fmla="*/ 1211990 h 1216644"/>
                    <a:gd name="connsiteX11" fmla="*/ 656128 w 915851"/>
                    <a:gd name="connsiteY11" fmla="*/ 1199634 h 1216644"/>
                    <a:gd name="connsiteX12" fmla="*/ 730269 w 915851"/>
                    <a:gd name="connsiteY12" fmla="*/ 1174920 h 1216644"/>
                    <a:gd name="connsiteX13" fmla="*/ 792052 w 915851"/>
                    <a:gd name="connsiteY13" fmla="*/ 1162563 h 1216644"/>
                    <a:gd name="connsiteX14" fmla="*/ 878550 w 915851"/>
                    <a:gd name="connsiteY14" fmla="*/ 1125493 h 1216644"/>
                    <a:gd name="connsiteX15" fmla="*/ 915620 w 915851"/>
                    <a:gd name="connsiteY15" fmla="*/ 1113136 h 1216644"/>
                    <a:gd name="connsiteX16" fmla="*/ 890906 w 915851"/>
                    <a:gd name="connsiteY16" fmla="*/ 1026639 h 1216644"/>
                    <a:gd name="connsiteX17" fmla="*/ 878550 w 915851"/>
                    <a:gd name="connsiteY17" fmla="*/ 940142 h 1216644"/>
                    <a:gd name="connsiteX18" fmla="*/ 853836 w 915851"/>
                    <a:gd name="connsiteY18" fmla="*/ 903072 h 1216644"/>
                    <a:gd name="connsiteX19" fmla="*/ 841479 w 915851"/>
                    <a:gd name="connsiteY19" fmla="*/ 631223 h 1216644"/>
                    <a:gd name="connsiteX20" fmla="*/ 779696 w 915851"/>
                    <a:gd name="connsiteY20" fmla="*/ 544726 h 1216644"/>
                    <a:gd name="connsiteX21" fmla="*/ 705555 w 915851"/>
                    <a:gd name="connsiteY21" fmla="*/ 433515 h 1216644"/>
                    <a:gd name="connsiteX22" fmla="*/ 656128 w 915851"/>
                    <a:gd name="connsiteY22" fmla="*/ 297590 h 1216644"/>
                    <a:gd name="connsiteX23" fmla="*/ 606701 w 915851"/>
                    <a:gd name="connsiteY23" fmla="*/ 223450 h 1216644"/>
                    <a:gd name="connsiteX24" fmla="*/ 520204 w 915851"/>
                    <a:gd name="connsiteY24" fmla="*/ 174023 h 1216644"/>
                    <a:gd name="connsiteX25" fmla="*/ 470777 w 915851"/>
                    <a:gd name="connsiteY25" fmla="*/ 136953 h 1216644"/>
                    <a:gd name="connsiteX26" fmla="*/ 408993 w 915851"/>
                    <a:gd name="connsiteY26" fmla="*/ 87526 h 1216644"/>
                    <a:gd name="connsiteX27" fmla="*/ 371923 w 915851"/>
                    <a:gd name="connsiteY27" fmla="*/ 38099 h 1216644"/>
                    <a:gd name="connsiteX28" fmla="*/ 198928 w 915851"/>
                    <a:gd name="connsiteY28" fmla="*/ 1028 h 121664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915851" h="1216644">
                      <a:moveTo>
                        <a:pt x="198928" y="1028"/>
                      </a:moveTo>
                      <a:cubicBezTo>
                        <a:pt x="159798" y="-3091"/>
                        <a:pt x="156809" y="6010"/>
                        <a:pt x="137144" y="13385"/>
                      </a:cubicBezTo>
                      <a:cubicBezTo>
                        <a:pt x="83383" y="33546"/>
                        <a:pt x="86051" y="70820"/>
                        <a:pt x="63004" y="124596"/>
                      </a:cubicBezTo>
                      <a:cubicBezTo>
                        <a:pt x="58885" y="326423"/>
                        <a:pt x="69259" y="529068"/>
                        <a:pt x="50647" y="730077"/>
                      </a:cubicBezTo>
                      <a:cubicBezTo>
                        <a:pt x="48215" y="756339"/>
                        <a:pt x="4132" y="765648"/>
                        <a:pt x="1220" y="791861"/>
                      </a:cubicBezTo>
                      <a:cubicBezTo>
                        <a:pt x="-3625" y="835466"/>
                        <a:pt x="4605" y="943527"/>
                        <a:pt x="50647" y="989569"/>
                      </a:cubicBezTo>
                      <a:cubicBezTo>
                        <a:pt x="61148" y="1000070"/>
                        <a:pt x="76308" y="1004775"/>
                        <a:pt x="87717" y="1014282"/>
                      </a:cubicBezTo>
                      <a:cubicBezTo>
                        <a:pt x="101142" y="1025469"/>
                        <a:pt x="112431" y="1038996"/>
                        <a:pt x="124788" y="1051353"/>
                      </a:cubicBezTo>
                      <a:cubicBezTo>
                        <a:pt x="120669" y="1071947"/>
                        <a:pt x="102231" y="1094777"/>
                        <a:pt x="112431" y="1113136"/>
                      </a:cubicBezTo>
                      <a:cubicBezTo>
                        <a:pt x="126855" y="1139100"/>
                        <a:pt x="162810" y="1144742"/>
                        <a:pt x="186571" y="1162563"/>
                      </a:cubicBezTo>
                      <a:cubicBezTo>
                        <a:pt x="308565" y="1254061"/>
                        <a:pt x="215425" y="1198699"/>
                        <a:pt x="507847" y="1211990"/>
                      </a:cubicBezTo>
                      <a:cubicBezTo>
                        <a:pt x="557274" y="1207871"/>
                        <a:pt x="607205" y="1207788"/>
                        <a:pt x="656128" y="1199634"/>
                      </a:cubicBezTo>
                      <a:cubicBezTo>
                        <a:pt x="681824" y="1195351"/>
                        <a:pt x="705136" y="1181774"/>
                        <a:pt x="730269" y="1174920"/>
                      </a:cubicBezTo>
                      <a:cubicBezTo>
                        <a:pt x="750531" y="1169394"/>
                        <a:pt x="771458" y="1166682"/>
                        <a:pt x="792052" y="1162563"/>
                      </a:cubicBezTo>
                      <a:cubicBezTo>
                        <a:pt x="820885" y="1150206"/>
                        <a:pt x="849425" y="1137143"/>
                        <a:pt x="878550" y="1125493"/>
                      </a:cubicBezTo>
                      <a:cubicBezTo>
                        <a:pt x="890644" y="1120656"/>
                        <a:pt x="910783" y="1125230"/>
                        <a:pt x="915620" y="1113136"/>
                      </a:cubicBezTo>
                      <a:cubicBezTo>
                        <a:pt x="918441" y="1106083"/>
                        <a:pt x="894570" y="1037630"/>
                        <a:pt x="890906" y="1026639"/>
                      </a:cubicBezTo>
                      <a:cubicBezTo>
                        <a:pt x="886787" y="997807"/>
                        <a:pt x="886919" y="968039"/>
                        <a:pt x="878550" y="940142"/>
                      </a:cubicBezTo>
                      <a:cubicBezTo>
                        <a:pt x="874283" y="925917"/>
                        <a:pt x="855605" y="917817"/>
                        <a:pt x="853836" y="903072"/>
                      </a:cubicBezTo>
                      <a:cubicBezTo>
                        <a:pt x="843028" y="813008"/>
                        <a:pt x="851876" y="721335"/>
                        <a:pt x="841479" y="631223"/>
                      </a:cubicBezTo>
                      <a:cubicBezTo>
                        <a:pt x="836122" y="584792"/>
                        <a:pt x="804015" y="577151"/>
                        <a:pt x="779696" y="544726"/>
                      </a:cubicBezTo>
                      <a:cubicBezTo>
                        <a:pt x="752964" y="509084"/>
                        <a:pt x="705555" y="433515"/>
                        <a:pt x="705555" y="433515"/>
                      </a:cubicBezTo>
                      <a:cubicBezTo>
                        <a:pt x="687064" y="368795"/>
                        <a:pt x="687322" y="349579"/>
                        <a:pt x="656128" y="297590"/>
                      </a:cubicBezTo>
                      <a:cubicBezTo>
                        <a:pt x="640846" y="272121"/>
                        <a:pt x="628679" y="243430"/>
                        <a:pt x="606701" y="223450"/>
                      </a:cubicBezTo>
                      <a:cubicBezTo>
                        <a:pt x="582129" y="201112"/>
                        <a:pt x="548220" y="191851"/>
                        <a:pt x="520204" y="174023"/>
                      </a:cubicBezTo>
                      <a:cubicBezTo>
                        <a:pt x="502829" y="162966"/>
                        <a:pt x="487253" y="149310"/>
                        <a:pt x="470777" y="136953"/>
                      </a:cubicBezTo>
                      <a:cubicBezTo>
                        <a:pt x="395088" y="23419"/>
                        <a:pt x="498522" y="162133"/>
                        <a:pt x="408993" y="87526"/>
                      </a:cubicBezTo>
                      <a:cubicBezTo>
                        <a:pt x="393172" y="74342"/>
                        <a:pt x="386486" y="52662"/>
                        <a:pt x="371923" y="38099"/>
                      </a:cubicBezTo>
                      <a:cubicBezTo>
                        <a:pt x="322077" y="-11747"/>
                        <a:pt x="238058" y="5147"/>
                        <a:pt x="198928" y="1028"/>
                      </a:cubicBezTo>
                      <a:close/>
                    </a:path>
                  </a:pathLst>
                </a:custGeom>
                <a:blipFill>
                  <a:blip r:embed="rId4"/>
                  <a:tile tx="0" ty="0" sx="100000" sy="100000" flip="none" algn="tl"/>
                </a:blip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27" name="Freeform: Shape 126">
                  <a:extLst>
                    <a:ext uri="{FF2B5EF4-FFF2-40B4-BE49-F238E27FC236}">
                      <a16:creationId xmlns:a16="http://schemas.microsoft.com/office/drawing/2014/main" id="{70DD2604-1801-6E44-50FF-8997CA13D23E}"/>
                    </a:ext>
                  </a:extLst>
                </p:cNvPr>
                <p:cNvSpPr/>
                <p:nvPr/>
              </p:nvSpPr>
              <p:spPr>
                <a:xfrm>
                  <a:off x="519215" y="1711088"/>
                  <a:ext cx="609608" cy="493233"/>
                </a:xfrm>
                <a:custGeom>
                  <a:avLst/>
                  <a:gdLst>
                    <a:gd name="connsiteX0" fmla="*/ 196971 w 679571"/>
                    <a:gd name="connsiteY0" fmla="*/ 16934 h 550334"/>
                    <a:gd name="connsiteX1" fmla="*/ 146171 w 679571"/>
                    <a:gd name="connsiteY1" fmla="*/ 0 h 550334"/>
                    <a:gd name="connsiteX2" fmla="*/ 53038 w 679571"/>
                    <a:gd name="connsiteY2" fmla="*/ 33867 h 550334"/>
                    <a:gd name="connsiteX3" fmla="*/ 44571 w 679571"/>
                    <a:gd name="connsiteY3" fmla="*/ 67734 h 550334"/>
                    <a:gd name="connsiteX4" fmla="*/ 19171 w 679571"/>
                    <a:gd name="connsiteY4" fmla="*/ 143934 h 550334"/>
                    <a:gd name="connsiteX5" fmla="*/ 2238 w 679571"/>
                    <a:gd name="connsiteY5" fmla="*/ 203200 h 550334"/>
                    <a:gd name="connsiteX6" fmla="*/ 27638 w 679571"/>
                    <a:gd name="connsiteY6" fmla="*/ 372534 h 550334"/>
                    <a:gd name="connsiteX7" fmla="*/ 53038 w 679571"/>
                    <a:gd name="connsiteY7" fmla="*/ 389467 h 550334"/>
                    <a:gd name="connsiteX8" fmla="*/ 95371 w 679571"/>
                    <a:gd name="connsiteY8" fmla="*/ 440267 h 550334"/>
                    <a:gd name="connsiteX9" fmla="*/ 137705 w 679571"/>
                    <a:gd name="connsiteY9" fmla="*/ 457200 h 550334"/>
                    <a:gd name="connsiteX10" fmla="*/ 247771 w 679571"/>
                    <a:gd name="connsiteY10" fmla="*/ 474134 h 550334"/>
                    <a:gd name="connsiteX11" fmla="*/ 290105 w 679571"/>
                    <a:gd name="connsiteY11" fmla="*/ 482600 h 550334"/>
                    <a:gd name="connsiteX12" fmla="*/ 307038 w 679571"/>
                    <a:gd name="connsiteY12" fmla="*/ 516467 h 550334"/>
                    <a:gd name="connsiteX13" fmla="*/ 383238 w 679571"/>
                    <a:gd name="connsiteY13" fmla="*/ 550334 h 550334"/>
                    <a:gd name="connsiteX14" fmla="*/ 501771 w 679571"/>
                    <a:gd name="connsiteY14" fmla="*/ 541867 h 550334"/>
                    <a:gd name="connsiteX15" fmla="*/ 544105 w 679571"/>
                    <a:gd name="connsiteY15" fmla="*/ 533400 h 550334"/>
                    <a:gd name="connsiteX16" fmla="*/ 620305 w 679571"/>
                    <a:gd name="connsiteY16" fmla="*/ 474134 h 550334"/>
                    <a:gd name="connsiteX17" fmla="*/ 637238 w 679571"/>
                    <a:gd name="connsiteY17" fmla="*/ 448734 h 550334"/>
                    <a:gd name="connsiteX18" fmla="*/ 671105 w 679571"/>
                    <a:gd name="connsiteY18" fmla="*/ 440267 h 550334"/>
                    <a:gd name="connsiteX19" fmla="*/ 679571 w 679571"/>
                    <a:gd name="connsiteY19" fmla="*/ 397934 h 550334"/>
                    <a:gd name="connsiteX20" fmla="*/ 662638 w 679571"/>
                    <a:gd name="connsiteY20" fmla="*/ 347134 h 550334"/>
                    <a:gd name="connsiteX21" fmla="*/ 611838 w 679571"/>
                    <a:gd name="connsiteY21" fmla="*/ 254000 h 550334"/>
                    <a:gd name="connsiteX22" fmla="*/ 586438 w 679571"/>
                    <a:gd name="connsiteY22" fmla="*/ 220134 h 550334"/>
                    <a:gd name="connsiteX23" fmla="*/ 510238 w 679571"/>
                    <a:gd name="connsiteY23" fmla="*/ 186267 h 550334"/>
                    <a:gd name="connsiteX24" fmla="*/ 476371 w 679571"/>
                    <a:gd name="connsiteY24" fmla="*/ 135467 h 550334"/>
                    <a:gd name="connsiteX25" fmla="*/ 450971 w 679571"/>
                    <a:gd name="connsiteY25" fmla="*/ 101600 h 550334"/>
                    <a:gd name="connsiteX26" fmla="*/ 400171 w 679571"/>
                    <a:gd name="connsiteY26" fmla="*/ 76200 h 550334"/>
                    <a:gd name="connsiteX27" fmla="*/ 256238 w 679571"/>
                    <a:gd name="connsiteY27" fmla="*/ 67734 h 550334"/>
                    <a:gd name="connsiteX28" fmla="*/ 196971 w 679571"/>
                    <a:gd name="connsiteY28" fmla="*/ 16934 h 5503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679571" h="550334">
                      <a:moveTo>
                        <a:pt x="196971" y="16934"/>
                      </a:moveTo>
                      <a:cubicBezTo>
                        <a:pt x="178627" y="5645"/>
                        <a:pt x="164020" y="0"/>
                        <a:pt x="146171" y="0"/>
                      </a:cubicBezTo>
                      <a:cubicBezTo>
                        <a:pt x="97670" y="0"/>
                        <a:pt x="85077" y="12508"/>
                        <a:pt x="53038" y="33867"/>
                      </a:cubicBezTo>
                      <a:cubicBezTo>
                        <a:pt x="50216" y="45156"/>
                        <a:pt x="47993" y="56612"/>
                        <a:pt x="44571" y="67734"/>
                      </a:cubicBezTo>
                      <a:cubicBezTo>
                        <a:pt x="36697" y="93324"/>
                        <a:pt x="26526" y="118190"/>
                        <a:pt x="19171" y="143934"/>
                      </a:cubicBezTo>
                      <a:lnTo>
                        <a:pt x="2238" y="203200"/>
                      </a:lnTo>
                      <a:cubicBezTo>
                        <a:pt x="4868" y="247905"/>
                        <a:pt x="-14592" y="330304"/>
                        <a:pt x="27638" y="372534"/>
                      </a:cubicBezTo>
                      <a:cubicBezTo>
                        <a:pt x="34833" y="379729"/>
                        <a:pt x="44571" y="383823"/>
                        <a:pt x="53038" y="389467"/>
                      </a:cubicBezTo>
                      <a:cubicBezTo>
                        <a:pt x="64741" y="407022"/>
                        <a:pt x="76745" y="428626"/>
                        <a:pt x="95371" y="440267"/>
                      </a:cubicBezTo>
                      <a:cubicBezTo>
                        <a:pt x="108259" y="448322"/>
                        <a:pt x="123287" y="452394"/>
                        <a:pt x="137705" y="457200"/>
                      </a:cubicBezTo>
                      <a:cubicBezTo>
                        <a:pt x="177364" y="470420"/>
                        <a:pt x="201736" y="467558"/>
                        <a:pt x="247771" y="474134"/>
                      </a:cubicBezTo>
                      <a:cubicBezTo>
                        <a:pt x="262017" y="476169"/>
                        <a:pt x="275994" y="479778"/>
                        <a:pt x="290105" y="482600"/>
                      </a:cubicBezTo>
                      <a:cubicBezTo>
                        <a:pt x="295749" y="493889"/>
                        <a:pt x="298958" y="506771"/>
                        <a:pt x="307038" y="516467"/>
                      </a:cubicBezTo>
                      <a:cubicBezTo>
                        <a:pt x="322518" y="535043"/>
                        <a:pt x="366237" y="544667"/>
                        <a:pt x="383238" y="550334"/>
                      </a:cubicBezTo>
                      <a:cubicBezTo>
                        <a:pt x="422749" y="547512"/>
                        <a:pt x="462377" y="546014"/>
                        <a:pt x="501771" y="541867"/>
                      </a:cubicBezTo>
                      <a:cubicBezTo>
                        <a:pt x="516083" y="540360"/>
                        <a:pt x="531964" y="541126"/>
                        <a:pt x="544105" y="533400"/>
                      </a:cubicBezTo>
                      <a:cubicBezTo>
                        <a:pt x="669743" y="453449"/>
                        <a:pt x="546648" y="498684"/>
                        <a:pt x="620305" y="474134"/>
                      </a:cubicBezTo>
                      <a:cubicBezTo>
                        <a:pt x="625949" y="465667"/>
                        <a:pt x="628771" y="454378"/>
                        <a:pt x="637238" y="448734"/>
                      </a:cubicBezTo>
                      <a:cubicBezTo>
                        <a:pt x="646920" y="442279"/>
                        <a:pt x="663656" y="449206"/>
                        <a:pt x="671105" y="440267"/>
                      </a:cubicBezTo>
                      <a:cubicBezTo>
                        <a:pt x="680317" y="429212"/>
                        <a:pt x="676749" y="412045"/>
                        <a:pt x="679571" y="397934"/>
                      </a:cubicBezTo>
                      <a:cubicBezTo>
                        <a:pt x="673927" y="381001"/>
                        <a:pt x="669669" y="363540"/>
                        <a:pt x="662638" y="347134"/>
                      </a:cubicBezTo>
                      <a:cubicBezTo>
                        <a:pt x="646166" y="308700"/>
                        <a:pt x="633927" y="284924"/>
                        <a:pt x="611838" y="254000"/>
                      </a:cubicBezTo>
                      <a:cubicBezTo>
                        <a:pt x="603636" y="242517"/>
                        <a:pt x="597152" y="229317"/>
                        <a:pt x="586438" y="220134"/>
                      </a:cubicBezTo>
                      <a:cubicBezTo>
                        <a:pt x="576054" y="211233"/>
                        <a:pt x="519645" y="190030"/>
                        <a:pt x="510238" y="186267"/>
                      </a:cubicBezTo>
                      <a:cubicBezTo>
                        <a:pt x="498949" y="169334"/>
                        <a:pt x="488582" y="151748"/>
                        <a:pt x="476371" y="135467"/>
                      </a:cubicBezTo>
                      <a:cubicBezTo>
                        <a:pt x="467904" y="124178"/>
                        <a:pt x="460949" y="111578"/>
                        <a:pt x="450971" y="101600"/>
                      </a:cubicBezTo>
                      <a:cubicBezTo>
                        <a:pt x="440666" y="91295"/>
                        <a:pt x="415472" y="77730"/>
                        <a:pt x="400171" y="76200"/>
                      </a:cubicBezTo>
                      <a:cubicBezTo>
                        <a:pt x="352349" y="71418"/>
                        <a:pt x="304216" y="70556"/>
                        <a:pt x="256238" y="67734"/>
                      </a:cubicBezTo>
                      <a:cubicBezTo>
                        <a:pt x="220375" y="31871"/>
                        <a:pt x="215315" y="28223"/>
                        <a:pt x="196971" y="16934"/>
                      </a:cubicBezTo>
                      <a:close/>
                    </a:path>
                  </a:pathLst>
                </a:custGeom>
                <a:blipFill>
                  <a:blip r:embed="rId4"/>
                  <a:tile tx="0" ty="0" sx="100000" sy="100000" flip="none" algn="tl"/>
                </a:blip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28" name="Freeform: Shape 127">
                  <a:extLst>
                    <a:ext uri="{FF2B5EF4-FFF2-40B4-BE49-F238E27FC236}">
                      <a16:creationId xmlns:a16="http://schemas.microsoft.com/office/drawing/2014/main" id="{B7A1F819-EDBE-E8C7-1DDA-AEE623DD1744}"/>
                    </a:ext>
                  </a:extLst>
                </p:cNvPr>
                <p:cNvSpPr/>
                <p:nvPr/>
              </p:nvSpPr>
              <p:spPr>
                <a:xfrm>
                  <a:off x="1407465" y="2108729"/>
                  <a:ext cx="609608" cy="493233"/>
                </a:xfrm>
                <a:custGeom>
                  <a:avLst/>
                  <a:gdLst>
                    <a:gd name="connsiteX0" fmla="*/ 196971 w 679571"/>
                    <a:gd name="connsiteY0" fmla="*/ 16934 h 550334"/>
                    <a:gd name="connsiteX1" fmla="*/ 146171 w 679571"/>
                    <a:gd name="connsiteY1" fmla="*/ 0 h 550334"/>
                    <a:gd name="connsiteX2" fmla="*/ 53038 w 679571"/>
                    <a:gd name="connsiteY2" fmla="*/ 33867 h 550334"/>
                    <a:gd name="connsiteX3" fmla="*/ 44571 w 679571"/>
                    <a:gd name="connsiteY3" fmla="*/ 67734 h 550334"/>
                    <a:gd name="connsiteX4" fmla="*/ 19171 w 679571"/>
                    <a:gd name="connsiteY4" fmla="*/ 143934 h 550334"/>
                    <a:gd name="connsiteX5" fmla="*/ 2238 w 679571"/>
                    <a:gd name="connsiteY5" fmla="*/ 203200 h 550334"/>
                    <a:gd name="connsiteX6" fmla="*/ 27638 w 679571"/>
                    <a:gd name="connsiteY6" fmla="*/ 372534 h 550334"/>
                    <a:gd name="connsiteX7" fmla="*/ 53038 w 679571"/>
                    <a:gd name="connsiteY7" fmla="*/ 389467 h 550334"/>
                    <a:gd name="connsiteX8" fmla="*/ 95371 w 679571"/>
                    <a:gd name="connsiteY8" fmla="*/ 440267 h 550334"/>
                    <a:gd name="connsiteX9" fmla="*/ 137705 w 679571"/>
                    <a:gd name="connsiteY9" fmla="*/ 457200 h 550334"/>
                    <a:gd name="connsiteX10" fmla="*/ 247771 w 679571"/>
                    <a:gd name="connsiteY10" fmla="*/ 474134 h 550334"/>
                    <a:gd name="connsiteX11" fmla="*/ 290105 w 679571"/>
                    <a:gd name="connsiteY11" fmla="*/ 482600 h 550334"/>
                    <a:gd name="connsiteX12" fmla="*/ 307038 w 679571"/>
                    <a:gd name="connsiteY12" fmla="*/ 516467 h 550334"/>
                    <a:gd name="connsiteX13" fmla="*/ 383238 w 679571"/>
                    <a:gd name="connsiteY13" fmla="*/ 550334 h 550334"/>
                    <a:gd name="connsiteX14" fmla="*/ 501771 w 679571"/>
                    <a:gd name="connsiteY14" fmla="*/ 541867 h 550334"/>
                    <a:gd name="connsiteX15" fmla="*/ 544105 w 679571"/>
                    <a:gd name="connsiteY15" fmla="*/ 533400 h 550334"/>
                    <a:gd name="connsiteX16" fmla="*/ 620305 w 679571"/>
                    <a:gd name="connsiteY16" fmla="*/ 474134 h 550334"/>
                    <a:gd name="connsiteX17" fmla="*/ 637238 w 679571"/>
                    <a:gd name="connsiteY17" fmla="*/ 448734 h 550334"/>
                    <a:gd name="connsiteX18" fmla="*/ 671105 w 679571"/>
                    <a:gd name="connsiteY18" fmla="*/ 440267 h 550334"/>
                    <a:gd name="connsiteX19" fmla="*/ 679571 w 679571"/>
                    <a:gd name="connsiteY19" fmla="*/ 397934 h 550334"/>
                    <a:gd name="connsiteX20" fmla="*/ 662638 w 679571"/>
                    <a:gd name="connsiteY20" fmla="*/ 347134 h 550334"/>
                    <a:gd name="connsiteX21" fmla="*/ 611838 w 679571"/>
                    <a:gd name="connsiteY21" fmla="*/ 254000 h 550334"/>
                    <a:gd name="connsiteX22" fmla="*/ 586438 w 679571"/>
                    <a:gd name="connsiteY22" fmla="*/ 220134 h 550334"/>
                    <a:gd name="connsiteX23" fmla="*/ 510238 w 679571"/>
                    <a:gd name="connsiteY23" fmla="*/ 186267 h 550334"/>
                    <a:gd name="connsiteX24" fmla="*/ 476371 w 679571"/>
                    <a:gd name="connsiteY24" fmla="*/ 135467 h 550334"/>
                    <a:gd name="connsiteX25" fmla="*/ 450971 w 679571"/>
                    <a:gd name="connsiteY25" fmla="*/ 101600 h 550334"/>
                    <a:gd name="connsiteX26" fmla="*/ 400171 w 679571"/>
                    <a:gd name="connsiteY26" fmla="*/ 76200 h 550334"/>
                    <a:gd name="connsiteX27" fmla="*/ 256238 w 679571"/>
                    <a:gd name="connsiteY27" fmla="*/ 67734 h 550334"/>
                    <a:gd name="connsiteX28" fmla="*/ 196971 w 679571"/>
                    <a:gd name="connsiteY28" fmla="*/ 16934 h 5503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679571" h="550334">
                      <a:moveTo>
                        <a:pt x="196971" y="16934"/>
                      </a:moveTo>
                      <a:cubicBezTo>
                        <a:pt x="178627" y="5645"/>
                        <a:pt x="164020" y="0"/>
                        <a:pt x="146171" y="0"/>
                      </a:cubicBezTo>
                      <a:cubicBezTo>
                        <a:pt x="97670" y="0"/>
                        <a:pt x="85077" y="12508"/>
                        <a:pt x="53038" y="33867"/>
                      </a:cubicBezTo>
                      <a:cubicBezTo>
                        <a:pt x="50216" y="45156"/>
                        <a:pt x="47993" y="56612"/>
                        <a:pt x="44571" y="67734"/>
                      </a:cubicBezTo>
                      <a:cubicBezTo>
                        <a:pt x="36697" y="93324"/>
                        <a:pt x="26526" y="118190"/>
                        <a:pt x="19171" y="143934"/>
                      </a:cubicBezTo>
                      <a:lnTo>
                        <a:pt x="2238" y="203200"/>
                      </a:lnTo>
                      <a:cubicBezTo>
                        <a:pt x="4868" y="247905"/>
                        <a:pt x="-14592" y="330304"/>
                        <a:pt x="27638" y="372534"/>
                      </a:cubicBezTo>
                      <a:cubicBezTo>
                        <a:pt x="34833" y="379729"/>
                        <a:pt x="44571" y="383823"/>
                        <a:pt x="53038" y="389467"/>
                      </a:cubicBezTo>
                      <a:cubicBezTo>
                        <a:pt x="64741" y="407022"/>
                        <a:pt x="76745" y="428626"/>
                        <a:pt x="95371" y="440267"/>
                      </a:cubicBezTo>
                      <a:cubicBezTo>
                        <a:pt x="108259" y="448322"/>
                        <a:pt x="123287" y="452394"/>
                        <a:pt x="137705" y="457200"/>
                      </a:cubicBezTo>
                      <a:cubicBezTo>
                        <a:pt x="177364" y="470420"/>
                        <a:pt x="201736" y="467558"/>
                        <a:pt x="247771" y="474134"/>
                      </a:cubicBezTo>
                      <a:cubicBezTo>
                        <a:pt x="262017" y="476169"/>
                        <a:pt x="275994" y="479778"/>
                        <a:pt x="290105" y="482600"/>
                      </a:cubicBezTo>
                      <a:cubicBezTo>
                        <a:pt x="295749" y="493889"/>
                        <a:pt x="298958" y="506771"/>
                        <a:pt x="307038" y="516467"/>
                      </a:cubicBezTo>
                      <a:cubicBezTo>
                        <a:pt x="322518" y="535043"/>
                        <a:pt x="366237" y="544667"/>
                        <a:pt x="383238" y="550334"/>
                      </a:cubicBezTo>
                      <a:cubicBezTo>
                        <a:pt x="422749" y="547512"/>
                        <a:pt x="462377" y="546014"/>
                        <a:pt x="501771" y="541867"/>
                      </a:cubicBezTo>
                      <a:cubicBezTo>
                        <a:pt x="516083" y="540360"/>
                        <a:pt x="531964" y="541126"/>
                        <a:pt x="544105" y="533400"/>
                      </a:cubicBezTo>
                      <a:cubicBezTo>
                        <a:pt x="669743" y="453449"/>
                        <a:pt x="546648" y="498684"/>
                        <a:pt x="620305" y="474134"/>
                      </a:cubicBezTo>
                      <a:cubicBezTo>
                        <a:pt x="625949" y="465667"/>
                        <a:pt x="628771" y="454378"/>
                        <a:pt x="637238" y="448734"/>
                      </a:cubicBezTo>
                      <a:cubicBezTo>
                        <a:pt x="646920" y="442279"/>
                        <a:pt x="663656" y="449206"/>
                        <a:pt x="671105" y="440267"/>
                      </a:cubicBezTo>
                      <a:cubicBezTo>
                        <a:pt x="680317" y="429212"/>
                        <a:pt x="676749" y="412045"/>
                        <a:pt x="679571" y="397934"/>
                      </a:cubicBezTo>
                      <a:cubicBezTo>
                        <a:pt x="673927" y="381001"/>
                        <a:pt x="669669" y="363540"/>
                        <a:pt x="662638" y="347134"/>
                      </a:cubicBezTo>
                      <a:cubicBezTo>
                        <a:pt x="646166" y="308700"/>
                        <a:pt x="633927" y="284924"/>
                        <a:pt x="611838" y="254000"/>
                      </a:cubicBezTo>
                      <a:cubicBezTo>
                        <a:pt x="603636" y="242517"/>
                        <a:pt x="597152" y="229317"/>
                        <a:pt x="586438" y="220134"/>
                      </a:cubicBezTo>
                      <a:cubicBezTo>
                        <a:pt x="576054" y="211233"/>
                        <a:pt x="519645" y="190030"/>
                        <a:pt x="510238" y="186267"/>
                      </a:cubicBezTo>
                      <a:cubicBezTo>
                        <a:pt x="498949" y="169334"/>
                        <a:pt x="488582" y="151748"/>
                        <a:pt x="476371" y="135467"/>
                      </a:cubicBezTo>
                      <a:cubicBezTo>
                        <a:pt x="467904" y="124178"/>
                        <a:pt x="460949" y="111578"/>
                        <a:pt x="450971" y="101600"/>
                      </a:cubicBezTo>
                      <a:cubicBezTo>
                        <a:pt x="440666" y="91295"/>
                        <a:pt x="415472" y="77730"/>
                        <a:pt x="400171" y="76200"/>
                      </a:cubicBezTo>
                      <a:cubicBezTo>
                        <a:pt x="352349" y="71418"/>
                        <a:pt x="304216" y="70556"/>
                        <a:pt x="256238" y="67734"/>
                      </a:cubicBezTo>
                      <a:cubicBezTo>
                        <a:pt x="220375" y="31871"/>
                        <a:pt x="215315" y="28223"/>
                        <a:pt x="196971" y="16934"/>
                      </a:cubicBezTo>
                      <a:close/>
                    </a:path>
                  </a:pathLst>
                </a:custGeom>
                <a:blipFill>
                  <a:blip r:embed="rId4"/>
                  <a:tile tx="0" ty="0" sx="100000" sy="100000" flip="none" algn="tl"/>
                </a:blip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29" name="Freeform: Shape 128">
                  <a:extLst>
                    <a:ext uri="{FF2B5EF4-FFF2-40B4-BE49-F238E27FC236}">
                      <a16:creationId xmlns:a16="http://schemas.microsoft.com/office/drawing/2014/main" id="{4494BD94-9C8B-A02C-114C-5348F2E98AA3}"/>
                    </a:ext>
                  </a:extLst>
                </p:cNvPr>
                <p:cNvSpPr/>
                <p:nvPr/>
              </p:nvSpPr>
              <p:spPr>
                <a:xfrm>
                  <a:off x="1871477" y="1204621"/>
                  <a:ext cx="607583" cy="364233"/>
                </a:xfrm>
                <a:custGeom>
                  <a:avLst/>
                  <a:gdLst>
                    <a:gd name="connsiteX0" fmla="*/ 8447 w 677313"/>
                    <a:gd name="connsiteY0" fmla="*/ 84667 h 406400"/>
                    <a:gd name="connsiteX1" fmla="*/ 25380 w 677313"/>
                    <a:gd name="connsiteY1" fmla="*/ 364067 h 406400"/>
                    <a:gd name="connsiteX2" fmla="*/ 84647 w 677313"/>
                    <a:gd name="connsiteY2" fmla="*/ 372534 h 406400"/>
                    <a:gd name="connsiteX3" fmla="*/ 194713 w 677313"/>
                    <a:gd name="connsiteY3" fmla="*/ 406400 h 406400"/>
                    <a:gd name="connsiteX4" fmla="*/ 304780 w 677313"/>
                    <a:gd name="connsiteY4" fmla="*/ 397934 h 406400"/>
                    <a:gd name="connsiteX5" fmla="*/ 313247 w 677313"/>
                    <a:gd name="connsiteY5" fmla="*/ 372534 h 406400"/>
                    <a:gd name="connsiteX6" fmla="*/ 380980 w 677313"/>
                    <a:gd name="connsiteY6" fmla="*/ 321734 h 406400"/>
                    <a:gd name="connsiteX7" fmla="*/ 457180 w 677313"/>
                    <a:gd name="connsiteY7" fmla="*/ 330200 h 406400"/>
                    <a:gd name="connsiteX8" fmla="*/ 491047 w 677313"/>
                    <a:gd name="connsiteY8" fmla="*/ 355600 h 406400"/>
                    <a:gd name="connsiteX9" fmla="*/ 584180 w 677313"/>
                    <a:gd name="connsiteY9" fmla="*/ 347134 h 406400"/>
                    <a:gd name="connsiteX10" fmla="*/ 677313 w 677313"/>
                    <a:gd name="connsiteY10" fmla="*/ 220134 h 406400"/>
                    <a:gd name="connsiteX11" fmla="*/ 457180 w 677313"/>
                    <a:gd name="connsiteY11" fmla="*/ 118534 h 406400"/>
                    <a:gd name="connsiteX12" fmla="*/ 423313 w 677313"/>
                    <a:gd name="connsiteY12" fmla="*/ 76200 h 406400"/>
                    <a:gd name="connsiteX13" fmla="*/ 406380 w 677313"/>
                    <a:gd name="connsiteY13" fmla="*/ 42334 h 406400"/>
                    <a:gd name="connsiteX14" fmla="*/ 380980 w 677313"/>
                    <a:gd name="connsiteY14" fmla="*/ 0 h 406400"/>
                    <a:gd name="connsiteX15" fmla="*/ 270913 w 677313"/>
                    <a:gd name="connsiteY15" fmla="*/ 67734 h 406400"/>
                    <a:gd name="connsiteX16" fmla="*/ 203180 w 677313"/>
                    <a:gd name="connsiteY16" fmla="*/ 93134 h 406400"/>
                    <a:gd name="connsiteX17" fmla="*/ 160847 w 677313"/>
                    <a:gd name="connsiteY17" fmla="*/ 84667 h 406400"/>
                    <a:gd name="connsiteX18" fmla="*/ 126980 w 677313"/>
                    <a:gd name="connsiteY18" fmla="*/ 50800 h 406400"/>
                    <a:gd name="connsiteX19" fmla="*/ 8447 w 677313"/>
                    <a:gd name="connsiteY19" fmla="*/ 84667 h 4064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677313" h="406400">
                      <a:moveTo>
                        <a:pt x="8447" y="84667"/>
                      </a:moveTo>
                      <a:cubicBezTo>
                        <a:pt x="-8486" y="136878"/>
                        <a:pt x="1504" y="273869"/>
                        <a:pt x="25380" y="364067"/>
                      </a:cubicBezTo>
                      <a:cubicBezTo>
                        <a:pt x="30487" y="383359"/>
                        <a:pt x="65573" y="366665"/>
                        <a:pt x="84647" y="372534"/>
                      </a:cubicBezTo>
                      <a:cubicBezTo>
                        <a:pt x="233380" y="418298"/>
                        <a:pt x="32290" y="383198"/>
                        <a:pt x="194713" y="406400"/>
                      </a:cubicBezTo>
                      <a:cubicBezTo>
                        <a:pt x="231402" y="403578"/>
                        <a:pt x="269398" y="408043"/>
                        <a:pt x="304780" y="397934"/>
                      </a:cubicBezTo>
                      <a:cubicBezTo>
                        <a:pt x="313361" y="395482"/>
                        <a:pt x="308819" y="380283"/>
                        <a:pt x="313247" y="372534"/>
                      </a:cubicBezTo>
                      <a:cubicBezTo>
                        <a:pt x="337112" y="330770"/>
                        <a:pt x="337019" y="339318"/>
                        <a:pt x="380980" y="321734"/>
                      </a:cubicBezTo>
                      <a:cubicBezTo>
                        <a:pt x="406380" y="324556"/>
                        <a:pt x="432754" y="322684"/>
                        <a:pt x="457180" y="330200"/>
                      </a:cubicBezTo>
                      <a:cubicBezTo>
                        <a:pt x="470667" y="334350"/>
                        <a:pt x="477060" y="353735"/>
                        <a:pt x="491047" y="355600"/>
                      </a:cubicBezTo>
                      <a:cubicBezTo>
                        <a:pt x="521946" y="359720"/>
                        <a:pt x="553136" y="349956"/>
                        <a:pt x="584180" y="347134"/>
                      </a:cubicBezTo>
                      <a:cubicBezTo>
                        <a:pt x="673001" y="258313"/>
                        <a:pt x="649021" y="305012"/>
                        <a:pt x="677313" y="220134"/>
                      </a:cubicBezTo>
                      <a:cubicBezTo>
                        <a:pt x="627511" y="54125"/>
                        <a:pt x="693828" y="179887"/>
                        <a:pt x="457180" y="118534"/>
                      </a:cubicBezTo>
                      <a:cubicBezTo>
                        <a:pt x="439687" y="113999"/>
                        <a:pt x="433337" y="91236"/>
                        <a:pt x="423313" y="76200"/>
                      </a:cubicBezTo>
                      <a:cubicBezTo>
                        <a:pt x="416312" y="65699"/>
                        <a:pt x="412509" y="53367"/>
                        <a:pt x="406380" y="42334"/>
                      </a:cubicBezTo>
                      <a:cubicBezTo>
                        <a:pt x="398388" y="27948"/>
                        <a:pt x="389447" y="14111"/>
                        <a:pt x="380980" y="0"/>
                      </a:cubicBezTo>
                      <a:cubicBezTo>
                        <a:pt x="257325" y="41220"/>
                        <a:pt x="413953" y="-18090"/>
                        <a:pt x="270913" y="67734"/>
                      </a:cubicBezTo>
                      <a:cubicBezTo>
                        <a:pt x="250236" y="80140"/>
                        <a:pt x="225758" y="84667"/>
                        <a:pt x="203180" y="93134"/>
                      </a:cubicBezTo>
                      <a:cubicBezTo>
                        <a:pt x="189069" y="90312"/>
                        <a:pt x="173426" y="91656"/>
                        <a:pt x="160847" y="84667"/>
                      </a:cubicBezTo>
                      <a:cubicBezTo>
                        <a:pt x="146891" y="76914"/>
                        <a:pt x="141881" y="56531"/>
                        <a:pt x="126980" y="50800"/>
                      </a:cubicBezTo>
                      <a:cubicBezTo>
                        <a:pt x="57664" y="24140"/>
                        <a:pt x="25380" y="32456"/>
                        <a:pt x="8447" y="84667"/>
                      </a:cubicBezTo>
                      <a:close/>
                    </a:path>
                  </a:pathLst>
                </a:custGeom>
                <a:blipFill>
                  <a:blip r:embed="rId4"/>
                  <a:tile tx="0" ty="0" sx="100000" sy="100000" flip="none" algn="tl"/>
                </a:blip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30" name="Freeform: Shape 129">
                  <a:extLst>
                    <a:ext uri="{FF2B5EF4-FFF2-40B4-BE49-F238E27FC236}">
                      <a16:creationId xmlns:a16="http://schemas.microsoft.com/office/drawing/2014/main" id="{CAB6B838-D907-EA00-4C27-D5FD052E86A8}"/>
                    </a:ext>
                  </a:extLst>
                </p:cNvPr>
                <p:cNvSpPr/>
                <p:nvPr/>
              </p:nvSpPr>
              <p:spPr>
                <a:xfrm>
                  <a:off x="370725" y="272832"/>
                  <a:ext cx="776097" cy="561471"/>
                </a:xfrm>
                <a:custGeom>
                  <a:avLst/>
                  <a:gdLst>
                    <a:gd name="connsiteX0" fmla="*/ 37264 w 865167"/>
                    <a:gd name="connsiteY0" fmla="*/ 617838 h 626471"/>
                    <a:gd name="connsiteX1" fmla="*/ 284399 w 865167"/>
                    <a:gd name="connsiteY1" fmla="*/ 420130 h 626471"/>
                    <a:gd name="connsiteX2" fmla="*/ 333826 w 865167"/>
                    <a:gd name="connsiteY2" fmla="*/ 407773 h 626471"/>
                    <a:gd name="connsiteX3" fmla="*/ 519178 w 865167"/>
                    <a:gd name="connsiteY3" fmla="*/ 383060 h 626471"/>
                    <a:gd name="connsiteX4" fmla="*/ 679815 w 865167"/>
                    <a:gd name="connsiteY4" fmla="*/ 222422 h 626471"/>
                    <a:gd name="connsiteX5" fmla="*/ 679815 w 865167"/>
                    <a:gd name="connsiteY5" fmla="*/ 222422 h 626471"/>
                    <a:gd name="connsiteX6" fmla="*/ 865167 w 865167"/>
                    <a:gd name="connsiteY6" fmla="*/ 135925 h 626471"/>
                    <a:gd name="connsiteX7" fmla="*/ 803383 w 865167"/>
                    <a:gd name="connsiteY7" fmla="*/ 74141 h 626471"/>
                    <a:gd name="connsiteX8" fmla="*/ 692172 w 865167"/>
                    <a:gd name="connsiteY8" fmla="*/ 37071 h 626471"/>
                    <a:gd name="connsiteX9" fmla="*/ 296756 w 865167"/>
                    <a:gd name="connsiteY9" fmla="*/ 0 h 626471"/>
                    <a:gd name="connsiteX10" fmla="*/ 86691 w 865167"/>
                    <a:gd name="connsiteY10" fmla="*/ 12357 h 626471"/>
                    <a:gd name="connsiteX11" fmla="*/ 49621 w 865167"/>
                    <a:gd name="connsiteY11" fmla="*/ 24714 h 626471"/>
                    <a:gd name="connsiteX12" fmla="*/ 37264 w 865167"/>
                    <a:gd name="connsiteY12" fmla="*/ 86498 h 626471"/>
                    <a:gd name="connsiteX13" fmla="*/ 61978 w 865167"/>
                    <a:gd name="connsiteY13" fmla="*/ 284206 h 626471"/>
                    <a:gd name="connsiteX14" fmla="*/ 49621 w 865167"/>
                    <a:gd name="connsiteY14" fmla="*/ 432487 h 626471"/>
                    <a:gd name="connsiteX15" fmla="*/ 37264 w 865167"/>
                    <a:gd name="connsiteY15" fmla="*/ 469557 h 626471"/>
                    <a:gd name="connsiteX16" fmla="*/ 24907 w 865167"/>
                    <a:gd name="connsiteY16" fmla="*/ 543698 h 626471"/>
                    <a:gd name="connsiteX17" fmla="*/ 37264 w 865167"/>
                    <a:gd name="connsiteY17" fmla="*/ 593125 h 626471"/>
                    <a:gd name="connsiteX18" fmla="*/ 37264 w 865167"/>
                    <a:gd name="connsiteY18" fmla="*/ 617838 h 62647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865167" h="626471">
                      <a:moveTo>
                        <a:pt x="37264" y="617838"/>
                      </a:moveTo>
                      <a:cubicBezTo>
                        <a:pt x="78453" y="589005"/>
                        <a:pt x="136409" y="510569"/>
                        <a:pt x="284399" y="420130"/>
                      </a:cubicBezTo>
                      <a:cubicBezTo>
                        <a:pt x="298890" y="411274"/>
                        <a:pt x="317051" y="410422"/>
                        <a:pt x="333826" y="407773"/>
                      </a:cubicBezTo>
                      <a:cubicBezTo>
                        <a:pt x="395394" y="398052"/>
                        <a:pt x="457394" y="391298"/>
                        <a:pt x="519178" y="383060"/>
                      </a:cubicBezTo>
                      <a:cubicBezTo>
                        <a:pt x="686023" y="307221"/>
                        <a:pt x="643031" y="369559"/>
                        <a:pt x="679815" y="222422"/>
                      </a:cubicBezTo>
                      <a:lnTo>
                        <a:pt x="679815" y="222422"/>
                      </a:lnTo>
                      <a:cubicBezTo>
                        <a:pt x="761439" y="168008"/>
                        <a:pt x="703177" y="203421"/>
                        <a:pt x="865167" y="135925"/>
                      </a:cubicBezTo>
                      <a:cubicBezTo>
                        <a:pt x="848890" y="87095"/>
                        <a:pt x="861766" y="96596"/>
                        <a:pt x="803383" y="74141"/>
                      </a:cubicBezTo>
                      <a:cubicBezTo>
                        <a:pt x="766912" y="60114"/>
                        <a:pt x="729242" y="49428"/>
                        <a:pt x="692172" y="37071"/>
                      </a:cubicBezTo>
                      <a:cubicBezTo>
                        <a:pt x="541509" y="-13150"/>
                        <a:pt x="668143" y="25613"/>
                        <a:pt x="296756" y="0"/>
                      </a:cubicBezTo>
                      <a:cubicBezTo>
                        <a:pt x="226734" y="4119"/>
                        <a:pt x="156486" y="5377"/>
                        <a:pt x="86691" y="12357"/>
                      </a:cubicBezTo>
                      <a:cubicBezTo>
                        <a:pt x="73731" y="13653"/>
                        <a:pt x="56846" y="13876"/>
                        <a:pt x="49621" y="24714"/>
                      </a:cubicBezTo>
                      <a:cubicBezTo>
                        <a:pt x="37971" y="42189"/>
                        <a:pt x="41383" y="65903"/>
                        <a:pt x="37264" y="86498"/>
                      </a:cubicBezTo>
                      <a:cubicBezTo>
                        <a:pt x="42735" y="124796"/>
                        <a:pt x="61978" y="253059"/>
                        <a:pt x="61978" y="284206"/>
                      </a:cubicBezTo>
                      <a:cubicBezTo>
                        <a:pt x="61978" y="333804"/>
                        <a:pt x="56176" y="383324"/>
                        <a:pt x="49621" y="432487"/>
                      </a:cubicBezTo>
                      <a:cubicBezTo>
                        <a:pt x="47900" y="445398"/>
                        <a:pt x="41383" y="457200"/>
                        <a:pt x="37264" y="469557"/>
                      </a:cubicBezTo>
                      <a:cubicBezTo>
                        <a:pt x="33145" y="494271"/>
                        <a:pt x="32830" y="519929"/>
                        <a:pt x="24907" y="543698"/>
                      </a:cubicBezTo>
                      <a:cubicBezTo>
                        <a:pt x="9205" y="590804"/>
                        <a:pt x="-28135" y="576775"/>
                        <a:pt x="37264" y="593125"/>
                      </a:cubicBezTo>
                      <a:cubicBezTo>
                        <a:pt x="41260" y="594124"/>
                        <a:pt x="-3925" y="646671"/>
                        <a:pt x="37264" y="617838"/>
                      </a:cubicBezTo>
                      <a:close/>
                    </a:path>
                  </a:pathLst>
                </a:custGeom>
                <a:blipFill>
                  <a:blip r:embed="rId4"/>
                  <a:tile tx="0" ty="0" sx="100000" sy="100000" flip="none" algn="tl"/>
                </a:blip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31" name="Freeform: Shape 130">
                  <a:extLst>
                    <a:ext uri="{FF2B5EF4-FFF2-40B4-BE49-F238E27FC236}">
                      <a16:creationId xmlns:a16="http://schemas.microsoft.com/office/drawing/2014/main" id="{D84DC7E1-7397-0976-2759-5AF92965CF6A}"/>
                    </a:ext>
                  </a:extLst>
                </p:cNvPr>
                <p:cNvSpPr/>
                <p:nvPr/>
              </p:nvSpPr>
              <p:spPr>
                <a:xfrm>
                  <a:off x="397067" y="263780"/>
                  <a:ext cx="790230" cy="584133"/>
                </a:xfrm>
                <a:custGeom>
                  <a:avLst/>
                  <a:gdLst>
                    <a:gd name="connsiteX0" fmla="*/ 794 w 880922"/>
                    <a:gd name="connsiteY0" fmla="*/ 651725 h 651757"/>
                    <a:gd name="connsiteX1" fmla="*/ 19844 w 880922"/>
                    <a:gd name="connsiteY1" fmla="*/ 640295 h 651757"/>
                    <a:gd name="connsiteX2" fmla="*/ 73184 w 880922"/>
                    <a:gd name="connsiteY2" fmla="*/ 632675 h 651757"/>
                    <a:gd name="connsiteX3" fmla="*/ 99854 w 880922"/>
                    <a:gd name="connsiteY3" fmla="*/ 609815 h 651757"/>
                    <a:gd name="connsiteX4" fmla="*/ 111284 w 880922"/>
                    <a:gd name="connsiteY4" fmla="*/ 571715 h 651757"/>
                    <a:gd name="connsiteX5" fmla="*/ 134144 w 880922"/>
                    <a:gd name="connsiteY5" fmla="*/ 560285 h 651757"/>
                    <a:gd name="connsiteX6" fmla="*/ 145574 w 880922"/>
                    <a:gd name="connsiteY6" fmla="*/ 552665 h 651757"/>
                    <a:gd name="connsiteX7" fmla="*/ 160814 w 880922"/>
                    <a:gd name="connsiteY7" fmla="*/ 529805 h 651757"/>
                    <a:gd name="connsiteX8" fmla="*/ 172244 w 880922"/>
                    <a:gd name="connsiteY8" fmla="*/ 525995 h 651757"/>
                    <a:gd name="connsiteX9" fmla="*/ 198914 w 880922"/>
                    <a:gd name="connsiteY9" fmla="*/ 514565 h 651757"/>
                    <a:gd name="connsiteX10" fmla="*/ 225584 w 880922"/>
                    <a:gd name="connsiteY10" fmla="*/ 495515 h 651757"/>
                    <a:gd name="connsiteX11" fmla="*/ 248444 w 880922"/>
                    <a:gd name="connsiteY11" fmla="*/ 484085 h 651757"/>
                    <a:gd name="connsiteX12" fmla="*/ 267494 w 880922"/>
                    <a:gd name="connsiteY12" fmla="*/ 476465 h 651757"/>
                    <a:gd name="connsiteX13" fmla="*/ 313214 w 880922"/>
                    <a:gd name="connsiteY13" fmla="*/ 449795 h 651757"/>
                    <a:gd name="connsiteX14" fmla="*/ 339884 w 880922"/>
                    <a:gd name="connsiteY14" fmla="*/ 445985 h 651757"/>
                    <a:gd name="connsiteX15" fmla="*/ 355124 w 880922"/>
                    <a:gd name="connsiteY15" fmla="*/ 442175 h 651757"/>
                    <a:gd name="connsiteX16" fmla="*/ 366554 w 880922"/>
                    <a:gd name="connsiteY16" fmla="*/ 438365 h 651757"/>
                    <a:gd name="connsiteX17" fmla="*/ 397034 w 880922"/>
                    <a:gd name="connsiteY17" fmla="*/ 434555 h 651757"/>
                    <a:gd name="connsiteX18" fmla="*/ 488474 w 880922"/>
                    <a:gd name="connsiteY18" fmla="*/ 434555 h 651757"/>
                    <a:gd name="connsiteX19" fmla="*/ 515144 w 880922"/>
                    <a:gd name="connsiteY19" fmla="*/ 426935 h 651757"/>
                    <a:gd name="connsiteX20" fmla="*/ 549434 w 880922"/>
                    <a:gd name="connsiteY20" fmla="*/ 419315 h 651757"/>
                    <a:gd name="connsiteX21" fmla="*/ 579914 w 880922"/>
                    <a:gd name="connsiteY21" fmla="*/ 411695 h 651757"/>
                    <a:gd name="connsiteX22" fmla="*/ 625634 w 880922"/>
                    <a:gd name="connsiteY22" fmla="*/ 373595 h 651757"/>
                    <a:gd name="connsiteX23" fmla="*/ 637064 w 880922"/>
                    <a:gd name="connsiteY23" fmla="*/ 358355 h 651757"/>
                    <a:gd name="connsiteX24" fmla="*/ 648494 w 880922"/>
                    <a:gd name="connsiteY24" fmla="*/ 350735 h 651757"/>
                    <a:gd name="connsiteX25" fmla="*/ 652304 w 880922"/>
                    <a:gd name="connsiteY25" fmla="*/ 327875 h 651757"/>
                    <a:gd name="connsiteX26" fmla="*/ 656114 w 880922"/>
                    <a:gd name="connsiteY26" fmla="*/ 316445 h 651757"/>
                    <a:gd name="connsiteX27" fmla="*/ 671354 w 880922"/>
                    <a:gd name="connsiteY27" fmla="*/ 274535 h 651757"/>
                    <a:gd name="connsiteX28" fmla="*/ 690404 w 880922"/>
                    <a:gd name="connsiteY28" fmla="*/ 259295 h 651757"/>
                    <a:gd name="connsiteX29" fmla="*/ 694214 w 880922"/>
                    <a:gd name="connsiteY29" fmla="*/ 244055 h 651757"/>
                    <a:gd name="connsiteX30" fmla="*/ 713264 w 880922"/>
                    <a:gd name="connsiteY30" fmla="*/ 228815 h 651757"/>
                    <a:gd name="connsiteX31" fmla="*/ 739934 w 880922"/>
                    <a:gd name="connsiteY31" fmla="*/ 221195 h 651757"/>
                    <a:gd name="connsiteX32" fmla="*/ 785654 w 880922"/>
                    <a:gd name="connsiteY32" fmla="*/ 205955 h 651757"/>
                    <a:gd name="connsiteX33" fmla="*/ 797084 w 880922"/>
                    <a:gd name="connsiteY33" fmla="*/ 198335 h 651757"/>
                    <a:gd name="connsiteX34" fmla="*/ 812324 w 880922"/>
                    <a:gd name="connsiteY34" fmla="*/ 194525 h 651757"/>
                    <a:gd name="connsiteX35" fmla="*/ 842804 w 880922"/>
                    <a:gd name="connsiteY35" fmla="*/ 171665 h 651757"/>
                    <a:gd name="connsiteX36" fmla="*/ 846614 w 880922"/>
                    <a:gd name="connsiteY36" fmla="*/ 148805 h 651757"/>
                    <a:gd name="connsiteX37" fmla="*/ 850424 w 880922"/>
                    <a:gd name="connsiteY37" fmla="*/ 122135 h 651757"/>
                    <a:gd name="connsiteX38" fmla="*/ 835184 w 880922"/>
                    <a:gd name="connsiteY38" fmla="*/ 95465 h 651757"/>
                    <a:gd name="connsiteX39" fmla="*/ 797084 w 880922"/>
                    <a:gd name="connsiteY39" fmla="*/ 91655 h 651757"/>
                    <a:gd name="connsiteX40" fmla="*/ 774224 w 880922"/>
                    <a:gd name="connsiteY40" fmla="*/ 87845 h 651757"/>
                    <a:gd name="connsiteX41" fmla="*/ 720884 w 880922"/>
                    <a:gd name="connsiteY41" fmla="*/ 57365 h 651757"/>
                    <a:gd name="connsiteX42" fmla="*/ 705644 w 880922"/>
                    <a:gd name="connsiteY42" fmla="*/ 53555 h 651757"/>
                    <a:gd name="connsiteX43" fmla="*/ 686594 w 880922"/>
                    <a:gd name="connsiteY43" fmla="*/ 45935 h 651757"/>
                    <a:gd name="connsiteX44" fmla="*/ 667544 w 880922"/>
                    <a:gd name="connsiteY44" fmla="*/ 42125 h 651757"/>
                    <a:gd name="connsiteX45" fmla="*/ 576104 w 880922"/>
                    <a:gd name="connsiteY45" fmla="*/ 215 h 651757"/>
                    <a:gd name="connsiteX46" fmla="*/ 587534 w 880922"/>
                    <a:gd name="connsiteY46" fmla="*/ 4025 h 651757"/>
                    <a:gd name="connsiteX47" fmla="*/ 633254 w 880922"/>
                    <a:gd name="connsiteY47" fmla="*/ 7835 h 651757"/>
                    <a:gd name="connsiteX48" fmla="*/ 659924 w 880922"/>
                    <a:gd name="connsiteY48" fmla="*/ 23075 h 651757"/>
                    <a:gd name="connsiteX49" fmla="*/ 701834 w 880922"/>
                    <a:gd name="connsiteY49" fmla="*/ 34505 h 651757"/>
                    <a:gd name="connsiteX50" fmla="*/ 747554 w 880922"/>
                    <a:gd name="connsiteY50" fmla="*/ 49745 h 651757"/>
                    <a:gd name="connsiteX51" fmla="*/ 766604 w 880922"/>
                    <a:gd name="connsiteY51" fmla="*/ 61175 h 651757"/>
                    <a:gd name="connsiteX52" fmla="*/ 778034 w 880922"/>
                    <a:gd name="connsiteY52" fmla="*/ 64985 h 651757"/>
                    <a:gd name="connsiteX53" fmla="*/ 789464 w 880922"/>
                    <a:gd name="connsiteY53" fmla="*/ 76415 h 651757"/>
                    <a:gd name="connsiteX54" fmla="*/ 800894 w 880922"/>
                    <a:gd name="connsiteY54" fmla="*/ 80225 h 651757"/>
                    <a:gd name="connsiteX55" fmla="*/ 835184 w 880922"/>
                    <a:gd name="connsiteY55" fmla="*/ 110705 h 651757"/>
                    <a:gd name="connsiteX56" fmla="*/ 850424 w 880922"/>
                    <a:gd name="connsiteY56" fmla="*/ 114515 h 651757"/>
                    <a:gd name="connsiteX57" fmla="*/ 873284 w 880922"/>
                    <a:gd name="connsiteY57" fmla="*/ 125945 h 651757"/>
                    <a:gd name="connsiteX58" fmla="*/ 880904 w 880922"/>
                    <a:gd name="connsiteY58" fmla="*/ 137375 h 651757"/>
                    <a:gd name="connsiteX59" fmla="*/ 854234 w 880922"/>
                    <a:gd name="connsiteY59" fmla="*/ 190715 h 651757"/>
                    <a:gd name="connsiteX60" fmla="*/ 842804 w 880922"/>
                    <a:gd name="connsiteY60" fmla="*/ 198335 h 651757"/>
                    <a:gd name="connsiteX61" fmla="*/ 789464 w 880922"/>
                    <a:gd name="connsiteY61" fmla="*/ 259295 h 651757"/>
                    <a:gd name="connsiteX62" fmla="*/ 762794 w 880922"/>
                    <a:gd name="connsiteY62" fmla="*/ 270725 h 651757"/>
                    <a:gd name="connsiteX63" fmla="*/ 755174 w 880922"/>
                    <a:gd name="connsiteY63" fmla="*/ 282155 h 651757"/>
                    <a:gd name="connsiteX64" fmla="*/ 701834 w 880922"/>
                    <a:gd name="connsiteY64" fmla="*/ 301205 h 651757"/>
                    <a:gd name="connsiteX65" fmla="*/ 667544 w 880922"/>
                    <a:gd name="connsiteY65" fmla="*/ 312635 h 651757"/>
                    <a:gd name="connsiteX66" fmla="*/ 637064 w 880922"/>
                    <a:gd name="connsiteY66" fmla="*/ 335495 h 651757"/>
                    <a:gd name="connsiteX67" fmla="*/ 595154 w 880922"/>
                    <a:gd name="connsiteY67" fmla="*/ 365975 h 651757"/>
                    <a:gd name="connsiteX68" fmla="*/ 564674 w 880922"/>
                    <a:gd name="connsiteY68" fmla="*/ 381215 h 651757"/>
                    <a:gd name="connsiteX69" fmla="*/ 553244 w 880922"/>
                    <a:gd name="connsiteY69" fmla="*/ 385025 h 651757"/>
                    <a:gd name="connsiteX70" fmla="*/ 526574 w 880922"/>
                    <a:gd name="connsiteY70" fmla="*/ 392645 h 651757"/>
                    <a:gd name="connsiteX71" fmla="*/ 496094 w 880922"/>
                    <a:gd name="connsiteY71" fmla="*/ 404075 h 651757"/>
                    <a:gd name="connsiteX72" fmla="*/ 457994 w 880922"/>
                    <a:gd name="connsiteY72" fmla="*/ 411695 h 651757"/>
                    <a:gd name="connsiteX73" fmla="*/ 408464 w 880922"/>
                    <a:gd name="connsiteY73" fmla="*/ 426935 h 651757"/>
                    <a:gd name="connsiteX74" fmla="*/ 366554 w 880922"/>
                    <a:gd name="connsiteY74" fmla="*/ 430745 h 651757"/>
                    <a:gd name="connsiteX75" fmla="*/ 297974 w 880922"/>
                    <a:gd name="connsiteY75" fmla="*/ 438365 h 651757"/>
                    <a:gd name="connsiteX76" fmla="*/ 286544 w 880922"/>
                    <a:gd name="connsiteY76" fmla="*/ 442175 h 651757"/>
                    <a:gd name="connsiteX77" fmla="*/ 214154 w 880922"/>
                    <a:gd name="connsiteY77" fmla="*/ 449795 h 651757"/>
                    <a:gd name="connsiteX78" fmla="*/ 202724 w 880922"/>
                    <a:gd name="connsiteY78" fmla="*/ 457415 h 651757"/>
                    <a:gd name="connsiteX79" fmla="*/ 160814 w 880922"/>
                    <a:gd name="connsiteY79" fmla="*/ 472655 h 651757"/>
                    <a:gd name="connsiteX80" fmla="*/ 145574 w 880922"/>
                    <a:gd name="connsiteY80" fmla="*/ 491705 h 651757"/>
                    <a:gd name="connsiteX81" fmla="*/ 99854 w 880922"/>
                    <a:gd name="connsiteY81" fmla="*/ 537425 h 651757"/>
                    <a:gd name="connsiteX82" fmla="*/ 65564 w 880922"/>
                    <a:gd name="connsiteY82" fmla="*/ 571715 h 651757"/>
                    <a:gd name="connsiteX83" fmla="*/ 38894 w 880922"/>
                    <a:gd name="connsiteY83" fmla="*/ 598385 h 651757"/>
                    <a:gd name="connsiteX84" fmla="*/ 23654 w 880922"/>
                    <a:gd name="connsiteY84" fmla="*/ 609815 h 651757"/>
                    <a:gd name="connsiteX85" fmla="*/ 16034 w 880922"/>
                    <a:gd name="connsiteY85" fmla="*/ 621245 h 651757"/>
                    <a:gd name="connsiteX86" fmla="*/ 794 w 880922"/>
                    <a:gd name="connsiteY86" fmla="*/ 636485 h 651757"/>
                    <a:gd name="connsiteX87" fmla="*/ 794 w 880922"/>
                    <a:gd name="connsiteY87" fmla="*/ 651725 h 6517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</a:cxnLst>
                  <a:rect l="l" t="t" r="r" b="b"/>
                  <a:pathLst>
                    <a:path w="880922" h="651757">
                      <a:moveTo>
                        <a:pt x="794" y="651725"/>
                      </a:moveTo>
                      <a:cubicBezTo>
                        <a:pt x="3969" y="652360"/>
                        <a:pt x="13220" y="643607"/>
                        <a:pt x="19844" y="640295"/>
                      </a:cubicBezTo>
                      <a:cubicBezTo>
                        <a:pt x="34503" y="632965"/>
                        <a:pt x="62477" y="633648"/>
                        <a:pt x="73184" y="632675"/>
                      </a:cubicBezTo>
                      <a:cubicBezTo>
                        <a:pt x="81375" y="627215"/>
                        <a:pt x="95837" y="618652"/>
                        <a:pt x="99854" y="609815"/>
                      </a:cubicBezTo>
                      <a:cubicBezTo>
                        <a:pt x="111845" y="583436"/>
                        <a:pt x="94842" y="588157"/>
                        <a:pt x="111284" y="571715"/>
                      </a:cubicBezTo>
                      <a:cubicBezTo>
                        <a:pt x="122203" y="560796"/>
                        <a:pt x="121749" y="566483"/>
                        <a:pt x="134144" y="560285"/>
                      </a:cubicBezTo>
                      <a:cubicBezTo>
                        <a:pt x="138240" y="558237"/>
                        <a:pt x="141764" y="555205"/>
                        <a:pt x="145574" y="552665"/>
                      </a:cubicBezTo>
                      <a:cubicBezTo>
                        <a:pt x="149568" y="540682"/>
                        <a:pt x="148583" y="537959"/>
                        <a:pt x="160814" y="529805"/>
                      </a:cubicBezTo>
                      <a:cubicBezTo>
                        <a:pt x="164156" y="527577"/>
                        <a:pt x="168652" y="527791"/>
                        <a:pt x="172244" y="525995"/>
                      </a:cubicBezTo>
                      <a:cubicBezTo>
                        <a:pt x="198556" y="512839"/>
                        <a:pt x="167196" y="522494"/>
                        <a:pt x="198914" y="514565"/>
                      </a:cubicBezTo>
                      <a:cubicBezTo>
                        <a:pt x="204573" y="510321"/>
                        <a:pt x="218421" y="499494"/>
                        <a:pt x="225584" y="495515"/>
                      </a:cubicBezTo>
                      <a:cubicBezTo>
                        <a:pt x="233031" y="491378"/>
                        <a:pt x="240688" y="487610"/>
                        <a:pt x="248444" y="484085"/>
                      </a:cubicBezTo>
                      <a:cubicBezTo>
                        <a:pt x="254670" y="481255"/>
                        <a:pt x="261515" y="479786"/>
                        <a:pt x="267494" y="476465"/>
                      </a:cubicBezTo>
                      <a:cubicBezTo>
                        <a:pt x="297947" y="459546"/>
                        <a:pt x="266096" y="465501"/>
                        <a:pt x="313214" y="449795"/>
                      </a:cubicBezTo>
                      <a:cubicBezTo>
                        <a:pt x="321733" y="446955"/>
                        <a:pt x="331049" y="447591"/>
                        <a:pt x="339884" y="445985"/>
                      </a:cubicBezTo>
                      <a:cubicBezTo>
                        <a:pt x="345036" y="445048"/>
                        <a:pt x="350089" y="443614"/>
                        <a:pt x="355124" y="442175"/>
                      </a:cubicBezTo>
                      <a:cubicBezTo>
                        <a:pt x="358986" y="441072"/>
                        <a:pt x="362603" y="439083"/>
                        <a:pt x="366554" y="438365"/>
                      </a:cubicBezTo>
                      <a:cubicBezTo>
                        <a:pt x="376628" y="436533"/>
                        <a:pt x="386874" y="435825"/>
                        <a:pt x="397034" y="434555"/>
                      </a:cubicBezTo>
                      <a:cubicBezTo>
                        <a:pt x="432086" y="446239"/>
                        <a:pt x="415807" y="442341"/>
                        <a:pt x="488474" y="434555"/>
                      </a:cubicBezTo>
                      <a:cubicBezTo>
                        <a:pt x="497667" y="433570"/>
                        <a:pt x="506174" y="429177"/>
                        <a:pt x="515144" y="426935"/>
                      </a:cubicBezTo>
                      <a:cubicBezTo>
                        <a:pt x="526503" y="424095"/>
                        <a:pt x="538036" y="421997"/>
                        <a:pt x="549434" y="419315"/>
                      </a:cubicBezTo>
                      <a:cubicBezTo>
                        <a:pt x="559628" y="416916"/>
                        <a:pt x="569754" y="414235"/>
                        <a:pt x="579914" y="411695"/>
                      </a:cubicBezTo>
                      <a:cubicBezTo>
                        <a:pt x="611820" y="379789"/>
                        <a:pt x="595803" y="391493"/>
                        <a:pt x="625634" y="373595"/>
                      </a:cubicBezTo>
                      <a:cubicBezTo>
                        <a:pt x="629444" y="368515"/>
                        <a:pt x="632574" y="362845"/>
                        <a:pt x="637064" y="358355"/>
                      </a:cubicBezTo>
                      <a:cubicBezTo>
                        <a:pt x="640302" y="355117"/>
                        <a:pt x="646446" y="354831"/>
                        <a:pt x="648494" y="350735"/>
                      </a:cubicBezTo>
                      <a:cubicBezTo>
                        <a:pt x="651949" y="343825"/>
                        <a:pt x="650628" y="335416"/>
                        <a:pt x="652304" y="327875"/>
                      </a:cubicBezTo>
                      <a:cubicBezTo>
                        <a:pt x="653175" y="323955"/>
                        <a:pt x="654960" y="320292"/>
                        <a:pt x="656114" y="316445"/>
                      </a:cubicBezTo>
                      <a:cubicBezTo>
                        <a:pt x="658505" y="308475"/>
                        <a:pt x="663770" y="283203"/>
                        <a:pt x="671354" y="274535"/>
                      </a:cubicBezTo>
                      <a:cubicBezTo>
                        <a:pt x="676709" y="268415"/>
                        <a:pt x="684054" y="264375"/>
                        <a:pt x="690404" y="259295"/>
                      </a:cubicBezTo>
                      <a:cubicBezTo>
                        <a:pt x="691674" y="254215"/>
                        <a:pt x="691072" y="248244"/>
                        <a:pt x="694214" y="244055"/>
                      </a:cubicBezTo>
                      <a:cubicBezTo>
                        <a:pt x="699093" y="237549"/>
                        <a:pt x="706368" y="233125"/>
                        <a:pt x="713264" y="228815"/>
                      </a:cubicBezTo>
                      <a:cubicBezTo>
                        <a:pt x="716908" y="226538"/>
                        <a:pt x="737427" y="221822"/>
                        <a:pt x="739934" y="221195"/>
                      </a:cubicBezTo>
                      <a:cubicBezTo>
                        <a:pt x="770426" y="198326"/>
                        <a:pt x="737488" y="219091"/>
                        <a:pt x="785654" y="205955"/>
                      </a:cubicBezTo>
                      <a:cubicBezTo>
                        <a:pt x="790072" y="204750"/>
                        <a:pt x="792875" y="200139"/>
                        <a:pt x="797084" y="198335"/>
                      </a:cubicBezTo>
                      <a:cubicBezTo>
                        <a:pt x="801897" y="196272"/>
                        <a:pt x="807244" y="195795"/>
                        <a:pt x="812324" y="194525"/>
                      </a:cubicBezTo>
                      <a:cubicBezTo>
                        <a:pt x="819479" y="189755"/>
                        <a:pt x="839787" y="176693"/>
                        <a:pt x="842804" y="171665"/>
                      </a:cubicBezTo>
                      <a:cubicBezTo>
                        <a:pt x="846779" y="165041"/>
                        <a:pt x="845439" y="156440"/>
                        <a:pt x="846614" y="148805"/>
                      </a:cubicBezTo>
                      <a:cubicBezTo>
                        <a:pt x="847980" y="139929"/>
                        <a:pt x="849154" y="131025"/>
                        <a:pt x="850424" y="122135"/>
                      </a:cubicBezTo>
                      <a:cubicBezTo>
                        <a:pt x="845344" y="113245"/>
                        <a:pt x="844074" y="100545"/>
                        <a:pt x="835184" y="95465"/>
                      </a:cubicBezTo>
                      <a:cubicBezTo>
                        <a:pt x="824102" y="89133"/>
                        <a:pt x="809749" y="93238"/>
                        <a:pt x="797084" y="91655"/>
                      </a:cubicBezTo>
                      <a:cubicBezTo>
                        <a:pt x="789419" y="90697"/>
                        <a:pt x="781844" y="89115"/>
                        <a:pt x="774224" y="87845"/>
                      </a:cubicBezTo>
                      <a:cubicBezTo>
                        <a:pt x="760619" y="78775"/>
                        <a:pt x="736353" y="61232"/>
                        <a:pt x="720884" y="57365"/>
                      </a:cubicBezTo>
                      <a:cubicBezTo>
                        <a:pt x="715804" y="56095"/>
                        <a:pt x="710612" y="55211"/>
                        <a:pt x="705644" y="53555"/>
                      </a:cubicBezTo>
                      <a:cubicBezTo>
                        <a:pt x="699156" y="51392"/>
                        <a:pt x="693145" y="47900"/>
                        <a:pt x="686594" y="45935"/>
                      </a:cubicBezTo>
                      <a:cubicBezTo>
                        <a:pt x="680391" y="44074"/>
                        <a:pt x="673894" y="43395"/>
                        <a:pt x="667544" y="42125"/>
                      </a:cubicBezTo>
                      <a:cubicBezTo>
                        <a:pt x="616546" y="8126"/>
                        <a:pt x="646286" y="23609"/>
                        <a:pt x="576104" y="215"/>
                      </a:cubicBezTo>
                      <a:cubicBezTo>
                        <a:pt x="572294" y="-1055"/>
                        <a:pt x="583532" y="3691"/>
                        <a:pt x="587534" y="4025"/>
                      </a:cubicBezTo>
                      <a:lnTo>
                        <a:pt x="633254" y="7835"/>
                      </a:lnTo>
                      <a:cubicBezTo>
                        <a:pt x="641615" y="13409"/>
                        <a:pt x="650256" y="19852"/>
                        <a:pt x="659924" y="23075"/>
                      </a:cubicBezTo>
                      <a:cubicBezTo>
                        <a:pt x="673661" y="27654"/>
                        <a:pt x="687981" y="30289"/>
                        <a:pt x="701834" y="34505"/>
                      </a:cubicBezTo>
                      <a:cubicBezTo>
                        <a:pt x="717202" y="39182"/>
                        <a:pt x="732700" y="43628"/>
                        <a:pt x="747554" y="49745"/>
                      </a:cubicBezTo>
                      <a:cubicBezTo>
                        <a:pt x="754402" y="52565"/>
                        <a:pt x="759980" y="57863"/>
                        <a:pt x="766604" y="61175"/>
                      </a:cubicBezTo>
                      <a:cubicBezTo>
                        <a:pt x="770196" y="62971"/>
                        <a:pt x="774224" y="63715"/>
                        <a:pt x="778034" y="64985"/>
                      </a:cubicBezTo>
                      <a:cubicBezTo>
                        <a:pt x="781844" y="68795"/>
                        <a:pt x="784981" y="73426"/>
                        <a:pt x="789464" y="76415"/>
                      </a:cubicBezTo>
                      <a:cubicBezTo>
                        <a:pt x="792806" y="78643"/>
                        <a:pt x="797809" y="77654"/>
                        <a:pt x="800894" y="80225"/>
                      </a:cubicBezTo>
                      <a:cubicBezTo>
                        <a:pt x="833449" y="107354"/>
                        <a:pt x="784498" y="85362"/>
                        <a:pt x="835184" y="110705"/>
                      </a:cubicBezTo>
                      <a:cubicBezTo>
                        <a:pt x="839868" y="113047"/>
                        <a:pt x="845562" y="112570"/>
                        <a:pt x="850424" y="114515"/>
                      </a:cubicBezTo>
                      <a:cubicBezTo>
                        <a:pt x="858334" y="117679"/>
                        <a:pt x="865664" y="122135"/>
                        <a:pt x="873284" y="125945"/>
                      </a:cubicBezTo>
                      <a:cubicBezTo>
                        <a:pt x="875824" y="129755"/>
                        <a:pt x="881284" y="132812"/>
                        <a:pt x="880904" y="137375"/>
                      </a:cubicBezTo>
                      <a:cubicBezTo>
                        <a:pt x="879125" y="158725"/>
                        <a:pt x="868751" y="176198"/>
                        <a:pt x="854234" y="190715"/>
                      </a:cubicBezTo>
                      <a:cubicBezTo>
                        <a:pt x="850996" y="193953"/>
                        <a:pt x="846614" y="195795"/>
                        <a:pt x="842804" y="198335"/>
                      </a:cubicBezTo>
                      <a:cubicBezTo>
                        <a:pt x="828783" y="221703"/>
                        <a:pt x="816405" y="245825"/>
                        <a:pt x="789464" y="259295"/>
                      </a:cubicBezTo>
                      <a:cubicBezTo>
                        <a:pt x="770632" y="268711"/>
                        <a:pt x="779612" y="265119"/>
                        <a:pt x="762794" y="270725"/>
                      </a:cubicBezTo>
                      <a:cubicBezTo>
                        <a:pt x="760254" y="274535"/>
                        <a:pt x="758984" y="279615"/>
                        <a:pt x="755174" y="282155"/>
                      </a:cubicBezTo>
                      <a:cubicBezTo>
                        <a:pt x="740802" y="291736"/>
                        <a:pt x="717924" y="296177"/>
                        <a:pt x="701834" y="301205"/>
                      </a:cubicBezTo>
                      <a:cubicBezTo>
                        <a:pt x="690334" y="304799"/>
                        <a:pt x="667544" y="312635"/>
                        <a:pt x="667544" y="312635"/>
                      </a:cubicBezTo>
                      <a:cubicBezTo>
                        <a:pt x="591060" y="373822"/>
                        <a:pt x="685587" y="299103"/>
                        <a:pt x="637064" y="335495"/>
                      </a:cubicBezTo>
                      <a:cubicBezTo>
                        <a:pt x="623160" y="345923"/>
                        <a:pt x="610931" y="358087"/>
                        <a:pt x="595154" y="365975"/>
                      </a:cubicBezTo>
                      <a:cubicBezTo>
                        <a:pt x="584994" y="371055"/>
                        <a:pt x="575450" y="377623"/>
                        <a:pt x="564674" y="381215"/>
                      </a:cubicBezTo>
                      <a:cubicBezTo>
                        <a:pt x="560864" y="382485"/>
                        <a:pt x="557091" y="383871"/>
                        <a:pt x="553244" y="385025"/>
                      </a:cubicBezTo>
                      <a:cubicBezTo>
                        <a:pt x="544388" y="387682"/>
                        <a:pt x="535345" y="389721"/>
                        <a:pt x="526574" y="392645"/>
                      </a:cubicBezTo>
                      <a:cubicBezTo>
                        <a:pt x="516280" y="396076"/>
                        <a:pt x="506549" y="401171"/>
                        <a:pt x="496094" y="404075"/>
                      </a:cubicBezTo>
                      <a:cubicBezTo>
                        <a:pt x="483615" y="407541"/>
                        <a:pt x="470526" y="408426"/>
                        <a:pt x="457994" y="411695"/>
                      </a:cubicBezTo>
                      <a:cubicBezTo>
                        <a:pt x="441280" y="416055"/>
                        <a:pt x="425375" y="423412"/>
                        <a:pt x="408464" y="426935"/>
                      </a:cubicBezTo>
                      <a:cubicBezTo>
                        <a:pt x="394731" y="429796"/>
                        <a:pt x="380507" y="429302"/>
                        <a:pt x="366554" y="430745"/>
                      </a:cubicBezTo>
                      <a:lnTo>
                        <a:pt x="297974" y="438365"/>
                      </a:lnTo>
                      <a:cubicBezTo>
                        <a:pt x="294164" y="439635"/>
                        <a:pt x="290495" y="441457"/>
                        <a:pt x="286544" y="442175"/>
                      </a:cubicBezTo>
                      <a:cubicBezTo>
                        <a:pt x="269894" y="445202"/>
                        <a:pt x="228244" y="448514"/>
                        <a:pt x="214154" y="449795"/>
                      </a:cubicBezTo>
                      <a:cubicBezTo>
                        <a:pt x="210344" y="452335"/>
                        <a:pt x="206933" y="455611"/>
                        <a:pt x="202724" y="457415"/>
                      </a:cubicBezTo>
                      <a:cubicBezTo>
                        <a:pt x="189061" y="463271"/>
                        <a:pt x="173561" y="465007"/>
                        <a:pt x="160814" y="472655"/>
                      </a:cubicBezTo>
                      <a:cubicBezTo>
                        <a:pt x="153841" y="476839"/>
                        <a:pt x="151147" y="485783"/>
                        <a:pt x="145574" y="491705"/>
                      </a:cubicBezTo>
                      <a:cubicBezTo>
                        <a:pt x="130803" y="507400"/>
                        <a:pt x="117096" y="524493"/>
                        <a:pt x="99854" y="537425"/>
                      </a:cubicBezTo>
                      <a:cubicBezTo>
                        <a:pt x="71499" y="558691"/>
                        <a:pt x="96769" y="537909"/>
                        <a:pt x="65564" y="571715"/>
                      </a:cubicBezTo>
                      <a:cubicBezTo>
                        <a:pt x="57036" y="580953"/>
                        <a:pt x="48197" y="589928"/>
                        <a:pt x="38894" y="598385"/>
                      </a:cubicBezTo>
                      <a:cubicBezTo>
                        <a:pt x="34195" y="602656"/>
                        <a:pt x="28144" y="605325"/>
                        <a:pt x="23654" y="609815"/>
                      </a:cubicBezTo>
                      <a:cubicBezTo>
                        <a:pt x="20416" y="613053"/>
                        <a:pt x="19014" y="617768"/>
                        <a:pt x="16034" y="621245"/>
                      </a:cubicBezTo>
                      <a:cubicBezTo>
                        <a:pt x="11359" y="626700"/>
                        <a:pt x="5874" y="631405"/>
                        <a:pt x="794" y="636485"/>
                      </a:cubicBezTo>
                      <a:cubicBezTo>
                        <a:pt x="5293" y="654480"/>
                        <a:pt x="-2381" y="651090"/>
                        <a:pt x="794" y="651725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32" name="Freeform: Shape 131">
                  <a:extLst>
                    <a:ext uri="{FF2B5EF4-FFF2-40B4-BE49-F238E27FC236}">
                      <a16:creationId xmlns:a16="http://schemas.microsoft.com/office/drawing/2014/main" id="{5FF253DC-3C57-89DA-D250-2A6BD64C270A}"/>
                    </a:ext>
                  </a:extLst>
                </p:cNvPr>
                <p:cNvSpPr/>
                <p:nvPr/>
              </p:nvSpPr>
              <p:spPr>
                <a:xfrm>
                  <a:off x="459299" y="793249"/>
                  <a:ext cx="464815" cy="632693"/>
                </a:xfrm>
                <a:custGeom>
                  <a:avLst/>
                  <a:gdLst>
                    <a:gd name="connsiteX0" fmla="*/ 156210 w 518160"/>
                    <a:gd name="connsiteY0" fmla="*/ 704850 h 705938"/>
                    <a:gd name="connsiteX1" fmla="*/ 201930 w 518160"/>
                    <a:gd name="connsiteY1" fmla="*/ 685800 h 705938"/>
                    <a:gd name="connsiteX2" fmla="*/ 232410 w 518160"/>
                    <a:gd name="connsiteY2" fmla="*/ 670560 h 705938"/>
                    <a:gd name="connsiteX3" fmla="*/ 255270 w 518160"/>
                    <a:gd name="connsiteY3" fmla="*/ 655320 h 705938"/>
                    <a:gd name="connsiteX4" fmla="*/ 274320 w 518160"/>
                    <a:gd name="connsiteY4" fmla="*/ 643890 h 705938"/>
                    <a:gd name="connsiteX5" fmla="*/ 323850 w 518160"/>
                    <a:gd name="connsiteY5" fmla="*/ 636270 h 705938"/>
                    <a:gd name="connsiteX6" fmla="*/ 339090 w 518160"/>
                    <a:gd name="connsiteY6" fmla="*/ 628650 h 705938"/>
                    <a:gd name="connsiteX7" fmla="*/ 342900 w 518160"/>
                    <a:gd name="connsiteY7" fmla="*/ 601980 h 705938"/>
                    <a:gd name="connsiteX8" fmla="*/ 350520 w 518160"/>
                    <a:gd name="connsiteY8" fmla="*/ 582930 h 705938"/>
                    <a:gd name="connsiteX9" fmla="*/ 354330 w 518160"/>
                    <a:gd name="connsiteY9" fmla="*/ 567690 h 705938"/>
                    <a:gd name="connsiteX10" fmla="*/ 358140 w 518160"/>
                    <a:gd name="connsiteY10" fmla="*/ 514350 h 705938"/>
                    <a:gd name="connsiteX11" fmla="*/ 369570 w 518160"/>
                    <a:gd name="connsiteY11" fmla="*/ 502920 h 705938"/>
                    <a:gd name="connsiteX12" fmla="*/ 392430 w 518160"/>
                    <a:gd name="connsiteY12" fmla="*/ 476250 h 705938"/>
                    <a:gd name="connsiteX13" fmla="*/ 407670 w 518160"/>
                    <a:gd name="connsiteY13" fmla="*/ 468630 h 705938"/>
                    <a:gd name="connsiteX14" fmla="*/ 426720 w 518160"/>
                    <a:gd name="connsiteY14" fmla="*/ 449580 h 705938"/>
                    <a:gd name="connsiteX15" fmla="*/ 441960 w 518160"/>
                    <a:gd name="connsiteY15" fmla="*/ 438150 h 705938"/>
                    <a:gd name="connsiteX16" fmla="*/ 483870 w 518160"/>
                    <a:gd name="connsiteY16" fmla="*/ 403860 h 705938"/>
                    <a:gd name="connsiteX17" fmla="*/ 506730 w 518160"/>
                    <a:gd name="connsiteY17" fmla="*/ 358140 h 705938"/>
                    <a:gd name="connsiteX18" fmla="*/ 518160 w 518160"/>
                    <a:gd name="connsiteY18" fmla="*/ 312420 h 705938"/>
                    <a:gd name="connsiteX19" fmla="*/ 514350 w 518160"/>
                    <a:gd name="connsiteY19" fmla="*/ 224790 h 705938"/>
                    <a:gd name="connsiteX20" fmla="*/ 495300 w 518160"/>
                    <a:gd name="connsiteY20" fmla="*/ 205740 h 705938"/>
                    <a:gd name="connsiteX21" fmla="*/ 468630 w 518160"/>
                    <a:gd name="connsiteY21" fmla="*/ 171450 h 705938"/>
                    <a:gd name="connsiteX22" fmla="*/ 457200 w 518160"/>
                    <a:gd name="connsiteY22" fmla="*/ 160020 h 705938"/>
                    <a:gd name="connsiteX23" fmla="*/ 430530 w 518160"/>
                    <a:gd name="connsiteY23" fmla="*/ 129540 h 705938"/>
                    <a:gd name="connsiteX24" fmla="*/ 411480 w 518160"/>
                    <a:gd name="connsiteY24" fmla="*/ 80010 h 705938"/>
                    <a:gd name="connsiteX25" fmla="*/ 373380 w 518160"/>
                    <a:gd name="connsiteY25" fmla="*/ 53340 h 705938"/>
                    <a:gd name="connsiteX26" fmla="*/ 323850 w 518160"/>
                    <a:gd name="connsiteY26" fmla="*/ 26670 h 705938"/>
                    <a:gd name="connsiteX27" fmla="*/ 308610 w 518160"/>
                    <a:gd name="connsiteY27" fmla="*/ 22860 h 705938"/>
                    <a:gd name="connsiteX28" fmla="*/ 251460 w 518160"/>
                    <a:gd name="connsiteY28" fmla="*/ 0 h 705938"/>
                    <a:gd name="connsiteX29" fmla="*/ 198120 w 518160"/>
                    <a:gd name="connsiteY29" fmla="*/ 11430 h 705938"/>
                    <a:gd name="connsiteX30" fmla="*/ 182880 w 518160"/>
                    <a:gd name="connsiteY30" fmla="*/ 22860 h 705938"/>
                    <a:gd name="connsiteX31" fmla="*/ 152400 w 518160"/>
                    <a:gd name="connsiteY31" fmla="*/ 38100 h 705938"/>
                    <a:gd name="connsiteX32" fmla="*/ 102870 w 518160"/>
                    <a:gd name="connsiteY32" fmla="*/ 76200 h 705938"/>
                    <a:gd name="connsiteX33" fmla="*/ 57150 w 518160"/>
                    <a:gd name="connsiteY33" fmla="*/ 91440 h 705938"/>
                    <a:gd name="connsiteX34" fmla="*/ 30480 w 518160"/>
                    <a:gd name="connsiteY34" fmla="*/ 110490 h 705938"/>
                    <a:gd name="connsiteX35" fmla="*/ 7620 w 518160"/>
                    <a:gd name="connsiteY35" fmla="*/ 133350 h 705938"/>
                    <a:gd name="connsiteX36" fmla="*/ 3810 w 518160"/>
                    <a:gd name="connsiteY36" fmla="*/ 152400 h 705938"/>
                    <a:gd name="connsiteX37" fmla="*/ 0 w 518160"/>
                    <a:gd name="connsiteY37" fmla="*/ 167640 h 705938"/>
                    <a:gd name="connsiteX38" fmla="*/ 7620 w 518160"/>
                    <a:gd name="connsiteY38" fmla="*/ 220980 h 705938"/>
                    <a:gd name="connsiteX39" fmla="*/ 15240 w 518160"/>
                    <a:gd name="connsiteY39" fmla="*/ 240030 h 705938"/>
                    <a:gd name="connsiteX40" fmla="*/ 22860 w 518160"/>
                    <a:gd name="connsiteY40" fmla="*/ 262890 h 705938"/>
                    <a:gd name="connsiteX41" fmla="*/ 38100 w 518160"/>
                    <a:gd name="connsiteY41" fmla="*/ 285750 h 705938"/>
                    <a:gd name="connsiteX42" fmla="*/ 49530 w 518160"/>
                    <a:gd name="connsiteY42" fmla="*/ 430530 h 705938"/>
                    <a:gd name="connsiteX43" fmla="*/ 57150 w 518160"/>
                    <a:gd name="connsiteY43" fmla="*/ 453390 h 705938"/>
                    <a:gd name="connsiteX44" fmla="*/ 80010 w 518160"/>
                    <a:gd name="connsiteY44" fmla="*/ 480060 h 705938"/>
                    <a:gd name="connsiteX45" fmla="*/ 83820 w 518160"/>
                    <a:gd name="connsiteY45" fmla="*/ 491490 h 705938"/>
                    <a:gd name="connsiteX46" fmla="*/ 99060 w 518160"/>
                    <a:gd name="connsiteY46" fmla="*/ 510540 h 705938"/>
                    <a:gd name="connsiteX47" fmla="*/ 106680 w 518160"/>
                    <a:gd name="connsiteY47" fmla="*/ 521970 h 705938"/>
                    <a:gd name="connsiteX48" fmla="*/ 118110 w 518160"/>
                    <a:gd name="connsiteY48" fmla="*/ 563880 h 705938"/>
                    <a:gd name="connsiteX49" fmla="*/ 125730 w 518160"/>
                    <a:gd name="connsiteY49" fmla="*/ 579120 h 705938"/>
                    <a:gd name="connsiteX50" fmla="*/ 129540 w 518160"/>
                    <a:gd name="connsiteY50" fmla="*/ 590550 h 705938"/>
                    <a:gd name="connsiteX51" fmla="*/ 137160 w 518160"/>
                    <a:gd name="connsiteY51" fmla="*/ 605790 h 705938"/>
                    <a:gd name="connsiteX52" fmla="*/ 152400 w 518160"/>
                    <a:gd name="connsiteY52" fmla="*/ 640080 h 705938"/>
                    <a:gd name="connsiteX53" fmla="*/ 148590 w 518160"/>
                    <a:gd name="connsiteY53" fmla="*/ 598170 h 705938"/>
                    <a:gd name="connsiteX54" fmla="*/ 140970 w 518160"/>
                    <a:gd name="connsiteY54" fmla="*/ 571500 h 705938"/>
                    <a:gd name="connsiteX55" fmla="*/ 133350 w 518160"/>
                    <a:gd name="connsiteY55" fmla="*/ 430530 h 705938"/>
                    <a:gd name="connsiteX56" fmla="*/ 125730 w 518160"/>
                    <a:gd name="connsiteY56" fmla="*/ 384810 h 705938"/>
                    <a:gd name="connsiteX57" fmla="*/ 83820 w 518160"/>
                    <a:gd name="connsiteY57" fmla="*/ 342900 h 705938"/>
                    <a:gd name="connsiteX58" fmla="*/ 80010 w 518160"/>
                    <a:gd name="connsiteY58" fmla="*/ 331470 h 705938"/>
                    <a:gd name="connsiteX59" fmla="*/ 53340 w 518160"/>
                    <a:gd name="connsiteY59" fmla="*/ 312420 h 705938"/>
                    <a:gd name="connsiteX60" fmla="*/ 34290 w 518160"/>
                    <a:gd name="connsiteY60" fmla="*/ 297180 h 705938"/>
                    <a:gd name="connsiteX61" fmla="*/ 22860 w 518160"/>
                    <a:gd name="connsiteY61" fmla="*/ 278130 h 705938"/>
                    <a:gd name="connsiteX62" fmla="*/ 11430 w 518160"/>
                    <a:gd name="connsiteY62" fmla="*/ 266700 h 705938"/>
                    <a:gd name="connsiteX63" fmla="*/ 7620 w 518160"/>
                    <a:gd name="connsiteY63" fmla="*/ 251460 h 705938"/>
                    <a:gd name="connsiteX64" fmla="*/ 26670 w 518160"/>
                    <a:gd name="connsiteY64" fmla="*/ 133350 h 705938"/>
                    <a:gd name="connsiteX65" fmla="*/ 41910 w 518160"/>
                    <a:gd name="connsiteY65" fmla="*/ 118110 h 705938"/>
                    <a:gd name="connsiteX66" fmla="*/ 45720 w 518160"/>
                    <a:gd name="connsiteY66" fmla="*/ 106680 h 705938"/>
                    <a:gd name="connsiteX67" fmla="*/ 64770 w 518160"/>
                    <a:gd name="connsiteY67" fmla="*/ 83820 h 705938"/>
                    <a:gd name="connsiteX68" fmla="*/ 76200 w 518160"/>
                    <a:gd name="connsiteY68" fmla="*/ 76200 h 705938"/>
                    <a:gd name="connsiteX69" fmla="*/ 118110 w 518160"/>
                    <a:gd name="connsiteY69" fmla="*/ 57150 h 705938"/>
                    <a:gd name="connsiteX70" fmla="*/ 160020 w 518160"/>
                    <a:gd name="connsiteY70" fmla="*/ 49530 h 705938"/>
                    <a:gd name="connsiteX71" fmla="*/ 175260 w 518160"/>
                    <a:gd name="connsiteY71" fmla="*/ 41910 h 705938"/>
                    <a:gd name="connsiteX72" fmla="*/ 255270 w 518160"/>
                    <a:gd name="connsiteY72" fmla="*/ 45720 h 705938"/>
                    <a:gd name="connsiteX73" fmla="*/ 278130 w 518160"/>
                    <a:gd name="connsiteY73" fmla="*/ 60960 h 705938"/>
                    <a:gd name="connsiteX74" fmla="*/ 289560 w 518160"/>
                    <a:gd name="connsiteY74" fmla="*/ 68580 h 705938"/>
                    <a:gd name="connsiteX75" fmla="*/ 312420 w 518160"/>
                    <a:gd name="connsiteY75" fmla="*/ 91440 h 705938"/>
                    <a:gd name="connsiteX76" fmla="*/ 388620 w 518160"/>
                    <a:gd name="connsiteY76" fmla="*/ 95250 h 705938"/>
                    <a:gd name="connsiteX77" fmla="*/ 392430 w 518160"/>
                    <a:gd name="connsiteY77" fmla="*/ 106680 h 705938"/>
                    <a:gd name="connsiteX78" fmla="*/ 403860 w 518160"/>
                    <a:gd name="connsiteY78" fmla="*/ 148590 h 705938"/>
                    <a:gd name="connsiteX79" fmla="*/ 415290 w 518160"/>
                    <a:gd name="connsiteY79" fmla="*/ 182880 h 705938"/>
                    <a:gd name="connsiteX80" fmla="*/ 430530 w 518160"/>
                    <a:gd name="connsiteY80" fmla="*/ 224790 h 705938"/>
                    <a:gd name="connsiteX81" fmla="*/ 457200 w 518160"/>
                    <a:gd name="connsiteY81" fmla="*/ 281940 h 705938"/>
                    <a:gd name="connsiteX82" fmla="*/ 461010 w 518160"/>
                    <a:gd name="connsiteY82" fmla="*/ 293370 h 705938"/>
                    <a:gd name="connsiteX83" fmla="*/ 483870 w 518160"/>
                    <a:gd name="connsiteY83" fmla="*/ 308610 h 705938"/>
                    <a:gd name="connsiteX84" fmla="*/ 491490 w 518160"/>
                    <a:gd name="connsiteY84" fmla="*/ 339090 h 705938"/>
                    <a:gd name="connsiteX85" fmla="*/ 499110 w 518160"/>
                    <a:gd name="connsiteY85" fmla="*/ 354330 h 705938"/>
                    <a:gd name="connsiteX86" fmla="*/ 495300 w 518160"/>
                    <a:gd name="connsiteY86" fmla="*/ 400050 h 705938"/>
                    <a:gd name="connsiteX87" fmla="*/ 483870 w 518160"/>
                    <a:gd name="connsiteY87" fmla="*/ 407670 h 705938"/>
                    <a:gd name="connsiteX88" fmla="*/ 449580 w 518160"/>
                    <a:gd name="connsiteY88" fmla="*/ 419100 h 705938"/>
                    <a:gd name="connsiteX89" fmla="*/ 403860 w 518160"/>
                    <a:gd name="connsiteY89" fmla="*/ 422910 h 705938"/>
                    <a:gd name="connsiteX90" fmla="*/ 392430 w 518160"/>
                    <a:gd name="connsiteY90" fmla="*/ 426720 h 705938"/>
                    <a:gd name="connsiteX91" fmla="*/ 354330 w 518160"/>
                    <a:gd name="connsiteY91" fmla="*/ 457200 h 705938"/>
                    <a:gd name="connsiteX92" fmla="*/ 342900 w 518160"/>
                    <a:gd name="connsiteY92" fmla="*/ 472440 h 705938"/>
                    <a:gd name="connsiteX93" fmla="*/ 331470 w 518160"/>
                    <a:gd name="connsiteY93" fmla="*/ 483870 h 705938"/>
                    <a:gd name="connsiteX94" fmla="*/ 327660 w 518160"/>
                    <a:gd name="connsiteY94" fmla="*/ 502920 h 705938"/>
                    <a:gd name="connsiteX95" fmla="*/ 335280 w 518160"/>
                    <a:gd name="connsiteY95" fmla="*/ 514350 h 705938"/>
                    <a:gd name="connsiteX96" fmla="*/ 342900 w 518160"/>
                    <a:gd name="connsiteY96" fmla="*/ 529590 h 705938"/>
                    <a:gd name="connsiteX97" fmla="*/ 339090 w 518160"/>
                    <a:gd name="connsiteY97" fmla="*/ 571500 h 705938"/>
                    <a:gd name="connsiteX98" fmla="*/ 327660 w 518160"/>
                    <a:gd name="connsiteY98" fmla="*/ 594360 h 705938"/>
                    <a:gd name="connsiteX99" fmla="*/ 259080 w 518160"/>
                    <a:gd name="connsiteY99" fmla="*/ 605790 h 705938"/>
                    <a:gd name="connsiteX100" fmla="*/ 228600 w 518160"/>
                    <a:gd name="connsiteY100" fmla="*/ 621030 h 705938"/>
                    <a:gd name="connsiteX101" fmla="*/ 205740 w 518160"/>
                    <a:gd name="connsiteY101" fmla="*/ 632460 h 705938"/>
                    <a:gd name="connsiteX102" fmla="*/ 190500 w 518160"/>
                    <a:gd name="connsiteY102" fmla="*/ 643890 h 705938"/>
                    <a:gd name="connsiteX103" fmla="*/ 179070 w 518160"/>
                    <a:gd name="connsiteY103" fmla="*/ 651510 h 705938"/>
                    <a:gd name="connsiteX104" fmla="*/ 167640 w 518160"/>
                    <a:gd name="connsiteY104" fmla="*/ 666750 h 705938"/>
                    <a:gd name="connsiteX105" fmla="*/ 156210 w 518160"/>
                    <a:gd name="connsiteY105" fmla="*/ 704850 h 70593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</a:cxnLst>
                  <a:rect l="l" t="t" r="r" b="b"/>
                  <a:pathLst>
                    <a:path w="518160" h="705938">
                      <a:moveTo>
                        <a:pt x="156210" y="704850"/>
                      </a:moveTo>
                      <a:cubicBezTo>
                        <a:pt x="161925" y="708025"/>
                        <a:pt x="165947" y="704991"/>
                        <a:pt x="201930" y="685800"/>
                      </a:cubicBezTo>
                      <a:cubicBezTo>
                        <a:pt x="211953" y="680454"/>
                        <a:pt x="222959" y="676861"/>
                        <a:pt x="232410" y="670560"/>
                      </a:cubicBezTo>
                      <a:cubicBezTo>
                        <a:pt x="240030" y="665480"/>
                        <a:pt x="247544" y="660237"/>
                        <a:pt x="255270" y="655320"/>
                      </a:cubicBezTo>
                      <a:cubicBezTo>
                        <a:pt x="261518" y="651344"/>
                        <a:pt x="266972" y="644809"/>
                        <a:pt x="274320" y="643890"/>
                      </a:cubicBezTo>
                      <a:cubicBezTo>
                        <a:pt x="311226" y="639277"/>
                        <a:pt x="294760" y="642088"/>
                        <a:pt x="323850" y="636270"/>
                      </a:cubicBezTo>
                      <a:cubicBezTo>
                        <a:pt x="328930" y="633730"/>
                        <a:pt x="336332" y="633615"/>
                        <a:pt x="339090" y="628650"/>
                      </a:cubicBezTo>
                      <a:cubicBezTo>
                        <a:pt x="343451" y="620800"/>
                        <a:pt x="340722" y="610692"/>
                        <a:pt x="342900" y="601980"/>
                      </a:cubicBezTo>
                      <a:cubicBezTo>
                        <a:pt x="344559" y="595345"/>
                        <a:pt x="348357" y="589418"/>
                        <a:pt x="350520" y="582930"/>
                      </a:cubicBezTo>
                      <a:cubicBezTo>
                        <a:pt x="352176" y="577962"/>
                        <a:pt x="353060" y="572770"/>
                        <a:pt x="354330" y="567690"/>
                      </a:cubicBezTo>
                      <a:cubicBezTo>
                        <a:pt x="355600" y="549910"/>
                        <a:pt x="354057" y="531701"/>
                        <a:pt x="358140" y="514350"/>
                      </a:cubicBezTo>
                      <a:cubicBezTo>
                        <a:pt x="359374" y="509105"/>
                        <a:pt x="366121" y="507059"/>
                        <a:pt x="369570" y="502920"/>
                      </a:cubicBezTo>
                      <a:cubicBezTo>
                        <a:pt x="382369" y="487561"/>
                        <a:pt x="372079" y="491513"/>
                        <a:pt x="392430" y="476250"/>
                      </a:cubicBezTo>
                      <a:cubicBezTo>
                        <a:pt x="396974" y="472842"/>
                        <a:pt x="403187" y="472117"/>
                        <a:pt x="407670" y="468630"/>
                      </a:cubicBezTo>
                      <a:cubicBezTo>
                        <a:pt x="414759" y="463117"/>
                        <a:pt x="420008" y="455546"/>
                        <a:pt x="426720" y="449580"/>
                      </a:cubicBezTo>
                      <a:cubicBezTo>
                        <a:pt x="431466" y="445361"/>
                        <a:pt x="437001" y="442117"/>
                        <a:pt x="441960" y="438150"/>
                      </a:cubicBezTo>
                      <a:cubicBezTo>
                        <a:pt x="456055" y="426874"/>
                        <a:pt x="483870" y="403860"/>
                        <a:pt x="483870" y="403860"/>
                      </a:cubicBezTo>
                      <a:cubicBezTo>
                        <a:pt x="491490" y="388620"/>
                        <a:pt x="499525" y="373580"/>
                        <a:pt x="506730" y="358140"/>
                      </a:cubicBezTo>
                      <a:cubicBezTo>
                        <a:pt x="511511" y="347895"/>
                        <a:pt x="517634" y="314789"/>
                        <a:pt x="518160" y="312420"/>
                      </a:cubicBezTo>
                      <a:cubicBezTo>
                        <a:pt x="516890" y="283210"/>
                        <a:pt x="520476" y="253379"/>
                        <a:pt x="514350" y="224790"/>
                      </a:cubicBezTo>
                      <a:cubicBezTo>
                        <a:pt x="512468" y="216009"/>
                        <a:pt x="501144" y="212558"/>
                        <a:pt x="495300" y="205740"/>
                      </a:cubicBezTo>
                      <a:cubicBezTo>
                        <a:pt x="485876" y="194746"/>
                        <a:pt x="478869" y="181689"/>
                        <a:pt x="468630" y="171450"/>
                      </a:cubicBezTo>
                      <a:cubicBezTo>
                        <a:pt x="464820" y="167640"/>
                        <a:pt x="460332" y="164405"/>
                        <a:pt x="457200" y="160020"/>
                      </a:cubicBezTo>
                      <a:cubicBezTo>
                        <a:pt x="434687" y="128501"/>
                        <a:pt x="470132" y="161222"/>
                        <a:pt x="430530" y="129540"/>
                      </a:cubicBezTo>
                      <a:cubicBezTo>
                        <a:pt x="430290" y="128819"/>
                        <a:pt x="418367" y="87662"/>
                        <a:pt x="411480" y="80010"/>
                      </a:cubicBezTo>
                      <a:cubicBezTo>
                        <a:pt x="369063" y="32880"/>
                        <a:pt x="400273" y="68281"/>
                        <a:pt x="373380" y="53340"/>
                      </a:cubicBezTo>
                      <a:cubicBezTo>
                        <a:pt x="335819" y="32473"/>
                        <a:pt x="365964" y="41984"/>
                        <a:pt x="323850" y="26670"/>
                      </a:cubicBezTo>
                      <a:cubicBezTo>
                        <a:pt x="318929" y="24881"/>
                        <a:pt x="313444" y="24874"/>
                        <a:pt x="308610" y="22860"/>
                      </a:cubicBezTo>
                      <a:cubicBezTo>
                        <a:pt x="245201" y="-3560"/>
                        <a:pt x="309123" y="16475"/>
                        <a:pt x="251460" y="0"/>
                      </a:cubicBezTo>
                      <a:cubicBezTo>
                        <a:pt x="227869" y="2621"/>
                        <a:pt x="217443" y="695"/>
                        <a:pt x="198120" y="11430"/>
                      </a:cubicBezTo>
                      <a:cubicBezTo>
                        <a:pt x="192569" y="14514"/>
                        <a:pt x="188164" y="19338"/>
                        <a:pt x="182880" y="22860"/>
                      </a:cubicBezTo>
                      <a:cubicBezTo>
                        <a:pt x="164885" y="34857"/>
                        <a:pt x="168416" y="32761"/>
                        <a:pt x="152400" y="38100"/>
                      </a:cubicBezTo>
                      <a:cubicBezTo>
                        <a:pt x="135890" y="50800"/>
                        <a:pt x="122631" y="69613"/>
                        <a:pt x="102870" y="76200"/>
                      </a:cubicBezTo>
                      <a:lnTo>
                        <a:pt x="57150" y="91440"/>
                      </a:lnTo>
                      <a:cubicBezTo>
                        <a:pt x="13159" y="135431"/>
                        <a:pt x="80628" y="70371"/>
                        <a:pt x="30480" y="110490"/>
                      </a:cubicBezTo>
                      <a:cubicBezTo>
                        <a:pt x="22065" y="117222"/>
                        <a:pt x="7620" y="133350"/>
                        <a:pt x="7620" y="133350"/>
                      </a:cubicBezTo>
                      <a:cubicBezTo>
                        <a:pt x="6350" y="139700"/>
                        <a:pt x="5215" y="146078"/>
                        <a:pt x="3810" y="152400"/>
                      </a:cubicBezTo>
                      <a:cubicBezTo>
                        <a:pt x="2674" y="157512"/>
                        <a:pt x="0" y="162404"/>
                        <a:pt x="0" y="167640"/>
                      </a:cubicBezTo>
                      <a:cubicBezTo>
                        <a:pt x="0" y="181125"/>
                        <a:pt x="2491" y="205594"/>
                        <a:pt x="7620" y="220980"/>
                      </a:cubicBezTo>
                      <a:cubicBezTo>
                        <a:pt x="9783" y="227468"/>
                        <a:pt x="12903" y="233603"/>
                        <a:pt x="15240" y="240030"/>
                      </a:cubicBezTo>
                      <a:cubicBezTo>
                        <a:pt x="17985" y="247579"/>
                        <a:pt x="19268" y="255706"/>
                        <a:pt x="22860" y="262890"/>
                      </a:cubicBezTo>
                      <a:cubicBezTo>
                        <a:pt x="26956" y="271081"/>
                        <a:pt x="33020" y="278130"/>
                        <a:pt x="38100" y="285750"/>
                      </a:cubicBezTo>
                      <a:cubicBezTo>
                        <a:pt x="33374" y="370823"/>
                        <a:pt x="29211" y="342481"/>
                        <a:pt x="49530" y="430530"/>
                      </a:cubicBezTo>
                      <a:cubicBezTo>
                        <a:pt x="51336" y="438356"/>
                        <a:pt x="53558" y="446206"/>
                        <a:pt x="57150" y="453390"/>
                      </a:cubicBezTo>
                      <a:cubicBezTo>
                        <a:pt x="62038" y="463165"/>
                        <a:pt x="72384" y="472434"/>
                        <a:pt x="80010" y="480060"/>
                      </a:cubicBezTo>
                      <a:cubicBezTo>
                        <a:pt x="81280" y="483870"/>
                        <a:pt x="81691" y="488084"/>
                        <a:pt x="83820" y="491490"/>
                      </a:cubicBezTo>
                      <a:cubicBezTo>
                        <a:pt x="88130" y="498386"/>
                        <a:pt x="94181" y="504034"/>
                        <a:pt x="99060" y="510540"/>
                      </a:cubicBezTo>
                      <a:cubicBezTo>
                        <a:pt x="101807" y="514203"/>
                        <a:pt x="104140" y="518160"/>
                        <a:pt x="106680" y="521970"/>
                      </a:cubicBezTo>
                      <a:cubicBezTo>
                        <a:pt x="110490" y="535940"/>
                        <a:pt x="113531" y="550143"/>
                        <a:pt x="118110" y="563880"/>
                      </a:cubicBezTo>
                      <a:cubicBezTo>
                        <a:pt x="119906" y="569268"/>
                        <a:pt x="123493" y="573900"/>
                        <a:pt x="125730" y="579120"/>
                      </a:cubicBezTo>
                      <a:cubicBezTo>
                        <a:pt x="127312" y="582811"/>
                        <a:pt x="127958" y="586859"/>
                        <a:pt x="129540" y="590550"/>
                      </a:cubicBezTo>
                      <a:cubicBezTo>
                        <a:pt x="131777" y="595770"/>
                        <a:pt x="135051" y="600517"/>
                        <a:pt x="137160" y="605790"/>
                      </a:cubicBezTo>
                      <a:cubicBezTo>
                        <a:pt x="150762" y="639795"/>
                        <a:pt x="137740" y="618090"/>
                        <a:pt x="152400" y="640080"/>
                      </a:cubicBezTo>
                      <a:cubicBezTo>
                        <a:pt x="151130" y="626110"/>
                        <a:pt x="150896" y="612007"/>
                        <a:pt x="148590" y="598170"/>
                      </a:cubicBezTo>
                      <a:cubicBezTo>
                        <a:pt x="147070" y="589050"/>
                        <a:pt x="142219" y="580661"/>
                        <a:pt x="140970" y="571500"/>
                      </a:cubicBezTo>
                      <a:cubicBezTo>
                        <a:pt x="137654" y="547185"/>
                        <a:pt x="134577" y="444440"/>
                        <a:pt x="133350" y="430530"/>
                      </a:cubicBezTo>
                      <a:cubicBezTo>
                        <a:pt x="131992" y="415140"/>
                        <a:pt x="136655" y="395735"/>
                        <a:pt x="125730" y="384810"/>
                      </a:cubicBezTo>
                      <a:lnTo>
                        <a:pt x="83820" y="342900"/>
                      </a:lnTo>
                      <a:cubicBezTo>
                        <a:pt x="82550" y="339090"/>
                        <a:pt x="82850" y="334310"/>
                        <a:pt x="80010" y="331470"/>
                      </a:cubicBezTo>
                      <a:cubicBezTo>
                        <a:pt x="72285" y="323745"/>
                        <a:pt x="62080" y="318975"/>
                        <a:pt x="53340" y="312420"/>
                      </a:cubicBezTo>
                      <a:cubicBezTo>
                        <a:pt x="46834" y="307541"/>
                        <a:pt x="40640" y="302260"/>
                        <a:pt x="34290" y="297180"/>
                      </a:cubicBezTo>
                      <a:cubicBezTo>
                        <a:pt x="30480" y="290830"/>
                        <a:pt x="27303" y="284054"/>
                        <a:pt x="22860" y="278130"/>
                      </a:cubicBezTo>
                      <a:cubicBezTo>
                        <a:pt x="19627" y="273819"/>
                        <a:pt x="14103" y="271378"/>
                        <a:pt x="11430" y="266700"/>
                      </a:cubicBezTo>
                      <a:cubicBezTo>
                        <a:pt x="8832" y="262154"/>
                        <a:pt x="8890" y="256540"/>
                        <a:pt x="7620" y="251460"/>
                      </a:cubicBezTo>
                      <a:cubicBezTo>
                        <a:pt x="10785" y="221924"/>
                        <a:pt x="333" y="164077"/>
                        <a:pt x="26670" y="133350"/>
                      </a:cubicBezTo>
                      <a:cubicBezTo>
                        <a:pt x="31345" y="127895"/>
                        <a:pt x="36830" y="123190"/>
                        <a:pt x="41910" y="118110"/>
                      </a:cubicBezTo>
                      <a:cubicBezTo>
                        <a:pt x="43180" y="114300"/>
                        <a:pt x="43492" y="110022"/>
                        <a:pt x="45720" y="106680"/>
                      </a:cubicBezTo>
                      <a:cubicBezTo>
                        <a:pt x="51222" y="98427"/>
                        <a:pt x="57756" y="90834"/>
                        <a:pt x="64770" y="83820"/>
                      </a:cubicBezTo>
                      <a:cubicBezTo>
                        <a:pt x="68008" y="80582"/>
                        <a:pt x="72197" y="78424"/>
                        <a:pt x="76200" y="76200"/>
                      </a:cubicBezTo>
                      <a:cubicBezTo>
                        <a:pt x="85736" y="70902"/>
                        <a:pt x="106756" y="60556"/>
                        <a:pt x="118110" y="57150"/>
                      </a:cubicBezTo>
                      <a:cubicBezTo>
                        <a:pt x="124766" y="55153"/>
                        <a:pt x="154594" y="50434"/>
                        <a:pt x="160020" y="49530"/>
                      </a:cubicBezTo>
                      <a:cubicBezTo>
                        <a:pt x="165100" y="46990"/>
                        <a:pt x="169820" y="43542"/>
                        <a:pt x="175260" y="41910"/>
                      </a:cubicBezTo>
                      <a:cubicBezTo>
                        <a:pt x="204210" y="33225"/>
                        <a:pt x="222473" y="41347"/>
                        <a:pt x="255270" y="45720"/>
                      </a:cubicBezTo>
                      <a:lnTo>
                        <a:pt x="278130" y="60960"/>
                      </a:lnTo>
                      <a:cubicBezTo>
                        <a:pt x="281940" y="63500"/>
                        <a:pt x="286322" y="65342"/>
                        <a:pt x="289560" y="68580"/>
                      </a:cubicBezTo>
                      <a:cubicBezTo>
                        <a:pt x="297180" y="76200"/>
                        <a:pt x="301657" y="90902"/>
                        <a:pt x="312420" y="91440"/>
                      </a:cubicBezTo>
                      <a:lnTo>
                        <a:pt x="388620" y="95250"/>
                      </a:lnTo>
                      <a:cubicBezTo>
                        <a:pt x="389890" y="99060"/>
                        <a:pt x="391327" y="102818"/>
                        <a:pt x="392430" y="106680"/>
                      </a:cubicBezTo>
                      <a:cubicBezTo>
                        <a:pt x="403439" y="145213"/>
                        <a:pt x="386049" y="91594"/>
                        <a:pt x="403860" y="148590"/>
                      </a:cubicBezTo>
                      <a:cubicBezTo>
                        <a:pt x="407454" y="160090"/>
                        <a:pt x="411890" y="171321"/>
                        <a:pt x="415290" y="182880"/>
                      </a:cubicBezTo>
                      <a:cubicBezTo>
                        <a:pt x="434525" y="248281"/>
                        <a:pt x="412508" y="191320"/>
                        <a:pt x="430530" y="224790"/>
                      </a:cubicBezTo>
                      <a:cubicBezTo>
                        <a:pt x="443226" y="248368"/>
                        <a:pt x="448840" y="259648"/>
                        <a:pt x="457200" y="281940"/>
                      </a:cubicBezTo>
                      <a:cubicBezTo>
                        <a:pt x="458610" y="285700"/>
                        <a:pt x="458170" y="290530"/>
                        <a:pt x="461010" y="293370"/>
                      </a:cubicBezTo>
                      <a:cubicBezTo>
                        <a:pt x="467486" y="299846"/>
                        <a:pt x="483870" y="308610"/>
                        <a:pt x="483870" y="308610"/>
                      </a:cubicBezTo>
                      <a:cubicBezTo>
                        <a:pt x="486410" y="318770"/>
                        <a:pt x="488178" y="329155"/>
                        <a:pt x="491490" y="339090"/>
                      </a:cubicBezTo>
                      <a:cubicBezTo>
                        <a:pt x="493286" y="344478"/>
                        <a:pt x="498756" y="348661"/>
                        <a:pt x="499110" y="354330"/>
                      </a:cubicBezTo>
                      <a:cubicBezTo>
                        <a:pt x="500064" y="369593"/>
                        <a:pt x="499501" y="385346"/>
                        <a:pt x="495300" y="400050"/>
                      </a:cubicBezTo>
                      <a:cubicBezTo>
                        <a:pt x="494042" y="404453"/>
                        <a:pt x="488097" y="405909"/>
                        <a:pt x="483870" y="407670"/>
                      </a:cubicBezTo>
                      <a:cubicBezTo>
                        <a:pt x="472749" y="412304"/>
                        <a:pt x="461415" y="416846"/>
                        <a:pt x="449580" y="419100"/>
                      </a:cubicBezTo>
                      <a:cubicBezTo>
                        <a:pt x="434557" y="421961"/>
                        <a:pt x="419100" y="421640"/>
                        <a:pt x="403860" y="422910"/>
                      </a:cubicBezTo>
                      <a:cubicBezTo>
                        <a:pt x="400050" y="424180"/>
                        <a:pt x="395917" y="424727"/>
                        <a:pt x="392430" y="426720"/>
                      </a:cubicBezTo>
                      <a:cubicBezTo>
                        <a:pt x="385817" y="430499"/>
                        <a:pt x="356197" y="455333"/>
                        <a:pt x="354330" y="457200"/>
                      </a:cubicBezTo>
                      <a:cubicBezTo>
                        <a:pt x="349840" y="461690"/>
                        <a:pt x="347033" y="467619"/>
                        <a:pt x="342900" y="472440"/>
                      </a:cubicBezTo>
                      <a:cubicBezTo>
                        <a:pt x="339393" y="476531"/>
                        <a:pt x="335280" y="480060"/>
                        <a:pt x="331470" y="483870"/>
                      </a:cubicBezTo>
                      <a:cubicBezTo>
                        <a:pt x="330200" y="490220"/>
                        <a:pt x="326857" y="496494"/>
                        <a:pt x="327660" y="502920"/>
                      </a:cubicBezTo>
                      <a:cubicBezTo>
                        <a:pt x="328228" y="507464"/>
                        <a:pt x="333008" y="510374"/>
                        <a:pt x="335280" y="514350"/>
                      </a:cubicBezTo>
                      <a:cubicBezTo>
                        <a:pt x="338098" y="519281"/>
                        <a:pt x="340360" y="524510"/>
                        <a:pt x="342900" y="529590"/>
                      </a:cubicBezTo>
                      <a:cubicBezTo>
                        <a:pt x="341630" y="543560"/>
                        <a:pt x="342303" y="557845"/>
                        <a:pt x="339090" y="571500"/>
                      </a:cubicBezTo>
                      <a:cubicBezTo>
                        <a:pt x="337139" y="579793"/>
                        <a:pt x="332772" y="587544"/>
                        <a:pt x="327660" y="594360"/>
                      </a:cubicBezTo>
                      <a:cubicBezTo>
                        <a:pt x="314721" y="611612"/>
                        <a:pt x="260855" y="605672"/>
                        <a:pt x="259080" y="605790"/>
                      </a:cubicBezTo>
                      <a:cubicBezTo>
                        <a:pt x="248920" y="610870"/>
                        <a:pt x="238051" y="614729"/>
                        <a:pt x="228600" y="621030"/>
                      </a:cubicBezTo>
                      <a:cubicBezTo>
                        <a:pt x="213828" y="630878"/>
                        <a:pt x="221514" y="627202"/>
                        <a:pt x="205740" y="632460"/>
                      </a:cubicBezTo>
                      <a:cubicBezTo>
                        <a:pt x="200660" y="636270"/>
                        <a:pt x="195667" y="640199"/>
                        <a:pt x="190500" y="643890"/>
                      </a:cubicBezTo>
                      <a:cubicBezTo>
                        <a:pt x="186774" y="646552"/>
                        <a:pt x="182308" y="648272"/>
                        <a:pt x="179070" y="651510"/>
                      </a:cubicBezTo>
                      <a:cubicBezTo>
                        <a:pt x="174580" y="656000"/>
                        <a:pt x="172461" y="662617"/>
                        <a:pt x="167640" y="666750"/>
                      </a:cubicBezTo>
                      <a:cubicBezTo>
                        <a:pt x="154033" y="678413"/>
                        <a:pt x="150495" y="701675"/>
                        <a:pt x="156210" y="704850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33" name="Freeform: Shape 132">
                  <a:extLst>
                    <a:ext uri="{FF2B5EF4-FFF2-40B4-BE49-F238E27FC236}">
                      <a16:creationId xmlns:a16="http://schemas.microsoft.com/office/drawing/2014/main" id="{9FC0C3D4-9669-788E-4888-86DA8F74C7E2}"/>
                    </a:ext>
                  </a:extLst>
                </p:cNvPr>
                <p:cNvSpPr/>
                <p:nvPr/>
              </p:nvSpPr>
              <p:spPr>
                <a:xfrm>
                  <a:off x="1299186" y="489342"/>
                  <a:ext cx="660508" cy="406348"/>
                </a:xfrm>
                <a:custGeom>
                  <a:avLst/>
                  <a:gdLst>
                    <a:gd name="connsiteX0" fmla="*/ 65752 w 736312"/>
                    <a:gd name="connsiteY0" fmla="*/ 316230 h 453390"/>
                    <a:gd name="connsiteX1" fmla="*/ 50512 w 736312"/>
                    <a:gd name="connsiteY1" fmla="*/ 198120 h 453390"/>
                    <a:gd name="connsiteX2" fmla="*/ 65752 w 736312"/>
                    <a:gd name="connsiteY2" fmla="*/ 133350 h 453390"/>
                    <a:gd name="connsiteX3" fmla="*/ 80992 w 736312"/>
                    <a:gd name="connsiteY3" fmla="*/ 110490 h 453390"/>
                    <a:gd name="connsiteX4" fmla="*/ 96232 w 736312"/>
                    <a:gd name="connsiteY4" fmla="*/ 99060 h 453390"/>
                    <a:gd name="connsiteX5" fmla="*/ 130522 w 736312"/>
                    <a:gd name="connsiteY5" fmla="*/ 76200 h 453390"/>
                    <a:gd name="connsiteX6" fmla="*/ 214342 w 736312"/>
                    <a:gd name="connsiteY6" fmla="*/ 41910 h 453390"/>
                    <a:gd name="connsiteX7" fmla="*/ 336262 w 736312"/>
                    <a:gd name="connsiteY7" fmla="*/ 22860 h 453390"/>
                    <a:gd name="connsiteX8" fmla="*/ 492472 w 736312"/>
                    <a:gd name="connsiteY8" fmla="*/ 26670 h 453390"/>
                    <a:gd name="connsiteX9" fmla="*/ 549622 w 736312"/>
                    <a:gd name="connsiteY9" fmla="*/ 45720 h 453390"/>
                    <a:gd name="connsiteX10" fmla="*/ 568672 w 736312"/>
                    <a:gd name="connsiteY10" fmla="*/ 64770 h 453390"/>
                    <a:gd name="connsiteX11" fmla="*/ 602962 w 736312"/>
                    <a:gd name="connsiteY11" fmla="*/ 87630 h 453390"/>
                    <a:gd name="connsiteX12" fmla="*/ 614392 w 736312"/>
                    <a:gd name="connsiteY12" fmla="*/ 106680 h 453390"/>
                    <a:gd name="connsiteX13" fmla="*/ 637252 w 736312"/>
                    <a:gd name="connsiteY13" fmla="*/ 133350 h 453390"/>
                    <a:gd name="connsiteX14" fmla="*/ 641062 w 736312"/>
                    <a:gd name="connsiteY14" fmla="*/ 148590 h 453390"/>
                    <a:gd name="connsiteX15" fmla="*/ 660112 w 736312"/>
                    <a:gd name="connsiteY15" fmla="*/ 201930 h 453390"/>
                    <a:gd name="connsiteX16" fmla="*/ 663922 w 736312"/>
                    <a:gd name="connsiteY16" fmla="*/ 224790 h 453390"/>
                    <a:gd name="connsiteX17" fmla="*/ 667732 w 736312"/>
                    <a:gd name="connsiteY17" fmla="*/ 251460 h 453390"/>
                    <a:gd name="connsiteX18" fmla="*/ 675352 w 736312"/>
                    <a:gd name="connsiteY18" fmla="*/ 266700 h 453390"/>
                    <a:gd name="connsiteX19" fmla="*/ 679162 w 736312"/>
                    <a:gd name="connsiteY19" fmla="*/ 297180 h 453390"/>
                    <a:gd name="connsiteX20" fmla="*/ 660112 w 736312"/>
                    <a:gd name="connsiteY20" fmla="*/ 354330 h 453390"/>
                    <a:gd name="connsiteX21" fmla="*/ 637252 w 736312"/>
                    <a:gd name="connsiteY21" fmla="*/ 373380 h 453390"/>
                    <a:gd name="connsiteX22" fmla="*/ 568672 w 736312"/>
                    <a:gd name="connsiteY22" fmla="*/ 396240 h 453390"/>
                    <a:gd name="connsiteX23" fmla="*/ 542002 w 736312"/>
                    <a:gd name="connsiteY23" fmla="*/ 400050 h 453390"/>
                    <a:gd name="connsiteX24" fmla="*/ 446752 w 736312"/>
                    <a:gd name="connsiteY24" fmla="*/ 411480 h 453390"/>
                    <a:gd name="connsiteX25" fmla="*/ 309592 w 736312"/>
                    <a:gd name="connsiteY25" fmla="*/ 396240 h 453390"/>
                    <a:gd name="connsiteX26" fmla="*/ 252442 w 736312"/>
                    <a:gd name="connsiteY26" fmla="*/ 369570 h 453390"/>
                    <a:gd name="connsiteX27" fmla="*/ 149572 w 736312"/>
                    <a:gd name="connsiteY27" fmla="*/ 346710 h 453390"/>
                    <a:gd name="connsiteX28" fmla="*/ 130522 w 736312"/>
                    <a:gd name="connsiteY28" fmla="*/ 342900 h 453390"/>
                    <a:gd name="connsiteX29" fmla="*/ 107662 w 736312"/>
                    <a:gd name="connsiteY29" fmla="*/ 339090 h 453390"/>
                    <a:gd name="connsiteX30" fmla="*/ 92422 w 736312"/>
                    <a:gd name="connsiteY30" fmla="*/ 331470 h 453390"/>
                    <a:gd name="connsiteX31" fmla="*/ 100042 w 736312"/>
                    <a:gd name="connsiteY31" fmla="*/ 365760 h 453390"/>
                    <a:gd name="connsiteX32" fmla="*/ 107662 w 736312"/>
                    <a:gd name="connsiteY32" fmla="*/ 392430 h 453390"/>
                    <a:gd name="connsiteX33" fmla="*/ 119092 w 736312"/>
                    <a:gd name="connsiteY33" fmla="*/ 403860 h 453390"/>
                    <a:gd name="connsiteX34" fmla="*/ 168622 w 736312"/>
                    <a:gd name="connsiteY34" fmla="*/ 419100 h 453390"/>
                    <a:gd name="connsiteX35" fmla="*/ 294352 w 736312"/>
                    <a:gd name="connsiteY35" fmla="*/ 422910 h 453390"/>
                    <a:gd name="connsiteX36" fmla="*/ 359122 w 736312"/>
                    <a:gd name="connsiteY36" fmla="*/ 438150 h 453390"/>
                    <a:gd name="connsiteX37" fmla="*/ 381982 w 736312"/>
                    <a:gd name="connsiteY37" fmla="*/ 445770 h 453390"/>
                    <a:gd name="connsiteX38" fmla="*/ 469612 w 736312"/>
                    <a:gd name="connsiteY38" fmla="*/ 453390 h 453390"/>
                    <a:gd name="connsiteX39" fmla="*/ 717262 w 736312"/>
                    <a:gd name="connsiteY39" fmla="*/ 449580 h 453390"/>
                    <a:gd name="connsiteX40" fmla="*/ 728692 w 736312"/>
                    <a:gd name="connsiteY40" fmla="*/ 441960 h 453390"/>
                    <a:gd name="connsiteX41" fmla="*/ 732502 w 736312"/>
                    <a:gd name="connsiteY41" fmla="*/ 422910 h 453390"/>
                    <a:gd name="connsiteX42" fmla="*/ 736312 w 736312"/>
                    <a:gd name="connsiteY42" fmla="*/ 396240 h 453390"/>
                    <a:gd name="connsiteX43" fmla="*/ 721072 w 736312"/>
                    <a:gd name="connsiteY43" fmla="*/ 278130 h 453390"/>
                    <a:gd name="connsiteX44" fmla="*/ 690592 w 736312"/>
                    <a:gd name="connsiteY44" fmla="*/ 205740 h 453390"/>
                    <a:gd name="connsiteX45" fmla="*/ 682972 w 736312"/>
                    <a:gd name="connsiteY45" fmla="*/ 194310 h 453390"/>
                    <a:gd name="connsiteX46" fmla="*/ 667732 w 736312"/>
                    <a:gd name="connsiteY46" fmla="*/ 156210 h 453390"/>
                    <a:gd name="connsiteX47" fmla="*/ 644872 w 736312"/>
                    <a:gd name="connsiteY47" fmla="*/ 121920 h 453390"/>
                    <a:gd name="connsiteX48" fmla="*/ 637252 w 736312"/>
                    <a:gd name="connsiteY48" fmla="*/ 106680 h 453390"/>
                    <a:gd name="connsiteX49" fmla="*/ 622012 w 736312"/>
                    <a:gd name="connsiteY49" fmla="*/ 95250 h 453390"/>
                    <a:gd name="connsiteX50" fmla="*/ 610582 w 736312"/>
                    <a:gd name="connsiteY50" fmla="*/ 83820 h 453390"/>
                    <a:gd name="connsiteX51" fmla="*/ 599152 w 736312"/>
                    <a:gd name="connsiteY51" fmla="*/ 80010 h 453390"/>
                    <a:gd name="connsiteX52" fmla="*/ 545812 w 736312"/>
                    <a:gd name="connsiteY52" fmla="*/ 53340 h 453390"/>
                    <a:gd name="connsiteX53" fmla="*/ 500092 w 736312"/>
                    <a:gd name="connsiteY53" fmla="*/ 45720 h 453390"/>
                    <a:gd name="connsiteX54" fmla="*/ 458182 w 736312"/>
                    <a:gd name="connsiteY54" fmla="*/ 38100 h 453390"/>
                    <a:gd name="connsiteX55" fmla="*/ 412462 w 736312"/>
                    <a:gd name="connsiteY55" fmla="*/ 30480 h 453390"/>
                    <a:gd name="connsiteX56" fmla="*/ 385792 w 736312"/>
                    <a:gd name="connsiteY56" fmla="*/ 19050 h 453390"/>
                    <a:gd name="connsiteX57" fmla="*/ 370552 w 736312"/>
                    <a:gd name="connsiteY57" fmla="*/ 11430 h 453390"/>
                    <a:gd name="connsiteX58" fmla="*/ 298162 w 736312"/>
                    <a:gd name="connsiteY58" fmla="*/ 0 h 453390"/>
                    <a:gd name="connsiteX59" fmla="*/ 164812 w 736312"/>
                    <a:gd name="connsiteY59" fmla="*/ 3810 h 453390"/>
                    <a:gd name="connsiteX60" fmla="*/ 145762 w 736312"/>
                    <a:gd name="connsiteY60" fmla="*/ 15240 h 453390"/>
                    <a:gd name="connsiteX61" fmla="*/ 119092 w 736312"/>
                    <a:gd name="connsiteY61" fmla="*/ 26670 h 453390"/>
                    <a:gd name="connsiteX62" fmla="*/ 96232 w 736312"/>
                    <a:gd name="connsiteY62" fmla="*/ 41910 h 453390"/>
                    <a:gd name="connsiteX63" fmla="*/ 61942 w 736312"/>
                    <a:gd name="connsiteY63" fmla="*/ 57150 h 453390"/>
                    <a:gd name="connsiteX64" fmla="*/ 46702 w 736312"/>
                    <a:gd name="connsiteY64" fmla="*/ 72390 h 453390"/>
                    <a:gd name="connsiteX65" fmla="*/ 35272 w 736312"/>
                    <a:gd name="connsiteY65" fmla="*/ 102870 h 453390"/>
                    <a:gd name="connsiteX66" fmla="*/ 31462 w 736312"/>
                    <a:gd name="connsiteY66" fmla="*/ 118110 h 453390"/>
                    <a:gd name="connsiteX67" fmla="*/ 23842 w 736312"/>
                    <a:gd name="connsiteY67" fmla="*/ 144780 h 453390"/>
                    <a:gd name="connsiteX68" fmla="*/ 20032 w 736312"/>
                    <a:gd name="connsiteY68" fmla="*/ 167640 h 453390"/>
                    <a:gd name="connsiteX69" fmla="*/ 16222 w 736312"/>
                    <a:gd name="connsiteY69" fmla="*/ 179070 h 453390"/>
                    <a:gd name="connsiteX70" fmla="*/ 12412 w 736312"/>
                    <a:gd name="connsiteY70" fmla="*/ 194310 h 453390"/>
                    <a:gd name="connsiteX71" fmla="*/ 4792 w 736312"/>
                    <a:gd name="connsiteY71" fmla="*/ 205740 h 453390"/>
                    <a:gd name="connsiteX72" fmla="*/ 12412 w 736312"/>
                    <a:gd name="connsiteY72" fmla="*/ 297180 h 453390"/>
                    <a:gd name="connsiteX73" fmla="*/ 58132 w 736312"/>
                    <a:gd name="connsiteY73" fmla="*/ 308610 h 453390"/>
                    <a:gd name="connsiteX74" fmla="*/ 65752 w 736312"/>
                    <a:gd name="connsiteY74" fmla="*/ 316230 h 45339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</a:cxnLst>
                  <a:rect l="l" t="t" r="r" b="b"/>
                  <a:pathLst>
                    <a:path w="736312" h="453390">
                      <a:moveTo>
                        <a:pt x="65752" y="316230"/>
                      </a:moveTo>
                      <a:cubicBezTo>
                        <a:pt x="64482" y="297815"/>
                        <a:pt x="41851" y="313599"/>
                        <a:pt x="50512" y="198120"/>
                      </a:cubicBezTo>
                      <a:cubicBezTo>
                        <a:pt x="50860" y="193483"/>
                        <a:pt x="58568" y="144125"/>
                        <a:pt x="65752" y="133350"/>
                      </a:cubicBezTo>
                      <a:cubicBezTo>
                        <a:pt x="70832" y="125730"/>
                        <a:pt x="74908" y="117335"/>
                        <a:pt x="80992" y="110490"/>
                      </a:cubicBezTo>
                      <a:cubicBezTo>
                        <a:pt x="85211" y="105744"/>
                        <a:pt x="91273" y="103027"/>
                        <a:pt x="96232" y="99060"/>
                      </a:cubicBezTo>
                      <a:cubicBezTo>
                        <a:pt x="132918" y="69711"/>
                        <a:pt x="105333" y="86276"/>
                        <a:pt x="130522" y="76200"/>
                      </a:cubicBezTo>
                      <a:cubicBezTo>
                        <a:pt x="158550" y="64989"/>
                        <a:pt x="184431" y="45989"/>
                        <a:pt x="214342" y="41910"/>
                      </a:cubicBezTo>
                      <a:cubicBezTo>
                        <a:pt x="310995" y="28730"/>
                        <a:pt x="270511" y="36010"/>
                        <a:pt x="336262" y="22860"/>
                      </a:cubicBezTo>
                      <a:cubicBezTo>
                        <a:pt x="388332" y="24130"/>
                        <a:pt x="440488" y="23421"/>
                        <a:pt x="492472" y="26670"/>
                      </a:cubicBezTo>
                      <a:cubicBezTo>
                        <a:pt x="503073" y="27333"/>
                        <a:pt x="541588" y="42707"/>
                        <a:pt x="549622" y="45720"/>
                      </a:cubicBezTo>
                      <a:cubicBezTo>
                        <a:pt x="556179" y="65392"/>
                        <a:pt x="548495" y="51318"/>
                        <a:pt x="568672" y="64770"/>
                      </a:cubicBezTo>
                      <a:cubicBezTo>
                        <a:pt x="610945" y="92952"/>
                        <a:pt x="567326" y="69812"/>
                        <a:pt x="602962" y="87630"/>
                      </a:cubicBezTo>
                      <a:cubicBezTo>
                        <a:pt x="606772" y="93980"/>
                        <a:pt x="609516" y="101107"/>
                        <a:pt x="614392" y="106680"/>
                      </a:cubicBezTo>
                      <a:cubicBezTo>
                        <a:pt x="634160" y="129272"/>
                        <a:pt x="626806" y="105495"/>
                        <a:pt x="637252" y="133350"/>
                      </a:cubicBezTo>
                      <a:cubicBezTo>
                        <a:pt x="639091" y="138253"/>
                        <a:pt x="639406" y="143622"/>
                        <a:pt x="641062" y="148590"/>
                      </a:cubicBezTo>
                      <a:cubicBezTo>
                        <a:pt x="647457" y="167774"/>
                        <a:pt x="656561" y="180623"/>
                        <a:pt x="660112" y="201930"/>
                      </a:cubicBezTo>
                      <a:cubicBezTo>
                        <a:pt x="661382" y="209550"/>
                        <a:pt x="662747" y="217155"/>
                        <a:pt x="663922" y="224790"/>
                      </a:cubicBezTo>
                      <a:cubicBezTo>
                        <a:pt x="665288" y="233666"/>
                        <a:pt x="665369" y="242796"/>
                        <a:pt x="667732" y="251460"/>
                      </a:cubicBezTo>
                      <a:cubicBezTo>
                        <a:pt x="669226" y="256939"/>
                        <a:pt x="672812" y="261620"/>
                        <a:pt x="675352" y="266700"/>
                      </a:cubicBezTo>
                      <a:cubicBezTo>
                        <a:pt x="676622" y="276860"/>
                        <a:pt x="680916" y="287092"/>
                        <a:pt x="679162" y="297180"/>
                      </a:cubicBezTo>
                      <a:cubicBezTo>
                        <a:pt x="675721" y="316964"/>
                        <a:pt x="669789" y="336735"/>
                        <a:pt x="660112" y="354330"/>
                      </a:cubicBezTo>
                      <a:cubicBezTo>
                        <a:pt x="655332" y="363021"/>
                        <a:pt x="646269" y="369247"/>
                        <a:pt x="637252" y="373380"/>
                      </a:cubicBezTo>
                      <a:cubicBezTo>
                        <a:pt x="615347" y="383420"/>
                        <a:pt x="591876" y="389743"/>
                        <a:pt x="568672" y="396240"/>
                      </a:cubicBezTo>
                      <a:cubicBezTo>
                        <a:pt x="560024" y="398661"/>
                        <a:pt x="550918" y="398980"/>
                        <a:pt x="542002" y="400050"/>
                      </a:cubicBezTo>
                      <a:cubicBezTo>
                        <a:pt x="434356" y="412968"/>
                        <a:pt x="507960" y="402736"/>
                        <a:pt x="446752" y="411480"/>
                      </a:cubicBezTo>
                      <a:cubicBezTo>
                        <a:pt x="401032" y="406400"/>
                        <a:pt x="354996" y="403631"/>
                        <a:pt x="309592" y="396240"/>
                      </a:cubicBezTo>
                      <a:cubicBezTo>
                        <a:pt x="297151" y="394215"/>
                        <a:pt x="262600" y="372835"/>
                        <a:pt x="252442" y="369570"/>
                      </a:cubicBezTo>
                      <a:cubicBezTo>
                        <a:pt x="183132" y="347292"/>
                        <a:pt x="196809" y="354583"/>
                        <a:pt x="149572" y="346710"/>
                      </a:cubicBezTo>
                      <a:cubicBezTo>
                        <a:pt x="143184" y="345645"/>
                        <a:pt x="136893" y="344058"/>
                        <a:pt x="130522" y="342900"/>
                      </a:cubicBezTo>
                      <a:cubicBezTo>
                        <a:pt x="122921" y="341518"/>
                        <a:pt x="115282" y="340360"/>
                        <a:pt x="107662" y="339090"/>
                      </a:cubicBezTo>
                      <a:cubicBezTo>
                        <a:pt x="102582" y="336550"/>
                        <a:pt x="93982" y="326009"/>
                        <a:pt x="92422" y="331470"/>
                      </a:cubicBezTo>
                      <a:cubicBezTo>
                        <a:pt x="89205" y="342728"/>
                        <a:pt x="97409" y="354351"/>
                        <a:pt x="100042" y="365760"/>
                      </a:cubicBezTo>
                      <a:cubicBezTo>
                        <a:pt x="100490" y="367703"/>
                        <a:pt x="105521" y="389219"/>
                        <a:pt x="107662" y="392430"/>
                      </a:cubicBezTo>
                      <a:cubicBezTo>
                        <a:pt x="110651" y="396913"/>
                        <a:pt x="114472" y="401088"/>
                        <a:pt x="119092" y="403860"/>
                      </a:cubicBezTo>
                      <a:cubicBezTo>
                        <a:pt x="133782" y="412674"/>
                        <a:pt x="151461" y="418220"/>
                        <a:pt x="168622" y="419100"/>
                      </a:cubicBezTo>
                      <a:cubicBezTo>
                        <a:pt x="210496" y="421247"/>
                        <a:pt x="252442" y="421640"/>
                        <a:pt x="294352" y="422910"/>
                      </a:cubicBezTo>
                      <a:cubicBezTo>
                        <a:pt x="321150" y="428270"/>
                        <a:pt x="325692" y="428864"/>
                        <a:pt x="359122" y="438150"/>
                      </a:cubicBezTo>
                      <a:cubicBezTo>
                        <a:pt x="366861" y="440300"/>
                        <a:pt x="374128" y="444087"/>
                        <a:pt x="381982" y="445770"/>
                      </a:cubicBezTo>
                      <a:cubicBezTo>
                        <a:pt x="401513" y="449955"/>
                        <a:pt x="457988" y="452615"/>
                        <a:pt x="469612" y="453390"/>
                      </a:cubicBezTo>
                      <a:cubicBezTo>
                        <a:pt x="552162" y="452120"/>
                        <a:pt x="634782" y="453219"/>
                        <a:pt x="717262" y="449580"/>
                      </a:cubicBezTo>
                      <a:cubicBezTo>
                        <a:pt x="721837" y="449378"/>
                        <a:pt x="726420" y="445936"/>
                        <a:pt x="728692" y="441960"/>
                      </a:cubicBezTo>
                      <a:cubicBezTo>
                        <a:pt x="731905" y="436337"/>
                        <a:pt x="731437" y="429298"/>
                        <a:pt x="732502" y="422910"/>
                      </a:cubicBezTo>
                      <a:cubicBezTo>
                        <a:pt x="733978" y="414052"/>
                        <a:pt x="735042" y="405130"/>
                        <a:pt x="736312" y="396240"/>
                      </a:cubicBezTo>
                      <a:cubicBezTo>
                        <a:pt x="731232" y="356870"/>
                        <a:pt x="729505" y="316920"/>
                        <a:pt x="721072" y="278130"/>
                      </a:cubicBezTo>
                      <a:cubicBezTo>
                        <a:pt x="719823" y="272386"/>
                        <a:pt x="700821" y="223641"/>
                        <a:pt x="690592" y="205740"/>
                      </a:cubicBezTo>
                      <a:cubicBezTo>
                        <a:pt x="688320" y="201764"/>
                        <a:pt x="685196" y="198313"/>
                        <a:pt x="682972" y="194310"/>
                      </a:cubicBezTo>
                      <a:cubicBezTo>
                        <a:pt x="638141" y="113614"/>
                        <a:pt x="692698" y="212384"/>
                        <a:pt x="667732" y="156210"/>
                      </a:cubicBezTo>
                      <a:cubicBezTo>
                        <a:pt x="658630" y="135731"/>
                        <a:pt x="655947" y="139640"/>
                        <a:pt x="644872" y="121920"/>
                      </a:cubicBezTo>
                      <a:cubicBezTo>
                        <a:pt x="641862" y="117104"/>
                        <a:pt x="640948" y="110992"/>
                        <a:pt x="637252" y="106680"/>
                      </a:cubicBezTo>
                      <a:cubicBezTo>
                        <a:pt x="633119" y="101859"/>
                        <a:pt x="626833" y="99383"/>
                        <a:pt x="622012" y="95250"/>
                      </a:cubicBezTo>
                      <a:cubicBezTo>
                        <a:pt x="617921" y="91743"/>
                        <a:pt x="615065" y="86809"/>
                        <a:pt x="610582" y="83820"/>
                      </a:cubicBezTo>
                      <a:cubicBezTo>
                        <a:pt x="607240" y="81592"/>
                        <a:pt x="602744" y="81806"/>
                        <a:pt x="599152" y="80010"/>
                      </a:cubicBezTo>
                      <a:cubicBezTo>
                        <a:pt x="587536" y="74202"/>
                        <a:pt x="562016" y="57153"/>
                        <a:pt x="545812" y="53340"/>
                      </a:cubicBezTo>
                      <a:cubicBezTo>
                        <a:pt x="530772" y="49801"/>
                        <a:pt x="515314" y="48367"/>
                        <a:pt x="500092" y="45720"/>
                      </a:cubicBezTo>
                      <a:lnTo>
                        <a:pt x="458182" y="38100"/>
                      </a:lnTo>
                      <a:lnTo>
                        <a:pt x="412462" y="30480"/>
                      </a:lnTo>
                      <a:cubicBezTo>
                        <a:pt x="403572" y="26670"/>
                        <a:pt x="394597" y="23052"/>
                        <a:pt x="385792" y="19050"/>
                      </a:cubicBezTo>
                      <a:cubicBezTo>
                        <a:pt x="380621" y="16700"/>
                        <a:pt x="375940" y="13226"/>
                        <a:pt x="370552" y="11430"/>
                      </a:cubicBezTo>
                      <a:cubicBezTo>
                        <a:pt x="341619" y="1786"/>
                        <a:pt x="330202" y="2913"/>
                        <a:pt x="298162" y="0"/>
                      </a:cubicBezTo>
                      <a:cubicBezTo>
                        <a:pt x="253712" y="1270"/>
                        <a:pt x="209059" y="-615"/>
                        <a:pt x="164812" y="3810"/>
                      </a:cubicBezTo>
                      <a:cubicBezTo>
                        <a:pt x="157443" y="4547"/>
                        <a:pt x="152042" y="11315"/>
                        <a:pt x="145762" y="15240"/>
                      </a:cubicBezTo>
                      <a:cubicBezTo>
                        <a:pt x="128221" y="26203"/>
                        <a:pt x="140780" y="21248"/>
                        <a:pt x="119092" y="26670"/>
                      </a:cubicBezTo>
                      <a:cubicBezTo>
                        <a:pt x="92493" y="53269"/>
                        <a:pt x="121963" y="27206"/>
                        <a:pt x="96232" y="41910"/>
                      </a:cubicBezTo>
                      <a:cubicBezTo>
                        <a:pt x="65994" y="59189"/>
                        <a:pt x="97231" y="50092"/>
                        <a:pt x="61942" y="57150"/>
                      </a:cubicBezTo>
                      <a:cubicBezTo>
                        <a:pt x="56862" y="62230"/>
                        <a:pt x="50687" y="66412"/>
                        <a:pt x="46702" y="72390"/>
                      </a:cubicBezTo>
                      <a:cubicBezTo>
                        <a:pt x="44689" y="75409"/>
                        <a:pt x="37076" y="96555"/>
                        <a:pt x="35272" y="102870"/>
                      </a:cubicBezTo>
                      <a:cubicBezTo>
                        <a:pt x="33833" y="107905"/>
                        <a:pt x="32840" y="113058"/>
                        <a:pt x="31462" y="118110"/>
                      </a:cubicBezTo>
                      <a:cubicBezTo>
                        <a:pt x="29029" y="127030"/>
                        <a:pt x="25921" y="135771"/>
                        <a:pt x="23842" y="144780"/>
                      </a:cubicBezTo>
                      <a:cubicBezTo>
                        <a:pt x="22105" y="152307"/>
                        <a:pt x="21708" y="160099"/>
                        <a:pt x="20032" y="167640"/>
                      </a:cubicBezTo>
                      <a:cubicBezTo>
                        <a:pt x="19161" y="171560"/>
                        <a:pt x="17325" y="175208"/>
                        <a:pt x="16222" y="179070"/>
                      </a:cubicBezTo>
                      <a:cubicBezTo>
                        <a:pt x="14783" y="184105"/>
                        <a:pt x="14475" y="189497"/>
                        <a:pt x="12412" y="194310"/>
                      </a:cubicBezTo>
                      <a:cubicBezTo>
                        <a:pt x="10608" y="198519"/>
                        <a:pt x="7332" y="201930"/>
                        <a:pt x="4792" y="205740"/>
                      </a:cubicBezTo>
                      <a:cubicBezTo>
                        <a:pt x="-42" y="239577"/>
                        <a:pt x="-5648" y="259053"/>
                        <a:pt x="12412" y="297180"/>
                      </a:cubicBezTo>
                      <a:cubicBezTo>
                        <a:pt x="15197" y="303059"/>
                        <a:pt x="53705" y="307503"/>
                        <a:pt x="58132" y="308610"/>
                      </a:cubicBezTo>
                      <a:cubicBezTo>
                        <a:pt x="60887" y="309299"/>
                        <a:pt x="67022" y="334645"/>
                        <a:pt x="65752" y="316230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34" name="Freeform: Shape 133">
                  <a:extLst>
                    <a:ext uri="{FF2B5EF4-FFF2-40B4-BE49-F238E27FC236}">
                      <a16:creationId xmlns:a16="http://schemas.microsoft.com/office/drawing/2014/main" id="{07A89D39-8A33-C270-BD3B-170F794BFFA9}"/>
                    </a:ext>
                  </a:extLst>
                </p:cNvPr>
                <p:cNvSpPr/>
                <p:nvPr/>
              </p:nvSpPr>
              <p:spPr>
                <a:xfrm>
                  <a:off x="965126" y="899105"/>
                  <a:ext cx="878363" cy="1160994"/>
                </a:xfrm>
                <a:custGeom>
                  <a:avLst/>
                  <a:gdLst>
                    <a:gd name="connsiteX0" fmla="*/ 68580 w 979170"/>
                    <a:gd name="connsiteY0" fmla="*/ 739140 h 1295400"/>
                    <a:gd name="connsiteX1" fmla="*/ 72390 w 979170"/>
                    <a:gd name="connsiteY1" fmla="*/ 445770 h 1295400"/>
                    <a:gd name="connsiteX2" fmla="*/ 83820 w 979170"/>
                    <a:gd name="connsiteY2" fmla="*/ 377190 h 1295400"/>
                    <a:gd name="connsiteX3" fmla="*/ 91440 w 979170"/>
                    <a:gd name="connsiteY3" fmla="*/ 327660 h 1295400"/>
                    <a:gd name="connsiteX4" fmla="*/ 99060 w 979170"/>
                    <a:gd name="connsiteY4" fmla="*/ 270510 h 1295400"/>
                    <a:gd name="connsiteX5" fmla="*/ 110490 w 979170"/>
                    <a:gd name="connsiteY5" fmla="*/ 76200 h 1295400"/>
                    <a:gd name="connsiteX6" fmla="*/ 140970 w 979170"/>
                    <a:gd name="connsiteY6" fmla="*/ 57150 h 1295400"/>
                    <a:gd name="connsiteX7" fmla="*/ 163830 w 979170"/>
                    <a:gd name="connsiteY7" fmla="*/ 49530 h 1295400"/>
                    <a:gd name="connsiteX8" fmla="*/ 224790 w 979170"/>
                    <a:gd name="connsiteY8" fmla="*/ 41910 h 1295400"/>
                    <a:gd name="connsiteX9" fmla="*/ 381000 w 979170"/>
                    <a:gd name="connsiteY9" fmla="*/ 30480 h 1295400"/>
                    <a:gd name="connsiteX10" fmla="*/ 407670 w 979170"/>
                    <a:gd name="connsiteY10" fmla="*/ 45720 h 1295400"/>
                    <a:gd name="connsiteX11" fmla="*/ 457200 w 979170"/>
                    <a:gd name="connsiteY11" fmla="*/ 83820 h 1295400"/>
                    <a:gd name="connsiteX12" fmla="*/ 499110 w 979170"/>
                    <a:gd name="connsiteY12" fmla="*/ 110490 h 1295400"/>
                    <a:gd name="connsiteX13" fmla="*/ 521970 w 979170"/>
                    <a:gd name="connsiteY13" fmla="*/ 121920 h 1295400"/>
                    <a:gd name="connsiteX14" fmla="*/ 567690 w 979170"/>
                    <a:gd name="connsiteY14" fmla="*/ 171450 h 1295400"/>
                    <a:gd name="connsiteX15" fmla="*/ 590550 w 979170"/>
                    <a:gd name="connsiteY15" fmla="*/ 194310 h 1295400"/>
                    <a:gd name="connsiteX16" fmla="*/ 617220 w 979170"/>
                    <a:gd name="connsiteY16" fmla="*/ 240030 h 1295400"/>
                    <a:gd name="connsiteX17" fmla="*/ 628650 w 979170"/>
                    <a:gd name="connsiteY17" fmla="*/ 266700 h 1295400"/>
                    <a:gd name="connsiteX18" fmla="*/ 643890 w 979170"/>
                    <a:gd name="connsiteY18" fmla="*/ 285750 h 1295400"/>
                    <a:gd name="connsiteX19" fmla="*/ 647700 w 979170"/>
                    <a:gd name="connsiteY19" fmla="*/ 297180 h 1295400"/>
                    <a:gd name="connsiteX20" fmla="*/ 659130 w 979170"/>
                    <a:gd name="connsiteY20" fmla="*/ 304800 h 1295400"/>
                    <a:gd name="connsiteX21" fmla="*/ 704850 w 979170"/>
                    <a:gd name="connsiteY21" fmla="*/ 320040 h 1295400"/>
                    <a:gd name="connsiteX22" fmla="*/ 716280 w 979170"/>
                    <a:gd name="connsiteY22" fmla="*/ 323850 h 1295400"/>
                    <a:gd name="connsiteX23" fmla="*/ 727710 w 979170"/>
                    <a:gd name="connsiteY23" fmla="*/ 335280 h 1295400"/>
                    <a:gd name="connsiteX24" fmla="*/ 750570 w 979170"/>
                    <a:gd name="connsiteY24" fmla="*/ 354330 h 1295400"/>
                    <a:gd name="connsiteX25" fmla="*/ 803910 w 979170"/>
                    <a:gd name="connsiteY25" fmla="*/ 411480 h 1295400"/>
                    <a:gd name="connsiteX26" fmla="*/ 819150 w 979170"/>
                    <a:gd name="connsiteY26" fmla="*/ 457200 h 1295400"/>
                    <a:gd name="connsiteX27" fmla="*/ 826770 w 979170"/>
                    <a:gd name="connsiteY27" fmla="*/ 483870 h 1295400"/>
                    <a:gd name="connsiteX28" fmla="*/ 838200 w 979170"/>
                    <a:gd name="connsiteY28" fmla="*/ 502920 h 1295400"/>
                    <a:gd name="connsiteX29" fmla="*/ 845820 w 979170"/>
                    <a:gd name="connsiteY29" fmla="*/ 533400 h 1295400"/>
                    <a:gd name="connsiteX30" fmla="*/ 857250 w 979170"/>
                    <a:gd name="connsiteY30" fmla="*/ 563880 h 1295400"/>
                    <a:gd name="connsiteX31" fmla="*/ 861060 w 979170"/>
                    <a:gd name="connsiteY31" fmla="*/ 579120 h 1295400"/>
                    <a:gd name="connsiteX32" fmla="*/ 887730 w 979170"/>
                    <a:gd name="connsiteY32" fmla="*/ 628650 h 1295400"/>
                    <a:gd name="connsiteX33" fmla="*/ 895350 w 979170"/>
                    <a:gd name="connsiteY33" fmla="*/ 643890 h 1295400"/>
                    <a:gd name="connsiteX34" fmla="*/ 906780 w 979170"/>
                    <a:gd name="connsiteY34" fmla="*/ 662940 h 1295400"/>
                    <a:gd name="connsiteX35" fmla="*/ 925830 w 979170"/>
                    <a:gd name="connsiteY35" fmla="*/ 720090 h 1295400"/>
                    <a:gd name="connsiteX36" fmla="*/ 929640 w 979170"/>
                    <a:gd name="connsiteY36" fmla="*/ 739140 h 1295400"/>
                    <a:gd name="connsiteX37" fmla="*/ 941070 w 979170"/>
                    <a:gd name="connsiteY37" fmla="*/ 765810 h 1295400"/>
                    <a:gd name="connsiteX38" fmla="*/ 952500 w 979170"/>
                    <a:gd name="connsiteY38" fmla="*/ 861060 h 1295400"/>
                    <a:gd name="connsiteX39" fmla="*/ 960120 w 979170"/>
                    <a:gd name="connsiteY39" fmla="*/ 876300 h 1295400"/>
                    <a:gd name="connsiteX40" fmla="*/ 967740 w 979170"/>
                    <a:gd name="connsiteY40" fmla="*/ 906780 h 1295400"/>
                    <a:gd name="connsiteX41" fmla="*/ 971550 w 979170"/>
                    <a:gd name="connsiteY41" fmla="*/ 918210 h 1295400"/>
                    <a:gd name="connsiteX42" fmla="*/ 979170 w 979170"/>
                    <a:gd name="connsiteY42" fmla="*/ 960120 h 1295400"/>
                    <a:gd name="connsiteX43" fmla="*/ 975360 w 979170"/>
                    <a:gd name="connsiteY43" fmla="*/ 1108710 h 1295400"/>
                    <a:gd name="connsiteX44" fmla="*/ 971550 w 979170"/>
                    <a:gd name="connsiteY44" fmla="*/ 1123950 h 1295400"/>
                    <a:gd name="connsiteX45" fmla="*/ 941070 w 979170"/>
                    <a:gd name="connsiteY45" fmla="*/ 1143000 h 1295400"/>
                    <a:gd name="connsiteX46" fmla="*/ 849630 w 979170"/>
                    <a:gd name="connsiteY46" fmla="*/ 1173480 h 1295400"/>
                    <a:gd name="connsiteX47" fmla="*/ 811530 w 979170"/>
                    <a:gd name="connsiteY47" fmla="*/ 1181100 h 1295400"/>
                    <a:gd name="connsiteX48" fmla="*/ 800100 w 979170"/>
                    <a:gd name="connsiteY48" fmla="*/ 1184910 h 1295400"/>
                    <a:gd name="connsiteX49" fmla="*/ 781050 w 979170"/>
                    <a:gd name="connsiteY49" fmla="*/ 1188720 h 1295400"/>
                    <a:gd name="connsiteX50" fmla="*/ 762000 w 979170"/>
                    <a:gd name="connsiteY50" fmla="*/ 1196340 h 1295400"/>
                    <a:gd name="connsiteX51" fmla="*/ 708660 w 979170"/>
                    <a:gd name="connsiteY51" fmla="*/ 1203960 h 1295400"/>
                    <a:gd name="connsiteX52" fmla="*/ 678180 w 979170"/>
                    <a:gd name="connsiteY52" fmla="*/ 1211580 h 1295400"/>
                    <a:gd name="connsiteX53" fmla="*/ 632460 w 979170"/>
                    <a:gd name="connsiteY53" fmla="*/ 1219200 h 1295400"/>
                    <a:gd name="connsiteX54" fmla="*/ 609600 w 979170"/>
                    <a:gd name="connsiteY54" fmla="*/ 1230630 h 1295400"/>
                    <a:gd name="connsiteX55" fmla="*/ 590550 w 979170"/>
                    <a:gd name="connsiteY55" fmla="*/ 1234440 h 1295400"/>
                    <a:gd name="connsiteX56" fmla="*/ 544830 w 979170"/>
                    <a:gd name="connsiteY56" fmla="*/ 1242060 h 1295400"/>
                    <a:gd name="connsiteX57" fmla="*/ 529590 w 979170"/>
                    <a:gd name="connsiteY57" fmla="*/ 1249680 h 1295400"/>
                    <a:gd name="connsiteX58" fmla="*/ 358140 w 979170"/>
                    <a:gd name="connsiteY58" fmla="*/ 1249680 h 1295400"/>
                    <a:gd name="connsiteX59" fmla="*/ 304800 w 979170"/>
                    <a:gd name="connsiteY59" fmla="*/ 1234440 h 1295400"/>
                    <a:gd name="connsiteX60" fmla="*/ 262890 w 979170"/>
                    <a:gd name="connsiteY60" fmla="*/ 1223010 h 1295400"/>
                    <a:gd name="connsiteX61" fmla="*/ 190500 w 979170"/>
                    <a:gd name="connsiteY61" fmla="*/ 1188720 h 1295400"/>
                    <a:gd name="connsiteX62" fmla="*/ 160020 w 979170"/>
                    <a:gd name="connsiteY62" fmla="*/ 1158240 h 1295400"/>
                    <a:gd name="connsiteX63" fmla="*/ 152400 w 979170"/>
                    <a:gd name="connsiteY63" fmla="*/ 1139190 h 1295400"/>
                    <a:gd name="connsiteX64" fmla="*/ 144780 w 979170"/>
                    <a:gd name="connsiteY64" fmla="*/ 1127760 h 1295400"/>
                    <a:gd name="connsiteX65" fmla="*/ 133350 w 979170"/>
                    <a:gd name="connsiteY65" fmla="*/ 1101090 h 1295400"/>
                    <a:gd name="connsiteX66" fmla="*/ 125730 w 979170"/>
                    <a:gd name="connsiteY66" fmla="*/ 1089660 h 1295400"/>
                    <a:gd name="connsiteX67" fmla="*/ 102870 w 979170"/>
                    <a:gd name="connsiteY67" fmla="*/ 1040130 h 1295400"/>
                    <a:gd name="connsiteX68" fmla="*/ 99060 w 979170"/>
                    <a:gd name="connsiteY68" fmla="*/ 1021080 h 1295400"/>
                    <a:gd name="connsiteX69" fmla="*/ 87630 w 979170"/>
                    <a:gd name="connsiteY69" fmla="*/ 1009650 h 1295400"/>
                    <a:gd name="connsiteX70" fmla="*/ 72390 w 979170"/>
                    <a:gd name="connsiteY70" fmla="*/ 986790 h 1295400"/>
                    <a:gd name="connsiteX71" fmla="*/ 68580 w 979170"/>
                    <a:gd name="connsiteY71" fmla="*/ 975360 h 1295400"/>
                    <a:gd name="connsiteX72" fmla="*/ 57150 w 979170"/>
                    <a:gd name="connsiteY72" fmla="*/ 952500 h 1295400"/>
                    <a:gd name="connsiteX73" fmla="*/ 49530 w 979170"/>
                    <a:gd name="connsiteY73" fmla="*/ 925830 h 1295400"/>
                    <a:gd name="connsiteX74" fmla="*/ 38100 w 979170"/>
                    <a:gd name="connsiteY74" fmla="*/ 910590 h 1295400"/>
                    <a:gd name="connsiteX75" fmla="*/ 22860 w 979170"/>
                    <a:gd name="connsiteY75" fmla="*/ 872490 h 1295400"/>
                    <a:gd name="connsiteX76" fmla="*/ 19050 w 979170"/>
                    <a:gd name="connsiteY76" fmla="*/ 918210 h 1295400"/>
                    <a:gd name="connsiteX77" fmla="*/ 7620 w 979170"/>
                    <a:gd name="connsiteY77" fmla="*/ 929640 h 1295400"/>
                    <a:gd name="connsiteX78" fmla="*/ 11430 w 979170"/>
                    <a:gd name="connsiteY78" fmla="*/ 960120 h 1295400"/>
                    <a:gd name="connsiteX79" fmla="*/ 26670 w 979170"/>
                    <a:gd name="connsiteY79" fmla="*/ 979170 h 1295400"/>
                    <a:gd name="connsiteX80" fmla="*/ 38100 w 979170"/>
                    <a:gd name="connsiteY80" fmla="*/ 998220 h 1295400"/>
                    <a:gd name="connsiteX81" fmla="*/ 53340 w 979170"/>
                    <a:gd name="connsiteY81" fmla="*/ 1036320 h 1295400"/>
                    <a:gd name="connsiteX82" fmla="*/ 64770 w 979170"/>
                    <a:gd name="connsiteY82" fmla="*/ 1059180 h 1295400"/>
                    <a:gd name="connsiteX83" fmla="*/ 68580 w 979170"/>
                    <a:gd name="connsiteY83" fmla="*/ 1074420 h 1295400"/>
                    <a:gd name="connsiteX84" fmla="*/ 76200 w 979170"/>
                    <a:gd name="connsiteY84" fmla="*/ 1085850 h 1295400"/>
                    <a:gd name="connsiteX85" fmla="*/ 91440 w 979170"/>
                    <a:gd name="connsiteY85" fmla="*/ 1116330 h 1295400"/>
                    <a:gd name="connsiteX86" fmla="*/ 114300 w 979170"/>
                    <a:gd name="connsiteY86" fmla="*/ 1158240 h 1295400"/>
                    <a:gd name="connsiteX87" fmla="*/ 125730 w 979170"/>
                    <a:gd name="connsiteY87" fmla="*/ 1184910 h 1295400"/>
                    <a:gd name="connsiteX88" fmla="*/ 175260 w 979170"/>
                    <a:gd name="connsiteY88" fmla="*/ 1219200 h 1295400"/>
                    <a:gd name="connsiteX89" fmla="*/ 198120 w 979170"/>
                    <a:gd name="connsiteY89" fmla="*/ 1223010 h 1295400"/>
                    <a:gd name="connsiteX90" fmla="*/ 224790 w 979170"/>
                    <a:gd name="connsiteY90" fmla="*/ 1234440 h 1295400"/>
                    <a:gd name="connsiteX91" fmla="*/ 262890 w 979170"/>
                    <a:gd name="connsiteY91" fmla="*/ 1238250 h 1295400"/>
                    <a:gd name="connsiteX92" fmla="*/ 308610 w 979170"/>
                    <a:gd name="connsiteY92" fmla="*/ 1245870 h 1295400"/>
                    <a:gd name="connsiteX93" fmla="*/ 358140 w 979170"/>
                    <a:gd name="connsiteY93" fmla="*/ 1268730 h 1295400"/>
                    <a:gd name="connsiteX94" fmla="*/ 377190 w 979170"/>
                    <a:gd name="connsiteY94" fmla="*/ 1272540 h 1295400"/>
                    <a:gd name="connsiteX95" fmla="*/ 438150 w 979170"/>
                    <a:gd name="connsiteY95" fmla="*/ 1287780 h 1295400"/>
                    <a:gd name="connsiteX96" fmla="*/ 453390 w 979170"/>
                    <a:gd name="connsiteY96" fmla="*/ 1291590 h 1295400"/>
                    <a:gd name="connsiteX97" fmla="*/ 491490 w 979170"/>
                    <a:gd name="connsiteY97" fmla="*/ 1295400 h 1295400"/>
                    <a:gd name="connsiteX98" fmla="*/ 685800 w 979170"/>
                    <a:gd name="connsiteY98" fmla="*/ 1291590 h 1295400"/>
                    <a:gd name="connsiteX99" fmla="*/ 697230 w 979170"/>
                    <a:gd name="connsiteY99" fmla="*/ 1287780 h 1295400"/>
                    <a:gd name="connsiteX100" fmla="*/ 739140 w 979170"/>
                    <a:gd name="connsiteY100" fmla="*/ 1276350 h 1295400"/>
                    <a:gd name="connsiteX101" fmla="*/ 777240 w 979170"/>
                    <a:gd name="connsiteY101" fmla="*/ 1253490 h 1295400"/>
                    <a:gd name="connsiteX102" fmla="*/ 788670 w 979170"/>
                    <a:gd name="connsiteY102" fmla="*/ 1249680 h 1295400"/>
                    <a:gd name="connsiteX103" fmla="*/ 842010 w 979170"/>
                    <a:gd name="connsiteY103" fmla="*/ 1219200 h 1295400"/>
                    <a:gd name="connsiteX104" fmla="*/ 853440 w 979170"/>
                    <a:gd name="connsiteY104" fmla="*/ 1207770 h 1295400"/>
                    <a:gd name="connsiteX105" fmla="*/ 864870 w 979170"/>
                    <a:gd name="connsiteY105" fmla="*/ 1200150 h 1295400"/>
                    <a:gd name="connsiteX106" fmla="*/ 891540 w 979170"/>
                    <a:gd name="connsiteY106" fmla="*/ 1184910 h 1295400"/>
                    <a:gd name="connsiteX107" fmla="*/ 918210 w 979170"/>
                    <a:gd name="connsiteY107" fmla="*/ 1169670 h 1295400"/>
                    <a:gd name="connsiteX108" fmla="*/ 933450 w 979170"/>
                    <a:gd name="connsiteY108" fmla="*/ 1158240 h 1295400"/>
                    <a:gd name="connsiteX109" fmla="*/ 956310 w 979170"/>
                    <a:gd name="connsiteY109" fmla="*/ 1135380 h 1295400"/>
                    <a:gd name="connsiteX110" fmla="*/ 948690 w 979170"/>
                    <a:gd name="connsiteY110" fmla="*/ 1074420 h 1295400"/>
                    <a:gd name="connsiteX111" fmla="*/ 944880 w 979170"/>
                    <a:gd name="connsiteY111" fmla="*/ 1032510 h 1295400"/>
                    <a:gd name="connsiteX112" fmla="*/ 941070 w 979170"/>
                    <a:gd name="connsiteY112" fmla="*/ 1009650 h 1295400"/>
                    <a:gd name="connsiteX113" fmla="*/ 933450 w 979170"/>
                    <a:gd name="connsiteY113" fmla="*/ 941070 h 1295400"/>
                    <a:gd name="connsiteX114" fmla="*/ 929640 w 979170"/>
                    <a:gd name="connsiteY114" fmla="*/ 918210 h 1295400"/>
                    <a:gd name="connsiteX115" fmla="*/ 925830 w 979170"/>
                    <a:gd name="connsiteY115" fmla="*/ 883920 h 1295400"/>
                    <a:gd name="connsiteX116" fmla="*/ 914400 w 979170"/>
                    <a:gd name="connsiteY116" fmla="*/ 853440 h 1295400"/>
                    <a:gd name="connsiteX117" fmla="*/ 906780 w 979170"/>
                    <a:gd name="connsiteY117" fmla="*/ 788670 h 1295400"/>
                    <a:gd name="connsiteX118" fmla="*/ 899160 w 979170"/>
                    <a:gd name="connsiteY118" fmla="*/ 773430 h 1295400"/>
                    <a:gd name="connsiteX119" fmla="*/ 895350 w 979170"/>
                    <a:gd name="connsiteY119" fmla="*/ 754380 h 1295400"/>
                    <a:gd name="connsiteX120" fmla="*/ 891540 w 979170"/>
                    <a:gd name="connsiteY120" fmla="*/ 742950 h 1295400"/>
                    <a:gd name="connsiteX121" fmla="*/ 887730 w 979170"/>
                    <a:gd name="connsiteY121" fmla="*/ 720090 h 1295400"/>
                    <a:gd name="connsiteX122" fmla="*/ 861060 w 979170"/>
                    <a:gd name="connsiteY122" fmla="*/ 582930 h 1295400"/>
                    <a:gd name="connsiteX123" fmla="*/ 834390 w 979170"/>
                    <a:gd name="connsiteY123" fmla="*/ 567690 h 1295400"/>
                    <a:gd name="connsiteX124" fmla="*/ 803910 w 979170"/>
                    <a:gd name="connsiteY124" fmla="*/ 529590 h 1295400"/>
                    <a:gd name="connsiteX125" fmla="*/ 800100 w 979170"/>
                    <a:gd name="connsiteY125" fmla="*/ 518160 h 1295400"/>
                    <a:gd name="connsiteX126" fmla="*/ 792480 w 979170"/>
                    <a:gd name="connsiteY126" fmla="*/ 502920 h 1295400"/>
                    <a:gd name="connsiteX127" fmla="*/ 777240 w 979170"/>
                    <a:gd name="connsiteY127" fmla="*/ 449580 h 1295400"/>
                    <a:gd name="connsiteX128" fmla="*/ 773430 w 979170"/>
                    <a:gd name="connsiteY128" fmla="*/ 426720 h 1295400"/>
                    <a:gd name="connsiteX129" fmla="*/ 769620 w 979170"/>
                    <a:gd name="connsiteY129" fmla="*/ 407670 h 1295400"/>
                    <a:gd name="connsiteX130" fmla="*/ 762000 w 979170"/>
                    <a:gd name="connsiteY130" fmla="*/ 361950 h 1295400"/>
                    <a:gd name="connsiteX131" fmla="*/ 754380 w 979170"/>
                    <a:gd name="connsiteY131" fmla="*/ 331470 h 1295400"/>
                    <a:gd name="connsiteX132" fmla="*/ 735330 w 979170"/>
                    <a:gd name="connsiteY132" fmla="*/ 274320 h 1295400"/>
                    <a:gd name="connsiteX133" fmla="*/ 704850 w 979170"/>
                    <a:gd name="connsiteY133" fmla="*/ 236220 h 1295400"/>
                    <a:gd name="connsiteX134" fmla="*/ 689610 w 979170"/>
                    <a:gd name="connsiteY134" fmla="*/ 217170 h 1295400"/>
                    <a:gd name="connsiteX135" fmla="*/ 685800 w 979170"/>
                    <a:gd name="connsiteY135" fmla="*/ 201930 h 1295400"/>
                    <a:gd name="connsiteX136" fmla="*/ 666750 w 979170"/>
                    <a:gd name="connsiteY136" fmla="*/ 182880 h 1295400"/>
                    <a:gd name="connsiteX137" fmla="*/ 621030 w 979170"/>
                    <a:gd name="connsiteY137" fmla="*/ 129540 h 1295400"/>
                    <a:gd name="connsiteX138" fmla="*/ 594360 w 979170"/>
                    <a:gd name="connsiteY138" fmla="*/ 110490 h 1295400"/>
                    <a:gd name="connsiteX139" fmla="*/ 571500 w 979170"/>
                    <a:gd name="connsiteY139" fmla="*/ 102870 h 1295400"/>
                    <a:gd name="connsiteX140" fmla="*/ 548640 w 979170"/>
                    <a:gd name="connsiteY140" fmla="*/ 91440 h 1295400"/>
                    <a:gd name="connsiteX141" fmla="*/ 533400 w 979170"/>
                    <a:gd name="connsiteY141" fmla="*/ 87630 h 1295400"/>
                    <a:gd name="connsiteX142" fmla="*/ 483870 w 979170"/>
                    <a:gd name="connsiteY142" fmla="*/ 72390 h 1295400"/>
                    <a:gd name="connsiteX143" fmla="*/ 434340 w 979170"/>
                    <a:gd name="connsiteY143" fmla="*/ 53340 h 1295400"/>
                    <a:gd name="connsiteX144" fmla="*/ 426720 w 979170"/>
                    <a:gd name="connsiteY144" fmla="*/ 41910 h 1295400"/>
                    <a:gd name="connsiteX145" fmla="*/ 388620 w 979170"/>
                    <a:gd name="connsiteY145" fmla="*/ 19050 h 1295400"/>
                    <a:gd name="connsiteX146" fmla="*/ 369570 w 979170"/>
                    <a:gd name="connsiteY146" fmla="*/ 15240 h 1295400"/>
                    <a:gd name="connsiteX147" fmla="*/ 358140 w 979170"/>
                    <a:gd name="connsiteY147" fmla="*/ 11430 h 1295400"/>
                    <a:gd name="connsiteX148" fmla="*/ 335280 w 979170"/>
                    <a:gd name="connsiteY148" fmla="*/ 7620 h 1295400"/>
                    <a:gd name="connsiteX149" fmla="*/ 316230 w 979170"/>
                    <a:gd name="connsiteY149" fmla="*/ 3810 h 1295400"/>
                    <a:gd name="connsiteX150" fmla="*/ 262890 w 979170"/>
                    <a:gd name="connsiteY150" fmla="*/ 0 h 1295400"/>
                    <a:gd name="connsiteX151" fmla="*/ 102870 w 979170"/>
                    <a:gd name="connsiteY151" fmla="*/ 15240 h 1295400"/>
                    <a:gd name="connsiteX152" fmla="*/ 91440 w 979170"/>
                    <a:gd name="connsiteY152" fmla="*/ 22860 h 1295400"/>
                    <a:gd name="connsiteX153" fmla="*/ 76200 w 979170"/>
                    <a:gd name="connsiteY153" fmla="*/ 57150 h 1295400"/>
                    <a:gd name="connsiteX154" fmla="*/ 72390 w 979170"/>
                    <a:gd name="connsiteY154" fmla="*/ 91440 h 1295400"/>
                    <a:gd name="connsiteX155" fmla="*/ 64770 w 979170"/>
                    <a:gd name="connsiteY155" fmla="*/ 114300 h 1295400"/>
                    <a:gd name="connsiteX156" fmla="*/ 60960 w 979170"/>
                    <a:gd name="connsiteY156" fmla="*/ 167640 h 1295400"/>
                    <a:gd name="connsiteX157" fmla="*/ 57150 w 979170"/>
                    <a:gd name="connsiteY157" fmla="*/ 198120 h 1295400"/>
                    <a:gd name="connsiteX158" fmla="*/ 41910 w 979170"/>
                    <a:gd name="connsiteY158" fmla="*/ 331470 h 1295400"/>
                    <a:gd name="connsiteX159" fmla="*/ 38100 w 979170"/>
                    <a:gd name="connsiteY159" fmla="*/ 365760 h 1295400"/>
                    <a:gd name="connsiteX160" fmla="*/ 30480 w 979170"/>
                    <a:gd name="connsiteY160" fmla="*/ 384810 h 1295400"/>
                    <a:gd name="connsiteX161" fmla="*/ 26670 w 979170"/>
                    <a:gd name="connsiteY161" fmla="*/ 400050 h 1295400"/>
                    <a:gd name="connsiteX162" fmla="*/ 22860 w 979170"/>
                    <a:gd name="connsiteY162" fmla="*/ 441960 h 1295400"/>
                    <a:gd name="connsiteX163" fmla="*/ 19050 w 979170"/>
                    <a:gd name="connsiteY163" fmla="*/ 461010 h 1295400"/>
                    <a:gd name="connsiteX164" fmla="*/ 11430 w 979170"/>
                    <a:gd name="connsiteY164" fmla="*/ 685800 h 1295400"/>
                    <a:gd name="connsiteX165" fmla="*/ 7620 w 979170"/>
                    <a:gd name="connsiteY165" fmla="*/ 708660 h 1295400"/>
                    <a:gd name="connsiteX166" fmla="*/ 0 w 979170"/>
                    <a:gd name="connsiteY166" fmla="*/ 762000 h 1295400"/>
                    <a:gd name="connsiteX167" fmla="*/ 19050 w 979170"/>
                    <a:gd name="connsiteY167" fmla="*/ 830580 h 1295400"/>
                    <a:gd name="connsiteX168" fmla="*/ 30480 w 979170"/>
                    <a:gd name="connsiteY168" fmla="*/ 834390 h 1295400"/>
                    <a:gd name="connsiteX169" fmla="*/ 38100 w 979170"/>
                    <a:gd name="connsiteY169" fmla="*/ 819150 h 1295400"/>
                    <a:gd name="connsiteX170" fmla="*/ 72390 w 979170"/>
                    <a:gd name="connsiteY170" fmla="*/ 788670 h 1295400"/>
                    <a:gd name="connsiteX171" fmla="*/ 68580 w 979170"/>
                    <a:gd name="connsiteY171" fmla="*/ 739140 h 12954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</a:cxnLst>
                  <a:rect l="l" t="t" r="r" b="b"/>
                  <a:pathLst>
                    <a:path w="979170" h="1295400">
                      <a:moveTo>
                        <a:pt x="68580" y="739140"/>
                      </a:moveTo>
                      <a:cubicBezTo>
                        <a:pt x="68580" y="681990"/>
                        <a:pt x="70142" y="543542"/>
                        <a:pt x="72390" y="445770"/>
                      </a:cubicBezTo>
                      <a:cubicBezTo>
                        <a:pt x="73281" y="407030"/>
                        <a:pt x="76355" y="412027"/>
                        <a:pt x="83820" y="377190"/>
                      </a:cubicBezTo>
                      <a:cubicBezTo>
                        <a:pt x="86412" y="365094"/>
                        <a:pt x="89670" y="339167"/>
                        <a:pt x="91440" y="327660"/>
                      </a:cubicBezTo>
                      <a:cubicBezTo>
                        <a:pt x="95265" y="302798"/>
                        <a:pt x="97189" y="298571"/>
                        <a:pt x="99060" y="270510"/>
                      </a:cubicBezTo>
                      <a:cubicBezTo>
                        <a:pt x="103376" y="205772"/>
                        <a:pt x="102149" y="140544"/>
                        <a:pt x="110490" y="76200"/>
                      </a:cubicBezTo>
                      <a:cubicBezTo>
                        <a:pt x="111117" y="71364"/>
                        <a:pt x="137185" y="58664"/>
                        <a:pt x="140970" y="57150"/>
                      </a:cubicBezTo>
                      <a:cubicBezTo>
                        <a:pt x="148428" y="54167"/>
                        <a:pt x="156004" y="51336"/>
                        <a:pt x="163830" y="49530"/>
                      </a:cubicBezTo>
                      <a:cubicBezTo>
                        <a:pt x="173926" y="47200"/>
                        <a:pt x="217379" y="42733"/>
                        <a:pt x="224790" y="41910"/>
                      </a:cubicBezTo>
                      <a:cubicBezTo>
                        <a:pt x="287146" y="10732"/>
                        <a:pt x="264686" y="15941"/>
                        <a:pt x="381000" y="30480"/>
                      </a:cubicBezTo>
                      <a:cubicBezTo>
                        <a:pt x="391160" y="31750"/>
                        <a:pt x="399074" y="40158"/>
                        <a:pt x="407670" y="45720"/>
                      </a:cubicBezTo>
                      <a:cubicBezTo>
                        <a:pt x="483279" y="94643"/>
                        <a:pt x="423305" y="54768"/>
                        <a:pt x="457200" y="83820"/>
                      </a:cubicBezTo>
                      <a:cubicBezTo>
                        <a:pt x="470689" y="95382"/>
                        <a:pt x="482958" y="101793"/>
                        <a:pt x="499110" y="110490"/>
                      </a:cubicBezTo>
                      <a:cubicBezTo>
                        <a:pt x="506611" y="114529"/>
                        <a:pt x="514782" y="117346"/>
                        <a:pt x="521970" y="121920"/>
                      </a:cubicBezTo>
                      <a:cubicBezTo>
                        <a:pt x="547259" y="138013"/>
                        <a:pt x="545052" y="145330"/>
                        <a:pt x="567690" y="171450"/>
                      </a:cubicBezTo>
                      <a:cubicBezTo>
                        <a:pt x="574748" y="179594"/>
                        <a:pt x="584241" y="185574"/>
                        <a:pt x="590550" y="194310"/>
                      </a:cubicBezTo>
                      <a:cubicBezTo>
                        <a:pt x="600880" y="208613"/>
                        <a:pt x="611641" y="223292"/>
                        <a:pt x="617220" y="240030"/>
                      </a:cubicBezTo>
                      <a:cubicBezTo>
                        <a:pt x="620607" y="250190"/>
                        <a:pt x="622373" y="257284"/>
                        <a:pt x="628650" y="266700"/>
                      </a:cubicBezTo>
                      <a:cubicBezTo>
                        <a:pt x="633161" y="273466"/>
                        <a:pt x="638810" y="279400"/>
                        <a:pt x="643890" y="285750"/>
                      </a:cubicBezTo>
                      <a:cubicBezTo>
                        <a:pt x="645160" y="289560"/>
                        <a:pt x="645191" y="294044"/>
                        <a:pt x="647700" y="297180"/>
                      </a:cubicBezTo>
                      <a:cubicBezTo>
                        <a:pt x="650561" y="300756"/>
                        <a:pt x="655034" y="302752"/>
                        <a:pt x="659130" y="304800"/>
                      </a:cubicBezTo>
                      <a:cubicBezTo>
                        <a:pt x="674704" y="312587"/>
                        <a:pt x="687909" y="314958"/>
                        <a:pt x="704850" y="320040"/>
                      </a:cubicBezTo>
                      <a:cubicBezTo>
                        <a:pt x="708697" y="321194"/>
                        <a:pt x="712470" y="322580"/>
                        <a:pt x="716280" y="323850"/>
                      </a:cubicBezTo>
                      <a:cubicBezTo>
                        <a:pt x="720090" y="327660"/>
                        <a:pt x="723683" y="331700"/>
                        <a:pt x="727710" y="335280"/>
                      </a:cubicBezTo>
                      <a:cubicBezTo>
                        <a:pt x="735124" y="341870"/>
                        <a:pt x="743359" y="347519"/>
                        <a:pt x="750570" y="354330"/>
                      </a:cubicBezTo>
                      <a:cubicBezTo>
                        <a:pt x="794632" y="395944"/>
                        <a:pt x="785375" y="383677"/>
                        <a:pt x="803910" y="411480"/>
                      </a:cubicBezTo>
                      <a:cubicBezTo>
                        <a:pt x="811502" y="457034"/>
                        <a:pt x="801639" y="411670"/>
                        <a:pt x="819150" y="457200"/>
                      </a:cubicBezTo>
                      <a:cubicBezTo>
                        <a:pt x="822469" y="465829"/>
                        <a:pt x="823214" y="475335"/>
                        <a:pt x="826770" y="483870"/>
                      </a:cubicBezTo>
                      <a:cubicBezTo>
                        <a:pt x="829618" y="490706"/>
                        <a:pt x="834888" y="496296"/>
                        <a:pt x="838200" y="502920"/>
                      </a:cubicBezTo>
                      <a:cubicBezTo>
                        <a:pt x="843363" y="513247"/>
                        <a:pt x="842342" y="522097"/>
                        <a:pt x="845820" y="533400"/>
                      </a:cubicBezTo>
                      <a:cubicBezTo>
                        <a:pt x="849011" y="543771"/>
                        <a:pt x="853819" y="553586"/>
                        <a:pt x="857250" y="563880"/>
                      </a:cubicBezTo>
                      <a:cubicBezTo>
                        <a:pt x="858906" y="568848"/>
                        <a:pt x="859046" y="574286"/>
                        <a:pt x="861060" y="579120"/>
                      </a:cubicBezTo>
                      <a:cubicBezTo>
                        <a:pt x="873132" y="608093"/>
                        <a:pt x="874680" y="605160"/>
                        <a:pt x="887730" y="628650"/>
                      </a:cubicBezTo>
                      <a:cubicBezTo>
                        <a:pt x="890488" y="633615"/>
                        <a:pt x="892592" y="638925"/>
                        <a:pt x="895350" y="643890"/>
                      </a:cubicBezTo>
                      <a:cubicBezTo>
                        <a:pt x="898946" y="650363"/>
                        <a:pt x="904030" y="656064"/>
                        <a:pt x="906780" y="662940"/>
                      </a:cubicBezTo>
                      <a:cubicBezTo>
                        <a:pt x="914238" y="681584"/>
                        <a:pt x="921892" y="700399"/>
                        <a:pt x="925830" y="720090"/>
                      </a:cubicBezTo>
                      <a:cubicBezTo>
                        <a:pt x="927100" y="726440"/>
                        <a:pt x="927592" y="732997"/>
                        <a:pt x="929640" y="739140"/>
                      </a:cubicBezTo>
                      <a:cubicBezTo>
                        <a:pt x="932699" y="748316"/>
                        <a:pt x="937260" y="756920"/>
                        <a:pt x="941070" y="765810"/>
                      </a:cubicBezTo>
                      <a:cubicBezTo>
                        <a:pt x="943555" y="790658"/>
                        <a:pt x="948068" y="840009"/>
                        <a:pt x="952500" y="861060"/>
                      </a:cubicBezTo>
                      <a:cubicBezTo>
                        <a:pt x="953670" y="866618"/>
                        <a:pt x="958324" y="870912"/>
                        <a:pt x="960120" y="876300"/>
                      </a:cubicBezTo>
                      <a:cubicBezTo>
                        <a:pt x="963432" y="886235"/>
                        <a:pt x="964984" y="896676"/>
                        <a:pt x="967740" y="906780"/>
                      </a:cubicBezTo>
                      <a:cubicBezTo>
                        <a:pt x="968797" y="910655"/>
                        <a:pt x="970576" y="914314"/>
                        <a:pt x="971550" y="918210"/>
                      </a:cubicBezTo>
                      <a:cubicBezTo>
                        <a:pt x="974213" y="928860"/>
                        <a:pt x="977472" y="949929"/>
                        <a:pt x="979170" y="960120"/>
                      </a:cubicBezTo>
                      <a:cubicBezTo>
                        <a:pt x="977900" y="1009650"/>
                        <a:pt x="977662" y="1059217"/>
                        <a:pt x="975360" y="1108710"/>
                      </a:cubicBezTo>
                      <a:cubicBezTo>
                        <a:pt x="975117" y="1113941"/>
                        <a:pt x="975253" y="1120247"/>
                        <a:pt x="971550" y="1123950"/>
                      </a:cubicBezTo>
                      <a:cubicBezTo>
                        <a:pt x="963078" y="1132422"/>
                        <a:pt x="951887" y="1137849"/>
                        <a:pt x="941070" y="1143000"/>
                      </a:cubicBezTo>
                      <a:cubicBezTo>
                        <a:pt x="912752" y="1156485"/>
                        <a:pt x="880178" y="1166207"/>
                        <a:pt x="849630" y="1173480"/>
                      </a:cubicBezTo>
                      <a:cubicBezTo>
                        <a:pt x="837031" y="1176480"/>
                        <a:pt x="824150" y="1178188"/>
                        <a:pt x="811530" y="1181100"/>
                      </a:cubicBezTo>
                      <a:cubicBezTo>
                        <a:pt x="807617" y="1182003"/>
                        <a:pt x="803996" y="1183936"/>
                        <a:pt x="800100" y="1184910"/>
                      </a:cubicBezTo>
                      <a:cubicBezTo>
                        <a:pt x="793818" y="1186481"/>
                        <a:pt x="787253" y="1186859"/>
                        <a:pt x="781050" y="1188720"/>
                      </a:cubicBezTo>
                      <a:cubicBezTo>
                        <a:pt x="774499" y="1190685"/>
                        <a:pt x="768692" y="1194931"/>
                        <a:pt x="762000" y="1196340"/>
                      </a:cubicBezTo>
                      <a:cubicBezTo>
                        <a:pt x="744425" y="1200040"/>
                        <a:pt x="726084" y="1199604"/>
                        <a:pt x="708660" y="1203960"/>
                      </a:cubicBezTo>
                      <a:cubicBezTo>
                        <a:pt x="698500" y="1206500"/>
                        <a:pt x="688449" y="1209526"/>
                        <a:pt x="678180" y="1211580"/>
                      </a:cubicBezTo>
                      <a:cubicBezTo>
                        <a:pt x="663030" y="1214610"/>
                        <a:pt x="632460" y="1219200"/>
                        <a:pt x="632460" y="1219200"/>
                      </a:cubicBezTo>
                      <a:cubicBezTo>
                        <a:pt x="624840" y="1223010"/>
                        <a:pt x="617606" y="1227719"/>
                        <a:pt x="609600" y="1230630"/>
                      </a:cubicBezTo>
                      <a:cubicBezTo>
                        <a:pt x="603514" y="1232843"/>
                        <a:pt x="596938" y="1233375"/>
                        <a:pt x="590550" y="1234440"/>
                      </a:cubicBezTo>
                      <a:cubicBezTo>
                        <a:pt x="533840" y="1243892"/>
                        <a:pt x="589725" y="1233081"/>
                        <a:pt x="544830" y="1242060"/>
                      </a:cubicBezTo>
                      <a:cubicBezTo>
                        <a:pt x="539750" y="1244600"/>
                        <a:pt x="535218" y="1248913"/>
                        <a:pt x="529590" y="1249680"/>
                      </a:cubicBezTo>
                      <a:cubicBezTo>
                        <a:pt x="474675" y="1257168"/>
                        <a:pt x="412062" y="1251677"/>
                        <a:pt x="358140" y="1249680"/>
                      </a:cubicBezTo>
                      <a:cubicBezTo>
                        <a:pt x="320242" y="1234521"/>
                        <a:pt x="359422" y="1249006"/>
                        <a:pt x="304800" y="1234440"/>
                      </a:cubicBezTo>
                      <a:cubicBezTo>
                        <a:pt x="246793" y="1218971"/>
                        <a:pt x="313200" y="1233072"/>
                        <a:pt x="262890" y="1223010"/>
                      </a:cubicBezTo>
                      <a:cubicBezTo>
                        <a:pt x="198338" y="1190734"/>
                        <a:pt x="223483" y="1199714"/>
                        <a:pt x="190500" y="1188720"/>
                      </a:cubicBezTo>
                      <a:cubicBezTo>
                        <a:pt x="175572" y="1177524"/>
                        <a:pt x="170496" y="1175701"/>
                        <a:pt x="160020" y="1158240"/>
                      </a:cubicBezTo>
                      <a:cubicBezTo>
                        <a:pt x="156501" y="1152375"/>
                        <a:pt x="155459" y="1145307"/>
                        <a:pt x="152400" y="1139190"/>
                      </a:cubicBezTo>
                      <a:cubicBezTo>
                        <a:pt x="150352" y="1135094"/>
                        <a:pt x="147052" y="1131736"/>
                        <a:pt x="144780" y="1127760"/>
                      </a:cubicBezTo>
                      <a:cubicBezTo>
                        <a:pt x="113067" y="1072263"/>
                        <a:pt x="154722" y="1143834"/>
                        <a:pt x="133350" y="1101090"/>
                      </a:cubicBezTo>
                      <a:cubicBezTo>
                        <a:pt x="131302" y="1096994"/>
                        <a:pt x="128270" y="1093470"/>
                        <a:pt x="125730" y="1089660"/>
                      </a:cubicBezTo>
                      <a:cubicBezTo>
                        <a:pt x="104521" y="1015430"/>
                        <a:pt x="134206" y="1109070"/>
                        <a:pt x="102870" y="1040130"/>
                      </a:cubicBezTo>
                      <a:cubicBezTo>
                        <a:pt x="100190" y="1034235"/>
                        <a:pt x="101956" y="1026872"/>
                        <a:pt x="99060" y="1021080"/>
                      </a:cubicBezTo>
                      <a:cubicBezTo>
                        <a:pt x="96650" y="1016261"/>
                        <a:pt x="90938" y="1013903"/>
                        <a:pt x="87630" y="1009650"/>
                      </a:cubicBezTo>
                      <a:cubicBezTo>
                        <a:pt x="82007" y="1002421"/>
                        <a:pt x="76838" y="994796"/>
                        <a:pt x="72390" y="986790"/>
                      </a:cubicBezTo>
                      <a:cubicBezTo>
                        <a:pt x="70440" y="983279"/>
                        <a:pt x="70376" y="978952"/>
                        <a:pt x="68580" y="975360"/>
                      </a:cubicBezTo>
                      <a:cubicBezTo>
                        <a:pt x="57448" y="953096"/>
                        <a:pt x="63534" y="974845"/>
                        <a:pt x="57150" y="952500"/>
                      </a:cubicBezTo>
                      <a:cubicBezTo>
                        <a:pt x="56090" y="948788"/>
                        <a:pt x="52140" y="930398"/>
                        <a:pt x="49530" y="925830"/>
                      </a:cubicBezTo>
                      <a:cubicBezTo>
                        <a:pt x="46380" y="920317"/>
                        <a:pt x="41367" y="916035"/>
                        <a:pt x="38100" y="910590"/>
                      </a:cubicBezTo>
                      <a:cubicBezTo>
                        <a:pt x="26296" y="890916"/>
                        <a:pt x="27527" y="891158"/>
                        <a:pt x="22860" y="872490"/>
                      </a:cubicBezTo>
                      <a:cubicBezTo>
                        <a:pt x="21590" y="887730"/>
                        <a:pt x="22990" y="903434"/>
                        <a:pt x="19050" y="918210"/>
                      </a:cubicBezTo>
                      <a:cubicBezTo>
                        <a:pt x="17662" y="923416"/>
                        <a:pt x="8584" y="924339"/>
                        <a:pt x="7620" y="929640"/>
                      </a:cubicBezTo>
                      <a:cubicBezTo>
                        <a:pt x="5788" y="939714"/>
                        <a:pt x="7754" y="950563"/>
                        <a:pt x="11430" y="960120"/>
                      </a:cubicBezTo>
                      <a:cubicBezTo>
                        <a:pt x="14349" y="967710"/>
                        <a:pt x="22007" y="972508"/>
                        <a:pt x="26670" y="979170"/>
                      </a:cubicBezTo>
                      <a:cubicBezTo>
                        <a:pt x="30917" y="985237"/>
                        <a:pt x="34968" y="991509"/>
                        <a:pt x="38100" y="998220"/>
                      </a:cubicBezTo>
                      <a:cubicBezTo>
                        <a:pt x="43884" y="1010615"/>
                        <a:pt x="47223" y="1024086"/>
                        <a:pt x="53340" y="1036320"/>
                      </a:cubicBezTo>
                      <a:cubicBezTo>
                        <a:pt x="57150" y="1043940"/>
                        <a:pt x="61606" y="1051270"/>
                        <a:pt x="64770" y="1059180"/>
                      </a:cubicBezTo>
                      <a:cubicBezTo>
                        <a:pt x="66715" y="1064042"/>
                        <a:pt x="66517" y="1069607"/>
                        <a:pt x="68580" y="1074420"/>
                      </a:cubicBezTo>
                      <a:cubicBezTo>
                        <a:pt x="70384" y="1078629"/>
                        <a:pt x="74007" y="1081830"/>
                        <a:pt x="76200" y="1085850"/>
                      </a:cubicBezTo>
                      <a:cubicBezTo>
                        <a:pt x="81639" y="1095822"/>
                        <a:pt x="91440" y="1116330"/>
                        <a:pt x="91440" y="1116330"/>
                      </a:cubicBezTo>
                      <a:cubicBezTo>
                        <a:pt x="99102" y="1154641"/>
                        <a:pt x="88183" y="1115801"/>
                        <a:pt x="114300" y="1158240"/>
                      </a:cubicBezTo>
                      <a:cubicBezTo>
                        <a:pt x="119369" y="1166477"/>
                        <a:pt x="121099" y="1176419"/>
                        <a:pt x="125730" y="1184910"/>
                      </a:cubicBezTo>
                      <a:cubicBezTo>
                        <a:pt x="137161" y="1205868"/>
                        <a:pt x="150527" y="1209925"/>
                        <a:pt x="175260" y="1219200"/>
                      </a:cubicBezTo>
                      <a:cubicBezTo>
                        <a:pt x="182493" y="1221912"/>
                        <a:pt x="190500" y="1221740"/>
                        <a:pt x="198120" y="1223010"/>
                      </a:cubicBezTo>
                      <a:cubicBezTo>
                        <a:pt x="207010" y="1226820"/>
                        <a:pt x="215375" y="1232225"/>
                        <a:pt x="224790" y="1234440"/>
                      </a:cubicBezTo>
                      <a:cubicBezTo>
                        <a:pt x="237214" y="1237363"/>
                        <a:pt x="250214" y="1236759"/>
                        <a:pt x="262890" y="1238250"/>
                      </a:cubicBezTo>
                      <a:cubicBezTo>
                        <a:pt x="285844" y="1240950"/>
                        <a:pt x="288057" y="1241759"/>
                        <a:pt x="308610" y="1245870"/>
                      </a:cubicBezTo>
                      <a:cubicBezTo>
                        <a:pt x="324082" y="1253606"/>
                        <a:pt x="342787" y="1263247"/>
                        <a:pt x="358140" y="1268730"/>
                      </a:cubicBezTo>
                      <a:cubicBezTo>
                        <a:pt x="364238" y="1270908"/>
                        <a:pt x="370890" y="1271040"/>
                        <a:pt x="377190" y="1272540"/>
                      </a:cubicBezTo>
                      <a:cubicBezTo>
                        <a:pt x="397566" y="1277391"/>
                        <a:pt x="417830" y="1282700"/>
                        <a:pt x="438150" y="1287780"/>
                      </a:cubicBezTo>
                      <a:cubicBezTo>
                        <a:pt x="443230" y="1289050"/>
                        <a:pt x="448180" y="1291069"/>
                        <a:pt x="453390" y="1291590"/>
                      </a:cubicBezTo>
                      <a:lnTo>
                        <a:pt x="491490" y="1295400"/>
                      </a:lnTo>
                      <a:lnTo>
                        <a:pt x="685800" y="1291590"/>
                      </a:lnTo>
                      <a:cubicBezTo>
                        <a:pt x="689813" y="1291441"/>
                        <a:pt x="693383" y="1288934"/>
                        <a:pt x="697230" y="1287780"/>
                      </a:cubicBezTo>
                      <a:cubicBezTo>
                        <a:pt x="719876" y="1280986"/>
                        <a:pt x="720061" y="1281120"/>
                        <a:pt x="739140" y="1276350"/>
                      </a:cubicBezTo>
                      <a:cubicBezTo>
                        <a:pt x="757328" y="1262709"/>
                        <a:pt x="753889" y="1263868"/>
                        <a:pt x="777240" y="1253490"/>
                      </a:cubicBezTo>
                      <a:cubicBezTo>
                        <a:pt x="780910" y="1251859"/>
                        <a:pt x="785183" y="1251673"/>
                        <a:pt x="788670" y="1249680"/>
                      </a:cubicBezTo>
                      <a:cubicBezTo>
                        <a:pt x="846322" y="1216736"/>
                        <a:pt x="811875" y="1229245"/>
                        <a:pt x="842010" y="1219200"/>
                      </a:cubicBezTo>
                      <a:cubicBezTo>
                        <a:pt x="845820" y="1215390"/>
                        <a:pt x="849301" y="1211219"/>
                        <a:pt x="853440" y="1207770"/>
                      </a:cubicBezTo>
                      <a:cubicBezTo>
                        <a:pt x="856958" y="1204839"/>
                        <a:pt x="860943" y="1202506"/>
                        <a:pt x="864870" y="1200150"/>
                      </a:cubicBezTo>
                      <a:cubicBezTo>
                        <a:pt x="873650" y="1194882"/>
                        <a:pt x="882551" y="1189813"/>
                        <a:pt x="891540" y="1184910"/>
                      </a:cubicBezTo>
                      <a:cubicBezTo>
                        <a:pt x="910429" y="1174607"/>
                        <a:pt x="902414" y="1180953"/>
                        <a:pt x="918210" y="1169670"/>
                      </a:cubicBezTo>
                      <a:cubicBezTo>
                        <a:pt x="923377" y="1165979"/>
                        <a:pt x="928730" y="1162488"/>
                        <a:pt x="933450" y="1158240"/>
                      </a:cubicBezTo>
                      <a:cubicBezTo>
                        <a:pt x="941460" y="1151031"/>
                        <a:pt x="956310" y="1135380"/>
                        <a:pt x="956310" y="1135380"/>
                      </a:cubicBezTo>
                      <a:cubicBezTo>
                        <a:pt x="953770" y="1115060"/>
                        <a:pt x="950951" y="1094773"/>
                        <a:pt x="948690" y="1074420"/>
                      </a:cubicBezTo>
                      <a:cubicBezTo>
                        <a:pt x="947141" y="1060478"/>
                        <a:pt x="946519" y="1046442"/>
                        <a:pt x="944880" y="1032510"/>
                      </a:cubicBezTo>
                      <a:cubicBezTo>
                        <a:pt x="943977" y="1024838"/>
                        <a:pt x="942028" y="1017315"/>
                        <a:pt x="941070" y="1009650"/>
                      </a:cubicBezTo>
                      <a:cubicBezTo>
                        <a:pt x="938217" y="986827"/>
                        <a:pt x="936303" y="963893"/>
                        <a:pt x="933450" y="941070"/>
                      </a:cubicBezTo>
                      <a:cubicBezTo>
                        <a:pt x="932492" y="933405"/>
                        <a:pt x="930661" y="925867"/>
                        <a:pt x="929640" y="918210"/>
                      </a:cubicBezTo>
                      <a:cubicBezTo>
                        <a:pt x="928120" y="906811"/>
                        <a:pt x="927721" y="895264"/>
                        <a:pt x="925830" y="883920"/>
                      </a:cubicBezTo>
                      <a:cubicBezTo>
                        <a:pt x="924977" y="878801"/>
                        <a:pt x="914793" y="854423"/>
                        <a:pt x="914400" y="853440"/>
                      </a:cubicBezTo>
                      <a:cubicBezTo>
                        <a:pt x="914164" y="851320"/>
                        <a:pt x="907827" y="792859"/>
                        <a:pt x="906780" y="788670"/>
                      </a:cubicBezTo>
                      <a:cubicBezTo>
                        <a:pt x="905402" y="783160"/>
                        <a:pt x="901700" y="778510"/>
                        <a:pt x="899160" y="773430"/>
                      </a:cubicBezTo>
                      <a:cubicBezTo>
                        <a:pt x="897890" y="767080"/>
                        <a:pt x="896921" y="760662"/>
                        <a:pt x="895350" y="754380"/>
                      </a:cubicBezTo>
                      <a:cubicBezTo>
                        <a:pt x="894376" y="750484"/>
                        <a:pt x="892411" y="746870"/>
                        <a:pt x="891540" y="742950"/>
                      </a:cubicBezTo>
                      <a:cubicBezTo>
                        <a:pt x="889864" y="735409"/>
                        <a:pt x="889000" y="727710"/>
                        <a:pt x="887730" y="720090"/>
                      </a:cubicBezTo>
                      <a:cubicBezTo>
                        <a:pt x="883310" y="574229"/>
                        <a:pt x="921494" y="615471"/>
                        <a:pt x="861060" y="582930"/>
                      </a:cubicBezTo>
                      <a:cubicBezTo>
                        <a:pt x="852045" y="578076"/>
                        <a:pt x="843280" y="572770"/>
                        <a:pt x="834390" y="567690"/>
                      </a:cubicBezTo>
                      <a:cubicBezTo>
                        <a:pt x="830205" y="562808"/>
                        <a:pt x="809556" y="540882"/>
                        <a:pt x="803910" y="529590"/>
                      </a:cubicBezTo>
                      <a:cubicBezTo>
                        <a:pt x="802114" y="525998"/>
                        <a:pt x="801682" y="521851"/>
                        <a:pt x="800100" y="518160"/>
                      </a:cubicBezTo>
                      <a:cubicBezTo>
                        <a:pt x="797863" y="512940"/>
                        <a:pt x="794589" y="508193"/>
                        <a:pt x="792480" y="502920"/>
                      </a:cubicBezTo>
                      <a:cubicBezTo>
                        <a:pt x="786329" y="487542"/>
                        <a:pt x="780575" y="465143"/>
                        <a:pt x="777240" y="449580"/>
                      </a:cubicBezTo>
                      <a:cubicBezTo>
                        <a:pt x="775621" y="442026"/>
                        <a:pt x="774812" y="434321"/>
                        <a:pt x="773430" y="426720"/>
                      </a:cubicBezTo>
                      <a:cubicBezTo>
                        <a:pt x="772272" y="420349"/>
                        <a:pt x="770745" y="414047"/>
                        <a:pt x="769620" y="407670"/>
                      </a:cubicBezTo>
                      <a:cubicBezTo>
                        <a:pt x="766935" y="392455"/>
                        <a:pt x="765030" y="377100"/>
                        <a:pt x="762000" y="361950"/>
                      </a:cubicBezTo>
                      <a:cubicBezTo>
                        <a:pt x="759946" y="351681"/>
                        <a:pt x="754380" y="331470"/>
                        <a:pt x="754380" y="331470"/>
                      </a:cubicBezTo>
                      <a:cubicBezTo>
                        <a:pt x="750434" y="295960"/>
                        <a:pt x="756252" y="300472"/>
                        <a:pt x="735330" y="274320"/>
                      </a:cubicBezTo>
                      <a:lnTo>
                        <a:pt x="704850" y="236220"/>
                      </a:lnTo>
                      <a:cubicBezTo>
                        <a:pt x="692394" y="198853"/>
                        <a:pt x="712588" y="251637"/>
                        <a:pt x="689610" y="217170"/>
                      </a:cubicBezTo>
                      <a:cubicBezTo>
                        <a:pt x="686705" y="212813"/>
                        <a:pt x="688705" y="206287"/>
                        <a:pt x="685800" y="201930"/>
                      </a:cubicBezTo>
                      <a:cubicBezTo>
                        <a:pt x="680819" y="194458"/>
                        <a:pt x="672437" y="189830"/>
                        <a:pt x="666750" y="182880"/>
                      </a:cubicBezTo>
                      <a:cubicBezTo>
                        <a:pt x="642357" y="153066"/>
                        <a:pt x="659842" y="158649"/>
                        <a:pt x="621030" y="129540"/>
                      </a:cubicBezTo>
                      <a:cubicBezTo>
                        <a:pt x="618983" y="128005"/>
                        <a:pt x="598918" y="112516"/>
                        <a:pt x="594360" y="110490"/>
                      </a:cubicBezTo>
                      <a:cubicBezTo>
                        <a:pt x="587020" y="107228"/>
                        <a:pt x="578914" y="105959"/>
                        <a:pt x="571500" y="102870"/>
                      </a:cubicBezTo>
                      <a:cubicBezTo>
                        <a:pt x="563636" y="99593"/>
                        <a:pt x="556550" y="94604"/>
                        <a:pt x="548640" y="91440"/>
                      </a:cubicBezTo>
                      <a:cubicBezTo>
                        <a:pt x="543778" y="89495"/>
                        <a:pt x="538262" y="89575"/>
                        <a:pt x="533400" y="87630"/>
                      </a:cubicBezTo>
                      <a:cubicBezTo>
                        <a:pt x="490494" y="70468"/>
                        <a:pt x="531637" y="79214"/>
                        <a:pt x="483870" y="72390"/>
                      </a:cubicBezTo>
                      <a:cubicBezTo>
                        <a:pt x="442041" y="55658"/>
                        <a:pt x="458746" y="61475"/>
                        <a:pt x="434340" y="53340"/>
                      </a:cubicBezTo>
                      <a:cubicBezTo>
                        <a:pt x="431800" y="49530"/>
                        <a:pt x="429958" y="45148"/>
                        <a:pt x="426720" y="41910"/>
                      </a:cubicBezTo>
                      <a:cubicBezTo>
                        <a:pt x="417887" y="33077"/>
                        <a:pt x="399419" y="22977"/>
                        <a:pt x="388620" y="19050"/>
                      </a:cubicBezTo>
                      <a:cubicBezTo>
                        <a:pt x="382534" y="16837"/>
                        <a:pt x="375852" y="16811"/>
                        <a:pt x="369570" y="15240"/>
                      </a:cubicBezTo>
                      <a:cubicBezTo>
                        <a:pt x="365674" y="14266"/>
                        <a:pt x="362060" y="12301"/>
                        <a:pt x="358140" y="11430"/>
                      </a:cubicBezTo>
                      <a:cubicBezTo>
                        <a:pt x="350599" y="9754"/>
                        <a:pt x="342881" y="9002"/>
                        <a:pt x="335280" y="7620"/>
                      </a:cubicBezTo>
                      <a:cubicBezTo>
                        <a:pt x="328909" y="6462"/>
                        <a:pt x="322670" y="4488"/>
                        <a:pt x="316230" y="3810"/>
                      </a:cubicBezTo>
                      <a:cubicBezTo>
                        <a:pt x="298503" y="1944"/>
                        <a:pt x="280670" y="1270"/>
                        <a:pt x="262890" y="0"/>
                      </a:cubicBezTo>
                      <a:cubicBezTo>
                        <a:pt x="225702" y="2066"/>
                        <a:pt x="150228" y="-5808"/>
                        <a:pt x="102870" y="15240"/>
                      </a:cubicBezTo>
                      <a:cubicBezTo>
                        <a:pt x="98686" y="17100"/>
                        <a:pt x="95250" y="20320"/>
                        <a:pt x="91440" y="22860"/>
                      </a:cubicBezTo>
                      <a:cubicBezTo>
                        <a:pt x="86360" y="34290"/>
                        <a:pt x="79548" y="45098"/>
                        <a:pt x="76200" y="57150"/>
                      </a:cubicBezTo>
                      <a:cubicBezTo>
                        <a:pt x="73122" y="68231"/>
                        <a:pt x="74645" y="80163"/>
                        <a:pt x="72390" y="91440"/>
                      </a:cubicBezTo>
                      <a:cubicBezTo>
                        <a:pt x="70815" y="99316"/>
                        <a:pt x="67310" y="106680"/>
                        <a:pt x="64770" y="114300"/>
                      </a:cubicBezTo>
                      <a:cubicBezTo>
                        <a:pt x="63500" y="132080"/>
                        <a:pt x="62574" y="149888"/>
                        <a:pt x="60960" y="167640"/>
                      </a:cubicBezTo>
                      <a:cubicBezTo>
                        <a:pt x="60033" y="177837"/>
                        <a:pt x="57769" y="187900"/>
                        <a:pt x="57150" y="198120"/>
                      </a:cubicBezTo>
                      <a:cubicBezTo>
                        <a:pt x="50008" y="315958"/>
                        <a:pt x="63640" y="259038"/>
                        <a:pt x="41910" y="331470"/>
                      </a:cubicBezTo>
                      <a:cubicBezTo>
                        <a:pt x="40640" y="342900"/>
                        <a:pt x="40510" y="354515"/>
                        <a:pt x="38100" y="365760"/>
                      </a:cubicBezTo>
                      <a:cubicBezTo>
                        <a:pt x="36667" y="372447"/>
                        <a:pt x="32643" y="378322"/>
                        <a:pt x="30480" y="384810"/>
                      </a:cubicBezTo>
                      <a:cubicBezTo>
                        <a:pt x="28824" y="389778"/>
                        <a:pt x="27940" y="394970"/>
                        <a:pt x="26670" y="400050"/>
                      </a:cubicBezTo>
                      <a:cubicBezTo>
                        <a:pt x="25400" y="414020"/>
                        <a:pt x="24600" y="428041"/>
                        <a:pt x="22860" y="441960"/>
                      </a:cubicBezTo>
                      <a:cubicBezTo>
                        <a:pt x="22057" y="448386"/>
                        <a:pt x="19353" y="454541"/>
                        <a:pt x="19050" y="461010"/>
                      </a:cubicBezTo>
                      <a:cubicBezTo>
                        <a:pt x="15539" y="535901"/>
                        <a:pt x="14887" y="610907"/>
                        <a:pt x="11430" y="685800"/>
                      </a:cubicBezTo>
                      <a:cubicBezTo>
                        <a:pt x="11074" y="693517"/>
                        <a:pt x="8578" y="700995"/>
                        <a:pt x="7620" y="708660"/>
                      </a:cubicBezTo>
                      <a:cubicBezTo>
                        <a:pt x="1123" y="760632"/>
                        <a:pt x="7794" y="730824"/>
                        <a:pt x="0" y="762000"/>
                      </a:cubicBezTo>
                      <a:cubicBezTo>
                        <a:pt x="2836" y="801706"/>
                        <a:pt x="-8196" y="811119"/>
                        <a:pt x="19050" y="830580"/>
                      </a:cubicBezTo>
                      <a:cubicBezTo>
                        <a:pt x="22318" y="832914"/>
                        <a:pt x="26670" y="833120"/>
                        <a:pt x="30480" y="834390"/>
                      </a:cubicBezTo>
                      <a:cubicBezTo>
                        <a:pt x="33020" y="829310"/>
                        <a:pt x="34692" y="823694"/>
                        <a:pt x="38100" y="819150"/>
                      </a:cubicBezTo>
                      <a:cubicBezTo>
                        <a:pt x="51172" y="801721"/>
                        <a:pt x="56693" y="804367"/>
                        <a:pt x="72390" y="788670"/>
                      </a:cubicBezTo>
                      <a:cubicBezTo>
                        <a:pt x="75628" y="785432"/>
                        <a:pt x="68580" y="796290"/>
                        <a:pt x="68580" y="739140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35" name="Freeform: Shape 134">
                  <a:extLst>
                    <a:ext uri="{FF2B5EF4-FFF2-40B4-BE49-F238E27FC236}">
                      <a16:creationId xmlns:a16="http://schemas.microsoft.com/office/drawing/2014/main" id="{1BF84876-561A-84C5-884C-EEBBB0C9F06A}"/>
                    </a:ext>
                  </a:extLst>
                </p:cNvPr>
                <p:cNvSpPr/>
                <p:nvPr/>
              </p:nvSpPr>
              <p:spPr>
                <a:xfrm>
                  <a:off x="2092986" y="520074"/>
                  <a:ext cx="1008238" cy="744402"/>
                </a:xfrm>
                <a:custGeom>
                  <a:avLst/>
                  <a:gdLst>
                    <a:gd name="connsiteX0" fmla="*/ 60960 w 1123950"/>
                    <a:gd name="connsiteY0" fmla="*/ 659130 h 830580"/>
                    <a:gd name="connsiteX1" fmla="*/ 57150 w 1123950"/>
                    <a:gd name="connsiteY1" fmla="*/ 548640 h 830580"/>
                    <a:gd name="connsiteX2" fmla="*/ 49530 w 1123950"/>
                    <a:gd name="connsiteY2" fmla="*/ 495300 h 830580"/>
                    <a:gd name="connsiteX3" fmla="*/ 41910 w 1123950"/>
                    <a:gd name="connsiteY3" fmla="*/ 445770 h 830580"/>
                    <a:gd name="connsiteX4" fmla="*/ 53340 w 1123950"/>
                    <a:gd name="connsiteY4" fmla="*/ 407670 h 830580"/>
                    <a:gd name="connsiteX5" fmla="*/ 60960 w 1123950"/>
                    <a:gd name="connsiteY5" fmla="*/ 388620 h 830580"/>
                    <a:gd name="connsiteX6" fmla="*/ 64770 w 1123950"/>
                    <a:gd name="connsiteY6" fmla="*/ 377190 h 830580"/>
                    <a:gd name="connsiteX7" fmla="*/ 76200 w 1123950"/>
                    <a:gd name="connsiteY7" fmla="*/ 365760 h 830580"/>
                    <a:gd name="connsiteX8" fmla="*/ 95250 w 1123950"/>
                    <a:gd name="connsiteY8" fmla="*/ 320040 h 830580"/>
                    <a:gd name="connsiteX9" fmla="*/ 106680 w 1123950"/>
                    <a:gd name="connsiteY9" fmla="*/ 293370 h 830580"/>
                    <a:gd name="connsiteX10" fmla="*/ 118110 w 1123950"/>
                    <a:gd name="connsiteY10" fmla="*/ 190500 h 830580"/>
                    <a:gd name="connsiteX11" fmla="*/ 129540 w 1123950"/>
                    <a:gd name="connsiteY11" fmla="*/ 175260 h 830580"/>
                    <a:gd name="connsiteX12" fmla="*/ 152400 w 1123950"/>
                    <a:gd name="connsiteY12" fmla="*/ 133350 h 830580"/>
                    <a:gd name="connsiteX13" fmla="*/ 209550 w 1123950"/>
                    <a:gd name="connsiteY13" fmla="*/ 87630 h 830580"/>
                    <a:gd name="connsiteX14" fmla="*/ 224790 w 1123950"/>
                    <a:gd name="connsiteY14" fmla="*/ 76200 h 830580"/>
                    <a:gd name="connsiteX15" fmla="*/ 255270 w 1123950"/>
                    <a:gd name="connsiteY15" fmla="*/ 72390 h 830580"/>
                    <a:gd name="connsiteX16" fmla="*/ 293370 w 1123950"/>
                    <a:gd name="connsiteY16" fmla="*/ 60960 h 830580"/>
                    <a:gd name="connsiteX17" fmla="*/ 361950 w 1123950"/>
                    <a:gd name="connsiteY17" fmla="*/ 57150 h 830580"/>
                    <a:gd name="connsiteX18" fmla="*/ 388620 w 1123950"/>
                    <a:gd name="connsiteY18" fmla="*/ 53340 h 830580"/>
                    <a:gd name="connsiteX19" fmla="*/ 403860 w 1123950"/>
                    <a:gd name="connsiteY19" fmla="*/ 41910 h 830580"/>
                    <a:gd name="connsiteX20" fmla="*/ 621030 w 1123950"/>
                    <a:gd name="connsiteY20" fmla="*/ 53340 h 830580"/>
                    <a:gd name="connsiteX21" fmla="*/ 681990 w 1123950"/>
                    <a:gd name="connsiteY21" fmla="*/ 76200 h 830580"/>
                    <a:gd name="connsiteX22" fmla="*/ 727710 w 1123950"/>
                    <a:gd name="connsiteY22" fmla="*/ 99060 h 830580"/>
                    <a:gd name="connsiteX23" fmla="*/ 750570 w 1123950"/>
                    <a:gd name="connsiteY23" fmla="*/ 110490 h 830580"/>
                    <a:gd name="connsiteX24" fmla="*/ 803910 w 1123950"/>
                    <a:gd name="connsiteY24" fmla="*/ 156210 h 830580"/>
                    <a:gd name="connsiteX25" fmla="*/ 815340 w 1123950"/>
                    <a:gd name="connsiteY25" fmla="*/ 182880 h 830580"/>
                    <a:gd name="connsiteX26" fmla="*/ 819150 w 1123950"/>
                    <a:gd name="connsiteY26" fmla="*/ 198120 h 830580"/>
                    <a:gd name="connsiteX27" fmla="*/ 849630 w 1123950"/>
                    <a:gd name="connsiteY27" fmla="*/ 247650 h 830580"/>
                    <a:gd name="connsiteX28" fmla="*/ 853440 w 1123950"/>
                    <a:gd name="connsiteY28" fmla="*/ 259080 h 830580"/>
                    <a:gd name="connsiteX29" fmla="*/ 918210 w 1123950"/>
                    <a:gd name="connsiteY29" fmla="*/ 316230 h 830580"/>
                    <a:gd name="connsiteX30" fmla="*/ 990600 w 1123950"/>
                    <a:gd name="connsiteY30" fmla="*/ 365760 h 830580"/>
                    <a:gd name="connsiteX31" fmla="*/ 1005840 w 1123950"/>
                    <a:gd name="connsiteY31" fmla="*/ 369570 h 830580"/>
                    <a:gd name="connsiteX32" fmla="*/ 1024890 w 1123950"/>
                    <a:gd name="connsiteY32" fmla="*/ 384810 h 830580"/>
                    <a:gd name="connsiteX33" fmla="*/ 1066800 w 1123950"/>
                    <a:gd name="connsiteY33" fmla="*/ 426720 h 830580"/>
                    <a:gd name="connsiteX34" fmla="*/ 1089660 w 1123950"/>
                    <a:gd name="connsiteY34" fmla="*/ 445770 h 830580"/>
                    <a:gd name="connsiteX35" fmla="*/ 1112520 w 1123950"/>
                    <a:gd name="connsiteY35" fmla="*/ 476250 h 830580"/>
                    <a:gd name="connsiteX36" fmla="*/ 1123950 w 1123950"/>
                    <a:gd name="connsiteY36" fmla="*/ 506730 h 830580"/>
                    <a:gd name="connsiteX37" fmla="*/ 1120140 w 1123950"/>
                    <a:gd name="connsiteY37" fmla="*/ 552450 h 830580"/>
                    <a:gd name="connsiteX38" fmla="*/ 1104900 w 1123950"/>
                    <a:gd name="connsiteY38" fmla="*/ 571500 h 830580"/>
                    <a:gd name="connsiteX39" fmla="*/ 1089660 w 1123950"/>
                    <a:gd name="connsiteY39" fmla="*/ 594360 h 830580"/>
                    <a:gd name="connsiteX40" fmla="*/ 1066800 w 1123950"/>
                    <a:gd name="connsiteY40" fmla="*/ 617220 h 830580"/>
                    <a:gd name="connsiteX41" fmla="*/ 1032510 w 1123950"/>
                    <a:gd name="connsiteY41" fmla="*/ 647700 h 830580"/>
                    <a:gd name="connsiteX42" fmla="*/ 982980 w 1123950"/>
                    <a:gd name="connsiteY42" fmla="*/ 678180 h 830580"/>
                    <a:gd name="connsiteX43" fmla="*/ 960120 w 1123950"/>
                    <a:gd name="connsiteY43" fmla="*/ 685800 h 830580"/>
                    <a:gd name="connsiteX44" fmla="*/ 944880 w 1123950"/>
                    <a:gd name="connsiteY44" fmla="*/ 697230 h 830580"/>
                    <a:gd name="connsiteX45" fmla="*/ 891540 w 1123950"/>
                    <a:gd name="connsiteY45" fmla="*/ 716280 h 830580"/>
                    <a:gd name="connsiteX46" fmla="*/ 842010 w 1123950"/>
                    <a:gd name="connsiteY46" fmla="*/ 742950 h 830580"/>
                    <a:gd name="connsiteX47" fmla="*/ 815340 w 1123950"/>
                    <a:gd name="connsiteY47" fmla="*/ 765810 h 830580"/>
                    <a:gd name="connsiteX48" fmla="*/ 803910 w 1123950"/>
                    <a:gd name="connsiteY48" fmla="*/ 773430 h 830580"/>
                    <a:gd name="connsiteX49" fmla="*/ 769620 w 1123950"/>
                    <a:gd name="connsiteY49" fmla="*/ 807720 h 830580"/>
                    <a:gd name="connsiteX50" fmla="*/ 754380 w 1123950"/>
                    <a:gd name="connsiteY50" fmla="*/ 815340 h 830580"/>
                    <a:gd name="connsiteX51" fmla="*/ 704850 w 1123950"/>
                    <a:gd name="connsiteY51" fmla="*/ 830580 h 830580"/>
                    <a:gd name="connsiteX52" fmla="*/ 495300 w 1123950"/>
                    <a:gd name="connsiteY52" fmla="*/ 815340 h 830580"/>
                    <a:gd name="connsiteX53" fmla="*/ 480060 w 1123950"/>
                    <a:gd name="connsiteY53" fmla="*/ 811530 h 830580"/>
                    <a:gd name="connsiteX54" fmla="*/ 445770 w 1123950"/>
                    <a:gd name="connsiteY54" fmla="*/ 807720 h 830580"/>
                    <a:gd name="connsiteX55" fmla="*/ 419100 w 1123950"/>
                    <a:gd name="connsiteY55" fmla="*/ 800100 h 830580"/>
                    <a:gd name="connsiteX56" fmla="*/ 400050 w 1123950"/>
                    <a:gd name="connsiteY56" fmla="*/ 792480 h 830580"/>
                    <a:gd name="connsiteX57" fmla="*/ 339090 w 1123950"/>
                    <a:gd name="connsiteY57" fmla="*/ 788670 h 830580"/>
                    <a:gd name="connsiteX58" fmla="*/ 304800 w 1123950"/>
                    <a:gd name="connsiteY58" fmla="*/ 777240 h 830580"/>
                    <a:gd name="connsiteX59" fmla="*/ 285750 w 1123950"/>
                    <a:gd name="connsiteY59" fmla="*/ 769620 h 830580"/>
                    <a:gd name="connsiteX60" fmla="*/ 251460 w 1123950"/>
                    <a:gd name="connsiteY60" fmla="*/ 742950 h 830580"/>
                    <a:gd name="connsiteX61" fmla="*/ 182880 w 1123950"/>
                    <a:gd name="connsiteY61" fmla="*/ 731520 h 830580"/>
                    <a:gd name="connsiteX62" fmla="*/ 133350 w 1123950"/>
                    <a:gd name="connsiteY62" fmla="*/ 693420 h 830580"/>
                    <a:gd name="connsiteX63" fmla="*/ 148590 w 1123950"/>
                    <a:gd name="connsiteY63" fmla="*/ 697230 h 830580"/>
                    <a:gd name="connsiteX64" fmla="*/ 182880 w 1123950"/>
                    <a:gd name="connsiteY64" fmla="*/ 708660 h 830580"/>
                    <a:gd name="connsiteX65" fmla="*/ 255270 w 1123950"/>
                    <a:gd name="connsiteY65" fmla="*/ 727710 h 830580"/>
                    <a:gd name="connsiteX66" fmla="*/ 289560 w 1123950"/>
                    <a:gd name="connsiteY66" fmla="*/ 735330 h 830580"/>
                    <a:gd name="connsiteX67" fmla="*/ 316230 w 1123950"/>
                    <a:gd name="connsiteY67" fmla="*/ 750570 h 830580"/>
                    <a:gd name="connsiteX68" fmla="*/ 354330 w 1123950"/>
                    <a:gd name="connsiteY68" fmla="*/ 769620 h 830580"/>
                    <a:gd name="connsiteX69" fmla="*/ 373380 w 1123950"/>
                    <a:gd name="connsiteY69" fmla="*/ 781050 h 830580"/>
                    <a:gd name="connsiteX70" fmla="*/ 510540 w 1123950"/>
                    <a:gd name="connsiteY70" fmla="*/ 800100 h 830580"/>
                    <a:gd name="connsiteX71" fmla="*/ 830580 w 1123950"/>
                    <a:gd name="connsiteY71" fmla="*/ 796290 h 830580"/>
                    <a:gd name="connsiteX72" fmla="*/ 842010 w 1123950"/>
                    <a:gd name="connsiteY72" fmla="*/ 792480 h 830580"/>
                    <a:gd name="connsiteX73" fmla="*/ 857250 w 1123950"/>
                    <a:gd name="connsiteY73" fmla="*/ 773430 h 830580"/>
                    <a:gd name="connsiteX74" fmla="*/ 876300 w 1123950"/>
                    <a:gd name="connsiteY74" fmla="*/ 742950 h 830580"/>
                    <a:gd name="connsiteX75" fmla="*/ 883920 w 1123950"/>
                    <a:gd name="connsiteY75" fmla="*/ 731520 h 830580"/>
                    <a:gd name="connsiteX76" fmla="*/ 918210 w 1123950"/>
                    <a:gd name="connsiteY76" fmla="*/ 701040 h 830580"/>
                    <a:gd name="connsiteX77" fmla="*/ 941070 w 1123950"/>
                    <a:gd name="connsiteY77" fmla="*/ 678180 h 830580"/>
                    <a:gd name="connsiteX78" fmla="*/ 994410 w 1123950"/>
                    <a:gd name="connsiteY78" fmla="*/ 655320 h 830580"/>
                    <a:gd name="connsiteX79" fmla="*/ 1017270 w 1123950"/>
                    <a:gd name="connsiteY79" fmla="*/ 643890 h 830580"/>
                    <a:gd name="connsiteX80" fmla="*/ 1028700 w 1123950"/>
                    <a:gd name="connsiteY80" fmla="*/ 640080 h 830580"/>
                    <a:gd name="connsiteX81" fmla="*/ 1047750 w 1123950"/>
                    <a:gd name="connsiteY81" fmla="*/ 628650 h 830580"/>
                    <a:gd name="connsiteX82" fmla="*/ 1070610 w 1123950"/>
                    <a:gd name="connsiteY82" fmla="*/ 617220 h 830580"/>
                    <a:gd name="connsiteX83" fmla="*/ 1101090 w 1123950"/>
                    <a:gd name="connsiteY83" fmla="*/ 586740 h 830580"/>
                    <a:gd name="connsiteX84" fmla="*/ 1116330 w 1123950"/>
                    <a:gd name="connsiteY84" fmla="*/ 575310 h 830580"/>
                    <a:gd name="connsiteX85" fmla="*/ 1116330 w 1123950"/>
                    <a:gd name="connsiteY85" fmla="*/ 476250 h 830580"/>
                    <a:gd name="connsiteX86" fmla="*/ 1097280 w 1123950"/>
                    <a:gd name="connsiteY86" fmla="*/ 411480 h 830580"/>
                    <a:gd name="connsiteX87" fmla="*/ 1074420 w 1123950"/>
                    <a:gd name="connsiteY87" fmla="*/ 392430 h 830580"/>
                    <a:gd name="connsiteX88" fmla="*/ 1047750 w 1123950"/>
                    <a:gd name="connsiteY88" fmla="*/ 369570 h 830580"/>
                    <a:gd name="connsiteX89" fmla="*/ 1024890 w 1123950"/>
                    <a:gd name="connsiteY89" fmla="*/ 358140 h 830580"/>
                    <a:gd name="connsiteX90" fmla="*/ 1013460 w 1123950"/>
                    <a:gd name="connsiteY90" fmla="*/ 346710 h 830580"/>
                    <a:gd name="connsiteX91" fmla="*/ 979170 w 1123950"/>
                    <a:gd name="connsiteY91" fmla="*/ 327660 h 830580"/>
                    <a:gd name="connsiteX92" fmla="*/ 963930 w 1123950"/>
                    <a:gd name="connsiteY92" fmla="*/ 312420 h 830580"/>
                    <a:gd name="connsiteX93" fmla="*/ 937260 w 1123950"/>
                    <a:gd name="connsiteY93" fmla="*/ 278130 h 830580"/>
                    <a:gd name="connsiteX94" fmla="*/ 925830 w 1123950"/>
                    <a:gd name="connsiteY94" fmla="*/ 232410 h 830580"/>
                    <a:gd name="connsiteX95" fmla="*/ 914400 w 1123950"/>
                    <a:gd name="connsiteY95" fmla="*/ 213360 h 830580"/>
                    <a:gd name="connsiteX96" fmla="*/ 902970 w 1123950"/>
                    <a:gd name="connsiteY96" fmla="*/ 186690 h 830580"/>
                    <a:gd name="connsiteX97" fmla="*/ 868680 w 1123950"/>
                    <a:gd name="connsiteY97" fmla="*/ 171450 h 830580"/>
                    <a:gd name="connsiteX98" fmla="*/ 807720 w 1123950"/>
                    <a:gd name="connsiteY98" fmla="*/ 137160 h 830580"/>
                    <a:gd name="connsiteX99" fmla="*/ 792480 w 1123950"/>
                    <a:gd name="connsiteY99" fmla="*/ 114300 h 830580"/>
                    <a:gd name="connsiteX100" fmla="*/ 750570 w 1123950"/>
                    <a:gd name="connsiteY100" fmla="*/ 87630 h 830580"/>
                    <a:gd name="connsiteX101" fmla="*/ 739140 w 1123950"/>
                    <a:gd name="connsiteY101" fmla="*/ 76200 h 830580"/>
                    <a:gd name="connsiteX102" fmla="*/ 670560 w 1123950"/>
                    <a:gd name="connsiteY102" fmla="*/ 45720 h 830580"/>
                    <a:gd name="connsiteX103" fmla="*/ 655320 w 1123950"/>
                    <a:gd name="connsiteY103" fmla="*/ 38100 h 830580"/>
                    <a:gd name="connsiteX104" fmla="*/ 628650 w 1123950"/>
                    <a:gd name="connsiteY104" fmla="*/ 30480 h 830580"/>
                    <a:gd name="connsiteX105" fmla="*/ 609600 w 1123950"/>
                    <a:gd name="connsiteY105" fmla="*/ 22860 h 830580"/>
                    <a:gd name="connsiteX106" fmla="*/ 541020 w 1123950"/>
                    <a:gd name="connsiteY106" fmla="*/ 15240 h 830580"/>
                    <a:gd name="connsiteX107" fmla="*/ 426720 w 1123950"/>
                    <a:gd name="connsiteY107" fmla="*/ 0 h 830580"/>
                    <a:gd name="connsiteX108" fmla="*/ 217170 w 1123950"/>
                    <a:gd name="connsiteY108" fmla="*/ 26670 h 830580"/>
                    <a:gd name="connsiteX109" fmla="*/ 190500 w 1123950"/>
                    <a:gd name="connsiteY109" fmla="*/ 41910 h 830580"/>
                    <a:gd name="connsiteX110" fmla="*/ 163830 w 1123950"/>
                    <a:gd name="connsiteY110" fmla="*/ 76200 h 830580"/>
                    <a:gd name="connsiteX111" fmla="*/ 144780 w 1123950"/>
                    <a:gd name="connsiteY111" fmla="*/ 133350 h 830580"/>
                    <a:gd name="connsiteX112" fmla="*/ 137160 w 1123950"/>
                    <a:gd name="connsiteY112" fmla="*/ 152400 h 830580"/>
                    <a:gd name="connsiteX113" fmla="*/ 129540 w 1123950"/>
                    <a:gd name="connsiteY113" fmla="*/ 163830 h 830580"/>
                    <a:gd name="connsiteX114" fmla="*/ 118110 w 1123950"/>
                    <a:gd name="connsiteY114" fmla="*/ 179070 h 830580"/>
                    <a:gd name="connsiteX115" fmla="*/ 99060 w 1123950"/>
                    <a:gd name="connsiteY115" fmla="*/ 209550 h 830580"/>
                    <a:gd name="connsiteX116" fmla="*/ 83820 w 1123950"/>
                    <a:gd name="connsiteY116" fmla="*/ 262890 h 830580"/>
                    <a:gd name="connsiteX117" fmla="*/ 76200 w 1123950"/>
                    <a:gd name="connsiteY117" fmla="*/ 281940 h 830580"/>
                    <a:gd name="connsiteX118" fmla="*/ 30480 w 1123950"/>
                    <a:gd name="connsiteY118" fmla="*/ 320040 h 830580"/>
                    <a:gd name="connsiteX119" fmla="*/ 22860 w 1123950"/>
                    <a:gd name="connsiteY119" fmla="*/ 335280 h 830580"/>
                    <a:gd name="connsiteX120" fmla="*/ 0 w 1123950"/>
                    <a:gd name="connsiteY120" fmla="*/ 384810 h 830580"/>
                    <a:gd name="connsiteX121" fmla="*/ 3810 w 1123950"/>
                    <a:gd name="connsiteY121" fmla="*/ 487680 h 830580"/>
                    <a:gd name="connsiteX122" fmla="*/ 19050 w 1123950"/>
                    <a:gd name="connsiteY122" fmla="*/ 529590 h 830580"/>
                    <a:gd name="connsiteX123" fmla="*/ 34290 w 1123950"/>
                    <a:gd name="connsiteY123" fmla="*/ 552450 h 830580"/>
                    <a:gd name="connsiteX124" fmla="*/ 41910 w 1123950"/>
                    <a:gd name="connsiteY124" fmla="*/ 571500 h 830580"/>
                    <a:gd name="connsiteX125" fmla="*/ 45720 w 1123950"/>
                    <a:gd name="connsiteY125" fmla="*/ 601980 h 830580"/>
                    <a:gd name="connsiteX126" fmla="*/ 49530 w 1123950"/>
                    <a:gd name="connsiteY126" fmla="*/ 617220 h 830580"/>
                    <a:gd name="connsiteX127" fmla="*/ 60960 w 1123950"/>
                    <a:gd name="connsiteY127" fmla="*/ 659130 h 8305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</a:cxnLst>
                  <a:rect l="l" t="t" r="r" b="b"/>
                  <a:pathLst>
                    <a:path w="1123950" h="830580">
                      <a:moveTo>
                        <a:pt x="60960" y="659130"/>
                      </a:moveTo>
                      <a:cubicBezTo>
                        <a:pt x="62230" y="647700"/>
                        <a:pt x="65854" y="641479"/>
                        <a:pt x="57150" y="548640"/>
                      </a:cubicBezTo>
                      <a:cubicBezTo>
                        <a:pt x="51933" y="492990"/>
                        <a:pt x="55985" y="534031"/>
                        <a:pt x="49530" y="495300"/>
                      </a:cubicBezTo>
                      <a:cubicBezTo>
                        <a:pt x="46784" y="478823"/>
                        <a:pt x="44450" y="462280"/>
                        <a:pt x="41910" y="445770"/>
                      </a:cubicBezTo>
                      <a:cubicBezTo>
                        <a:pt x="48839" y="397268"/>
                        <a:pt x="39479" y="435393"/>
                        <a:pt x="53340" y="407670"/>
                      </a:cubicBezTo>
                      <a:cubicBezTo>
                        <a:pt x="56399" y="401553"/>
                        <a:pt x="58559" y="395024"/>
                        <a:pt x="60960" y="388620"/>
                      </a:cubicBezTo>
                      <a:cubicBezTo>
                        <a:pt x="62370" y="384860"/>
                        <a:pt x="62542" y="380532"/>
                        <a:pt x="64770" y="377190"/>
                      </a:cubicBezTo>
                      <a:cubicBezTo>
                        <a:pt x="67759" y="372707"/>
                        <a:pt x="73068" y="370145"/>
                        <a:pt x="76200" y="365760"/>
                      </a:cubicBezTo>
                      <a:cubicBezTo>
                        <a:pt x="83063" y="356152"/>
                        <a:pt x="92543" y="326536"/>
                        <a:pt x="95250" y="320040"/>
                      </a:cubicBezTo>
                      <a:cubicBezTo>
                        <a:pt x="110943" y="282376"/>
                        <a:pt x="96635" y="323504"/>
                        <a:pt x="106680" y="293370"/>
                      </a:cubicBezTo>
                      <a:cubicBezTo>
                        <a:pt x="110490" y="259080"/>
                        <a:pt x="97409" y="218101"/>
                        <a:pt x="118110" y="190500"/>
                      </a:cubicBezTo>
                      <a:cubicBezTo>
                        <a:pt x="121920" y="185420"/>
                        <a:pt x="126456" y="180811"/>
                        <a:pt x="129540" y="175260"/>
                      </a:cubicBezTo>
                      <a:cubicBezTo>
                        <a:pt x="148127" y="141803"/>
                        <a:pt x="123235" y="169806"/>
                        <a:pt x="152400" y="133350"/>
                      </a:cubicBezTo>
                      <a:cubicBezTo>
                        <a:pt x="166803" y="115346"/>
                        <a:pt x="193211" y="99612"/>
                        <a:pt x="209550" y="87630"/>
                      </a:cubicBezTo>
                      <a:cubicBezTo>
                        <a:pt x="214671" y="83875"/>
                        <a:pt x="218489" y="76988"/>
                        <a:pt x="224790" y="76200"/>
                      </a:cubicBezTo>
                      <a:lnTo>
                        <a:pt x="255270" y="72390"/>
                      </a:lnTo>
                      <a:cubicBezTo>
                        <a:pt x="267970" y="68580"/>
                        <a:pt x="280244" y="62835"/>
                        <a:pt x="293370" y="60960"/>
                      </a:cubicBezTo>
                      <a:cubicBezTo>
                        <a:pt x="316035" y="57722"/>
                        <a:pt x="339128" y="58976"/>
                        <a:pt x="361950" y="57150"/>
                      </a:cubicBezTo>
                      <a:cubicBezTo>
                        <a:pt x="370902" y="56434"/>
                        <a:pt x="379730" y="54610"/>
                        <a:pt x="388620" y="53340"/>
                      </a:cubicBezTo>
                      <a:cubicBezTo>
                        <a:pt x="393700" y="49530"/>
                        <a:pt x="397511" y="42028"/>
                        <a:pt x="403860" y="41910"/>
                      </a:cubicBezTo>
                      <a:cubicBezTo>
                        <a:pt x="531000" y="39556"/>
                        <a:pt x="541669" y="42003"/>
                        <a:pt x="621030" y="53340"/>
                      </a:cubicBezTo>
                      <a:cubicBezTo>
                        <a:pt x="691418" y="88534"/>
                        <a:pt x="580218" y="34566"/>
                        <a:pt x="681990" y="76200"/>
                      </a:cubicBezTo>
                      <a:cubicBezTo>
                        <a:pt x="697760" y="82651"/>
                        <a:pt x="712470" y="91440"/>
                        <a:pt x="727710" y="99060"/>
                      </a:cubicBezTo>
                      <a:cubicBezTo>
                        <a:pt x="735330" y="102870"/>
                        <a:pt x="743845" y="105260"/>
                        <a:pt x="750570" y="110490"/>
                      </a:cubicBezTo>
                      <a:cubicBezTo>
                        <a:pt x="791949" y="142673"/>
                        <a:pt x="774621" y="126921"/>
                        <a:pt x="803910" y="156210"/>
                      </a:cubicBezTo>
                      <a:cubicBezTo>
                        <a:pt x="807720" y="165100"/>
                        <a:pt x="812035" y="173790"/>
                        <a:pt x="815340" y="182880"/>
                      </a:cubicBezTo>
                      <a:cubicBezTo>
                        <a:pt x="817129" y="187801"/>
                        <a:pt x="816983" y="193353"/>
                        <a:pt x="819150" y="198120"/>
                      </a:cubicBezTo>
                      <a:cubicBezTo>
                        <a:pt x="834219" y="231271"/>
                        <a:pt x="832928" y="217586"/>
                        <a:pt x="849630" y="247650"/>
                      </a:cubicBezTo>
                      <a:cubicBezTo>
                        <a:pt x="851580" y="251161"/>
                        <a:pt x="850783" y="256069"/>
                        <a:pt x="853440" y="259080"/>
                      </a:cubicBezTo>
                      <a:cubicBezTo>
                        <a:pt x="900257" y="312139"/>
                        <a:pt x="884421" y="304967"/>
                        <a:pt x="918210" y="316230"/>
                      </a:cubicBezTo>
                      <a:cubicBezTo>
                        <a:pt x="937381" y="332206"/>
                        <a:pt x="968938" y="360345"/>
                        <a:pt x="990600" y="365760"/>
                      </a:cubicBezTo>
                      <a:lnTo>
                        <a:pt x="1005840" y="369570"/>
                      </a:lnTo>
                      <a:cubicBezTo>
                        <a:pt x="1012190" y="374650"/>
                        <a:pt x="1018957" y="379248"/>
                        <a:pt x="1024890" y="384810"/>
                      </a:cubicBezTo>
                      <a:cubicBezTo>
                        <a:pt x="1039303" y="398322"/>
                        <a:pt x="1051623" y="414072"/>
                        <a:pt x="1066800" y="426720"/>
                      </a:cubicBezTo>
                      <a:cubicBezTo>
                        <a:pt x="1074420" y="433070"/>
                        <a:pt x="1082646" y="438756"/>
                        <a:pt x="1089660" y="445770"/>
                      </a:cubicBezTo>
                      <a:cubicBezTo>
                        <a:pt x="1092464" y="448574"/>
                        <a:pt x="1109003" y="469215"/>
                        <a:pt x="1112520" y="476250"/>
                      </a:cubicBezTo>
                      <a:cubicBezTo>
                        <a:pt x="1117076" y="485362"/>
                        <a:pt x="1120653" y="496838"/>
                        <a:pt x="1123950" y="506730"/>
                      </a:cubicBezTo>
                      <a:cubicBezTo>
                        <a:pt x="1122680" y="521970"/>
                        <a:pt x="1124455" y="537779"/>
                        <a:pt x="1120140" y="552450"/>
                      </a:cubicBezTo>
                      <a:cubicBezTo>
                        <a:pt x="1117845" y="560252"/>
                        <a:pt x="1109683" y="564923"/>
                        <a:pt x="1104900" y="571500"/>
                      </a:cubicBezTo>
                      <a:cubicBezTo>
                        <a:pt x="1099513" y="578906"/>
                        <a:pt x="1095523" y="587325"/>
                        <a:pt x="1089660" y="594360"/>
                      </a:cubicBezTo>
                      <a:cubicBezTo>
                        <a:pt x="1082761" y="602639"/>
                        <a:pt x="1074420" y="609600"/>
                        <a:pt x="1066800" y="617220"/>
                      </a:cubicBezTo>
                      <a:cubicBezTo>
                        <a:pt x="1054524" y="629496"/>
                        <a:pt x="1047306" y="637836"/>
                        <a:pt x="1032510" y="647700"/>
                      </a:cubicBezTo>
                      <a:cubicBezTo>
                        <a:pt x="1016380" y="658453"/>
                        <a:pt x="1001371" y="672050"/>
                        <a:pt x="982980" y="678180"/>
                      </a:cubicBezTo>
                      <a:lnTo>
                        <a:pt x="960120" y="685800"/>
                      </a:lnTo>
                      <a:cubicBezTo>
                        <a:pt x="955040" y="689610"/>
                        <a:pt x="950471" y="694219"/>
                        <a:pt x="944880" y="697230"/>
                      </a:cubicBezTo>
                      <a:cubicBezTo>
                        <a:pt x="915841" y="712866"/>
                        <a:pt x="917073" y="711173"/>
                        <a:pt x="891540" y="716280"/>
                      </a:cubicBezTo>
                      <a:cubicBezTo>
                        <a:pt x="881379" y="721361"/>
                        <a:pt x="854924" y="732619"/>
                        <a:pt x="842010" y="742950"/>
                      </a:cubicBezTo>
                      <a:cubicBezTo>
                        <a:pt x="832867" y="750264"/>
                        <a:pt x="824483" y="758496"/>
                        <a:pt x="815340" y="765810"/>
                      </a:cubicBezTo>
                      <a:cubicBezTo>
                        <a:pt x="811764" y="768671"/>
                        <a:pt x="807285" y="770336"/>
                        <a:pt x="803910" y="773430"/>
                      </a:cubicBezTo>
                      <a:cubicBezTo>
                        <a:pt x="791994" y="784353"/>
                        <a:pt x="784078" y="800491"/>
                        <a:pt x="769620" y="807720"/>
                      </a:cubicBezTo>
                      <a:cubicBezTo>
                        <a:pt x="764540" y="810260"/>
                        <a:pt x="759653" y="813231"/>
                        <a:pt x="754380" y="815340"/>
                      </a:cubicBezTo>
                      <a:cubicBezTo>
                        <a:pt x="741200" y="820612"/>
                        <a:pt x="718004" y="826822"/>
                        <a:pt x="704850" y="830580"/>
                      </a:cubicBezTo>
                      <a:lnTo>
                        <a:pt x="495300" y="815340"/>
                      </a:lnTo>
                      <a:cubicBezTo>
                        <a:pt x="490082" y="814898"/>
                        <a:pt x="485235" y="812326"/>
                        <a:pt x="480060" y="811530"/>
                      </a:cubicBezTo>
                      <a:cubicBezTo>
                        <a:pt x="468693" y="809781"/>
                        <a:pt x="457200" y="808990"/>
                        <a:pt x="445770" y="807720"/>
                      </a:cubicBezTo>
                      <a:cubicBezTo>
                        <a:pt x="436880" y="805180"/>
                        <a:pt x="427871" y="803024"/>
                        <a:pt x="419100" y="800100"/>
                      </a:cubicBezTo>
                      <a:cubicBezTo>
                        <a:pt x="412612" y="797937"/>
                        <a:pt x="406820" y="793447"/>
                        <a:pt x="400050" y="792480"/>
                      </a:cubicBezTo>
                      <a:cubicBezTo>
                        <a:pt x="379895" y="789601"/>
                        <a:pt x="359410" y="789940"/>
                        <a:pt x="339090" y="788670"/>
                      </a:cubicBezTo>
                      <a:cubicBezTo>
                        <a:pt x="327660" y="784860"/>
                        <a:pt x="316146" y="781292"/>
                        <a:pt x="304800" y="777240"/>
                      </a:cubicBezTo>
                      <a:cubicBezTo>
                        <a:pt x="298359" y="774940"/>
                        <a:pt x="291503" y="773318"/>
                        <a:pt x="285750" y="769620"/>
                      </a:cubicBezTo>
                      <a:cubicBezTo>
                        <a:pt x="273570" y="761790"/>
                        <a:pt x="265743" y="745331"/>
                        <a:pt x="251460" y="742950"/>
                      </a:cubicBezTo>
                      <a:lnTo>
                        <a:pt x="182880" y="731520"/>
                      </a:lnTo>
                      <a:cubicBezTo>
                        <a:pt x="177424" y="728110"/>
                        <a:pt x="136408" y="705652"/>
                        <a:pt x="133350" y="693420"/>
                      </a:cubicBezTo>
                      <a:cubicBezTo>
                        <a:pt x="132080" y="688340"/>
                        <a:pt x="143585" y="695690"/>
                        <a:pt x="148590" y="697230"/>
                      </a:cubicBezTo>
                      <a:cubicBezTo>
                        <a:pt x="160105" y="700773"/>
                        <a:pt x="171380" y="705066"/>
                        <a:pt x="182880" y="708660"/>
                      </a:cubicBezTo>
                      <a:cubicBezTo>
                        <a:pt x="202356" y="714746"/>
                        <a:pt x="238467" y="723976"/>
                        <a:pt x="255270" y="727710"/>
                      </a:cubicBezTo>
                      <a:cubicBezTo>
                        <a:pt x="265806" y="730051"/>
                        <a:pt x="279268" y="730184"/>
                        <a:pt x="289560" y="735330"/>
                      </a:cubicBezTo>
                      <a:cubicBezTo>
                        <a:pt x="298718" y="739909"/>
                        <a:pt x="307181" y="745779"/>
                        <a:pt x="316230" y="750570"/>
                      </a:cubicBezTo>
                      <a:cubicBezTo>
                        <a:pt x="328779" y="757214"/>
                        <a:pt x="341801" y="762938"/>
                        <a:pt x="354330" y="769620"/>
                      </a:cubicBezTo>
                      <a:cubicBezTo>
                        <a:pt x="360864" y="773105"/>
                        <a:pt x="366406" y="778559"/>
                        <a:pt x="373380" y="781050"/>
                      </a:cubicBezTo>
                      <a:cubicBezTo>
                        <a:pt x="404076" y="792013"/>
                        <a:pt x="505862" y="799580"/>
                        <a:pt x="510540" y="800100"/>
                      </a:cubicBezTo>
                      <a:lnTo>
                        <a:pt x="830580" y="796290"/>
                      </a:lnTo>
                      <a:cubicBezTo>
                        <a:pt x="834595" y="796198"/>
                        <a:pt x="838961" y="795094"/>
                        <a:pt x="842010" y="792480"/>
                      </a:cubicBezTo>
                      <a:cubicBezTo>
                        <a:pt x="848184" y="787188"/>
                        <a:pt x="852170" y="779780"/>
                        <a:pt x="857250" y="773430"/>
                      </a:cubicBezTo>
                      <a:cubicBezTo>
                        <a:pt x="864070" y="752971"/>
                        <a:pt x="857664" y="767798"/>
                        <a:pt x="876300" y="742950"/>
                      </a:cubicBezTo>
                      <a:cubicBezTo>
                        <a:pt x="879047" y="739287"/>
                        <a:pt x="880940" y="734997"/>
                        <a:pt x="883920" y="731520"/>
                      </a:cubicBezTo>
                      <a:cubicBezTo>
                        <a:pt x="900555" y="712112"/>
                        <a:pt x="898480" y="718977"/>
                        <a:pt x="918210" y="701040"/>
                      </a:cubicBezTo>
                      <a:cubicBezTo>
                        <a:pt x="926184" y="693791"/>
                        <a:pt x="932301" y="684444"/>
                        <a:pt x="941070" y="678180"/>
                      </a:cubicBezTo>
                      <a:cubicBezTo>
                        <a:pt x="964935" y="661133"/>
                        <a:pt x="970531" y="665270"/>
                        <a:pt x="994410" y="655320"/>
                      </a:cubicBezTo>
                      <a:cubicBezTo>
                        <a:pt x="1002274" y="652043"/>
                        <a:pt x="1009485" y="647350"/>
                        <a:pt x="1017270" y="643890"/>
                      </a:cubicBezTo>
                      <a:cubicBezTo>
                        <a:pt x="1020940" y="642259"/>
                        <a:pt x="1025108" y="641876"/>
                        <a:pt x="1028700" y="640080"/>
                      </a:cubicBezTo>
                      <a:cubicBezTo>
                        <a:pt x="1035324" y="636768"/>
                        <a:pt x="1041249" y="632196"/>
                        <a:pt x="1047750" y="628650"/>
                      </a:cubicBezTo>
                      <a:cubicBezTo>
                        <a:pt x="1055229" y="624570"/>
                        <a:pt x="1063422" y="621794"/>
                        <a:pt x="1070610" y="617220"/>
                      </a:cubicBezTo>
                      <a:cubicBezTo>
                        <a:pt x="1102960" y="596634"/>
                        <a:pt x="1078267" y="609563"/>
                        <a:pt x="1101090" y="586740"/>
                      </a:cubicBezTo>
                      <a:cubicBezTo>
                        <a:pt x="1105580" y="582250"/>
                        <a:pt x="1111250" y="579120"/>
                        <a:pt x="1116330" y="575310"/>
                      </a:cubicBezTo>
                      <a:cubicBezTo>
                        <a:pt x="1126587" y="534283"/>
                        <a:pt x="1122177" y="558105"/>
                        <a:pt x="1116330" y="476250"/>
                      </a:cubicBezTo>
                      <a:cubicBezTo>
                        <a:pt x="1114973" y="457247"/>
                        <a:pt x="1105738" y="425013"/>
                        <a:pt x="1097280" y="411480"/>
                      </a:cubicBezTo>
                      <a:cubicBezTo>
                        <a:pt x="1092023" y="403069"/>
                        <a:pt x="1081834" y="399020"/>
                        <a:pt x="1074420" y="392430"/>
                      </a:cubicBezTo>
                      <a:cubicBezTo>
                        <a:pt x="1060990" y="380493"/>
                        <a:pt x="1064365" y="379539"/>
                        <a:pt x="1047750" y="369570"/>
                      </a:cubicBezTo>
                      <a:cubicBezTo>
                        <a:pt x="1040445" y="365187"/>
                        <a:pt x="1031979" y="362866"/>
                        <a:pt x="1024890" y="358140"/>
                      </a:cubicBezTo>
                      <a:cubicBezTo>
                        <a:pt x="1020407" y="355151"/>
                        <a:pt x="1017845" y="349842"/>
                        <a:pt x="1013460" y="346710"/>
                      </a:cubicBezTo>
                      <a:cubicBezTo>
                        <a:pt x="969176" y="315078"/>
                        <a:pt x="1032323" y="369001"/>
                        <a:pt x="979170" y="327660"/>
                      </a:cubicBezTo>
                      <a:cubicBezTo>
                        <a:pt x="973499" y="323249"/>
                        <a:pt x="968736" y="317760"/>
                        <a:pt x="963930" y="312420"/>
                      </a:cubicBezTo>
                      <a:cubicBezTo>
                        <a:pt x="946973" y="293579"/>
                        <a:pt x="948063" y="294334"/>
                        <a:pt x="937260" y="278130"/>
                      </a:cubicBezTo>
                      <a:cubicBezTo>
                        <a:pt x="934167" y="259572"/>
                        <a:pt x="933774" y="249888"/>
                        <a:pt x="925830" y="232410"/>
                      </a:cubicBezTo>
                      <a:cubicBezTo>
                        <a:pt x="922766" y="225668"/>
                        <a:pt x="917712" y="219984"/>
                        <a:pt x="914400" y="213360"/>
                      </a:cubicBezTo>
                      <a:cubicBezTo>
                        <a:pt x="910075" y="204709"/>
                        <a:pt x="908335" y="194738"/>
                        <a:pt x="902970" y="186690"/>
                      </a:cubicBezTo>
                      <a:cubicBezTo>
                        <a:pt x="897366" y="178285"/>
                        <a:pt x="873941" y="174080"/>
                        <a:pt x="868680" y="171450"/>
                      </a:cubicBezTo>
                      <a:cubicBezTo>
                        <a:pt x="822389" y="148304"/>
                        <a:pt x="842394" y="160276"/>
                        <a:pt x="807720" y="137160"/>
                      </a:cubicBezTo>
                      <a:cubicBezTo>
                        <a:pt x="802640" y="129540"/>
                        <a:pt x="800333" y="119012"/>
                        <a:pt x="792480" y="114300"/>
                      </a:cubicBezTo>
                      <a:cubicBezTo>
                        <a:pt x="780244" y="106958"/>
                        <a:pt x="761453" y="96095"/>
                        <a:pt x="750570" y="87630"/>
                      </a:cubicBezTo>
                      <a:cubicBezTo>
                        <a:pt x="746317" y="84322"/>
                        <a:pt x="743913" y="78700"/>
                        <a:pt x="739140" y="76200"/>
                      </a:cubicBezTo>
                      <a:cubicBezTo>
                        <a:pt x="716980" y="64592"/>
                        <a:pt x="692935" y="56908"/>
                        <a:pt x="670560" y="45720"/>
                      </a:cubicBezTo>
                      <a:cubicBezTo>
                        <a:pt x="665480" y="43180"/>
                        <a:pt x="660658" y="40041"/>
                        <a:pt x="655320" y="38100"/>
                      </a:cubicBezTo>
                      <a:cubicBezTo>
                        <a:pt x="646631" y="34940"/>
                        <a:pt x="637421" y="33404"/>
                        <a:pt x="628650" y="30480"/>
                      </a:cubicBezTo>
                      <a:cubicBezTo>
                        <a:pt x="622162" y="28317"/>
                        <a:pt x="616338" y="24032"/>
                        <a:pt x="609600" y="22860"/>
                      </a:cubicBezTo>
                      <a:cubicBezTo>
                        <a:pt x="586939" y="18919"/>
                        <a:pt x="563708" y="19021"/>
                        <a:pt x="541020" y="15240"/>
                      </a:cubicBezTo>
                      <a:cubicBezTo>
                        <a:pt x="457355" y="1296"/>
                        <a:pt x="495535" y="5735"/>
                        <a:pt x="426720" y="0"/>
                      </a:cubicBezTo>
                      <a:cubicBezTo>
                        <a:pt x="356870" y="8890"/>
                        <a:pt x="286778" y="16052"/>
                        <a:pt x="217170" y="26670"/>
                      </a:cubicBezTo>
                      <a:cubicBezTo>
                        <a:pt x="214090" y="27140"/>
                        <a:pt x="193550" y="38555"/>
                        <a:pt x="190500" y="41910"/>
                      </a:cubicBezTo>
                      <a:cubicBezTo>
                        <a:pt x="180760" y="52625"/>
                        <a:pt x="163830" y="76200"/>
                        <a:pt x="163830" y="76200"/>
                      </a:cubicBezTo>
                      <a:cubicBezTo>
                        <a:pt x="157337" y="108663"/>
                        <a:pt x="162425" y="89237"/>
                        <a:pt x="144780" y="133350"/>
                      </a:cubicBezTo>
                      <a:cubicBezTo>
                        <a:pt x="142240" y="139700"/>
                        <a:pt x="140954" y="146709"/>
                        <a:pt x="137160" y="152400"/>
                      </a:cubicBezTo>
                      <a:cubicBezTo>
                        <a:pt x="134620" y="156210"/>
                        <a:pt x="132202" y="160104"/>
                        <a:pt x="129540" y="163830"/>
                      </a:cubicBezTo>
                      <a:cubicBezTo>
                        <a:pt x="125849" y="168997"/>
                        <a:pt x="121475" y="173685"/>
                        <a:pt x="118110" y="179070"/>
                      </a:cubicBezTo>
                      <a:cubicBezTo>
                        <a:pt x="91960" y="220909"/>
                        <a:pt x="131439" y="166377"/>
                        <a:pt x="99060" y="209550"/>
                      </a:cubicBezTo>
                      <a:cubicBezTo>
                        <a:pt x="87546" y="267121"/>
                        <a:pt x="98451" y="229969"/>
                        <a:pt x="83820" y="262890"/>
                      </a:cubicBezTo>
                      <a:cubicBezTo>
                        <a:pt x="81042" y="269140"/>
                        <a:pt x="80801" y="276879"/>
                        <a:pt x="76200" y="281940"/>
                      </a:cubicBezTo>
                      <a:cubicBezTo>
                        <a:pt x="46797" y="314283"/>
                        <a:pt x="50840" y="292894"/>
                        <a:pt x="30480" y="320040"/>
                      </a:cubicBezTo>
                      <a:cubicBezTo>
                        <a:pt x="27072" y="324584"/>
                        <a:pt x="25678" y="330349"/>
                        <a:pt x="22860" y="335280"/>
                      </a:cubicBezTo>
                      <a:cubicBezTo>
                        <a:pt x="2584" y="370764"/>
                        <a:pt x="32083" y="304603"/>
                        <a:pt x="0" y="384810"/>
                      </a:cubicBezTo>
                      <a:cubicBezTo>
                        <a:pt x="1270" y="419100"/>
                        <a:pt x="1670" y="453433"/>
                        <a:pt x="3810" y="487680"/>
                      </a:cubicBezTo>
                      <a:cubicBezTo>
                        <a:pt x="4853" y="504365"/>
                        <a:pt x="10563" y="515040"/>
                        <a:pt x="19050" y="529590"/>
                      </a:cubicBezTo>
                      <a:cubicBezTo>
                        <a:pt x="23665" y="537501"/>
                        <a:pt x="29905" y="544410"/>
                        <a:pt x="34290" y="552450"/>
                      </a:cubicBezTo>
                      <a:cubicBezTo>
                        <a:pt x="37565" y="558454"/>
                        <a:pt x="39370" y="565150"/>
                        <a:pt x="41910" y="571500"/>
                      </a:cubicBezTo>
                      <a:cubicBezTo>
                        <a:pt x="43180" y="581660"/>
                        <a:pt x="44037" y="591880"/>
                        <a:pt x="45720" y="601980"/>
                      </a:cubicBezTo>
                      <a:cubicBezTo>
                        <a:pt x="46581" y="607145"/>
                        <a:pt x="49009" y="612010"/>
                        <a:pt x="49530" y="617220"/>
                      </a:cubicBezTo>
                      <a:cubicBezTo>
                        <a:pt x="50288" y="624802"/>
                        <a:pt x="59690" y="670560"/>
                        <a:pt x="60960" y="659130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36" name="Freeform: Shape 135">
                  <a:extLst>
                    <a:ext uri="{FF2B5EF4-FFF2-40B4-BE49-F238E27FC236}">
                      <a16:creationId xmlns:a16="http://schemas.microsoft.com/office/drawing/2014/main" id="{38F9C6A6-394B-0F6D-68C8-C6D0E7ABA48D}"/>
                    </a:ext>
                  </a:extLst>
                </p:cNvPr>
                <p:cNvSpPr/>
                <p:nvPr/>
              </p:nvSpPr>
              <p:spPr>
                <a:xfrm>
                  <a:off x="459914" y="2377665"/>
                  <a:ext cx="2661820" cy="1157077"/>
                </a:xfrm>
                <a:custGeom>
                  <a:avLst/>
                  <a:gdLst>
                    <a:gd name="connsiteX0" fmla="*/ 147904 w 2967308"/>
                    <a:gd name="connsiteY0" fmla="*/ 1287780 h 1291029"/>
                    <a:gd name="connsiteX1" fmla="*/ 151714 w 2967308"/>
                    <a:gd name="connsiteY1" fmla="*/ 1268730 h 1291029"/>
                    <a:gd name="connsiteX2" fmla="*/ 163144 w 2967308"/>
                    <a:gd name="connsiteY2" fmla="*/ 1242060 h 1291029"/>
                    <a:gd name="connsiteX3" fmla="*/ 166954 w 2967308"/>
                    <a:gd name="connsiteY3" fmla="*/ 1223010 h 1291029"/>
                    <a:gd name="connsiteX4" fmla="*/ 163144 w 2967308"/>
                    <a:gd name="connsiteY4" fmla="*/ 1200150 h 1291029"/>
                    <a:gd name="connsiteX5" fmla="*/ 155524 w 2967308"/>
                    <a:gd name="connsiteY5" fmla="*/ 1188720 h 1291029"/>
                    <a:gd name="connsiteX6" fmla="*/ 144094 w 2967308"/>
                    <a:gd name="connsiteY6" fmla="*/ 1169670 h 1291029"/>
                    <a:gd name="connsiteX7" fmla="*/ 121234 w 2967308"/>
                    <a:gd name="connsiteY7" fmla="*/ 1139190 h 1291029"/>
                    <a:gd name="connsiteX8" fmla="*/ 109804 w 2967308"/>
                    <a:gd name="connsiteY8" fmla="*/ 1120140 h 1291029"/>
                    <a:gd name="connsiteX9" fmla="*/ 102184 w 2967308"/>
                    <a:gd name="connsiteY9" fmla="*/ 1108710 h 1291029"/>
                    <a:gd name="connsiteX10" fmla="*/ 90754 w 2967308"/>
                    <a:gd name="connsiteY10" fmla="*/ 1089660 h 1291029"/>
                    <a:gd name="connsiteX11" fmla="*/ 75514 w 2967308"/>
                    <a:gd name="connsiteY11" fmla="*/ 1043940 h 1291029"/>
                    <a:gd name="connsiteX12" fmla="*/ 71704 w 2967308"/>
                    <a:gd name="connsiteY12" fmla="*/ 956310 h 1291029"/>
                    <a:gd name="connsiteX13" fmla="*/ 67894 w 2967308"/>
                    <a:gd name="connsiteY13" fmla="*/ 929640 h 1291029"/>
                    <a:gd name="connsiteX14" fmla="*/ 64084 w 2967308"/>
                    <a:gd name="connsiteY14" fmla="*/ 899160 h 1291029"/>
                    <a:gd name="connsiteX15" fmla="*/ 71704 w 2967308"/>
                    <a:gd name="connsiteY15" fmla="*/ 754380 h 1291029"/>
                    <a:gd name="connsiteX16" fmla="*/ 71704 w 2967308"/>
                    <a:gd name="connsiteY16" fmla="*/ 689610 h 1291029"/>
                    <a:gd name="connsiteX17" fmla="*/ 79324 w 2967308"/>
                    <a:gd name="connsiteY17" fmla="*/ 598170 h 1291029"/>
                    <a:gd name="connsiteX18" fmla="*/ 83134 w 2967308"/>
                    <a:gd name="connsiteY18" fmla="*/ 571500 h 1291029"/>
                    <a:gd name="connsiteX19" fmla="*/ 90754 w 2967308"/>
                    <a:gd name="connsiteY19" fmla="*/ 544830 h 1291029"/>
                    <a:gd name="connsiteX20" fmla="*/ 98374 w 2967308"/>
                    <a:gd name="connsiteY20" fmla="*/ 510540 h 1291029"/>
                    <a:gd name="connsiteX21" fmla="*/ 109804 w 2967308"/>
                    <a:gd name="connsiteY21" fmla="*/ 483870 h 1291029"/>
                    <a:gd name="connsiteX22" fmla="*/ 113614 w 2967308"/>
                    <a:gd name="connsiteY22" fmla="*/ 342900 h 1291029"/>
                    <a:gd name="connsiteX23" fmla="*/ 90754 w 2967308"/>
                    <a:gd name="connsiteY23" fmla="*/ 232410 h 1291029"/>
                    <a:gd name="connsiteX24" fmla="*/ 90754 w 2967308"/>
                    <a:gd name="connsiteY24" fmla="*/ 156210 h 1291029"/>
                    <a:gd name="connsiteX25" fmla="*/ 98374 w 2967308"/>
                    <a:gd name="connsiteY25" fmla="*/ 60960 h 1291029"/>
                    <a:gd name="connsiteX26" fmla="*/ 109804 w 2967308"/>
                    <a:gd name="connsiteY26" fmla="*/ 41910 h 1291029"/>
                    <a:gd name="connsiteX27" fmla="*/ 117424 w 2967308"/>
                    <a:gd name="connsiteY27" fmla="*/ 30480 h 1291029"/>
                    <a:gd name="connsiteX28" fmla="*/ 128854 w 2967308"/>
                    <a:gd name="connsiteY28" fmla="*/ 22860 h 1291029"/>
                    <a:gd name="connsiteX29" fmla="*/ 178384 w 2967308"/>
                    <a:gd name="connsiteY29" fmla="*/ 0 h 1291029"/>
                    <a:gd name="connsiteX30" fmla="*/ 186004 w 2967308"/>
                    <a:gd name="connsiteY30" fmla="*/ 34290 h 1291029"/>
                    <a:gd name="connsiteX31" fmla="*/ 197434 w 2967308"/>
                    <a:gd name="connsiteY31" fmla="*/ 49530 h 1291029"/>
                    <a:gd name="connsiteX32" fmla="*/ 212674 w 2967308"/>
                    <a:gd name="connsiteY32" fmla="*/ 72390 h 1291029"/>
                    <a:gd name="connsiteX33" fmla="*/ 227914 w 2967308"/>
                    <a:gd name="connsiteY33" fmla="*/ 80010 h 1291029"/>
                    <a:gd name="connsiteX34" fmla="*/ 250774 w 2967308"/>
                    <a:gd name="connsiteY34" fmla="*/ 99060 h 1291029"/>
                    <a:gd name="connsiteX35" fmla="*/ 262204 w 2967308"/>
                    <a:gd name="connsiteY35" fmla="*/ 110490 h 1291029"/>
                    <a:gd name="connsiteX36" fmla="*/ 311734 w 2967308"/>
                    <a:gd name="connsiteY36" fmla="*/ 137160 h 1291029"/>
                    <a:gd name="connsiteX37" fmla="*/ 338404 w 2967308"/>
                    <a:gd name="connsiteY37" fmla="*/ 156210 h 1291029"/>
                    <a:gd name="connsiteX38" fmla="*/ 365074 w 2967308"/>
                    <a:gd name="connsiteY38" fmla="*/ 163830 h 1291029"/>
                    <a:gd name="connsiteX39" fmla="*/ 406984 w 2967308"/>
                    <a:gd name="connsiteY39" fmla="*/ 186690 h 1291029"/>
                    <a:gd name="connsiteX40" fmla="*/ 448894 w 2967308"/>
                    <a:gd name="connsiteY40" fmla="*/ 224790 h 1291029"/>
                    <a:gd name="connsiteX41" fmla="*/ 490804 w 2967308"/>
                    <a:gd name="connsiteY41" fmla="*/ 278130 h 1291029"/>
                    <a:gd name="connsiteX42" fmla="*/ 517474 w 2967308"/>
                    <a:gd name="connsiteY42" fmla="*/ 289560 h 1291029"/>
                    <a:gd name="connsiteX43" fmla="*/ 547954 w 2967308"/>
                    <a:gd name="connsiteY43" fmla="*/ 316230 h 1291029"/>
                    <a:gd name="connsiteX44" fmla="*/ 551764 w 2967308"/>
                    <a:gd name="connsiteY44" fmla="*/ 327660 h 1291029"/>
                    <a:gd name="connsiteX45" fmla="*/ 563194 w 2967308"/>
                    <a:gd name="connsiteY45" fmla="*/ 350520 h 1291029"/>
                    <a:gd name="connsiteX46" fmla="*/ 570814 w 2967308"/>
                    <a:gd name="connsiteY46" fmla="*/ 381000 h 1291029"/>
                    <a:gd name="connsiteX47" fmla="*/ 586054 w 2967308"/>
                    <a:gd name="connsiteY47" fmla="*/ 438150 h 1291029"/>
                    <a:gd name="connsiteX48" fmla="*/ 589864 w 2967308"/>
                    <a:gd name="connsiteY48" fmla="*/ 457200 h 1291029"/>
                    <a:gd name="connsiteX49" fmla="*/ 601294 w 2967308"/>
                    <a:gd name="connsiteY49" fmla="*/ 483870 h 1291029"/>
                    <a:gd name="connsiteX50" fmla="*/ 605104 w 2967308"/>
                    <a:gd name="connsiteY50" fmla="*/ 499110 h 1291029"/>
                    <a:gd name="connsiteX51" fmla="*/ 620344 w 2967308"/>
                    <a:gd name="connsiteY51" fmla="*/ 514350 h 1291029"/>
                    <a:gd name="connsiteX52" fmla="*/ 627964 w 2967308"/>
                    <a:gd name="connsiteY52" fmla="*/ 525780 h 1291029"/>
                    <a:gd name="connsiteX53" fmla="*/ 643204 w 2967308"/>
                    <a:gd name="connsiteY53" fmla="*/ 529590 h 1291029"/>
                    <a:gd name="connsiteX54" fmla="*/ 673684 w 2967308"/>
                    <a:gd name="connsiteY54" fmla="*/ 541020 h 1291029"/>
                    <a:gd name="connsiteX55" fmla="*/ 719404 w 2967308"/>
                    <a:gd name="connsiteY55" fmla="*/ 571500 h 1291029"/>
                    <a:gd name="connsiteX56" fmla="*/ 749884 w 2967308"/>
                    <a:gd name="connsiteY56" fmla="*/ 579120 h 1291029"/>
                    <a:gd name="connsiteX57" fmla="*/ 772744 w 2967308"/>
                    <a:gd name="connsiteY57" fmla="*/ 594360 h 1291029"/>
                    <a:gd name="connsiteX58" fmla="*/ 887044 w 2967308"/>
                    <a:gd name="connsiteY58" fmla="*/ 601980 h 1291029"/>
                    <a:gd name="connsiteX59" fmla="*/ 1077544 w 2967308"/>
                    <a:gd name="connsiteY59" fmla="*/ 586740 h 1291029"/>
                    <a:gd name="connsiteX60" fmla="*/ 1195654 w 2967308"/>
                    <a:gd name="connsiteY60" fmla="*/ 590550 h 1291029"/>
                    <a:gd name="connsiteX61" fmla="*/ 1199464 w 2967308"/>
                    <a:gd name="connsiteY61" fmla="*/ 567690 h 1291029"/>
                    <a:gd name="connsiteX62" fmla="*/ 1214704 w 2967308"/>
                    <a:gd name="connsiteY62" fmla="*/ 552450 h 1291029"/>
                    <a:gd name="connsiteX63" fmla="*/ 1248994 w 2967308"/>
                    <a:gd name="connsiteY63" fmla="*/ 506730 h 1291029"/>
                    <a:gd name="connsiteX64" fmla="*/ 1268044 w 2967308"/>
                    <a:gd name="connsiteY64" fmla="*/ 499110 h 1291029"/>
                    <a:gd name="connsiteX65" fmla="*/ 1287094 w 2967308"/>
                    <a:gd name="connsiteY65" fmla="*/ 487680 h 1291029"/>
                    <a:gd name="connsiteX66" fmla="*/ 1332814 w 2967308"/>
                    <a:gd name="connsiteY66" fmla="*/ 491490 h 1291029"/>
                    <a:gd name="connsiteX67" fmla="*/ 1420444 w 2967308"/>
                    <a:gd name="connsiteY67" fmla="*/ 510540 h 1291029"/>
                    <a:gd name="connsiteX68" fmla="*/ 1443304 w 2967308"/>
                    <a:gd name="connsiteY68" fmla="*/ 514350 h 1291029"/>
                    <a:gd name="connsiteX69" fmla="*/ 1469974 w 2967308"/>
                    <a:gd name="connsiteY69" fmla="*/ 529590 h 1291029"/>
                    <a:gd name="connsiteX70" fmla="*/ 1496644 w 2967308"/>
                    <a:gd name="connsiteY70" fmla="*/ 560070 h 1291029"/>
                    <a:gd name="connsiteX71" fmla="*/ 1508074 w 2967308"/>
                    <a:gd name="connsiteY71" fmla="*/ 579120 h 1291029"/>
                    <a:gd name="connsiteX72" fmla="*/ 1534744 w 2967308"/>
                    <a:gd name="connsiteY72" fmla="*/ 609600 h 1291029"/>
                    <a:gd name="connsiteX73" fmla="*/ 1595704 w 2967308"/>
                    <a:gd name="connsiteY73" fmla="*/ 624840 h 1291029"/>
                    <a:gd name="connsiteX74" fmla="*/ 1831924 w 2967308"/>
                    <a:gd name="connsiteY74" fmla="*/ 621030 h 1291029"/>
                    <a:gd name="connsiteX75" fmla="*/ 1866214 w 2967308"/>
                    <a:gd name="connsiteY75" fmla="*/ 609600 h 1291029"/>
                    <a:gd name="connsiteX76" fmla="*/ 1938604 w 2967308"/>
                    <a:gd name="connsiteY76" fmla="*/ 590550 h 1291029"/>
                    <a:gd name="connsiteX77" fmla="*/ 2091004 w 2967308"/>
                    <a:gd name="connsiteY77" fmla="*/ 601980 h 1291029"/>
                    <a:gd name="connsiteX78" fmla="*/ 2239594 w 2967308"/>
                    <a:gd name="connsiteY78" fmla="*/ 609600 h 1291029"/>
                    <a:gd name="connsiteX79" fmla="*/ 2262454 w 2967308"/>
                    <a:gd name="connsiteY79" fmla="*/ 628650 h 1291029"/>
                    <a:gd name="connsiteX80" fmla="*/ 2292934 w 2967308"/>
                    <a:gd name="connsiteY80" fmla="*/ 659130 h 1291029"/>
                    <a:gd name="connsiteX81" fmla="*/ 2342464 w 2967308"/>
                    <a:gd name="connsiteY81" fmla="*/ 670560 h 1291029"/>
                    <a:gd name="connsiteX82" fmla="*/ 2532964 w 2967308"/>
                    <a:gd name="connsiteY82" fmla="*/ 655320 h 1291029"/>
                    <a:gd name="connsiteX83" fmla="*/ 2574874 w 2967308"/>
                    <a:gd name="connsiteY83" fmla="*/ 651510 h 1291029"/>
                    <a:gd name="connsiteX84" fmla="*/ 2620594 w 2967308"/>
                    <a:gd name="connsiteY84" fmla="*/ 666750 h 1291029"/>
                    <a:gd name="connsiteX85" fmla="*/ 2639644 w 2967308"/>
                    <a:gd name="connsiteY85" fmla="*/ 681990 h 1291029"/>
                    <a:gd name="connsiteX86" fmla="*/ 2651074 w 2967308"/>
                    <a:gd name="connsiteY86" fmla="*/ 685800 h 1291029"/>
                    <a:gd name="connsiteX87" fmla="*/ 2772994 w 2967308"/>
                    <a:gd name="connsiteY87" fmla="*/ 712470 h 1291029"/>
                    <a:gd name="connsiteX88" fmla="*/ 2776804 w 2967308"/>
                    <a:gd name="connsiteY88" fmla="*/ 739140 h 1291029"/>
                    <a:gd name="connsiteX89" fmla="*/ 2799664 w 2967308"/>
                    <a:gd name="connsiteY89" fmla="*/ 796290 h 1291029"/>
                    <a:gd name="connsiteX90" fmla="*/ 2807284 w 2967308"/>
                    <a:gd name="connsiteY90" fmla="*/ 807720 h 1291029"/>
                    <a:gd name="connsiteX91" fmla="*/ 2826334 w 2967308"/>
                    <a:gd name="connsiteY91" fmla="*/ 830580 h 1291029"/>
                    <a:gd name="connsiteX92" fmla="*/ 2837764 w 2967308"/>
                    <a:gd name="connsiteY92" fmla="*/ 853440 h 1291029"/>
                    <a:gd name="connsiteX93" fmla="*/ 2849194 w 2967308"/>
                    <a:gd name="connsiteY93" fmla="*/ 880110 h 1291029"/>
                    <a:gd name="connsiteX94" fmla="*/ 2860624 w 2967308"/>
                    <a:gd name="connsiteY94" fmla="*/ 902970 h 1291029"/>
                    <a:gd name="connsiteX95" fmla="*/ 2868244 w 2967308"/>
                    <a:gd name="connsiteY95" fmla="*/ 922020 h 1291029"/>
                    <a:gd name="connsiteX96" fmla="*/ 2887294 w 2967308"/>
                    <a:gd name="connsiteY96" fmla="*/ 944880 h 1291029"/>
                    <a:gd name="connsiteX97" fmla="*/ 2906344 w 2967308"/>
                    <a:gd name="connsiteY97" fmla="*/ 967740 h 1291029"/>
                    <a:gd name="connsiteX98" fmla="*/ 2936824 w 2967308"/>
                    <a:gd name="connsiteY98" fmla="*/ 1009650 h 1291029"/>
                    <a:gd name="connsiteX99" fmla="*/ 2944444 w 2967308"/>
                    <a:gd name="connsiteY99" fmla="*/ 1024890 h 1291029"/>
                    <a:gd name="connsiteX100" fmla="*/ 2959684 w 2967308"/>
                    <a:gd name="connsiteY100" fmla="*/ 1040130 h 1291029"/>
                    <a:gd name="connsiteX101" fmla="*/ 2963494 w 2967308"/>
                    <a:gd name="connsiteY101" fmla="*/ 1093470 h 1291029"/>
                    <a:gd name="connsiteX102" fmla="*/ 2933014 w 2967308"/>
                    <a:gd name="connsiteY102" fmla="*/ 1070610 h 1291029"/>
                    <a:gd name="connsiteX103" fmla="*/ 2906344 w 2967308"/>
                    <a:gd name="connsiteY103" fmla="*/ 1036320 h 1291029"/>
                    <a:gd name="connsiteX104" fmla="*/ 2894914 w 2967308"/>
                    <a:gd name="connsiteY104" fmla="*/ 998220 h 1291029"/>
                    <a:gd name="connsiteX105" fmla="*/ 2887294 w 2967308"/>
                    <a:gd name="connsiteY105" fmla="*/ 979170 h 1291029"/>
                    <a:gd name="connsiteX106" fmla="*/ 2883484 w 2967308"/>
                    <a:gd name="connsiteY106" fmla="*/ 960120 h 1291029"/>
                    <a:gd name="connsiteX107" fmla="*/ 2879674 w 2967308"/>
                    <a:gd name="connsiteY107" fmla="*/ 937260 h 1291029"/>
                    <a:gd name="connsiteX108" fmla="*/ 2868244 w 2967308"/>
                    <a:gd name="connsiteY108" fmla="*/ 910590 h 1291029"/>
                    <a:gd name="connsiteX109" fmla="*/ 2849194 w 2967308"/>
                    <a:gd name="connsiteY109" fmla="*/ 853440 h 1291029"/>
                    <a:gd name="connsiteX110" fmla="*/ 2845384 w 2967308"/>
                    <a:gd name="connsiteY110" fmla="*/ 842010 h 1291029"/>
                    <a:gd name="connsiteX111" fmla="*/ 2830144 w 2967308"/>
                    <a:gd name="connsiteY111" fmla="*/ 830580 h 1291029"/>
                    <a:gd name="connsiteX112" fmla="*/ 2811094 w 2967308"/>
                    <a:gd name="connsiteY112" fmla="*/ 803910 h 1291029"/>
                    <a:gd name="connsiteX113" fmla="*/ 2784424 w 2967308"/>
                    <a:gd name="connsiteY113" fmla="*/ 777240 h 1291029"/>
                    <a:gd name="connsiteX114" fmla="*/ 2757754 w 2967308"/>
                    <a:gd name="connsiteY114" fmla="*/ 750570 h 1291029"/>
                    <a:gd name="connsiteX115" fmla="*/ 2723464 w 2967308"/>
                    <a:gd name="connsiteY115" fmla="*/ 712470 h 1291029"/>
                    <a:gd name="connsiteX116" fmla="*/ 2498674 w 2967308"/>
                    <a:gd name="connsiteY116" fmla="*/ 693420 h 1291029"/>
                    <a:gd name="connsiteX117" fmla="*/ 2464384 w 2967308"/>
                    <a:gd name="connsiteY117" fmla="*/ 685800 h 1291029"/>
                    <a:gd name="connsiteX118" fmla="*/ 2426284 w 2967308"/>
                    <a:gd name="connsiteY118" fmla="*/ 681990 h 1291029"/>
                    <a:gd name="connsiteX119" fmla="*/ 2285314 w 2967308"/>
                    <a:gd name="connsiteY119" fmla="*/ 670560 h 1291029"/>
                    <a:gd name="connsiteX120" fmla="*/ 2254834 w 2967308"/>
                    <a:gd name="connsiteY120" fmla="*/ 662940 h 1291029"/>
                    <a:gd name="connsiteX121" fmla="*/ 2212924 w 2967308"/>
                    <a:gd name="connsiteY121" fmla="*/ 643890 h 1291029"/>
                    <a:gd name="connsiteX122" fmla="*/ 2193874 w 2967308"/>
                    <a:gd name="connsiteY122" fmla="*/ 632460 h 1291029"/>
                    <a:gd name="connsiteX123" fmla="*/ 2167204 w 2967308"/>
                    <a:gd name="connsiteY123" fmla="*/ 628650 h 1291029"/>
                    <a:gd name="connsiteX124" fmla="*/ 1889074 w 2967308"/>
                    <a:gd name="connsiteY124" fmla="*/ 632460 h 1291029"/>
                    <a:gd name="connsiteX125" fmla="*/ 1828114 w 2967308"/>
                    <a:gd name="connsiteY125" fmla="*/ 643890 h 1291029"/>
                    <a:gd name="connsiteX126" fmla="*/ 1751914 w 2967308"/>
                    <a:gd name="connsiteY126" fmla="*/ 655320 h 1291029"/>
                    <a:gd name="connsiteX127" fmla="*/ 1542364 w 2967308"/>
                    <a:gd name="connsiteY127" fmla="*/ 651510 h 1291029"/>
                    <a:gd name="connsiteX128" fmla="*/ 1496644 w 2967308"/>
                    <a:gd name="connsiteY128" fmla="*/ 643890 h 1291029"/>
                    <a:gd name="connsiteX129" fmla="*/ 1439494 w 2967308"/>
                    <a:gd name="connsiteY129" fmla="*/ 628650 h 1291029"/>
                    <a:gd name="connsiteX130" fmla="*/ 1416634 w 2967308"/>
                    <a:gd name="connsiteY130" fmla="*/ 609600 h 1291029"/>
                    <a:gd name="connsiteX131" fmla="*/ 1401394 w 2967308"/>
                    <a:gd name="connsiteY131" fmla="*/ 598170 h 1291029"/>
                    <a:gd name="connsiteX132" fmla="*/ 1367104 w 2967308"/>
                    <a:gd name="connsiteY132" fmla="*/ 556260 h 1291029"/>
                    <a:gd name="connsiteX133" fmla="*/ 1340434 w 2967308"/>
                    <a:gd name="connsiteY133" fmla="*/ 533400 h 1291029"/>
                    <a:gd name="connsiteX134" fmla="*/ 1329004 w 2967308"/>
                    <a:gd name="connsiteY134" fmla="*/ 521970 h 1291029"/>
                    <a:gd name="connsiteX135" fmla="*/ 1306144 w 2967308"/>
                    <a:gd name="connsiteY135" fmla="*/ 514350 h 1291029"/>
                    <a:gd name="connsiteX136" fmla="*/ 1290904 w 2967308"/>
                    <a:gd name="connsiteY136" fmla="*/ 502920 h 1291029"/>
                    <a:gd name="connsiteX137" fmla="*/ 1161364 w 2967308"/>
                    <a:gd name="connsiteY137" fmla="*/ 514350 h 1291029"/>
                    <a:gd name="connsiteX138" fmla="*/ 1104214 w 2967308"/>
                    <a:gd name="connsiteY138" fmla="*/ 590550 h 1291029"/>
                    <a:gd name="connsiteX139" fmla="*/ 1085164 w 2967308"/>
                    <a:gd name="connsiteY139" fmla="*/ 582930 h 1291029"/>
                    <a:gd name="connsiteX140" fmla="*/ 1039444 w 2967308"/>
                    <a:gd name="connsiteY140" fmla="*/ 567690 h 1291029"/>
                    <a:gd name="connsiteX141" fmla="*/ 749884 w 2967308"/>
                    <a:gd name="connsiteY141" fmla="*/ 586740 h 1291029"/>
                    <a:gd name="connsiteX142" fmla="*/ 685114 w 2967308"/>
                    <a:gd name="connsiteY142" fmla="*/ 552450 h 1291029"/>
                    <a:gd name="connsiteX143" fmla="*/ 612724 w 2967308"/>
                    <a:gd name="connsiteY143" fmla="*/ 510540 h 1291029"/>
                    <a:gd name="connsiteX144" fmla="*/ 574624 w 2967308"/>
                    <a:gd name="connsiteY144" fmla="*/ 468630 h 1291029"/>
                    <a:gd name="connsiteX145" fmla="*/ 567004 w 2967308"/>
                    <a:gd name="connsiteY145" fmla="*/ 449580 h 1291029"/>
                    <a:gd name="connsiteX146" fmla="*/ 551764 w 2967308"/>
                    <a:gd name="connsiteY146" fmla="*/ 388620 h 1291029"/>
                    <a:gd name="connsiteX147" fmla="*/ 544144 w 2967308"/>
                    <a:gd name="connsiteY147" fmla="*/ 369570 h 1291029"/>
                    <a:gd name="connsiteX148" fmla="*/ 540334 w 2967308"/>
                    <a:gd name="connsiteY148" fmla="*/ 358140 h 1291029"/>
                    <a:gd name="connsiteX149" fmla="*/ 528904 w 2967308"/>
                    <a:gd name="connsiteY149" fmla="*/ 339090 h 1291029"/>
                    <a:gd name="connsiteX150" fmla="*/ 525094 w 2967308"/>
                    <a:gd name="connsiteY150" fmla="*/ 327660 h 1291029"/>
                    <a:gd name="connsiteX151" fmla="*/ 509854 w 2967308"/>
                    <a:gd name="connsiteY151" fmla="*/ 308610 h 1291029"/>
                    <a:gd name="connsiteX152" fmla="*/ 486994 w 2967308"/>
                    <a:gd name="connsiteY152" fmla="*/ 274320 h 1291029"/>
                    <a:gd name="connsiteX153" fmla="*/ 475564 w 2967308"/>
                    <a:gd name="connsiteY153" fmla="*/ 251460 h 1291029"/>
                    <a:gd name="connsiteX154" fmla="*/ 452704 w 2967308"/>
                    <a:gd name="connsiteY154" fmla="*/ 220980 h 1291029"/>
                    <a:gd name="connsiteX155" fmla="*/ 422224 w 2967308"/>
                    <a:gd name="connsiteY155" fmla="*/ 182880 h 1291029"/>
                    <a:gd name="connsiteX156" fmla="*/ 406984 w 2967308"/>
                    <a:gd name="connsiteY156" fmla="*/ 175260 h 1291029"/>
                    <a:gd name="connsiteX157" fmla="*/ 391744 w 2967308"/>
                    <a:gd name="connsiteY157" fmla="*/ 171450 h 1291029"/>
                    <a:gd name="connsiteX158" fmla="*/ 380314 w 2967308"/>
                    <a:gd name="connsiteY158" fmla="*/ 167640 h 1291029"/>
                    <a:gd name="connsiteX159" fmla="*/ 342214 w 2967308"/>
                    <a:gd name="connsiteY159" fmla="*/ 160020 h 1291029"/>
                    <a:gd name="connsiteX160" fmla="*/ 315544 w 2967308"/>
                    <a:gd name="connsiteY160" fmla="*/ 148590 h 1291029"/>
                    <a:gd name="connsiteX161" fmla="*/ 288874 w 2967308"/>
                    <a:gd name="connsiteY161" fmla="*/ 144780 h 1291029"/>
                    <a:gd name="connsiteX162" fmla="*/ 273634 w 2967308"/>
                    <a:gd name="connsiteY162" fmla="*/ 129540 h 1291029"/>
                    <a:gd name="connsiteX163" fmla="*/ 239344 w 2967308"/>
                    <a:gd name="connsiteY163" fmla="*/ 114300 h 1291029"/>
                    <a:gd name="connsiteX164" fmla="*/ 205054 w 2967308"/>
                    <a:gd name="connsiteY164" fmla="*/ 87630 h 1291029"/>
                    <a:gd name="connsiteX165" fmla="*/ 189814 w 2967308"/>
                    <a:gd name="connsiteY165" fmla="*/ 76200 h 1291029"/>
                    <a:gd name="connsiteX166" fmla="*/ 178384 w 2967308"/>
                    <a:gd name="connsiteY166" fmla="*/ 64770 h 1291029"/>
                    <a:gd name="connsiteX167" fmla="*/ 163144 w 2967308"/>
                    <a:gd name="connsiteY167" fmla="*/ 60960 h 1291029"/>
                    <a:gd name="connsiteX168" fmla="*/ 155524 w 2967308"/>
                    <a:gd name="connsiteY168" fmla="*/ 49530 h 1291029"/>
                    <a:gd name="connsiteX169" fmla="*/ 128854 w 2967308"/>
                    <a:gd name="connsiteY169" fmla="*/ 41910 h 1291029"/>
                    <a:gd name="connsiteX170" fmla="*/ 102184 w 2967308"/>
                    <a:gd name="connsiteY170" fmla="*/ 49530 h 1291029"/>
                    <a:gd name="connsiteX171" fmla="*/ 22174 w 2967308"/>
                    <a:gd name="connsiteY171" fmla="*/ 68580 h 1291029"/>
                    <a:gd name="connsiteX172" fmla="*/ 10744 w 2967308"/>
                    <a:gd name="connsiteY172" fmla="*/ 76200 h 1291029"/>
                    <a:gd name="connsiteX173" fmla="*/ 14554 w 2967308"/>
                    <a:gd name="connsiteY173" fmla="*/ 190500 h 1291029"/>
                    <a:gd name="connsiteX174" fmla="*/ 25984 w 2967308"/>
                    <a:gd name="connsiteY174" fmla="*/ 236220 h 1291029"/>
                    <a:gd name="connsiteX175" fmla="*/ 33604 w 2967308"/>
                    <a:gd name="connsiteY175" fmla="*/ 270510 h 1291029"/>
                    <a:gd name="connsiteX176" fmla="*/ 41224 w 2967308"/>
                    <a:gd name="connsiteY176" fmla="*/ 289560 h 1291029"/>
                    <a:gd name="connsiteX177" fmla="*/ 45034 w 2967308"/>
                    <a:gd name="connsiteY177" fmla="*/ 304800 h 1291029"/>
                    <a:gd name="connsiteX178" fmla="*/ 48844 w 2967308"/>
                    <a:gd name="connsiteY178" fmla="*/ 339090 h 1291029"/>
                    <a:gd name="connsiteX179" fmla="*/ 52654 w 2967308"/>
                    <a:gd name="connsiteY179" fmla="*/ 381000 h 1291029"/>
                    <a:gd name="connsiteX180" fmla="*/ 56464 w 2967308"/>
                    <a:gd name="connsiteY180" fmla="*/ 400050 h 1291029"/>
                    <a:gd name="connsiteX181" fmla="*/ 64084 w 2967308"/>
                    <a:gd name="connsiteY181" fmla="*/ 449580 h 1291029"/>
                    <a:gd name="connsiteX182" fmla="*/ 67894 w 2967308"/>
                    <a:gd name="connsiteY182" fmla="*/ 491490 h 1291029"/>
                    <a:gd name="connsiteX183" fmla="*/ 71704 w 2967308"/>
                    <a:gd name="connsiteY183" fmla="*/ 502920 h 1291029"/>
                    <a:gd name="connsiteX184" fmla="*/ 79324 w 2967308"/>
                    <a:gd name="connsiteY184" fmla="*/ 552450 h 1291029"/>
                    <a:gd name="connsiteX185" fmla="*/ 83134 w 2967308"/>
                    <a:gd name="connsiteY185" fmla="*/ 594360 h 1291029"/>
                    <a:gd name="connsiteX186" fmla="*/ 94564 w 2967308"/>
                    <a:gd name="connsiteY186" fmla="*/ 647700 h 1291029"/>
                    <a:gd name="connsiteX187" fmla="*/ 98374 w 2967308"/>
                    <a:gd name="connsiteY187" fmla="*/ 689610 h 1291029"/>
                    <a:gd name="connsiteX188" fmla="*/ 90754 w 2967308"/>
                    <a:gd name="connsiteY188" fmla="*/ 803910 h 1291029"/>
                    <a:gd name="connsiteX189" fmla="*/ 86944 w 2967308"/>
                    <a:gd name="connsiteY189" fmla="*/ 819150 h 1291029"/>
                    <a:gd name="connsiteX190" fmla="*/ 71704 w 2967308"/>
                    <a:gd name="connsiteY190" fmla="*/ 880110 h 1291029"/>
                    <a:gd name="connsiteX191" fmla="*/ 67894 w 2967308"/>
                    <a:gd name="connsiteY191" fmla="*/ 918210 h 1291029"/>
                    <a:gd name="connsiteX192" fmla="*/ 64084 w 2967308"/>
                    <a:gd name="connsiteY192" fmla="*/ 929640 h 1291029"/>
                    <a:gd name="connsiteX193" fmla="*/ 71704 w 2967308"/>
                    <a:gd name="connsiteY193" fmla="*/ 986790 h 1291029"/>
                    <a:gd name="connsiteX194" fmla="*/ 98374 w 2967308"/>
                    <a:gd name="connsiteY194" fmla="*/ 1032510 h 1291029"/>
                    <a:gd name="connsiteX195" fmla="*/ 125044 w 2967308"/>
                    <a:gd name="connsiteY195" fmla="*/ 1089660 h 1291029"/>
                    <a:gd name="connsiteX196" fmla="*/ 132664 w 2967308"/>
                    <a:gd name="connsiteY196" fmla="*/ 1101090 h 1291029"/>
                    <a:gd name="connsiteX197" fmla="*/ 140284 w 2967308"/>
                    <a:gd name="connsiteY197" fmla="*/ 1120140 h 1291029"/>
                    <a:gd name="connsiteX198" fmla="*/ 151714 w 2967308"/>
                    <a:gd name="connsiteY198" fmla="*/ 1154430 h 1291029"/>
                    <a:gd name="connsiteX199" fmla="*/ 159334 w 2967308"/>
                    <a:gd name="connsiteY199" fmla="*/ 1196340 h 1291029"/>
                    <a:gd name="connsiteX200" fmla="*/ 147904 w 2967308"/>
                    <a:gd name="connsiteY200" fmla="*/ 1287780 h 12910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</a:cxnLst>
                  <a:rect l="l" t="t" r="r" b="b"/>
                  <a:pathLst>
                    <a:path w="2967308" h="1291029">
                      <a:moveTo>
                        <a:pt x="147904" y="1287780"/>
                      </a:moveTo>
                      <a:cubicBezTo>
                        <a:pt x="146634" y="1299845"/>
                        <a:pt x="149666" y="1274873"/>
                        <a:pt x="151714" y="1268730"/>
                      </a:cubicBezTo>
                      <a:cubicBezTo>
                        <a:pt x="162618" y="1236018"/>
                        <a:pt x="156486" y="1268693"/>
                        <a:pt x="163144" y="1242060"/>
                      </a:cubicBezTo>
                      <a:cubicBezTo>
                        <a:pt x="164715" y="1235778"/>
                        <a:pt x="165684" y="1229360"/>
                        <a:pt x="166954" y="1223010"/>
                      </a:cubicBezTo>
                      <a:cubicBezTo>
                        <a:pt x="165684" y="1215390"/>
                        <a:pt x="165587" y="1207479"/>
                        <a:pt x="163144" y="1200150"/>
                      </a:cubicBezTo>
                      <a:cubicBezTo>
                        <a:pt x="161696" y="1195806"/>
                        <a:pt x="157951" y="1192603"/>
                        <a:pt x="155524" y="1188720"/>
                      </a:cubicBezTo>
                      <a:cubicBezTo>
                        <a:pt x="151599" y="1182440"/>
                        <a:pt x="148019" y="1175950"/>
                        <a:pt x="144094" y="1169670"/>
                      </a:cubicBezTo>
                      <a:cubicBezTo>
                        <a:pt x="128423" y="1144596"/>
                        <a:pt x="145622" y="1174031"/>
                        <a:pt x="121234" y="1139190"/>
                      </a:cubicBezTo>
                      <a:cubicBezTo>
                        <a:pt x="116987" y="1133123"/>
                        <a:pt x="113729" y="1126420"/>
                        <a:pt x="109804" y="1120140"/>
                      </a:cubicBezTo>
                      <a:cubicBezTo>
                        <a:pt x="107377" y="1116257"/>
                        <a:pt x="104611" y="1112593"/>
                        <a:pt x="102184" y="1108710"/>
                      </a:cubicBezTo>
                      <a:cubicBezTo>
                        <a:pt x="98259" y="1102430"/>
                        <a:pt x="93574" y="1096508"/>
                        <a:pt x="90754" y="1089660"/>
                      </a:cubicBezTo>
                      <a:cubicBezTo>
                        <a:pt x="84637" y="1074806"/>
                        <a:pt x="75514" y="1043940"/>
                        <a:pt x="75514" y="1043940"/>
                      </a:cubicBezTo>
                      <a:cubicBezTo>
                        <a:pt x="74244" y="1014730"/>
                        <a:pt x="73649" y="985483"/>
                        <a:pt x="71704" y="956310"/>
                      </a:cubicBezTo>
                      <a:cubicBezTo>
                        <a:pt x="71107" y="947350"/>
                        <a:pt x="69081" y="938541"/>
                        <a:pt x="67894" y="929640"/>
                      </a:cubicBezTo>
                      <a:cubicBezTo>
                        <a:pt x="66541" y="919491"/>
                        <a:pt x="65354" y="909320"/>
                        <a:pt x="64084" y="899160"/>
                      </a:cubicBezTo>
                      <a:cubicBezTo>
                        <a:pt x="66624" y="850900"/>
                        <a:pt x="68489" y="802600"/>
                        <a:pt x="71704" y="754380"/>
                      </a:cubicBezTo>
                      <a:cubicBezTo>
                        <a:pt x="75522" y="697107"/>
                        <a:pt x="78961" y="762183"/>
                        <a:pt x="71704" y="689610"/>
                      </a:cubicBezTo>
                      <a:cubicBezTo>
                        <a:pt x="74244" y="659130"/>
                        <a:pt x="76378" y="628613"/>
                        <a:pt x="79324" y="598170"/>
                      </a:cubicBezTo>
                      <a:cubicBezTo>
                        <a:pt x="80189" y="589232"/>
                        <a:pt x="81252" y="580281"/>
                        <a:pt x="83134" y="571500"/>
                      </a:cubicBezTo>
                      <a:cubicBezTo>
                        <a:pt x="85071" y="562459"/>
                        <a:pt x="88512" y="553800"/>
                        <a:pt x="90754" y="544830"/>
                      </a:cubicBezTo>
                      <a:cubicBezTo>
                        <a:pt x="92806" y="536621"/>
                        <a:pt x="95245" y="519145"/>
                        <a:pt x="98374" y="510540"/>
                      </a:cubicBezTo>
                      <a:cubicBezTo>
                        <a:pt x="101679" y="501450"/>
                        <a:pt x="105994" y="492760"/>
                        <a:pt x="109804" y="483870"/>
                      </a:cubicBezTo>
                      <a:cubicBezTo>
                        <a:pt x="122854" y="418622"/>
                        <a:pt x="121347" y="441495"/>
                        <a:pt x="113614" y="342900"/>
                      </a:cubicBezTo>
                      <a:cubicBezTo>
                        <a:pt x="106558" y="252932"/>
                        <a:pt x="116712" y="275673"/>
                        <a:pt x="90754" y="232410"/>
                      </a:cubicBezTo>
                      <a:cubicBezTo>
                        <a:pt x="82147" y="197980"/>
                        <a:pt x="86071" y="220211"/>
                        <a:pt x="90754" y="156210"/>
                      </a:cubicBezTo>
                      <a:cubicBezTo>
                        <a:pt x="93078" y="124443"/>
                        <a:pt x="93138" y="92378"/>
                        <a:pt x="98374" y="60960"/>
                      </a:cubicBezTo>
                      <a:cubicBezTo>
                        <a:pt x="99591" y="53655"/>
                        <a:pt x="105879" y="48190"/>
                        <a:pt x="109804" y="41910"/>
                      </a:cubicBezTo>
                      <a:cubicBezTo>
                        <a:pt x="112231" y="38027"/>
                        <a:pt x="114186" y="33718"/>
                        <a:pt x="117424" y="30480"/>
                      </a:cubicBezTo>
                      <a:cubicBezTo>
                        <a:pt x="120662" y="27242"/>
                        <a:pt x="124834" y="25053"/>
                        <a:pt x="128854" y="22860"/>
                      </a:cubicBezTo>
                      <a:cubicBezTo>
                        <a:pt x="154015" y="9136"/>
                        <a:pt x="155673" y="9084"/>
                        <a:pt x="178384" y="0"/>
                      </a:cubicBezTo>
                      <a:cubicBezTo>
                        <a:pt x="178785" y="2004"/>
                        <a:pt x="184210" y="30703"/>
                        <a:pt x="186004" y="34290"/>
                      </a:cubicBezTo>
                      <a:cubicBezTo>
                        <a:pt x="188844" y="39970"/>
                        <a:pt x="193793" y="44328"/>
                        <a:pt x="197434" y="49530"/>
                      </a:cubicBezTo>
                      <a:cubicBezTo>
                        <a:pt x="202686" y="57033"/>
                        <a:pt x="206198" y="65914"/>
                        <a:pt x="212674" y="72390"/>
                      </a:cubicBezTo>
                      <a:cubicBezTo>
                        <a:pt x="216690" y="76406"/>
                        <a:pt x="223261" y="76753"/>
                        <a:pt x="227914" y="80010"/>
                      </a:cubicBezTo>
                      <a:cubicBezTo>
                        <a:pt x="236040" y="85698"/>
                        <a:pt x="243360" y="92470"/>
                        <a:pt x="250774" y="99060"/>
                      </a:cubicBezTo>
                      <a:cubicBezTo>
                        <a:pt x="254801" y="102640"/>
                        <a:pt x="257893" y="107257"/>
                        <a:pt x="262204" y="110490"/>
                      </a:cubicBezTo>
                      <a:cubicBezTo>
                        <a:pt x="278330" y="122584"/>
                        <a:pt x="294057" y="126554"/>
                        <a:pt x="311734" y="137160"/>
                      </a:cubicBezTo>
                      <a:cubicBezTo>
                        <a:pt x="321102" y="142781"/>
                        <a:pt x="329036" y="150589"/>
                        <a:pt x="338404" y="156210"/>
                      </a:cubicBezTo>
                      <a:cubicBezTo>
                        <a:pt x="342308" y="158553"/>
                        <a:pt x="362227" y="163118"/>
                        <a:pt x="365074" y="163830"/>
                      </a:cubicBezTo>
                      <a:cubicBezTo>
                        <a:pt x="379044" y="171450"/>
                        <a:pt x="393624" y="178045"/>
                        <a:pt x="406984" y="186690"/>
                      </a:cubicBezTo>
                      <a:cubicBezTo>
                        <a:pt x="417615" y="193569"/>
                        <a:pt x="440148" y="214950"/>
                        <a:pt x="448894" y="224790"/>
                      </a:cubicBezTo>
                      <a:cubicBezTo>
                        <a:pt x="463956" y="241734"/>
                        <a:pt x="472303" y="263899"/>
                        <a:pt x="490804" y="278130"/>
                      </a:cubicBezTo>
                      <a:cubicBezTo>
                        <a:pt x="498470" y="284027"/>
                        <a:pt x="508584" y="285750"/>
                        <a:pt x="517474" y="289560"/>
                      </a:cubicBezTo>
                      <a:cubicBezTo>
                        <a:pt x="527634" y="298450"/>
                        <a:pt x="538923" y="306195"/>
                        <a:pt x="547954" y="316230"/>
                      </a:cubicBezTo>
                      <a:cubicBezTo>
                        <a:pt x="550641" y="319215"/>
                        <a:pt x="550133" y="323990"/>
                        <a:pt x="551764" y="327660"/>
                      </a:cubicBezTo>
                      <a:cubicBezTo>
                        <a:pt x="555224" y="335445"/>
                        <a:pt x="560329" y="342497"/>
                        <a:pt x="563194" y="350520"/>
                      </a:cubicBezTo>
                      <a:cubicBezTo>
                        <a:pt x="566716" y="360383"/>
                        <a:pt x="567937" y="370930"/>
                        <a:pt x="570814" y="381000"/>
                      </a:cubicBezTo>
                      <a:cubicBezTo>
                        <a:pt x="586072" y="434402"/>
                        <a:pt x="570955" y="367689"/>
                        <a:pt x="586054" y="438150"/>
                      </a:cubicBezTo>
                      <a:cubicBezTo>
                        <a:pt x="587411" y="444482"/>
                        <a:pt x="587816" y="451057"/>
                        <a:pt x="589864" y="457200"/>
                      </a:cubicBezTo>
                      <a:cubicBezTo>
                        <a:pt x="610184" y="518160"/>
                        <a:pt x="587978" y="437263"/>
                        <a:pt x="601294" y="483870"/>
                      </a:cubicBezTo>
                      <a:cubicBezTo>
                        <a:pt x="602733" y="488905"/>
                        <a:pt x="602329" y="494670"/>
                        <a:pt x="605104" y="499110"/>
                      </a:cubicBezTo>
                      <a:cubicBezTo>
                        <a:pt x="608912" y="505202"/>
                        <a:pt x="615669" y="508895"/>
                        <a:pt x="620344" y="514350"/>
                      </a:cubicBezTo>
                      <a:cubicBezTo>
                        <a:pt x="623324" y="517827"/>
                        <a:pt x="624154" y="523240"/>
                        <a:pt x="627964" y="525780"/>
                      </a:cubicBezTo>
                      <a:cubicBezTo>
                        <a:pt x="632321" y="528685"/>
                        <a:pt x="638236" y="527934"/>
                        <a:pt x="643204" y="529590"/>
                      </a:cubicBezTo>
                      <a:cubicBezTo>
                        <a:pt x="653498" y="533021"/>
                        <a:pt x="663524" y="537210"/>
                        <a:pt x="673684" y="541020"/>
                      </a:cubicBezTo>
                      <a:cubicBezTo>
                        <a:pt x="689819" y="567912"/>
                        <a:pt x="680519" y="561779"/>
                        <a:pt x="719404" y="571500"/>
                      </a:cubicBezTo>
                      <a:lnTo>
                        <a:pt x="749884" y="579120"/>
                      </a:lnTo>
                      <a:cubicBezTo>
                        <a:pt x="757504" y="584200"/>
                        <a:pt x="764681" y="590018"/>
                        <a:pt x="772744" y="594360"/>
                      </a:cubicBezTo>
                      <a:cubicBezTo>
                        <a:pt x="816177" y="617747"/>
                        <a:pt x="820315" y="604881"/>
                        <a:pt x="887044" y="601980"/>
                      </a:cubicBezTo>
                      <a:cubicBezTo>
                        <a:pt x="979599" y="578841"/>
                        <a:pt x="917060" y="590963"/>
                        <a:pt x="1077544" y="586740"/>
                      </a:cubicBezTo>
                      <a:cubicBezTo>
                        <a:pt x="1116914" y="588010"/>
                        <a:pt x="1156736" y="596631"/>
                        <a:pt x="1195654" y="590550"/>
                      </a:cubicBezTo>
                      <a:cubicBezTo>
                        <a:pt x="1203287" y="589357"/>
                        <a:pt x="1196009" y="574600"/>
                        <a:pt x="1199464" y="567690"/>
                      </a:cubicBezTo>
                      <a:cubicBezTo>
                        <a:pt x="1202677" y="561264"/>
                        <a:pt x="1210155" y="558010"/>
                        <a:pt x="1214704" y="552450"/>
                      </a:cubicBezTo>
                      <a:cubicBezTo>
                        <a:pt x="1216495" y="550260"/>
                        <a:pt x="1243294" y="511163"/>
                        <a:pt x="1248994" y="506730"/>
                      </a:cubicBezTo>
                      <a:cubicBezTo>
                        <a:pt x="1254393" y="502531"/>
                        <a:pt x="1261927" y="502169"/>
                        <a:pt x="1268044" y="499110"/>
                      </a:cubicBezTo>
                      <a:cubicBezTo>
                        <a:pt x="1274668" y="495798"/>
                        <a:pt x="1280744" y="491490"/>
                        <a:pt x="1287094" y="487680"/>
                      </a:cubicBezTo>
                      <a:cubicBezTo>
                        <a:pt x="1302334" y="488950"/>
                        <a:pt x="1317741" y="488906"/>
                        <a:pt x="1332814" y="491490"/>
                      </a:cubicBezTo>
                      <a:cubicBezTo>
                        <a:pt x="1362276" y="496541"/>
                        <a:pt x="1391172" y="504484"/>
                        <a:pt x="1420444" y="510540"/>
                      </a:cubicBezTo>
                      <a:cubicBezTo>
                        <a:pt x="1428009" y="512105"/>
                        <a:pt x="1435684" y="513080"/>
                        <a:pt x="1443304" y="514350"/>
                      </a:cubicBezTo>
                      <a:cubicBezTo>
                        <a:pt x="1452194" y="519430"/>
                        <a:pt x="1461586" y="523718"/>
                        <a:pt x="1469974" y="529590"/>
                      </a:cubicBezTo>
                      <a:cubicBezTo>
                        <a:pt x="1477058" y="534549"/>
                        <a:pt x="1493275" y="555257"/>
                        <a:pt x="1496644" y="560070"/>
                      </a:cubicBezTo>
                      <a:cubicBezTo>
                        <a:pt x="1500891" y="566137"/>
                        <a:pt x="1503966" y="572958"/>
                        <a:pt x="1508074" y="579120"/>
                      </a:cubicBezTo>
                      <a:cubicBezTo>
                        <a:pt x="1513691" y="587545"/>
                        <a:pt x="1526468" y="604082"/>
                        <a:pt x="1534744" y="609600"/>
                      </a:cubicBezTo>
                      <a:cubicBezTo>
                        <a:pt x="1549249" y="619270"/>
                        <a:pt x="1583872" y="622689"/>
                        <a:pt x="1595704" y="624840"/>
                      </a:cubicBezTo>
                      <a:cubicBezTo>
                        <a:pt x="1674444" y="623570"/>
                        <a:pt x="1753298" y="625460"/>
                        <a:pt x="1831924" y="621030"/>
                      </a:cubicBezTo>
                      <a:cubicBezTo>
                        <a:pt x="1843953" y="620352"/>
                        <a:pt x="1854525" y="612522"/>
                        <a:pt x="1866214" y="609600"/>
                      </a:cubicBezTo>
                      <a:cubicBezTo>
                        <a:pt x="1920904" y="595928"/>
                        <a:pt x="1896829" y="602486"/>
                        <a:pt x="1938604" y="590550"/>
                      </a:cubicBezTo>
                      <a:lnTo>
                        <a:pt x="2091004" y="601980"/>
                      </a:lnTo>
                      <a:cubicBezTo>
                        <a:pt x="2298634" y="614194"/>
                        <a:pt x="2127977" y="599453"/>
                        <a:pt x="2239594" y="609600"/>
                      </a:cubicBezTo>
                      <a:cubicBezTo>
                        <a:pt x="2247214" y="615950"/>
                        <a:pt x="2255185" y="621901"/>
                        <a:pt x="2262454" y="628650"/>
                      </a:cubicBezTo>
                      <a:cubicBezTo>
                        <a:pt x="2272983" y="638427"/>
                        <a:pt x="2278934" y="655899"/>
                        <a:pt x="2292934" y="659130"/>
                      </a:cubicBezTo>
                      <a:lnTo>
                        <a:pt x="2342464" y="670560"/>
                      </a:lnTo>
                      <a:lnTo>
                        <a:pt x="2532964" y="655320"/>
                      </a:lnTo>
                      <a:cubicBezTo>
                        <a:pt x="2546945" y="654174"/>
                        <a:pt x="2560964" y="649696"/>
                        <a:pt x="2574874" y="651510"/>
                      </a:cubicBezTo>
                      <a:cubicBezTo>
                        <a:pt x="2590803" y="653588"/>
                        <a:pt x="2605354" y="661670"/>
                        <a:pt x="2620594" y="666750"/>
                      </a:cubicBezTo>
                      <a:cubicBezTo>
                        <a:pt x="2626944" y="671830"/>
                        <a:pt x="2632748" y="677680"/>
                        <a:pt x="2639644" y="681990"/>
                      </a:cubicBezTo>
                      <a:cubicBezTo>
                        <a:pt x="2643050" y="684119"/>
                        <a:pt x="2647227" y="684646"/>
                        <a:pt x="2651074" y="685800"/>
                      </a:cubicBezTo>
                      <a:cubicBezTo>
                        <a:pt x="2700619" y="700664"/>
                        <a:pt x="2697596" y="697390"/>
                        <a:pt x="2772994" y="712470"/>
                      </a:cubicBezTo>
                      <a:cubicBezTo>
                        <a:pt x="2774264" y="721360"/>
                        <a:pt x="2774922" y="730359"/>
                        <a:pt x="2776804" y="739140"/>
                      </a:cubicBezTo>
                      <a:cubicBezTo>
                        <a:pt x="2781098" y="759177"/>
                        <a:pt x="2788210" y="779109"/>
                        <a:pt x="2799664" y="796290"/>
                      </a:cubicBezTo>
                      <a:cubicBezTo>
                        <a:pt x="2802204" y="800100"/>
                        <a:pt x="2804473" y="804106"/>
                        <a:pt x="2807284" y="807720"/>
                      </a:cubicBezTo>
                      <a:cubicBezTo>
                        <a:pt x="2813374" y="815550"/>
                        <a:pt x="2820832" y="822327"/>
                        <a:pt x="2826334" y="830580"/>
                      </a:cubicBezTo>
                      <a:cubicBezTo>
                        <a:pt x="2831060" y="837669"/>
                        <a:pt x="2834194" y="845705"/>
                        <a:pt x="2837764" y="853440"/>
                      </a:cubicBezTo>
                      <a:cubicBezTo>
                        <a:pt x="2841817" y="862222"/>
                        <a:pt x="2845141" y="871328"/>
                        <a:pt x="2849194" y="880110"/>
                      </a:cubicBezTo>
                      <a:cubicBezTo>
                        <a:pt x="2852764" y="887845"/>
                        <a:pt x="2857099" y="895214"/>
                        <a:pt x="2860624" y="902970"/>
                      </a:cubicBezTo>
                      <a:cubicBezTo>
                        <a:pt x="2863454" y="909196"/>
                        <a:pt x="2865185" y="915903"/>
                        <a:pt x="2868244" y="922020"/>
                      </a:cubicBezTo>
                      <a:cubicBezTo>
                        <a:pt x="2874571" y="934675"/>
                        <a:pt x="2877664" y="934046"/>
                        <a:pt x="2887294" y="944880"/>
                      </a:cubicBezTo>
                      <a:cubicBezTo>
                        <a:pt x="2893884" y="952294"/>
                        <a:pt x="2900319" y="959861"/>
                        <a:pt x="2906344" y="967740"/>
                      </a:cubicBezTo>
                      <a:cubicBezTo>
                        <a:pt x="2916837" y="981462"/>
                        <a:pt x="2929099" y="994200"/>
                        <a:pt x="2936824" y="1009650"/>
                      </a:cubicBezTo>
                      <a:cubicBezTo>
                        <a:pt x="2939364" y="1014730"/>
                        <a:pt x="2941036" y="1020346"/>
                        <a:pt x="2944444" y="1024890"/>
                      </a:cubicBezTo>
                      <a:cubicBezTo>
                        <a:pt x="2948755" y="1030637"/>
                        <a:pt x="2954604" y="1035050"/>
                        <a:pt x="2959684" y="1040130"/>
                      </a:cubicBezTo>
                      <a:cubicBezTo>
                        <a:pt x="2969178" y="1078104"/>
                        <a:pt x="2969026" y="1060280"/>
                        <a:pt x="2963494" y="1093470"/>
                      </a:cubicBezTo>
                      <a:cubicBezTo>
                        <a:pt x="2953334" y="1085850"/>
                        <a:pt x="2938694" y="1081969"/>
                        <a:pt x="2933014" y="1070610"/>
                      </a:cubicBezTo>
                      <a:cubicBezTo>
                        <a:pt x="2921378" y="1047338"/>
                        <a:pt x="2929410" y="1059386"/>
                        <a:pt x="2906344" y="1036320"/>
                      </a:cubicBezTo>
                      <a:cubicBezTo>
                        <a:pt x="2902602" y="1021350"/>
                        <a:pt x="2901098" y="1013680"/>
                        <a:pt x="2894914" y="998220"/>
                      </a:cubicBezTo>
                      <a:cubicBezTo>
                        <a:pt x="2892374" y="991870"/>
                        <a:pt x="2889259" y="985721"/>
                        <a:pt x="2887294" y="979170"/>
                      </a:cubicBezTo>
                      <a:cubicBezTo>
                        <a:pt x="2885433" y="972967"/>
                        <a:pt x="2884642" y="966491"/>
                        <a:pt x="2883484" y="960120"/>
                      </a:cubicBezTo>
                      <a:cubicBezTo>
                        <a:pt x="2882102" y="952519"/>
                        <a:pt x="2881946" y="944643"/>
                        <a:pt x="2879674" y="937260"/>
                      </a:cubicBezTo>
                      <a:cubicBezTo>
                        <a:pt x="2876830" y="928016"/>
                        <a:pt x="2872054" y="919480"/>
                        <a:pt x="2868244" y="910590"/>
                      </a:cubicBezTo>
                      <a:cubicBezTo>
                        <a:pt x="2861403" y="876387"/>
                        <a:pt x="2867574" y="901229"/>
                        <a:pt x="2849194" y="853440"/>
                      </a:cubicBezTo>
                      <a:cubicBezTo>
                        <a:pt x="2847752" y="849692"/>
                        <a:pt x="2847955" y="845095"/>
                        <a:pt x="2845384" y="842010"/>
                      </a:cubicBezTo>
                      <a:cubicBezTo>
                        <a:pt x="2841319" y="837132"/>
                        <a:pt x="2834392" y="835300"/>
                        <a:pt x="2830144" y="830580"/>
                      </a:cubicBezTo>
                      <a:cubicBezTo>
                        <a:pt x="2822836" y="822460"/>
                        <a:pt x="2817444" y="812800"/>
                        <a:pt x="2811094" y="803910"/>
                      </a:cubicBezTo>
                      <a:cubicBezTo>
                        <a:pt x="2803430" y="780919"/>
                        <a:pt x="2812809" y="801258"/>
                        <a:pt x="2784424" y="777240"/>
                      </a:cubicBezTo>
                      <a:cubicBezTo>
                        <a:pt x="2774826" y="769119"/>
                        <a:pt x="2766164" y="759915"/>
                        <a:pt x="2757754" y="750570"/>
                      </a:cubicBezTo>
                      <a:cubicBezTo>
                        <a:pt x="2735826" y="726206"/>
                        <a:pt x="2773508" y="749169"/>
                        <a:pt x="2723464" y="712470"/>
                      </a:cubicBezTo>
                      <a:cubicBezTo>
                        <a:pt x="2663948" y="668825"/>
                        <a:pt x="2539479" y="694220"/>
                        <a:pt x="2498674" y="693420"/>
                      </a:cubicBezTo>
                      <a:cubicBezTo>
                        <a:pt x="2487244" y="690880"/>
                        <a:pt x="2475950" y="687626"/>
                        <a:pt x="2464384" y="685800"/>
                      </a:cubicBezTo>
                      <a:cubicBezTo>
                        <a:pt x="2451777" y="683809"/>
                        <a:pt x="2439001" y="683072"/>
                        <a:pt x="2426284" y="681990"/>
                      </a:cubicBezTo>
                      <a:lnTo>
                        <a:pt x="2285314" y="670560"/>
                      </a:lnTo>
                      <a:cubicBezTo>
                        <a:pt x="2275154" y="668020"/>
                        <a:pt x="2264558" y="666829"/>
                        <a:pt x="2254834" y="662940"/>
                      </a:cubicBezTo>
                      <a:cubicBezTo>
                        <a:pt x="2187942" y="636183"/>
                        <a:pt x="2256342" y="654745"/>
                        <a:pt x="2212924" y="643890"/>
                      </a:cubicBezTo>
                      <a:cubicBezTo>
                        <a:pt x="2206574" y="640080"/>
                        <a:pt x="2200899" y="634802"/>
                        <a:pt x="2193874" y="632460"/>
                      </a:cubicBezTo>
                      <a:cubicBezTo>
                        <a:pt x="2185355" y="629620"/>
                        <a:pt x="2176184" y="628650"/>
                        <a:pt x="2167204" y="628650"/>
                      </a:cubicBezTo>
                      <a:cubicBezTo>
                        <a:pt x="2074485" y="628650"/>
                        <a:pt x="1981784" y="631190"/>
                        <a:pt x="1889074" y="632460"/>
                      </a:cubicBezTo>
                      <a:cubicBezTo>
                        <a:pt x="1810103" y="641235"/>
                        <a:pt x="1894376" y="629940"/>
                        <a:pt x="1828114" y="643890"/>
                      </a:cubicBezTo>
                      <a:cubicBezTo>
                        <a:pt x="1800920" y="649615"/>
                        <a:pt x="1778754" y="651965"/>
                        <a:pt x="1751914" y="655320"/>
                      </a:cubicBezTo>
                      <a:cubicBezTo>
                        <a:pt x="1682064" y="654050"/>
                        <a:pt x="1612156" y="654635"/>
                        <a:pt x="1542364" y="651510"/>
                      </a:cubicBezTo>
                      <a:cubicBezTo>
                        <a:pt x="1526929" y="650819"/>
                        <a:pt x="1511859" y="646575"/>
                        <a:pt x="1496644" y="643890"/>
                      </a:cubicBezTo>
                      <a:cubicBezTo>
                        <a:pt x="1470697" y="639311"/>
                        <a:pt x="1471296" y="638191"/>
                        <a:pt x="1439494" y="628650"/>
                      </a:cubicBezTo>
                      <a:cubicBezTo>
                        <a:pt x="1431874" y="622300"/>
                        <a:pt x="1424379" y="615796"/>
                        <a:pt x="1416634" y="609600"/>
                      </a:cubicBezTo>
                      <a:cubicBezTo>
                        <a:pt x="1411675" y="605633"/>
                        <a:pt x="1405665" y="602869"/>
                        <a:pt x="1401394" y="598170"/>
                      </a:cubicBezTo>
                      <a:cubicBezTo>
                        <a:pt x="1368913" y="562441"/>
                        <a:pt x="1390224" y="577068"/>
                        <a:pt x="1367104" y="556260"/>
                      </a:cubicBezTo>
                      <a:cubicBezTo>
                        <a:pt x="1358401" y="548427"/>
                        <a:pt x="1349137" y="541233"/>
                        <a:pt x="1340434" y="533400"/>
                      </a:cubicBezTo>
                      <a:cubicBezTo>
                        <a:pt x="1336429" y="529796"/>
                        <a:pt x="1333714" y="524587"/>
                        <a:pt x="1329004" y="521970"/>
                      </a:cubicBezTo>
                      <a:cubicBezTo>
                        <a:pt x="1321983" y="518069"/>
                        <a:pt x="1306144" y="514350"/>
                        <a:pt x="1306144" y="514350"/>
                      </a:cubicBezTo>
                      <a:cubicBezTo>
                        <a:pt x="1301064" y="510540"/>
                        <a:pt x="1297131" y="504165"/>
                        <a:pt x="1290904" y="502920"/>
                      </a:cubicBezTo>
                      <a:cubicBezTo>
                        <a:pt x="1234035" y="491546"/>
                        <a:pt x="1218230" y="501713"/>
                        <a:pt x="1161364" y="514350"/>
                      </a:cubicBezTo>
                      <a:cubicBezTo>
                        <a:pt x="1100160" y="556722"/>
                        <a:pt x="1115426" y="528883"/>
                        <a:pt x="1104214" y="590550"/>
                      </a:cubicBezTo>
                      <a:cubicBezTo>
                        <a:pt x="1097864" y="588010"/>
                        <a:pt x="1091613" y="585206"/>
                        <a:pt x="1085164" y="582930"/>
                      </a:cubicBezTo>
                      <a:cubicBezTo>
                        <a:pt x="1070015" y="577583"/>
                        <a:pt x="1039444" y="567690"/>
                        <a:pt x="1039444" y="567690"/>
                      </a:cubicBezTo>
                      <a:cubicBezTo>
                        <a:pt x="942924" y="574040"/>
                        <a:pt x="846551" y="583288"/>
                        <a:pt x="749884" y="586740"/>
                      </a:cubicBezTo>
                      <a:cubicBezTo>
                        <a:pt x="718600" y="587857"/>
                        <a:pt x="709358" y="568613"/>
                        <a:pt x="685114" y="552450"/>
                      </a:cubicBezTo>
                      <a:cubicBezTo>
                        <a:pt x="631346" y="516605"/>
                        <a:pt x="656229" y="529185"/>
                        <a:pt x="612724" y="510540"/>
                      </a:cubicBezTo>
                      <a:cubicBezTo>
                        <a:pt x="601254" y="499070"/>
                        <a:pt x="583304" y="482269"/>
                        <a:pt x="574624" y="468630"/>
                      </a:cubicBezTo>
                      <a:cubicBezTo>
                        <a:pt x="570952" y="462860"/>
                        <a:pt x="568883" y="456156"/>
                        <a:pt x="567004" y="449580"/>
                      </a:cubicBezTo>
                      <a:cubicBezTo>
                        <a:pt x="561250" y="429441"/>
                        <a:pt x="559543" y="408067"/>
                        <a:pt x="551764" y="388620"/>
                      </a:cubicBezTo>
                      <a:cubicBezTo>
                        <a:pt x="549224" y="382270"/>
                        <a:pt x="546545" y="375974"/>
                        <a:pt x="544144" y="369570"/>
                      </a:cubicBezTo>
                      <a:cubicBezTo>
                        <a:pt x="542734" y="365810"/>
                        <a:pt x="542130" y="361732"/>
                        <a:pt x="540334" y="358140"/>
                      </a:cubicBezTo>
                      <a:cubicBezTo>
                        <a:pt x="537022" y="351516"/>
                        <a:pt x="532216" y="345714"/>
                        <a:pt x="528904" y="339090"/>
                      </a:cubicBezTo>
                      <a:cubicBezTo>
                        <a:pt x="527108" y="335498"/>
                        <a:pt x="527223" y="331066"/>
                        <a:pt x="525094" y="327660"/>
                      </a:cubicBezTo>
                      <a:cubicBezTo>
                        <a:pt x="520784" y="320764"/>
                        <a:pt x="514581" y="315227"/>
                        <a:pt x="509854" y="308610"/>
                      </a:cubicBezTo>
                      <a:cubicBezTo>
                        <a:pt x="501869" y="297432"/>
                        <a:pt x="494062" y="286100"/>
                        <a:pt x="486994" y="274320"/>
                      </a:cubicBezTo>
                      <a:cubicBezTo>
                        <a:pt x="482611" y="267015"/>
                        <a:pt x="480171" y="258626"/>
                        <a:pt x="475564" y="251460"/>
                      </a:cubicBezTo>
                      <a:cubicBezTo>
                        <a:pt x="468696" y="240777"/>
                        <a:pt x="460324" y="231140"/>
                        <a:pt x="452704" y="220980"/>
                      </a:cubicBezTo>
                      <a:cubicBezTo>
                        <a:pt x="447753" y="214379"/>
                        <a:pt x="425922" y="184729"/>
                        <a:pt x="422224" y="182880"/>
                      </a:cubicBezTo>
                      <a:cubicBezTo>
                        <a:pt x="417144" y="180340"/>
                        <a:pt x="412302" y="177254"/>
                        <a:pt x="406984" y="175260"/>
                      </a:cubicBezTo>
                      <a:cubicBezTo>
                        <a:pt x="402081" y="173421"/>
                        <a:pt x="396779" y="172889"/>
                        <a:pt x="391744" y="171450"/>
                      </a:cubicBezTo>
                      <a:cubicBezTo>
                        <a:pt x="387882" y="170347"/>
                        <a:pt x="384227" y="168543"/>
                        <a:pt x="380314" y="167640"/>
                      </a:cubicBezTo>
                      <a:cubicBezTo>
                        <a:pt x="367694" y="164728"/>
                        <a:pt x="342214" y="160020"/>
                        <a:pt x="342214" y="160020"/>
                      </a:cubicBezTo>
                      <a:cubicBezTo>
                        <a:pt x="333324" y="156210"/>
                        <a:pt x="324844" y="151247"/>
                        <a:pt x="315544" y="148590"/>
                      </a:cubicBezTo>
                      <a:cubicBezTo>
                        <a:pt x="306909" y="146123"/>
                        <a:pt x="297049" y="148496"/>
                        <a:pt x="288874" y="144780"/>
                      </a:cubicBezTo>
                      <a:cubicBezTo>
                        <a:pt x="282334" y="141807"/>
                        <a:pt x="279305" y="133951"/>
                        <a:pt x="273634" y="129540"/>
                      </a:cubicBezTo>
                      <a:cubicBezTo>
                        <a:pt x="258023" y="117398"/>
                        <a:pt x="256161" y="118504"/>
                        <a:pt x="239344" y="114300"/>
                      </a:cubicBezTo>
                      <a:lnTo>
                        <a:pt x="205054" y="87630"/>
                      </a:lnTo>
                      <a:cubicBezTo>
                        <a:pt x="200021" y="83758"/>
                        <a:pt x="194304" y="80690"/>
                        <a:pt x="189814" y="76200"/>
                      </a:cubicBezTo>
                      <a:cubicBezTo>
                        <a:pt x="186004" y="72390"/>
                        <a:pt x="183062" y="67443"/>
                        <a:pt x="178384" y="64770"/>
                      </a:cubicBezTo>
                      <a:cubicBezTo>
                        <a:pt x="173838" y="62172"/>
                        <a:pt x="168224" y="62230"/>
                        <a:pt x="163144" y="60960"/>
                      </a:cubicBezTo>
                      <a:cubicBezTo>
                        <a:pt x="160604" y="57150"/>
                        <a:pt x="159100" y="52391"/>
                        <a:pt x="155524" y="49530"/>
                      </a:cubicBezTo>
                      <a:cubicBezTo>
                        <a:pt x="153040" y="47542"/>
                        <a:pt x="129850" y="42159"/>
                        <a:pt x="128854" y="41910"/>
                      </a:cubicBezTo>
                      <a:cubicBezTo>
                        <a:pt x="119964" y="44450"/>
                        <a:pt x="111219" y="47566"/>
                        <a:pt x="102184" y="49530"/>
                      </a:cubicBezTo>
                      <a:cubicBezTo>
                        <a:pt x="68252" y="56906"/>
                        <a:pt x="49255" y="55040"/>
                        <a:pt x="22174" y="68580"/>
                      </a:cubicBezTo>
                      <a:cubicBezTo>
                        <a:pt x="18078" y="70628"/>
                        <a:pt x="14554" y="73660"/>
                        <a:pt x="10744" y="76200"/>
                      </a:cubicBezTo>
                      <a:cubicBezTo>
                        <a:pt x="-8603" y="124568"/>
                        <a:pt x="1612" y="90202"/>
                        <a:pt x="14554" y="190500"/>
                      </a:cubicBezTo>
                      <a:cubicBezTo>
                        <a:pt x="19255" y="226929"/>
                        <a:pt x="16368" y="200160"/>
                        <a:pt x="25984" y="236220"/>
                      </a:cubicBezTo>
                      <a:cubicBezTo>
                        <a:pt x="29001" y="247533"/>
                        <a:pt x="30387" y="259252"/>
                        <a:pt x="33604" y="270510"/>
                      </a:cubicBezTo>
                      <a:cubicBezTo>
                        <a:pt x="35483" y="277086"/>
                        <a:pt x="39061" y="283072"/>
                        <a:pt x="41224" y="289560"/>
                      </a:cubicBezTo>
                      <a:cubicBezTo>
                        <a:pt x="42880" y="294528"/>
                        <a:pt x="43764" y="299720"/>
                        <a:pt x="45034" y="304800"/>
                      </a:cubicBezTo>
                      <a:cubicBezTo>
                        <a:pt x="46304" y="316230"/>
                        <a:pt x="47700" y="327647"/>
                        <a:pt x="48844" y="339090"/>
                      </a:cubicBezTo>
                      <a:cubicBezTo>
                        <a:pt x="50240" y="353048"/>
                        <a:pt x="50914" y="367081"/>
                        <a:pt x="52654" y="381000"/>
                      </a:cubicBezTo>
                      <a:cubicBezTo>
                        <a:pt x="53457" y="387426"/>
                        <a:pt x="55479" y="393650"/>
                        <a:pt x="56464" y="400050"/>
                      </a:cubicBezTo>
                      <a:cubicBezTo>
                        <a:pt x="65690" y="460022"/>
                        <a:pt x="55348" y="405901"/>
                        <a:pt x="64084" y="449580"/>
                      </a:cubicBezTo>
                      <a:cubicBezTo>
                        <a:pt x="65354" y="463550"/>
                        <a:pt x="65910" y="477603"/>
                        <a:pt x="67894" y="491490"/>
                      </a:cubicBezTo>
                      <a:cubicBezTo>
                        <a:pt x="68462" y="495466"/>
                        <a:pt x="70964" y="498973"/>
                        <a:pt x="71704" y="502920"/>
                      </a:cubicBezTo>
                      <a:cubicBezTo>
                        <a:pt x="74782" y="519338"/>
                        <a:pt x="77252" y="535875"/>
                        <a:pt x="79324" y="552450"/>
                      </a:cubicBezTo>
                      <a:cubicBezTo>
                        <a:pt x="81064" y="566369"/>
                        <a:pt x="81495" y="580428"/>
                        <a:pt x="83134" y="594360"/>
                      </a:cubicBezTo>
                      <a:cubicBezTo>
                        <a:pt x="85593" y="615258"/>
                        <a:pt x="89237" y="626390"/>
                        <a:pt x="94564" y="647700"/>
                      </a:cubicBezTo>
                      <a:cubicBezTo>
                        <a:pt x="95834" y="661670"/>
                        <a:pt x="98716" y="675587"/>
                        <a:pt x="98374" y="689610"/>
                      </a:cubicBezTo>
                      <a:cubicBezTo>
                        <a:pt x="97443" y="727783"/>
                        <a:pt x="94110" y="765873"/>
                        <a:pt x="90754" y="803910"/>
                      </a:cubicBezTo>
                      <a:cubicBezTo>
                        <a:pt x="90294" y="809126"/>
                        <a:pt x="88041" y="814030"/>
                        <a:pt x="86944" y="819150"/>
                      </a:cubicBezTo>
                      <a:cubicBezTo>
                        <a:pt x="75910" y="870643"/>
                        <a:pt x="84560" y="841542"/>
                        <a:pt x="71704" y="880110"/>
                      </a:cubicBezTo>
                      <a:cubicBezTo>
                        <a:pt x="70434" y="892810"/>
                        <a:pt x="69835" y="905595"/>
                        <a:pt x="67894" y="918210"/>
                      </a:cubicBezTo>
                      <a:cubicBezTo>
                        <a:pt x="67283" y="922179"/>
                        <a:pt x="63861" y="925630"/>
                        <a:pt x="64084" y="929640"/>
                      </a:cubicBezTo>
                      <a:cubicBezTo>
                        <a:pt x="65150" y="948829"/>
                        <a:pt x="67219" y="968102"/>
                        <a:pt x="71704" y="986790"/>
                      </a:cubicBezTo>
                      <a:cubicBezTo>
                        <a:pt x="80578" y="1023764"/>
                        <a:pt x="78264" y="1019103"/>
                        <a:pt x="98374" y="1032510"/>
                      </a:cubicBezTo>
                      <a:cubicBezTo>
                        <a:pt x="105635" y="1054293"/>
                        <a:pt x="108607" y="1065004"/>
                        <a:pt x="125044" y="1089660"/>
                      </a:cubicBezTo>
                      <a:cubicBezTo>
                        <a:pt x="127584" y="1093470"/>
                        <a:pt x="130616" y="1096994"/>
                        <a:pt x="132664" y="1101090"/>
                      </a:cubicBezTo>
                      <a:cubicBezTo>
                        <a:pt x="135723" y="1107207"/>
                        <a:pt x="137984" y="1113699"/>
                        <a:pt x="140284" y="1120140"/>
                      </a:cubicBezTo>
                      <a:cubicBezTo>
                        <a:pt x="144336" y="1131486"/>
                        <a:pt x="149351" y="1142616"/>
                        <a:pt x="151714" y="1154430"/>
                      </a:cubicBezTo>
                      <a:cubicBezTo>
                        <a:pt x="157039" y="1181055"/>
                        <a:pt x="154459" y="1167092"/>
                        <a:pt x="159334" y="1196340"/>
                      </a:cubicBezTo>
                      <a:cubicBezTo>
                        <a:pt x="155353" y="1279938"/>
                        <a:pt x="149174" y="1275715"/>
                        <a:pt x="147904" y="1287780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37" name="Freeform: Shape 136">
                  <a:extLst>
                    <a:ext uri="{FF2B5EF4-FFF2-40B4-BE49-F238E27FC236}">
                      <a16:creationId xmlns:a16="http://schemas.microsoft.com/office/drawing/2014/main" id="{D8DDD244-DBC3-E99D-D5E3-E265C4EC6B89}"/>
                    </a:ext>
                  </a:extLst>
                </p:cNvPr>
                <p:cNvSpPr/>
                <p:nvPr/>
              </p:nvSpPr>
              <p:spPr>
                <a:xfrm>
                  <a:off x="1361523" y="2080587"/>
                  <a:ext cx="656309" cy="546350"/>
                </a:xfrm>
                <a:custGeom>
                  <a:avLst/>
                  <a:gdLst>
                    <a:gd name="connsiteX0" fmla="*/ 327730 w 731631"/>
                    <a:gd name="connsiteY0" fmla="*/ 49530 h 609600"/>
                    <a:gd name="connsiteX1" fmla="*/ 342970 w 731631"/>
                    <a:gd name="connsiteY1" fmla="*/ 68580 h 609600"/>
                    <a:gd name="connsiteX2" fmla="*/ 487750 w 731631"/>
                    <a:gd name="connsiteY2" fmla="*/ 83820 h 609600"/>
                    <a:gd name="connsiteX3" fmla="*/ 518230 w 731631"/>
                    <a:gd name="connsiteY3" fmla="*/ 95250 h 609600"/>
                    <a:gd name="connsiteX4" fmla="*/ 537280 w 731631"/>
                    <a:gd name="connsiteY4" fmla="*/ 99060 h 609600"/>
                    <a:gd name="connsiteX5" fmla="*/ 560140 w 731631"/>
                    <a:gd name="connsiteY5" fmla="*/ 118110 h 609600"/>
                    <a:gd name="connsiteX6" fmla="*/ 571570 w 731631"/>
                    <a:gd name="connsiteY6" fmla="*/ 144780 h 609600"/>
                    <a:gd name="connsiteX7" fmla="*/ 583000 w 731631"/>
                    <a:gd name="connsiteY7" fmla="*/ 156210 h 609600"/>
                    <a:gd name="connsiteX8" fmla="*/ 586810 w 731631"/>
                    <a:gd name="connsiteY8" fmla="*/ 198120 h 609600"/>
                    <a:gd name="connsiteX9" fmla="*/ 602050 w 731631"/>
                    <a:gd name="connsiteY9" fmla="*/ 247650 h 609600"/>
                    <a:gd name="connsiteX10" fmla="*/ 605860 w 731631"/>
                    <a:gd name="connsiteY10" fmla="*/ 262890 h 609600"/>
                    <a:gd name="connsiteX11" fmla="*/ 617290 w 731631"/>
                    <a:gd name="connsiteY11" fmla="*/ 274320 h 609600"/>
                    <a:gd name="connsiteX12" fmla="*/ 636340 w 731631"/>
                    <a:gd name="connsiteY12" fmla="*/ 297180 h 609600"/>
                    <a:gd name="connsiteX13" fmla="*/ 655390 w 731631"/>
                    <a:gd name="connsiteY13" fmla="*/ 331470 h 609600"/>
                    <a:gd name="connsiteX14" fmla="*/ 659200 w 731631"/>
                    <a:gd name="connsiteY14" fmla="*/ 350520 h 609600"/>
                    <a:gd name="connsiteX15" fmla="*/ 685870 w 731631"/>
                    <a:gd name="connsiteY15" fmla="*/ 377190 h 609600"/>
                    <a:gd name="connsiteX16" fmla="*/ 704920 w 731631"/>
                    <a:gd name="connsiteY16" fmla="*/ 411480 h 609600"/>
                    <a:gd name="connsiteX17" fmla="*/ 693490 w 731631"/>
                    <a:gd name="connsiteY17" fmla="*/ 472440 h 609600"/>
                    <a:gd name="connsiteX18" fmla="*/ 678250 w 731631"/>
                    <a:gd name="connsiteY18" fmla="*/ 480060 h 609600"/>
                    <a:gd name="connsiteX19" fmla="*/ 647770 w 731631"/>
                    <a:gd name="connsiteY19" fmla="*/ 502920 h 609600"/>
                    <a:gd name="connsiteX20" fmla="*/ 605860 w 731631"/>
                    <a:gd name="connsiteY20" fmla="*/ 544830 h 609600"/>
                    <a:gd name="connsiteX21" fmla="*/ 567760 w 731631"/>
                    <a:gd name="connsiteY21" fmla="*/ 571500 h 609600"/>
                    <a:gd name="connsiteX22" fmla="*/ 537280 w 731631"/>
                    <a:gd name="connsiteY22" fmla="*/ 594360 h 609600"/>
                    <a:gd name="connsiteX23" fmla="*/ 522040 w 731631"/>
                    <a:gd name="connsiteY23" fmla="*/ 598170 h 609600"/>
                    <a:gd name="connsiteX24" fmla="*/ 464890 w 731631"/>
                    <a:gd name="connsiteY24" fmla="*/ 605790 h 609600"/>
                    <a:gd name="connsiteX25" fmla="*/ 381070 w 731631"/>
                    <a:gd name="connsiteY25" fmla="*/ 601980 h 609600"/>
                    <a:gd name="connsiteX26" fmla="*/ 297250 w 731631"/>
                    <a:gd name="connsiteY26" fmla="*/ 579120 h 609600"/>
                    <a:gd name="connsiteX27" fmla="*/ 266770 w 731631"/>
                    <a:gd name="connsiteY27" fmla="*/ 563880 h 609600"/>
                    <a:gd name="connsiteX28" fmla="*/ 255340 w 731631"/>
                    <a:gd name="connsiteY28" fmla="*/ 552450 h 609600"/>
                    <a:gd name="connsiteX29" fmla="*/ 182950 w 731631"/>
                    <a:gd name="connsiteY29" fmla="*/ 518160 h 609600"/>
                    <a:gd name="connsiteX30" fmla="*/ 156280 w 731631"/>
                    <a:gd name="connsiteY30" fmla="*/ 506730 h 609600"/>
                    <a:gd name="connsiteX31" fmla="*/ 141040 w 731631"/>
                    <a:gd name="connsiteY31" fmla="*/ 502920 h 609600"/>
                    <a:gd name="connsiteX32" fmla="*/ 129610 w 731631"/>
                    <a:gd name="connsiteY32" fmla="*/ 499110 h 609600"/>
                    <a:gd name="connsiteX33" fmla="*/ 114370 w 731631"/>
                    <a:gd name="connsiteY33" fmla="*/ 487680 h 609600"/>
                    <a:gd name="connsiteX34" fmla="*/ 95320 w 731631"/>
                    <a:gd name="connsiteY34" fmla="*/ 468630 h 609600"/>
                    <a:gd name="connsiteX35" fmla="*/ 83890 w 731631"/>
                    <a:gd name="connsiteY35" fmla="*/ 464820 h 609600"/>
                    <a:gd name="connsiteX36" fmla="*/ 45790 w 731631"/>
                    <a:gd name="connsiteY36" fmla="*/ 449580 h 609600"/>
                    <a:gd name="connsiteX37" fmla="*/ 26740 w 731631"/>
                    <a:gd name="connsiteY37" fmla="*/ 430530 h 609600"/>
                    <a:gd name="connsiteX38" fmla="*/ 22930 w 731631"/>
                    <a:gd name="connsiteY38" fmla="*/ 415290 h 609600"/>
                    <a:gd name="connsiteX39" fmla="*/ 19120 w 731631"/>
                    <a:gd name="connsiteY39" fmla="*/ 388620 h 609600"/>
                    <a:gd name="connsiteX40" fmla="*/ 11500 w 731631"/>
                    <a:gd name="connsiteY40" fmla="*/ 373380 h 609600"/>
                    <a:gd name="connsiteX41" fmla="*/ 34360 w 731631"/>
                    <a:gd name="connsiteY41" fmla="*/ 240030 h 609600"/>
                    <a:gd name="connsiteX42" fmla="*/ 41980 w 731631"/>
                    <a:gd name="connsiteY42" fmla="*/ 224790 h 609600"/>
                    <a:gd name="connsiteX43" fmla="*/ 61030 w 731631"/>
                    <a:gd name="connsiteY43" fmla="*/ 175260 h 609600"/>
                    <a:gd name="connsiteX44" fmla="*/ 64840 w 731631"/>
                    <a:gd name="connsiteY44" fmla="*/ 152400 h 609600"/>
                    <a:gd name="connsiteX45" fmla="*/ 80080 w 731631"/>
                    <a:gd name="connsiteY45" fmla="*/ 129540 h 609600"/>
                    <a:gd name="connsiteX46" fmla="*/ 87700 w 731631"/>
                    <a:gd name="connsiteY46" fmla="*/ 114300 h 609600"/>
                    <a:gd name="connsiteX47" fmla="*/ 95320 w 731631"/>
                    <a:gd name="connsiteY47" fmla="*/ 91440 h 609600"/>
                    <a:gd name="connsiteX48" fmla="*/ 133420 w 731631"/>
                    <a:gd name="connsiteY48" fmla="*/ 49530 h 609600"/>
                    <a:gd name="connsiteX49" fmla="*/ 156280 w 731631"/>
                    <a:gd name="connsiteY49" fmla="*/ 41910 h 609600"/>
                    <a:gd name="connsiteX50" fmla="*/ 171520 w 731631"/>
                    <a:gd name="connsiteY50" fmla="*/ 30480 h 609600"/>
                    <a:gd name="connsiteX51" fmla="*/ 179140 w 731631"/>
                    <a:gd name="connsiteY51" fmla="*/ 19050 h 609600"/>
                    <a:gd name="connsiteX52" fmla="*/ 148660 w 731631"/>
                    <a:gd name="connsiteY52" fmla="*/ 15240 h 609600"/>
                    <a:gd name="connsiteX53" fmla="*/ 137230 w 731631"/>
                    <a:gd name="connsiteY53" fmla="*/ 19050 h 609600"/>
                    <a:gd name="connsiteX54" fmla="*/ 80080 w 731631"/>
                    <a:gd name="connsiteY54" fmla="*/ 30480 h 609600"/>
                    <a:gd name="connsiteX55" fmla="*/ 61030 w 731631"/>
                    <a:gd name="connsiteY55" fmla="*/ 49530 h 609600"/>
                    <a:gd name="connsiteX56" fmla="*/ 41980 w 731631"/>
                    <a:gd name="connsiteY56" fmla="*/ 64770 h 609600"/>
                    <a:gd name="connsiteX57" fmla="*/ 38170 w 731631"/>
                    <a:gd name="connsiteY57" fmla="*/ 83820 h 609600"/>
                    <a:gd name="connsiteX58" fmla="*/ 30550 w 731631"/>
                    <a:gd name="connsiteY58" fmla="*/ 95250 h 609600"/>
                    <a:gd name="connsiteX59" fmla="*/ 26740 w 731631"/>
                    <a:gd name="connsiteY59" fmla="*/ 182880 h 609600"/>
                    <a:gd name="connsiteX60" fmla="*/ 11500 w 731631"/>
                    <a:gd name="connsiteY60" fmla="*/ 228600 h 609600"/>
                    <a:gd name="connsiteX61" fmla="*/ 3880 w 731631"/>
                    <a:gd name="connsiteY61" fmla="*/ 251460 h 609600"/>
                    <a:gd name="connsiteX62" fmla="*/ 70 w 731631"/>
                    <a:gd name="connsiteY62" fmla="*/ 308610 h 609600"/>
                    <a:gd name="connsiteX63" fmla="*/ 7690 w 731631"/>
                    <a:gd name="connsiteY63" fmla="*/ 377190 h 609600"/>
                    <a:gd name="connsiteX64" fmla="*/ 41980 w 731631"/>
                    <a:gd name="connsiteY64" fmla="*/ 411480 h 609600"/>
                    <a:gd name="connsiteX65" fmla="*/ 91510 w 731631"/>
                    <a:gd name="connsiteY65" fmla="*/ 434340 h 609600"/>
                    <a:gd name="connsiteX66" fmla="*/ 144850 w 731631"/>
                    <a:gd name="connsiteY66" fmla="*/ 468630 h 609600"/>
                    <a:gd name="connsiteX67" fmla="*/ 167710 w 731631"/>
                    <a:gd name="connsiteY67" fmla="*/ 491490 h 609600"/>
                    <a:gd name="connsiteX68" fmla="*/ 213430 w 731631"/>
                    <a:gd name="connsiteY68" fmla="*/ 533400 h 609600"/>
                    <a:gd name="connsiteX69" fmla="*/ 255340 w 731631"/>
                    <a:gd name="connsiteY69" fmla="*/ 552450 h 609600"/>
                    <a:gd name="connsiteX70" fmla="*/ 293440 w 731631"/>
                    <a:gd name="connsiteY70" fmla="*/ 575310 h 609600"/>
                    <a:gd name="connsiteX71" fmla="*/ 415360 w 731631"/>
                    <a:gd name="connsiteY71" fmla="*/ 598170 h 609600"/>
                    <a:gd name="connsiteX72" fmla="*/ 483940 w 731631"/>
                    <a:gd name="connsiteY72" fmla="*/ 609600 h 609600"/>
                    <a:gd name="connsiteX73" fmla="*/ 590620 w 731631"/>
                    <a:gd name="connsiteY73" fmla="*/ 601980 h 609600"/>
                    <a:gd name="connsiteX74" fmla="*/ 609670 w 731631"/>
                    <a:gd name="connsiteY74" fmla="*/ 586740 h 609600"/>
                    <a:gd name="connsiteX75" fmla="*/ 621100 w 731631"/>
                    <a:gd name="connsiteY75" fmla="*/ 582930 h 609600"/>
                    <a:gd name="connsiteX76" fmla="*/ 640150 w 731631"/>
                    <a:gd name="connsiteY76" fmla="*/ 567690 h 609600"/>
                    <a:gd name="connsiteX77" fmla="*/ 693490 w 731631"/>
                    <a:gd name="connsiteY77" fmla="*/ 560070 h 609600"/>
                    <a:gd name="connsiteX78" fmla="*/ 708730 w 731631"/>
                    <a:gd name="connsiteY78" fmla="*/ 552450 h 609600"/>
                    <a:gd name="connsiteX79" fmla="*/ 716350 w 731631"/>
                    <a:gd name="connsiteY79" fmla="*/ 541020 h 609600"/>
                    <a:gd name="connsiteX80" fmla="*/ 727780 w 731631"/>
                    <a:gd name="connsiteY80" fmla="*/ 529590 h 609600"/>
                    <a:gd name="connsiteX81" fmla="*/ 731590 w 731631"/>
                    <a:gd name="connsiteY81" fmla="*/ 502920 h 609600"/>
                    <a:gd name="connsiteX82" fmla="*/ 720160 w 731631"/>
                    <a:gd name="connsiteY82" fmla="*/ 369570 h 609600"/>
                    <a:gd name="connsiteX83" fmla="*/ 693490 w 731631"/>
                    <a:gd name="connsiteY83" fmla="*/ 224790 h 609600"/>
                    <a:gd name="connsiteX84" fmla="*/ 663010 w 731631"/>
                    <a:gd name="connsiteY84" fmla="*/ 190500 h 609600"/>
                    <a:gd name="connsiteX85" fmla="*/ 632530 w 731631"/>
                    <a:gd name="connsiteY85" fmla="*/ 171450 h 609600"/>
                    <a:gd name="connsiteX86" fmla="*/ 613480 w 731631"/>
                    <a:gd name="connsiteY86" fmla="*/ 144780 h 609600"/>
                    <a:gd name="connsiteX87" fmla="*/ 590620 w 731631"/>
                    <a:gd name="connsiteY87" fmla="*/ 129540 h 609600"/>
                    <a:gd name="connsiteX88" fmla="*/ 579190 w 731631"/>
                    <a:gd name="connsiteY88" fmla="*/ 121920 h 609600"/>
                    <a:gd name="connsiteX89" fmla="*/ 544900 w 731631"/>
                    <a:gd name="connsiteY89" fmla="*/ 95250 h 609600"/>
                    <a:gd name="connsiteX90" fmla="*/ 522040 w 731631"/>
                    <a:gd name="connsiteY90" fmla="*/ 80010 h 609600"/>
                    <a:gd name="connsiteX91" fmla="*/ 510610 w 731631"/>
                    <a:gd name="connsiteY91" fmla="*/ 68580 h 609600"/>
                    <a:gd name="connsiteX92" fmla="*/ 438220 w 731631"/>
                    <a:gd name="connsiteY92" fmla="*/ 53340 h 609600"/>
                    <a:gd name="connsiteX93" fmla="*/ 411550 w 731631"/>
                    <a:gd name="connsiteY93" fmla="*/ 45720 h 609600"/>
                    <a:gd name="connsiteX94" fmla="*/ 392500 w 731631"/>
                    <a:gd name="connsiteY94" fmla="*/ 38100 h 609600"/>
                    <a:gd name="connsiteX95" fmla="*/ 362020 w 731631"/>
                    <a:gd name="connsiteY95" fmla="*/ 22860 h 609600"/>
                    <a:gd name="connsiteX96" fmla="*/ 342970 w 731631"/>
                    <a:gd name="connsiteY96" fmla="*/ 19050 h 609600"/>
                    <a:gd name="connsiteX97" fmla="*/ 327730 w 731631"/>
                    <a:gd name="connsiteY97" fmla="*/ 11430 h 609600"/>
                    <a:gd name="connsiteX98" fmla="*/ 278200 w 731631"/>
                    <a:gd name="connsiteY98" fmla="*/ 0 h 609600"/>
                    <a:gd name="connsiteX99" fmla="*/ 198190 w 731631"/>
                    <a:gd name="connsiteY99" fmla="*/ 7620 h 609600"/>
                    <a:gd name="connsiteX100" fmla="*/ 198190 w 731631"/>
                    <a:gd name="connsiteY100" fmla="*/ 26670 h 609600"/>
                    <a:gd name="connsiteX101" fmla="*/ 228670 w 731631"/>
                    <a:gd name="connsiteY101" fmla="*/ 30480 h 609600"/>
                    <a:gd name="connsiteX102" fmla="*/ 293440 w 731631"/>
                    <a:gd name="connsiteY102" fmla="*/ 41910 h 609600"/>
                    <a:gd name="connsiteX103" fmla="*/ 327730 w 731631"/>
                    <a:gd name="connsiteY103" fmla="*/ 49530 h 6096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</a:cxnLst>
                  <a:rect l="l" t="t" r="r" b="b"/>
                  <a:pathLst>
                    <a:path w="731631" h="609600">
                      <a:moveTo>
                        <a:pt x="327730" y="49530"/>
                      </a:moveTo>
                      <a:cubicBezTo>
                        <a:pt x="335985" y="53975"/>
                        <a:pt x="337220" y="62830"/>
                        <a:pt x="342970" y="68580"/>
                      </a:cubicBezTo>
                      <a:cubicBezTo>
                        <a:pt x="379942" y="105552"/>
                        <a:pt x="439124" y="82390"/>
                        <a:pt x="487750" y="83820"/>
                      </a:cubicBezTo>
                      <a:cubicBezTo>
                        <a:pt x="497910" y="87630"/>
                        <a:pt x="507859" y="92059"/>
                        <a:pt x="518230" y="95250"/>
                      </a:cubicBezTo>
                      <a:cubicBezTo>
                        <a:pt x="524419" y="97154"/>
                        <a:pt x="531595" y="95959"/>
                        <a:pt x="537280" y="99060"/>
                      </a:cubicBezTo>
                      <a:cubicBezTo>
                        <a:pt x="545988" y="103810"/>
                        <a:pt x="552520" y="111760"/>
                        <a:pt x="560140" y="118110"/>
                      </a:cubicBezTo>
                      <a:cubicBezTo>
                        <a:pt x="563950" y="127000"/>
                        <a:pt x="566594" y="136486"/>
                        <a:pt x="571570" y="144780"/>
                      </a:cubicBezTo>
                      <a:cubicBezTo>
                        <a:pt x="574342" y="149400"/>
                        <a:pt x="581520" y="151029"/>
                        <a:pt x="583000" y="156210"/>
                      </a:cubicBezTo>
                      <a:cubicBezTo>
                        <a:pt x="586854" y="169698"/>
                        <a:pt x="584504" y="184283"/>
                        <a:pt x="586810" y="198120"/>
                      </a:cubicBezTo>
                      <a:cubicBezTo>
                        <a:pt x="588941" y="210908"/>
                        <a:pt x="598192" y="234788"/>
                        <a:pt x="602050" y="247650"/>
                      </a:cubicBezTo>
                      <a:cubicBezTo>
                        <a:pt x="603555" y="252666"/>
                        <a:pt x="603262" y="258344"/>
                        <a:pt x="605860" y="262890"/>
                      </a:cubicBezTo>
                      <a:cubicBezTo>
                        <a:pt x="608533" y="267568"/>
                        <a:pt x="613710" y="270293"/>
                        <a:pt x="617290" y="274320"/>
                      </a:cubicBezTo>
                      <a:cubicBezTo>
                        <a:pt x="623880" y="281734"/>
                        <a:pt x="630250" y="289350"/>
                        <a:pt x="636340" y="297180"/>
                      </a:cubicBezTo>
                      <a:cubicBezTo>
                        <a:pt x="644982" y="308291"/>
                        <a:pt x="648803" y="318296"/>
                        <a:pt x="655390" y="331470"/>
                      </a:cubicBezTo>
                      <a:cubicBezTo>
                        <a:pt x="656660" y="337820"/>
                        <a:pt x="655608" y="345132"/>
                        <a:pt x="659200" y="350520"/>
                      </a:cubicBezTo>
                      <a:cubicBezTo>
                        <a:pt x="666174" y="360981"/>
                        <a:pt x="678896" y="366729"/>
                        <a:pt x="685870" y="377190"/>
                      </a:cubicBezTo>
                      <a:cubicBezTo>
                        <a:pt x="703338" y="403392"/>
                        <a:pt x="698214" y="391362"/>
                        <a:pt x="704920" y="411480"/>
                      </a:cubicBezTo>
                      <a:cubicBezTo>
                        <a:pt x="708159" y="447106"/>
                        <a:pt x="718251" y="450774"/>
                        <a:pt x="693490" y="472440"/>
                      </a:cubicBezTo>
                      <a:cubicBezTo>
                        <a:pt x="689216" y="476180"/>
                        <a:pt x="683330" y="477520"/>
                        <a:pt x="678250" y="480060"/>
                      </a:cubicBezTo>
                      <a:cubicBezTo>
                        <a:pt x="660567" y="506585"/>
                        <a:pt x="684657" y="474546"/>
                        <a:pt x="647770" y="502920"/>
                      </a:cubicBezTo>
                      <a:cubicBezTo>
                        <a:pt x="579666" y="555307"/>
                        <a:pt x="650764" y="508907"/>
                        <a:pt x="605860" y="544830"/>
                      </a:cubicBezTo>
                      <a:cubicBezTo>
                        <a:pt x="552451" y="587557"/>
                        <a:pt x="619806" y="535068"/>
                        <a:pt x="567760" y="571500"/>
                      </a:cubicBezTo>
                      <a:cubicBezTo>
                        <a:pt x="565145" y="573331"/>
                        <a:pt x="544208" y="591391"/>
                        <a:pt x="537280" y="594360"/>
                      </a:cubicBezTo>
                      <a:cubicBezTo>
                        <a:pt x="532467" y="596423"/>
                        <a:pt x="527212" y="597353"/>
                        <a:pt x="522040" y="598170"/>
                      </a:cubicBezTo>
                      <a:cubicBezTo>
                        <a:pt x="503057" y="601167"/>
                        <a:pt x="483940" y="603250"/>
                        <a:pt x="464890" y="605790"/>
                      </a:cubicBezTo>
                      <a:cubicBezTo>
                        <a:pt x="436950" y="604520"/>
                        <a:pt x="408691" y="606374"/>
                        <a:pt x="381070" y="601980"/>
                      </a:cubicBezTo>
                      <a:cubicBezTo>
                        <a:pt x="352469" y="597430"/>
                        <a:pt x="297250" y="579120"/>
                        <a:pt x="297250" y="579120"/>
                      </a:cubicBezTo>
                      <a:cubicBezTo>
                        <a:pt x="231108" y="529513"/>
                        <a:pt x="326691" y="598121"/>
                        <a:pt x="266770" y="563880"/>
                      </a:cubicBezTo>
                      <a:cubicBezTo>
                        <a:pt x="262092" y="561207"/>
                        <a:pt x="260003" y="555150"/>
                        <a:pt x="255340" y="552450"/>
                      </a:cubicBezTo>
                      <a:cubicBezTo>
                        <a:pt x="149757" y="491323"/>
                        <a:pt x="223186" y="534254"/>
                        <a:pt x="182950" y="518160"/>
                      </a:cubicBezTo>
                      <a:cubicBezTo>
                        <a:pt x="173970" y="514568"/>
                        <a:pt x="165370" y="510035"/>
                        <a:pt x="156280" y="506730"/>
                      </a:cubicBezTo>
                      <a:cubicBezTo>
                        <a:pt x="151359" y="504941"/>
                        <a:pt x="146075" y="504359"/>
                        <a:pt x="141040" y="502920"/>
                      </a:cubicBezTo>
                      <a:cubicBezTo>
                        <a:pt x="137178" y="501817"/>
                        <a:pt x="133420" y="500380"/>
                        <a:pt x="129610" y="499110"/>
                      </a:cubicBezTo>
                      <a:cubicBezTo>
                        <a:pt x="124530" y="495300"/>
                        <a:pt x="119116" y="491899"/>
                        <a:pt x="114370" y="487680"/>
                      </a:cubicBezTo>
                      <a:cubicBezTo>
                        <a:pt x="107658" y="481714"/>
                        <a:pt x="102504" y="474018"/>
                        <a:pt x="95320" y="468630"/>
                      </a:cubicBezTo>
                      <a:cubicBezTo>
                        <a:pt x="92107" y="466220"/>
                        <a:pt x="87638" y="466262"/>
                        <a:pt x="83890" y="464820"/>
                      </a:cubicBezTo>
                      <a:cubicBezTo>
                        <a:pt x="71123" y="459910"/>
                        <a:pt x="58490" y="454660"/>
                        <a:pt x="45790" y="449580"/>
                      </a:cubicBezTo>
                      <a:cubicBezTo>
                        <a:pt x="39440" y="443230"/>
                        <a:pt x="31721" y="438002"/>
                        <a:pt x="26740" y="430530"/>
                      </a:cubicBezTo>
                      <a:cubicBezTo>
                        <a:pt x="23835" y="426173"/>
                        <a:pt x="23867" y="420442"/>
                        <a:pt x="22930" y="415290"/>
                      </a:cubicBezTo>
                      <a:cubicBezTo>
                        <a:pt x="21324" y="406455"/>
                        <a:pt x="21483" y="397284"/>
                        <a:pt x="19120" y="388620"/>
                      </a:cubicBezTo>
                      <a:cubicBezTo>
                        <a:pt x="17626" y="383141"/>
                        <a:pt x="14040" y="378460"/>
                        <a:pt x="11500" y="373380"/>
                      </a:cubicBezTo>
                      <a:cubicBezTo>
                        <a:pt x="15346" y="334922"/>
                        <a:pt x="20889" y="266971"/>
                        <a:pt x="34360" y="240030"/>
                      </a:cubicBezTo>
                      <a:cubicBezTo>
                        <a:pt x="36900" y="234950"/>
                        <a:pt x="40070" y="230139"/>
                        <a:pt x="41980" y="224790"/>
                      </a:cubicBezTo>
                      <a:cubicBezTo>
                        <a:pt x="59955" y="174461"/>
                        <a:pt x="44249" y="200431"/>
                        <a:pt x="61030" y="175260"/>
                      </a:cubicBezTo>
                      <a:cubicBezTo>
                        <a:pt x="62300" y="167640"/>
                        <a:pt x="61869" y="159531"/>
                        <a:pt x="64840" y="152400"/>
                      </a:cubicBezTo>
                      <a:cubicBezTo>
                        <a:pt x="68362" y="143946"/>
                        <a:pt x="75368" y="137393"/>
                        <a:pt x="80080" y="129540"/>
                      </a:cubicBezTo>
                      <a:cubicBezTo>
                        <a:pt x="83002" y="124670"/>
                        <a:pt x="85591" y="119573"/>
                        <a:pt x="87700" y="114300"/>
                      </a:cubicBezTo>
                      <a:cubicBezTo>
                        <a:pt x="90683" y="106842"/>
                        <a:pt x="92058" y="98780"/>
                        <a:pt x="95320" y="91440"/>
                      </a:cubicBezTo>
                      <a:cubicBezTo>
                        <a:pt x="101072" y="78498"/>
                        <a:pt x="130573" y="50479"/>
                        <a:pt x="133420" y="49530"/>
                      </a:cubicBezTo>
                      <a:lnTo>
                        <a:pt x="156280" y="41910"/>
                      </a:lnTo>
                      <a:cubicBezTo>
                        <a:pt x="161360" y="38100"/>
                        <a:pt x="167030" y="34970"/>
                        <a:pt x="171520" y="30480"/>
                      </a:cubicBezTo>
                      <a:cubicBezTo>
                        <a:pt x="174758" y="27242"/>
                        <a:pt x="182950" y="21590"/>
                        <a:pt x="179140" y="19050"/>
                      </a:cubicBezTo>
                      <a:cubicBezTo>
                        <a:pt x="170621" y="13370"/>
                        <a:pt x="158820" y="16510"/>
                        <a:pt x="148660" y="15240"/>
                      </a:cubicBezTo>
                      <a:cubicBezTo>
                        <a:pt x="144850" y="16510"/>
                        <a:pt x="141150" y="18179"/>
                        <a:pt x="137230" y="19050"/>
                      </a:cubicBezTo>
                      <a:cubicBezTo>
                        <a:pt x="118265" y="23264"/>
                        <a:pt x="98118" y="23265"/>
                        <a:pt x="80080" y="30480"/>
                      </a:cubicBezTo>
                      <a:cubicBezTo>
                        <a:pt x="71742" y="33815"/>
                        <a:pt x="67705" y="43523"/>
                        <a:pt x="61030" y="49530"/>
                      </a:cubicBezTo>
                      <a:cubicBezTo>
                        <a:pt x="54986" y="54970"/>
                        <a:pt x="48330" y="59690"/>
                        <a:pt x="41980" y="64770"/>
                      </a:cubicBezTo>
                      <a:cubicBezTo>
                        <a:pt x="40710" y="71120"/>
                        <a:pt x="40444" y="77757"/>
                        <a:pt x="38170" y="83820"/>
                      </a:cubicBezTo>
                      <a:cubicBezTo>
                        <a:pt x="36562" y="88107"/>
                        <a:pt x="31075" y="90701"/>
                        <a:pt x="30550" y="95250"/>
                      </a:cubicBezTo>
                      <a:cubicBezTo>
                        <a:pt x="27199" y="124295"/>
                        <a:pt x="28823" y="153717"/>
                        <a:pt x="26740" y="182880"/>
                      </a:cubicBezTo>
                      <a:cubicBezTo>
                        <a:pt x="25320" y="202766"/>
                        <a:pt x="19079" y="208895"/>
                        <a:pt x="11500" y="228600"/>
                      </a:cubicBezTo>
                      <a:cubicBezTo>
                        <a:pt x="8617" y="236097"/>
                        <a:pt x="6420" y="243840"/>
                        <a:pt x="3880" y="251460"/>
                      </a:cubicBezTo>
                      <a:cubicBezTo>
                        <a:pt x="2610" y="270510"/>
                        <a:pt x="-508" y="289526"/>
                        <a:pt x="70" y="308610"/>
                      </a:cubicBezTo>
                      <a:cubicBezTo>
                        <a:pt x="767" y="331600"/>
                        <a:pt x="2804" y="354714"/>
                        <a:pt x="7690" y="377190"/>
                      </a:cubicBezTo>
                      <a:cubicBezTo>
                        <a:pt x="11647" y="395391"/>
                        <a:pt x="28028" y="402894"/>
                        <a:pt x="41980" y="411480"/>
                      </a:cubicBezTo>
                      <a:cubicBezTo>
                        <a:pt x="100614" y="447563"/>
                        <a:pt x="39332" y="410258"/>
                        <a:pt x="91510" y="434340"/>
                      </a:cubicBezTo>
                      <a:cubicBezTo>
                        <a:pt x="111946" y="443772"/>
                        <a:pt x="126621" y="455609"/>
                        <a:pt x="144850" y="468630"/>
                      </a:cubicBezTo>
                      <a:cubicBezTo>
                        <a:pt x="159400" y="490455"/>
                        <a:pt x="144081" y="470224"/>
                        <a:pt x="167710" y="491490"/>
                      </a:cubicBezTo>
                      <a:cubicBezTo>
                        <a:pt x="180570" y="503064"/>
                        <a:pt x="197952" y="524295"/>
                        <a:pt x="213430" y="533400"/>
                      </a:cubicBezTo>
                      <a:cubicBezTo>
                        <a:pt x="226657" y="541180"/>
                        <a:pt x="241747" y="545330"/>
                        <a:pt x="255340" y="552450"/>
                      </a:cubicBezTo>
                      <a:cubicBezTo>
                        <a:pt x="268460" y="559322"/>
                        <a:pt x="279655" y="569894"/>
                        <a:pt x="293440" y="575310"/>
                      </a:cubicBezTo>
                      <a:cubicBezTo>
                        <a:pt x="348493" y="596938"/>
                        <a:pt x="361422" y="594317"/>
                        <a:pt x="415360" y="598170"/>
                      </a:cubicBezTo>
                      <a:cubicBezTo>
                        <a:pt x="434111" y="601920"/>
                        <a:pt x="471033" y="609600"/>
                        <a:pt x="483940" y="609600"/>
                      </a:cubicBezTo>
                      <a:cubicBezTo>
                        <a:pt x="519591" y="609600"/>
                        <a:pt x="555060" y="604520"/>
                        <a:pt x="590620" y="601980"/>
                      </a:cubicBezTo>
                      <a:cubicBezTo>
                        <a:pt x="596970" y="596900"/>
                        <a:pt x="602774" y="591050"/>
                        <a:pt x="609670" y="586740"/>
                      </a:cubicBezTo>
                      <a:cubicBezTo>
                        <a:pt x="613076" y="584611"/>
                        <a:pt x="617694" y="585059"/>
                        <a:pt x="621100" y="582930"/>
                      </a:cubicBezTo>
                      <a:cubicBezTo>
                        <a:pt x="627996" y="578620"/>
                        <a:pt x="632395" y="570139"/>
                        <a:pt x="640150" y="567690"/>
                      </a:cubicBezTo>
                      <a:cubicBezTo>
                        <a:pt x="657277" y="562282"/>
                        <a:pt x="675710" y="562610"/>
                        <a:pt x="693490" y="560070"/>
                      </a:cubicBezTo>
                      <a:cubicBezTo>
                        <a:pt x="698570" y="557530"/>
                        <a:pt x="704367" y="556086"/>
                        <a:pt x="708730" y="552450"/>
                      </a:cubicBezTo>
                      <a:cubicBezTo>
                        <a:pt x="712248" y="549519"/>
                        <a:pt x="713419" y="544538"/>
                        <a:pt x="716350" y="541020"/>
                      </a:cubicBezTo>
                      <a:cubicBezTo>
                        <a:pt x="719799" y="536881"/>
                        <a:pt x="723970" y="533400"/>
                        <a:pt x="727780" y="529590"/>
                      </a:cubicBezTo>
                      <a:cubicBezTo>
                        <a:pt x="729050" y="520700"/>
                        <a:pt x="732017" y="511890"/>
                        <a:pt x="731590" y="502920"/>
                      </a:cubicBezTo>
                      <a:cubicBezTo>
                        <a:pt x="729468" y="458358"/>
                        <a:pt x="720160" y="369570"/>
                        <a:pt x="720160" y="369570"/>
                      </a:cubicBezTo>
                      <a:cubicBezTo>
                        <a:pt x="715695" y="253484"/>
                        <a:pt x="731128" y="300066"/>
                        <a:pt x="693490" y="224790"/>
                      </a:cubicBezTo>
                      <a:cubicBezTo>
                        <a:pt x="678411" y="194633"/>
                        <a:pt x="689658" y="206899"/>
                        <a:pt x="663010" y="190500"/>
                      </a:cubicBezTo>
                      <a:lnTo>
                        <a:pt x="632530" y="171450"/>
                      </a:lnTo>
                      <a:cubicBezTo>
                        <a:pt x="628823" y="165889"/>
                        <a:pt x="617347" y="148217"/>
                        <a:pt x="613480" y="144780"/>
                      </a:cubicBezTo>
                      <a:cubicBezTo>
                        <a:pt x="606635" y="138696"/>
                        <a:pt x="598240" y="134620"/>
                        <a:pt x="590620" y="129540"/>
                      </a:cubicBezTo>
                      <a:cubicBezTo>
                        <a:pt x="586810" y="127000"/>
                        <a:pt x="582804" y="124731"/>
                        <a:pt x="579190" y="121920"/>
                      </a:cubicBezTo>
                      <a:cubicBezTo>
                        <a:pt x="567760" y="113030"/>
                        <a:pt x="556948" y="103282"/>
                        <a:pt x="544900" y="95250"/>
                      </a:cubicBezTo>
                      <a:cubicBezTo>
                        <a:pt x="537280" y="90170"/>
                        <a:pt x="529269" y="85633"/>
                        <a:pt x="522040" y="80010"/>
                      </a:cubicBezTo>
                      <a:cubicBezTo>
                        <a:pt x="517787" y="76702"/>
                        <a:pt x="515613" y="70581"/>
                        <a:pt x="510610" y="68580"/>
                      </a:cubicBezTo>
                      <a:cubicBezTo>
                        <a:pt x="471736" y="53030"/>
                        <a:pt x="471547" y="60482"/>
                        <a:pt x="438220" y="53340"/>
                      </a:cubicBezTo>
                      <a:cubicBezTo>
                        <a:pt x="429179" y="51403"/>
                        <a:pt x="420321" y="48644"/>
                        <a:pt x="411550" y="45720"/>
                      </a:cubicBezTo>
                      <a:cubicBezTo>
                        <a:pt x="405062" y="43557"/>
                        <a:pt x="398710" y="40966"/>
                        <a:pt x="392500" y="38100"/>
                      </a:cubicBezTo>
                      <a:cubicBezTo>
                        <a:pt x="382186" y="33340"/>
                        <a:pt x="373159" y="25088"/>
                        <a:pt x="362020" y="22860"/>
                      </a:cubicBezTo>
                      <a:lnTo>
                        <a:pt x="342970" y="19050"/>
                      </a:lnTo>
                      <a:cubicBezTo>
                        <a:pt x="337890" y="16510"/>
                        <a:pt x="333068" y="13371"/>
                        <a:pt x="327730" y="11430"/>
                      </a:cubicBezTo>
                      <a:cubicBezTo>
                        <a:pt x="307121" y="3936"/>
                        <a:pt x="298909" y="3452"/>
                        <a:pt x="278200" y="0"/>
                      </a:cubicBezTo>
                      <a:cubicBezTo>
                        <a:pt x="251530" y="2540"/>
                        <a:pt x="224418" y="2156"/>
                        <a:pt x="198190" y="7620"/>
                      </a:cubicBezTo>
                      <a:cubicBezTo>
                        <a:pt x="174718" y="12510"/>
                        <a:pt x="189759" y="24371"/>
                        <a:pt x="198190" y="26670"/>
                      </a:cubicBezTo>
                      <a:cubicBezTo>
                        <a:pt x="208068" y="29364"/>
                        <a:pt x="218550" y="28923"/>
                        <a:pt x="228670" y="30480"/>
                      </a:cubicBezTo>
                      <a:cubicBezTo>
                        <a:pt x="286043" y="39307"/>
                        <a:pt x="186044" y="28486"/>
                        <a:pt x="293440" y="41910"/>
                      </a:cubicBezTo>
                      <a:cubicBezTo>
                        <a:pt x="298481" y="42540"/>
                        <a:pt x="319475" y="45085"/>
                        <a:pt x="327730" y="49530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38" name="Freeform: Shape 137">
                  <a:extLst>
                    <a:ext uri="{FF2B5EF4-FFF2-40B4-BE49-F238E27FC236}">
                      <a16:creationId xmlns:a16="http://schemas.microsoft.com/office/drawing/2014/main" id="{59CD9B74-763E-18BD-7237-3A5962B3EE70}"/>
                    </a:ext>
                  </a:extLst>
                </p:cNvPr>
                <p:cNvSpPr/>
                <p:nvPr/>
              </p:nvSpPr>
              <p:spPr>
                <a:xfrm>
                  <a:off x="1814433" y="1201830"/>
                  <a:ext cx="678431" cy="401102"/>
                </a:xfrm>
                <a:custGeom>
                  <a:avLst/>
                  <a:gdLst>
                    <a:gd name="connsiteX0" fmla="*/ 78112 w 756292"/>
                    <a:gd name="connsiteY0" fmla="*/ 81329 h 447537"/>
                    <a:gd name="connsiteX1" fmla="*/ 276232 w 756292"/>
                    <a:gd name="connsiteY1" fmla="*/ 8939 h 447537"/>
                    <a:gd name="connsiteX2" fmla="*/ 287662 w 756292"/>
                    <a:gd name="connsiteY2" fmla="*/ 20369 h 447537"/>
                    <a:gd name="connsiteX3" fmla="*/ 302902 w 756292"/>
                    <a:gd name="connsiteY3" fmla="*/ 50849 h 447537"/>
                    <a:gd name="connsiteX4" fmla="*/ 333382 w 756292"/>
                    <a:gd name="connsiteY4" fmla="*/ 43229 h 447537"/>
                    <a:gd name="connsiteX5" fmla="*/ 348622 w 756292"/>
                    <a:gd name="connsiteY5" fmla="*/ 35609 h 447537"/>
                    <a:gd name="connsiteX6" fmla="*/ 367672 w 756292"/>
                    <a:gd name="connsiteY6" fmla="*/ 47039 h 447537"/>
                    <a:gd name="connsiteX7" fmla="*/ 405772 w 756292"/>
                    <a:gd name="connsiteY7" fmla="*/ 35609 h 447537"/>
                    <a:gd name="connsiteX8" fmla="*/ 421012 w 756292"/>
                    <a:gd name="connsiteY8" fmla="*/ 27989 h 447537"/>
                    <a:gd name="connsiteX9" fmla="*/ 443872 w 756292"/>
                    <a:gd name="connsiteY9" fmla="*/ 24179 h 447537"/>
                    <a:gd name="connsiteX10" fmla="*/ 470542 w 756292"/>
                    <a:gd name="connsiteY10" fmla="*/ 5129 h 447537"/>
                    <a:gd name="connsiteX11" fmla="*/ 485782 w 756292"/>
                    <a:gd name="connsiteY11" fmla="*/ 1319 h 447537"/>
                    <a:gd name="connsiteX12" fmla="*/ 527692 w 756292"/>
                    <a:gd name="connsiteY12" fmla="*/ 62279 h 447537"/>
                    <a:gd name="connsiteX13" fmla="*/ 535312 w 756292"/>
                    <a:gd name="connsiteY13" fmla="*/ 73709 h 447537"/>
                    <a:gd name="connsiteX14" fmla="*/ 581032 w 756292"/>
                    <a:gd name="connsiteY14" fmla="*/ 92759 h 447537"/>
                    <a:gd name="connsiteX15" fmla="*/ 649612 w 756292"/>
                    <a:gd name="connsiteY15" fmla="*/ 115619 h 447537"/>
                    <a:gd name="connsiteX16" fmla="*/ 668662 w 756292"/>
                    <a:gd name="connsiteY16" fmla="*/ 123239 h 447537"/>
                    <a:gd name="connsiteX17" fmla="*/ 702952 w 756292"/>
                    <a:gd name="connsiteY17" fmla="*/ 127049 h 447537"/>
                    <a:gd name="connsiteX18" fmla="*/ 722002 w 756292"/>
                    <a:gd name="connsiteY18" fmla="*/ 134669 h 447537"/>
                    <a:gd name="connsiteX19" fmla="*/ 725812 w 756292"/>
                    <a:gd name="connsiteY19" fmla="*/ 146099 h 447537"/>
                    <a:gd name="connsiteX20" fmla="*/ 744862 w 756292"/>
                    <a:gd name="connsiteY20" fmla="*/ 168959 h 447537"/>
                    <a:gd name="connsiteX21" fmla="*/ 756292 w 756292"/>
                    <a:gd name="connsiteY21" fmla="*/ 188009 h 447537"/>
                    <a:gd name="connsiteX22" fmla="*/ 741052 w 756292"/>
                    <a:gd name="connsiteY22" fmla="*/ 283259 h 447537"/>
                    <a:gd name="connsiteX23" fmla="*/ 683902 w 756292"/>
                    <a:gd name="connsiteY23" fmla="*/ 317549 h 447537"/>
                    <a:gd name="connsiteX24" fmla="*/ 630562 w 756292"/>
                    <a:gd name="connsiteY24" fmla="*/ 359459 h 447537"/>
                    <a:gd name="connsiteX25" fmla="*/ 603892 w 756292"/>
                    <a:gd name="connsiteY25" fmla="*/ 370889 h 447537"/>
                    <a:gd name="connsiteX26" fmla="*/ 581032 w 756292"/>
                    <a:gd name="connsiteY26" fmla="*/ 386129 h 447537"/>
                    <a:gd name="connsiteX27" fmla="*/ 371482 w 756292"/>
                    <a:gd name="connsiteY27" fmla="*/ 389939 h 447537"/>
                    <a:gd name="connsiteX28" fmla="*/ 356242 w 756292"/>
                    <a:gd name="connsiteY28" fmla="*/ 397559 h 447537"/>
                    <a:gd name="connsiteX29" fmla="*/ 344812 w 756292"/>
                    <a:gd name="connsiteY29" fmla="*/ 408989 h 447537"/>
                    <a:gd name="connsiteX30" fmla="*/ 310522 w 756292"/>
                    <a:gd name="connsiteY30" fmla="*/ 420419 h 447537"/>
                    <a:gd name="connsiteX31" fmla="*/ 291472 w 756292"/>
                    <a:gd name="connsiteY31" fmla="*/ 428039 h 447537"/>
                    <a:gd name="connsiteX32" fmla="*/ 93352 w 756292"/>
                    <a:gd name="connsiteY32" fmla="*/ 405179 h 447537"/>
                    <a:gd name="connsiteX33" fmla="*/ 85732 w 756292"/>
                    <a:gd name="connsiteY33" fmla="*/ 389939 h 447537"/>
                    <a:gd name="connsiteX34" fmla="*/ 70492 w 756292"/>
                    <a:gd name="connsiteY34" fmla="*/ 344219 h 447537"/>
                    <a:gd name="connsiteX35" fmla="*/ 59062 w 756292"/>
                    <a:gd name="connsiteY35" fmla="*/ 317549 h 447537"/>
                    <a:gd name="connsiteX36" fmla="*/ 55252 w 756292"/>
                    <a:gd name="connsiteY36" fmla="*/ 168959 h 447537"/>
                    <a:gd name="connsiteX37" fmla="*/ 51442 w 756292"/>
                    <a:gd name="connsiteY37" fmla="*/ 226109 h 447537"/>
                    <a:gd name="connsiteX38" fmla="*/ 59062 w 756292"/>
                    <a:gd name="connsiteY38" fmla="*/ 260399 h 447537"/>
                    <a:gd name="connsiteX39" fmla="*/ 104782 w 756292"/>
                    <a:gd name="connsiteY39" fmla="*/ 321359 h 447537"/>
                    <a:gd name="connsiteX40" fmla="*/ 127642 w 756292"/>
                    <a:gd name="connsiteY40" fmla="*/ 367079 h 447537"/>
                    <a:gd name="connsiteX41" fmla="*/ 135262 w 756292"/>
                    <a:gd name="connsiteY41" fmla="*/ 408989 h 447537"/>
                    <a:gd name="connsiteX42" fmla="*/ 272422 w 756292"/>
                    <a:gd name="connsiteY42" fmla="*/ 447089 h 447537"/>
                    <a:gd name="connsiteX43" fmla="*/ 421012 w 756292"/>
                    <a:gd name="connsiteY43" fmla="*/ 439469 h 447537"/>
                    <a:gd name="connsiteX44" fmla="*/ 436252 w 756292"/>
                    <a:gd name="connsiteY44" fmla="*/ 431849 h 447537"/>
                    <a:gd name="connsiteX45" fmla="*/ 447682 w 756292"/>
                    <a:gd name="connsiteY45" fmla="*/ 424229 h 447537"/>
                    <a:gd name="connsiteX46" fmla="*/ 531502 w 756292"/>
                    <a:gd name="connsiteY46" fmla="*/ 420419 h 447537"/>
                    <a:gd name="connsiteX47" fmla="*/ 600082 w 756292"/>
                    <a:gd name="connsiteY47" fmla="*/ 405179 h 447537"/>
                    <a:gd name="connsiteX48" fmla="*/ 619132 w 756292"/>
                    <a:gd name="connsiteY48" fmla="*/ 393749 h 447537"/>
                    <a:gd name="connsiteX49" fmla="*/ 649612 w 756292"/>
                    <a:gd name="connsiteY49" fmla="*/ 367079 h 447537"/>
                    <a:gd name="connsiteX50" fmla="*/ 691522 w 756292"/>
                    <a:gd name="connsiteY50" fmla="*/ 348029 h 447537"/>
                    <a:gd name="connsiteX51" fmla="*/ 714382 w 756292"/>
                    <a:gd name="connsiteY51" fmla="*/ 328979 h 447537"/>
                    <a:gd name="connsiteX52" fmla="*/ 744862 w 756292"/>
                    <a:gd name="connsiteY52" fmla="*/ 309929 h 447537"/>
                    <a:gd name="connsiteX53" fmla="*/ 741052 w 756292"/>
                    <a:gd name="connsiteY53" fmla="*/ 241349 h 447537"/>
                    <a:gd name="connsiteX54" fmla="*/ 733432 w 756292"/>
                    <a:gd name="connsiteY54" fmla="*/ 229919 h 447537"/>
                    <a:gd name="connsiteX55" fmla="*/ 729622 w 756292"/>
                    <a:gd name="connsiteY55" fmla="*/ 191819 h 447537"/>
                    <a:gd name="connsiteX56" fmla="*/ 722002 w 756292"/>
                    <a:gd name="connsiteY56" fmla="*/ 176579 h 447537"/>
                    <a:gd name="connsiteX57" fmla="*/ 699142 w 756292"/>
                    <a:gd name="connsiteY57" fmla="*/ 127049 h 447537"/>
                    <a:gd name="connsiteX58" fmla="*/ 680092 w 756292"/>
                    <a:gd name="connsiteY58" fmla="*/ 104189 h 447537"/>
                    <a:gd name="connsiteX59" fmla="*/ 645802 w 756292"/>
                    <a:gd name="connsiteY59" fmla="*/ 88949 h 447537"/>
                    <a:gd name="connsiteX60" fmla="*/ 615322 w 756292"/>
                    <a:gd name="connsiteY60" fmla="*/ 92759 h 447537"/>
                    <a:gd name="connsiteX61" fmla="*/ 577222 w 756292"/>
                    <a:gd name="connsiteY61" fmla="*/ 96569 h 447537"/>
                    <a:gd name="connsiteX62" fmla="*/ 539122 w 756292"/>
                    <a:gd name="connsiteY62" fmla="*/ 107999 h 447537"/>
                    <a:gd name="connsiteX63" fmla="*/ 523882 w 756292"/>
                    <a:gd name="connsiteY63" fmla="*/ 111809 h 447537"/>
                    <a:gd name="connsiteX64" fmla="*/ 508642 w 756292"/>
                    <a:gd name="connsiteY64" fmla="*/ 107999 h 447537"/>
                    <a:gd name="connsiteX65" fmla="*/ 474352 w 756292"/>
                    <a:gd name="connsiteY65" fmla="*/ 66089 h 447537"/>
                    <a:gd name="connsiteX66" fmla="*/ 459112 w 756292"/>
                    <a:gd name="connsiteY66" fmla="*/ 31799 h 447537"/>
                    <a:gd name="connsiteX67" fmla="*/ 424822 w 756292"/>
                    <a:gd name="connsiteY67" fmla="*/ 24179 h 447537"/>
                    <a:gd name="connsiteX68" fmla="*/ 337192 w 756292"/>
                    <a:gd name="connsiteY68" fmla="*/ 43229 h 447537"/>
                    <a:gd name="connsiteX69" fmla="*/ 310522 w 756292"/>
                    <a:gd name="connsiteY69" fmla="*/ 69899 h 447537"/>
                    <a:gd name="connsiteX70" fmla="*/ 280042 w 756292"/>
                    <a:gd name="connsiteY70" fmla="*/ 62279 h 447537"/>
                    <a:gd name="connsiteX71" fmla="*/ 165742 w 756292"/>
                    <a:gd name="connsiteY71" fmla="*/ 54659 h 447537"/>
                    <a:gd name="connsiteX72" fmla="*/ 158122 w 756292"/>
                    <a:gd name="connsiteY72" fmla="*/ 43229 h 447537"/>
                    <a:gd name="connsiteX73" fmla="*/ 66682 w 756292"/>
                    <a:gd name="connsiteY73" fmla="*/ 39419 h 447537"/>
                    <a:gd name="connsiteX74" fmla="*/ 13342 w 756292"/>
                    <a:gd name="connsiteY74" fmla="*/ 62279 h 447537"/>
                    <a:gd name="connsiteX75" fmla="*/ 1912 w 756292"/>
                    <a:gd name="connsiteY75" fmla="*/ 107999 h 447537"/>
                    <a:gd name="connsiteX76" fmla="*/ 9532 w 756292"/>
                    <a:gd name="connsiteY76" fmla="*/ 146099 h 447537"/>
                    <a:gd name="connsiteX77" fmla="*/ 17152 w 756292"/>
                    <a:gd name="connsiteY77" fmla="*/ 165149 h 447537"/>
                    <a:gd name="connsiteX78" fmla="*/ 20962 w 756292"/>
                    <a:gd name="connsiteY78" fmla="*/ 180389 h 447537"/>
                    <a:gd name="connsiteX79" fmla="*/ 24772 w 756292"/>
                    <a:gd name="connsiteY79" fmla="*/ 191819 h 447537"/>
                    <a:gd name="connsiteX80" fmla="*/ 40012 w 756292"/>
                    <a:gd name="connsiteY80" fmla="*/ 176579 h 447537"/>
                    <a:gd name="connsiteX81" fmla="*/ 62872 w 756292"/>
                    <a:gd name="connsiteY81" fmla="*/ 123239 h 447537"/>
                    <a:gd name="connsiteX82" fmla="*/ 70492 w 756292"/>
                    <a:gd name="connsiteY82" fmla="*/ 81329 h 447537"/>
                    <a:gd name="connsiteX83" fmla="*/ 97162 w 756292"/>
                    <a:gd name="connsiteY83" fmla="*/ 66089 h 447537"/>
                    <a:gd name="connsiteX84" fmla="*/ 78112 w 756292"/>
                    <a:gd name="connsiteY84" fmla="*/ 81329 h 4475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</a:cxnLst>
                  <a:rect l="l" t="t" r="r" b="b"/>
                  <a:pathLst>
                    <a:path w="756292" h="447537">
                      <a:moveTo>
                        <a:pt x="78112" y="81329"/>
                      </a:moveTo>
                      <a:cubicBezTo>
                        <a:pt x="107957" y="71804"/>
                        <a:pt x="201908" y="33714"/>
                        <a:pt x="276232" y="8939"/>
                      </a:cubicBezTo>
                      <a:cubicBezTo>
                        <a:pt x="280042" y="12749"/>
                        <a:pt x="284429" y="16058"/>
                        <a:pt x="287662" y="20369"/>
                      </a:cubicBezTo>
                      <a:cubicBezTo>
                        <a:pt x="298459" y="34765"/>
                        <a:pt x="298214" y="36785"/>
                        <a:pt x="302902" y="50849"/>
                      </a:cubicBezTo>
                      <a:cubicBezTo>
                        <a:pt x="313062" y="48309"/>
                        <a:pt x="323447" y="46541"/>
                        <a:pt x="333382" y="43229"/>
                      </a:cubicBezTo>
                      <a:cubicBezTo>
                        <a:pt x="338770" y="41433"/>
                        <a:pt x="342977" y="34982"/>
                        <a:pt x="348622" y="35609"/>
                      </a:cubicBezTo>
                      <a:cubicBezTo>
                        <a:pt x="355982" y="36427"/>
                        <a:pt x="361322" y="43229"/>
                        <a:pt x="367672" y="47039"/>
                      </a:cubicBezTo>
                      <a:cubicBezTo>
                        <a:pt x="380372" y="43229"/>
                        <a:pt x="393285" y="40069"/>
                        <a:pt x="405772" y="35609"/>
                      </a:cubicBezTo>
                      <a:cubicBezTo>
                        <a:pt x="411121" y="33699"/>
                        <a:pt x="415572" y="29621"/>
                        <a:pt x="421012" y="27989"/>
                      </a:cubicBezTo>
                      <a:cubicBezTo>
                        <a:pt x="428411" y="25769"/>
                        <a:pt x="436252" y="25449"/>
                        <a:pt x="443872" y="24179"/>
                      </a:cubicBezTo>
                      <a:cubicBezTo>
                        <a:pt x="452762" y="17829"/>
                        <a:pt x="460951" y="10360"/>
                        <a:pt x="470542" y="5129"/>
                      </a:cubicBezTo>
                      <a:cubicBezTo>
                        <a:pt x="475139" y="2622"/>
                        <a:pt x="482079" y="-2384"/>
                        <a:pt x="485782" y="1319"/>
                      </a:cubicBezTo>
                      <a:cubicBezTo>
                        <a:pt x="503219" y="18756"/>
                        <a:pt x="513767" y="41928"/>
                        <a:pt x="527692" y="62279"/>
                      </a:cubicBezTo>
                      <a:cubicBezTo>
                        <a:pt x="530278" y="66058"/>
                        <a:pt x="531085" y="71948"/>
                        <a:pt x="535312" y="73709"/>
                      </a:cubicBezTo>
                      <a:cubicBezTo>
                        <a:pt x="550552" y="80059"/>
                        <a:pt x="565531" y="87075"/>
                        <a:pt x="581032" y="92759"/>
                      </a:cubicBezTo>
                      <a:cubicBezTo>
                        <a:pt x="603656" y="101054"/>
                        <a:pt x="627239" y="106670"/>
                        <a:pt x="649612" y="115619"/>
                      </a:cubicBezTo>
                      <a:cubicBezTo>
                        <a:pt x="655962" y="118159"/>
                        <a:pt x="661975" y="121806"/>
                        <a:pt x="668662" y="123239"/>
                      </a:cubicBezTo>
                      <a:cubicBezTo>
                        <a:pt x="679907" y="125649"/>
                        <a:pt x="691522" y="125779"/>
                        <a:pt x="702952" y="127049"/>
                      </a:cubicBezTo>
                      <a:cubicBezTo>
                        <a:pt x="709302" y="129589"/>
                        <a:pt x="716748" y="130291"/>
                        <a:pt x="722002" y="134669"/>
                      </a:cubicBezTo>
                      <a:cubicBezTo>
                        <a:pt x="725087" y="137240"/>
                        <a:pt x="723584" y="142757"/>
                        <a:pt x="725812" y="146099"/>
                      </a:cubicBezTo>
                      <a:cubicBezTo>
                        <a:pt x="731314" y="154352"/>
                        <a:pt x="739028" y="160937"/>
                        <a:pt x="744862" y="168959"/>
                      </a:cubicBezTo>
                      <a:cubicBezTo>
                        <a:pt x="749218" y="174948"/>
                        <a:pt x="752482" y="181659"/>
                        <a:pt x="756292" y="188009"/>
                      </a:cubicBezTo>
                      <a:cubicBezTo>
                        <a:pt x="751212" y="219759"/>
                        <a:pt x="751805" y="252956"/>
                        <a:pt x="741052" y="283259"/>
                      </a:cubicBezTo>
                      <a:cubicBezTo>
                        <a:pt x="733006" y="305935"/>
                        <a:pt x="700451" y="308723"/>
                        <a:pt x="683902" y="317549"/>
                      </a:cubicBezTo>
                      <a:cubicBezTo>
                        <a:pt x="643680" y="339001"/>
                        <a:pt x="669840" y="334209"/>
                        <a:pt x="630562" y="359459"/>
                      </a:cubicBezTo>
                      <a:cubicBezTo>
                        <a:pt x="622426" y="364689"/>
                        <a:pt x="612408" y="366303"/>
                        <a:pt x="603892" y="370889"/>
                      </a:cubicBezTo>
                      <a:cubicBezTo>
                        <a:pt x="595829" y="375231"/>
                        <a:pt x="590159" y="385381"/>
                        <a:pt x="581032" y="386129"/>
                      </a:cubicBezTo>
                      <a:cubicBezTo>
                        <a:pt x="511404" y="391836"/>
                        <a:pt x="441332" y="388669"/>
                        <a:pt x="371482" y="389939"/>
                      </a:cubicBezTo>
                      <a:cubicBezTo>
                        <a:pt x="366402" y="392479"/>
                        <a:pt x="360864" y="394258"/>
                        <a:pt x="356242" y="397559"/>
                      </a:cubicBezTo>
                      <a:cubicBezTo>
                        <a:pt x="351857" y="400691"/>
                        <a:pt x="349631" y="406579"/>
                        <a:pt x="344812" y="408989"/>
                      </a:cubicBezTo>
                      <a:cubicBezTo>
                        <a:pt x="334036" y="414377"/>
                        <a:pt x="321868" y="416367"/>
                        <a:pt x="310522" y="420419"/>
                      </a:cubicBezTo>
                      <a:cubicBezTo>
                        <a:pt x="304081" y="422719"/>
                        <a:pt x="297822" y="425499"/>
                        <a:pt x="291472" y="428039"/>
                      </a:cubicBezTo>
                      <a:cubicBezTo>
                        <a:pt x="291333" y="428030"/>
                        <a:pt x="132281" y="459679"/>
                        <a:pt x="93352" y="405179"/>
                      </a:cubicBezTo>
                      <a:cubicBezTo>
                        <a:pt x="90051" y="400557"/>
                        <a:pt x="87726" y="395257"/>
                        <a:pt x="85732" y="389939"/>
                      </a:cubicBezTo>
                      <a:cubicBezTo>
                        <a:pt x="80091" y="374897"/>
                        <a:pt x="76046" y="359293"/>
                        <a:pt x="70492" y="344219"/>
                      </a:cubicBezTo>
                      <a:cubicBezTo>
                        <a:pt x="67148" y="335143"/>
                        <a:pt x="62872" y="326439"/>
                        <a:pt x="59062" y="317549"/>
                      </a:cubicBezTo>
                      <a:cubicBezTo>
                        <a:pt x="57792" y="268019"/>
                        <a:pt x="59367" y="218334"/>
                        <a:pt x="55252" y="168959"/>
                      </a:cubicBezTo>
                      <a:cubicBezTo>
                        <a:pt x="53666" y="149933"/>
                        <a:pt x="50647" y="207033"/>
                        <a:pt x="51442" y="226109"/>
                      </a:cubicBezTo>
                      <a:cubicBezTo>
                        <a:pt x="51929" y="237808"/>
                        <a:pt x="53341" y="250183"/>
                        <a:pt x="59062" y="260399"/>
                      </a:cubicBezTo>
                      <a:cubicBezTo>
                        <a:pt x="71473" y="282561"/>
                        <a:pt x="93423" y="298641"/>
                        <a:pt x="104782" y="321359"/>
                      </a:cubicBezTo>
                      <a:lnTo>
                        <a:pt x="127642" y="367079"/>
                      </a:lnTo>
                      <a:cubicBezTo>
                        <a:pt x="130182" y="381049"/>
                        <a:pt x="128649" y="396424"/>
                        <a:pt x="135262" y="408989"/>
                      </a:cubicBezTo>
                      <a:cubicBezTo>
                        <a:pt x="163541" y="462720"/>
                        <a:pt x="219418" y="443303"/>
                        <a:pt x="272422" y="447089"/>
                      </a:cubicBezTo>
                      <a:cubicBezTo>
                        <a:pt x="321952" y="444549"/>
                        <a:pt x="371630" y="444063"/>
                        <a:pt x="421012" y="439469"/>
                      </a:cubicBezTo>
                      <a:cubicBezTo>
                        <a:pt x="426667" y="438943"/>
                        <a:pt x="431321" y="434667"/>
                        <a:pt x="436252" y="431849"/>
                      </a:cubicBezTo>
                      <a:cubicBezTo>
                        <a:pt x="440228" y="429577"/>
                        <a:pt x="443136" y="424775"/>
                        <a:pt x="447682" y="424229"/>
                      </a:cubicBezTo>
                      <a:cubicBezTo>
                        <a:pt x="475452" y="420897"/>
                        <a:pt x="503562" y="421689"/>
                        <a:pt x="531502" y="420419"/>
                      </a:cubicBezTo>
                      <a:cubicBezTo>
                        <a:pt x="554759" y="416543"/>
                        <a:pt x="578361" y="415052"/>
                        <a:pt x="600082" y="405179"/>
                      </a:cubicBezTo>
                      <a:cubicBezTo>
                        <a:pt x="606824" y="402115"/>
                        <a:pt x="613287" y="398295"/>
                        <a:pt x="619132" y="393749"/>
                      </a:cubicBezTo>
                      <a:cubicBezTo>
                        <a:pt x="643490" y="374804"/>
                        <a:pt x="624534" y="382126"/>
                        <a:pt x="649612" y="367079"/>
                      </a:cubicBezTo>
                      <a:cubicBezTo>
                        <a:pt x="664101" y="358386"/>
                        <a:pt x="676193" y="354161"/>
                        <a:pt x="691522" y="348029"/>
                      </a:cubicBezTo>
                      <a:cubicBezTo>
                        <a:pt x="705410" y="327197"/>
                        <a:pt x="691179" y="344448"/>
                        <a:pt x="714382" y="328979"/>
                      </a:cubicBezTo>
                      <a:cubicBezTo>
                        <a:pt x="745442" y="308272"/>
                        <a:pt x="721335" y="317771"/>
                        <a:pt x="744862" y="309929"/>
                      </a:cubicBezTo>
                      <a:cubicBezTo>
                        <a:pt x="752216" y="280515"/>
                        <a:pt x="752199" y="288725"/>
                        <a:pt x="741052" y="241349"/>
                      </a:cubicBezTo>
                      <a:cubicBezTo>
                        <a:pt x="740003" y="236892"/>
                        <a:pt x="735972" y="233729"/>
                        <a:pt x="733432" y="229919"/>
                      </a:cubicBezTo>
                      <a:cubicBezTo>
                        <a:pt x="732162" y="217219"/>
                        <a:pt x="732296" y="204299"/>
                        <a:pt x="729622" y="191819"/>
                      </a:cubicBezTo>
                      <a:cubicBezTo>
                        <a:pt x="728432" y="186265"/>
                        <a:pt x="723996" y="181897"/>
                        <a:pt x="722002" y="176579"/>
                      </a:cubicBezTo>
                      <a:cubicBezTo>
                        <a:pt x="709266" y="142616"/>
                        <a:pt x="735105" y="180994"/>
                        <a:pt x="699142" y="127049"/>
                      </a:cubicBezTo>
                      <a:cubicBezTo>
                        <a:pt x="693640" y="118796"/>
                        <a:pt x="688163" y="109954"/>
                        <a:pt x="680092" y="104189"/>
                      </a:cubicBezTo>
                      <a:cubicBezTo>
                        <a:pt x="669914" y="96919"/>
                        <a:pt x="657232" y="94029"/>
                        <a:pt x="645802" y="88949"/>
                      </a:cubicBezTo>
                      <a:lnTo>
                        <a:pt x="615322" y="92759"/>
                      </a:lnTo>
                      <a:cubicBezTo>
                        <a:pt x="602637" y="94168"/>
                        <a:pt x="589737" y="94066"/>
                        <a:pt x="577222" y="96569"/>
                      </a:cubicBezTo>
                      <a:cubicBezTo>
                        <a:pt x="564220" y="99169"/>
                        <a:pt x="551871" y="104356"/>
                        <a:pt x="539122" y="107999"/>
                      </a:cubicBezTo>
                      <a:cubicBezTo>
                        <a:pt x="534087" y="109438"/>
                        <a:pt x="528962" y="110539"/>
                        <a:pt x="523882" y="111809"/>
                      </a:cubicBezTo>
                      <a:cubicBezTo>
                        <a:pt x="518802" y="110539"/>
                        <a:pt x="513132" y="110693"/>
                        <a:pt x="508642" y="107999"/>
                      </a:cubicBezTo>
                      <a:cubicBezTo>
                        <a:pt x="486194" y="94530"/>
                        <a:pt x="484242" y="88343"/>
                        <a:pt x="474352" y="66089"/>
                      </a:cubicBezTo>
                      <a:cubicBezTo>
                        <a:pt x="470017" y="56336"/>
                        <a:pt x="467736" y="37548"/>
                        <a:pt x="459112" y="31799"/>
                      </a:cubicBezTo>
                      <a:cubicBezTo>
                        <a:pt x="449370" y="25304"/>
                        <a:pt x="436252" y="26719"/>
                        <a:pt x="424822" y="24179"/>
                      </a:cubicBezTo>
                      <a:cubicBezTo>
                        <a:pt x="395612" y="30529"/>
                        <a:pt x="364946" y="32127"/>
                        <a:pt x="337192" y="43229"/>
                      </a:cubicBezTo>
                      <a:cubicBezTo>
                        <a:pt x="325519" y="47898"/>
                        <a:pt x="310522" y="69899"/>
                        <a:pt x="310522" y="69899"/>
                      </a:cubicBezTo>
                      <a:lnTo>
                        <a:pt x="280042" y="62279"/>
                      </a:lnTo>
                      <a:cubicBezTo>
                        <a:pt x="232744" y="50455"/>
                        <a:pt x="270034" y="58670"/>
                        <a:pt x="165742" y="54659"/>
                      </a:cubicBezTo>
                      <a:cubicBezTo>
                        <a:pt x="163202" y="50849"/>
                        <a:pt x="161848" y="45891"/>
                        <a:pt x="158122" y="43229"/>
                      </a:cubicBezTo>
                      <a:cubicBezTo>
                        <a:pt x="133638" y="25740"/>
                        <a:pt x="85836" y="38411"/>
                        <a:pt x="66682" y="39419"/>
                      </a:cubicBezTo>
                      <a:cubicBezTo>
                        <a:pt x="64905" y="39952"/>
                        <a:pt x="18881" y="48986"/>
                        <a:pt x="13342" y="62279"/>
                      </a:cubicBezTo>
                      <a:cubicBezTo>
                        <a:pt x="-22622" y="148592"/>
                        <a:pt x="28513" y="68098"/>
                        <a:pt x="1912" y="107999"/>
                      </a:cubicBezTo>
                      <a:cubicBezTo>
                        <a:pt x="3788" y="119254"/>
                        <a:pt x="5743" y="134732"/>
                        <a:pt x="9532" y="146099"/>
                      </a:cubicBezTo>
                      <a:cubicBezTo>
                        <a:pt x="11695" y="152587"/>
                        <a:pt x="14989" y="158661"/>
                        <a:pt x="17152" y="165149"/>
                      </a:cubicBezTo>
                      <a:cubicBezTo>
                        <a:pt x="18808" y="170117"/>
                        <a:pt x="19523" y="175354"/>
                        <a:pt x="20962" y="180389"/>
                      </a:cubicBezTo>
                      <a:cubicBezTo>
                        <a:pt x="22065" y="184251"/>
                        <a:pt x="23502" y="188009"/>
                        <a:pt x="24772" y="191819"/>
                      </a:cubicBezTo>
                      <a:cubicBezTo>
                        <a:pt x="29852" y="186739"/>
                        <a:pt x="35786" y="182389"/>
                        <a:pt x="40012" y="176579"/>
                      </a:cubicBezTo>
                      <a:cubicBezTo>
                        <a:pt x="53763" y="157672"/>
                        <a:pt x="57926" y="145496"/>
                        <a:pt x="62872" y="123239"/>
                      </a:cubicBezTo>
                      <a:cubicBezTo>
                        <a:pt x="65952" y="109378"/>
                        <a:pt x="63187" y="93505"/>
                        <a:pt x="70492" y="81329"/>
                      </a:cubicBezTo>
                      <a:cubicBezTo>
                        <a:pt x="75760" y="72549"/>
                        <a:pt x="88643" y="71769"/>
                        <a:pt x="97162" y="66089"/>
                      </a:cubicBezTo>
                      <a:cubicBezTo>
                        <a:pt x="100151" y="64096"/>
                        <a:pt x="48267" y="90854"/>
                        <a:pt x="78112" y="81329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39" name="Freeform: Shape 138">
                  <a:extLst>
                    <a:ext uri="{FF2B5EF4-FFF2-40B4-BE49-F238E27FC236}">
                      <a16:creationId xmlns:a16="http://schemas.microsoft.com/office/drawing/2014/main" id="{03462968-F97A-0550-40A9-281B6968DE1C}"/>
                    </a:ext>
                  </a:extLst>
                </p:cNvPr>
                <p:cNvSpPr/>
                <p:nvPr/>
              </p:nvSpPr>
              <p:spPr>
                <a:xfrm>
                  <a:off x="2090349" y="1636678"/>
                  <a:ext cx="908486" cy="1157580"/>
                </a:xfrm>
                <a:custGeom>
                  <a:avLst/>
                  <a:gdLst>
                    <a:gd name="connsiteX0" fmla="*/ 208679 w 1012750"/>
                    <a:gd name="connsiteY0" fmla="*/ 861060 h 1291590"/>
                    <a:gd name="connsiteX1" fmla="*/ 212489 w 1012750"/>
                    <a:gd name="connsiteY1" fmla="*/ 842010 h 1291590"/>
                    <a:gd name="connsiteX2" fmla="*/ 178199 w 1012750"/>
                    <a:gd name="connsiteY2" fmla="*/ 769620 h 1291590"/>
                    <a:gd name="connsiteX3" fmla="*/ 162959 w 1012750"/>
                    <a:gd name="connsiteY3" fmla="*/ 750570 h 1291590"/>
                    <a:gd name="connsiteX4" fmla="*/ 140099 w 1012750"/>
                    <a:gd name="connsiteY4" fmla="*/ 716280 h 1291590"/>
                    <a:gd name="connsiteX5" fmla="*/ 98189 w 1012750"/>
                    <a:gd name="connsiteY5" fmla="*/ 659130 h 1291590"/>
                    <a:gd name="connsiteX6" fmla="*/ 75329 w 1012750"/>
                    <a:gd name="connsiteY6" fmla="*/ 628650 h 1291590"/>
                    <a:gd name="connsiteX7" fmla="*/ 56279 w 1012750"/>
                    <a:gd name="connsiteY7" fmla="*/ 598170 h 1291590"/>
                    <a:gd name="connsiteX8" fmla="*/ 48659 w 1012750"/>
                    <a:gd name="connsiteY8" fmla="*/ 567690 h 1291590"/>
                    <a:gd name="connsiteX9" fmla="*/ 41039 w 1012750"/>
                    <a:gd name="connsiteY9" fmla="*/ 548640 h 1291590"/>
                    <a:gd name="connsiteX10" fmla="*/ 37229 w 1012750"/>
                    <a:gd name="connsiteY10" fmla="*/ 521970 h 1291590"/>
                    <a:gd name="connsiteX11" fmla="*/ 52469 w 1012750"/>
                    <a:gd name="connsiteY11" fmla="*/ 400050 h 1291590"/>
                    <a:gd name="connsiteX12" fmla="*/ 75329 w 1012750"/>
                    <a:gd name="connsiteY12" fmla="*/ 377190 h 1291590"/>
                    <a:gd name="connsiteX13" fmla="*/ 79139 w 1012750"/>
                    <a:gd name="connsiteY13" fmla="*/ 361950 h 1291590"/>
                    <a:gd name="connsiteX14" fmla="*/ 82949 w 1012750"/>
                    <a:gd name="connsiteY14" fmla="*/ 350520 h 1291590"/>
                    <a:gd name="connsiteX15" fmla="*/ 90569 w 1012750"/>
                    <a:gd name="connsiteY15" fmla="*/ 137160 h 1291590"/>
                    <a:gd name="connsiteX16" fmla="*/ 105809 w 1012750"/>
                    <a:gd name="connsiteY16" fmla="*/ 114300 h 1291590"/>
                    <a:gd name="connsiteX17" fmla="*/ 162959 w 1012750"/>
                    <a:gd name="connsiteY17" fmla="*/ 91440 h 1291590"/>
                    <a:gd name="connsiteX18" fmla="*/ 212489 w 1012750"/>
                    <a:gd name="connsiteY18" fmla="*/ 80010 h 1291590"/>
                    <a:gd name="connsiteX19" fmla="*/ 242969 w 1012750"/>
                    <a:gd name="connsiteY19" fmla="*/ 68580 h 1291590"/>
                    <a:gd name="connsiteX20" fmla="*/ 262019 w 1012750"/>
                    <a:gd name="connsiteY20" fmla="*/ 60960 h 1291590"/>
                    <a:gd name="connsiteX21" fmla="*/ 540149 w 1012750"/>
                    <a:gd name="connsiteY21" fmla="*/ 49530 h 1291590"/>
                    <a:gd name="connsiteX22" fmla="*/ 551579 w 1012750"/>
                    <a:gd name="connsiteY22" fmla="*/ 45720 h 1291590"/>
                    <a:gd name="connsiteX23" fmla="*/ 593489 w 1012750"/>
                    <a:gd name="connsiteY23" fmla="*/ 19050 h 1291590"/>
                    <a:gd name="connsiteX24" fmla="*/ 643019 w 1012750"/>
                    <a:gd name="connsiteY24" fmla="*/ 15240 h 1291590"/>
                    <a:gd name="connsiteX25" fmla="*/ 745889 w 1012750"/>
                    <a:gd name="connsiteY25" fmla="*/ 22860 h 1291590"/>
                    <a:gd name="connsiteX26" fmla="*/ 757319 w 1012750"/>
                    <a:gd name="connsiteY26" fmla="*/ 26670 h 1291590"/>
                    <a:gd name="connsiteX27" fmla="*/ 776369 w 1012750"/>
                    <a:gd name="connsiteY27" fmla="*/ 38100 h 1291590"/>
                    <a:gd name="connsiteX28" fmla="*/ 814469 w 1012750"/>
                    <a:gd name="connsiteY28" fmla="*/ 64770 h 1291590"/>
                    <a:gd name="connsiteX29" fmla="*/ 829709 w 1012750"/>
                    <a:gd name="connsiteY29" fmla="*/ 91440 h 1291590"/>
                    <a:gd name="connsiteX30" fmla="*/ 844949 w 1012750"/>
                    <a:gd name="connsiteY30" fmla="*/ 125730 h 1291590"/>
                    <a:gd name="connsiteX31" fmla="*/ 879239 w 1012750"/>
                    <a:gd name="connsiteY31" fmla="*/ 163830 h 1291590"/>
                    <a:gd name="connsiteX32" fmla="*/ 894479 w 1012750"/>
                    <a:gd name="connsiteY32" fmla="*/ 175260 h 1291590"/>
                    <a:gd name="connsiteX33" fmla="*/ 909719 w 1012750"/>
                    <a:gd name="connsiteY33" fmla="*/ 198120 h 1291590"/>
                    <a:gd name="connsiteX34" fmla="*/ 921149 w 1012750"/>
                    <a:gd name="connsiteY34" fmla="*/ 220980 h 1291590"/>
                    <a:gd name="connsiteX35" fmla="*/ 940199 w 1012750"/>
                    <a:gd name="connsiteY35" fmla="*/ 262890 h 1291590"/>
                    <a:gd name="connsiteX36" fmla="*/ 944009 w 1012750"/>
                    <a:gd name="connsiteY36" fmla="*/ 285750 h 1291590"/>
                    <a:gd name="connsiteX37" fmla="*/ 951629 w 1012750"/>
                    <a:gd name="connsiteY37" fmla="*/ 297180 h 1291590"/>
                    <a:gd name="connsiteX38" fmla="*/ 970679 w 1012750"/>
                    <a:gd name="connsiteY38" fmla="*/ 331470 h 1291590"/>
                    <a:gd name="connsiteX39" fmla="*/ 997349 w 1012750"/>
                    <a:gd name="connsiteY39" fmla="*/ 377190 h 1291590"/>
                    <a:gd name="connsiteX40" fmla="*/ 1001159 w 1012750"/>
                    <a:gd name="connsiteY40" fmla="*/ 445770 h 1291590"/>
                    <a:gd name="connsiteX41" fmla="*/ 1012589 w 1012750"/>
                    <a:gd name="connsiteY41" fmla="*/ 537210 h 1291590"/>
                    <a:gd name="connsiteX42" fmla="*/ 1008779 w 1012750"/>
                    <a:gd name="connsiteY42" fmla="*/ 582930 h 1291590"/>
                    <a:gd name="connsiteX43" fmla="*/ 1001159 w 1012750"/>
                    <a:gd name="connsiteY43" fmla="*/ 624840 h 1291590"/>
                    <a:gd name="connsiteX44" fmla="*/ 993539 w 1012750"/>
                    <a:gd name="connsiteY44" fmla="*/ 640080 h 1291590"/>
                    <a:gd name="connsiteX45" fmla="*/ 982109 w 1012750"/>
                    <a:gd name="connsiteY45" fmla="*/ 662940 h 1291590"/>
                    <a:gd name="connsiteX46" fmla="*/ 978299 w 1012750"/>
                    <a:gd name="connsiteY46" fmla="*/ 678180 h 1291590"/>
                    <a:gd name="connsiteX47" fmla="*/ 966869 w 1012750"/>
                    <a:gd name="connsiteY47" fmla="*/ 701040 h 1291590"/>
                    <a:gd name="connsiteX48" fmla="*/ 963059 w 1012750"/>
                    <a:gd name="connsiteY48" fmla="*/ 731520 h 1291590"/>
                    <a:gd name="connsiteX49" fmla="*/ 947819 w 1012750"/>
                    <a:gd name="connsiteY49" fmla="*/ 765810 h 1291590"/>
                    <a:gd name="connsiteX50" fmla="*/ 944009 w 1012750"/>
                    <a:gd name="connsiteY50" fmla="*/ 781050 h 1291590"/>
                    <a:gd name="connsiteX51" fmla="*/ 940199 w 1012750"/>
                    <a:gd name="connsiteY51" fmla="*/ 800100 h 1291590"/>
                    <a:gd name="connsiteX52" fmla="*/ 928769 w 1012750"/>
                    <a:gd name="connsiteY52" fmla="*/ 845820 h 1291590"/>
                    <a:gd name="connsiteX53" fmla="*/ 913529 w 1012750"/>
                    <a:gd name="connsiteY53" fmla="*/ 891540 h 1291590"/>
                    <a:gd name="connsiteX54" fmla="*/ 909719 w 1012750"/>
                    <a:gd name="connsiteY54" fmla="*/ 902970 h 1291590"/>
                    <a:gd name="connsiteX55" fmla="*/ 902099 w 1012750"/>
                    <a:gd name="connsiteY55" fmla="*/ 948690 h 1291590"/>
                    <a:gd name="connsiteX56" fmla="*/ 905909 w 1012750"/>
                    <a:gd name="connsiteY56" fmla="*/ 1078230 h 1291590"/>
                    <a:gd name="connsiteX57" fmla="*/ 905909 w 1012750"/>
                    <a:gd name="connsiteY57" fmla="*/ 1150620 h 1291590"/>
                    <a:gd name="connsiteX58" fmla="*/ 902099 w 1012750"/>
                    <a:gd name="connsiteY58" fmla="*/ 1177290 h 1291590"/>
                    <a:gd name="connsiteX59" fmla="*/ 871619 w 1012750"/>
                    <a:gd name="connsiteY59" fmla="*/ 1223010 h 1291590"/>
                    <a:gd name="connsiteX60" fmla="*/ 841139 w 1012750"/>
                    <a:gd name="connsiteY60" fmla="*/ 1268730 h 1291590"/>
                    <a:gd name="connsiteX61" fmla="*/ 829709 w 1012750"/>
                    <a:gd name="connsiteY61" fmla="*/ 1280160 h 1291590"/>
                    <a:gd name="connsiteX62" fmla="*/ 803039 w 1012750"/>
                    <a:gd name="connsiteY62" fmla="*/ 1291590 h 1291590"/>
                    <a:gd name="connsiteX63" fmla="*/ 551579 w 1012750"/>
                    <a:gd name="connsiteY63" fmla="*/ 1276350 h 1291590"/>
                    <a:gd name="connsiteX64" fmla="*/ 502049 w 1012750"/>
                    <a:gd name="connsiteY64" fmla="*/ 1242060 h 1291590"/>
                    <a:gd name="connsiteX65" fmla="*/ 479189 w 1012750"/>
                    <a:gd name="connsiteY65" fmla="*/ 1223010 h 1291590"/>
                    <a:gd name="connsiteX66" fmla="*/ 387749 w 1012750"/>
                    <a:gd name="connsiteY66" fmla="*/ 1150620 h 1291590"/>
                    <a:gd name="connsiteX67" fmla="*/ 372509 w 1012750"/>
                    <a:gd name="connsiteY67" fmla="*/ 1123950 h 1291590"/>
                    <a:gd name="connsiteX68" fmla="*/ 357269 w 1012750"/>
                    <a:gd name="connsiteY68" fmla="*/ 1108710 h 1291590"/>
                    <a:gd name="connsiteX69" fmla="*/ 330599 w 1012750"/>
                    <a:gd name="connsiteY69" fmla="*/ 1078230 h 1291590"/>
                    <a:gd name="connsiteX70" fmla="*/ 311549 w 1012750"/>
                    <a:gd name="connsiteY70" fmla="*/ 1051560 h 1291590"/>
                    <a:gd name="connsiteX71" fmla="*/ 281069 w 1012750"/>
                    <a:gd name="connsiteY71" fmla="*/ 1013460 h 1291590"/>
                    <a:gd name="connsiteX72" fmla="*/ 269639 w 1012750"/>
                    <a:gd name="connsiteY72" fmla="*/ 994410 h 1291590"/>
                    <a:gd name="connsiteX73" fmla="*/ 349649 w 1012750"/>
                    <a:gd name="connsiteY73" fmla="*/ 1062990 h 1291590"/>
                    <a:gd name="connsiteX74" fmla="*/ 383939 w 1012750"/>
                    <a:gd name="connsiteY74" fmla="*/ 1089660 h 1291590"/>
                    <a:gd name="connsiteX75" fmla="*/ 425849 w 1012750"/>
                    <a:gd name="connsiteY75" fmla="*/ 1120140 h 1291590"/>
                    <a:gd name="connsiteX76" fmla="*/ 448709 w 1012750"/>
                    <a:gd name="connsiteY76" fmla="*/ 1143000 h 1291590"/>
                    <a:gd name="connsiteX77" fmla="*/ 479189 w 1012750"/>
                    <a:gd name="connsiteY77" fmla="*/ 1173480 h 1291590"/>
                    <a:gd name="connsiteX78" fmla="*/ 486809 w 1012750"/>
                    <a:gd name="connsiteY78" fmla="*/ 1184910 h 1291590"/>
                    <a:gd name="connsiteX79" fmla="*/ 521099 w 1012750"/>
                    <a:gd name="connsiteY79" fmla="*/ 1215390 h 1291590"/>
                    <a:gd name="connsiteX80" fmla="*/ 536339 w 1012750"/>
                    <a:gd name="connsiteY80" fmla="*/ 1226820 h 1291590"/>
                    <a:gd name="connsiteX81" fmla="*/ 570629 w 1012750"/>
                    <a:gd name="connsiteY81" fmla="*/ 1238250 h 1291590"/>
                    <a:gd name="connsiteX82" fmla="*/ 646829 w 1012750"/>
                    <a:gd name="connsiteY82" fmla="*/ 1249680 h 1291590"/>
                    <a:gd name="connsiteX83" fmla="*/ 700169 w 1012750"/>
                    <a:gd name="connsiteY83" fmla="*/ 1242060 h 1291590"/>
                    <a:gd name="connsiteX84" fmla="*/ 848759 w 1012750"/>
                    <a:gd name="connsiteY84" fmla="*/ 1211580 h 1291590"/>
                    <a:gd name="connsiteX85" fmla="*/ 863999 w 1012750"/>
                    <a:gd name="connsiteY85" fmla="*/ 727710 h 1291590"/>
                    <a:gd name="connsiteX86" fmla="*/ 871619 w 1012750"/>
                    <a:gd name="connsiteY86" fmla="*/ 659130 h 1291590"/>
                    <a:gd name="connsiteX87" fmla="*/ 886859 w 1012750"/>
                    <a:gd name="connsiteY87" fmla="*/ 613410 h 1291590"/>
                    <a:gd name="connsiteX88" fmla="*/ 913529 w 1012750"/>
                    <a:gd name="connsiteY88" fmla="*/ 544830 h 1291590"/>
                    <a:gd name="connsiteX89" fmla="*/ 932579 w 1012750"/>
                    <a:gd name="connsiteY89" fmla="*/ 510540 h 1291590"/>
                    <a:gd name="connsiteX90" fmla="*/ 963059 w 1012750"/>
                    <a:gd name="connsiteY90" fmla="*/ 457200 h 1291590"/>
                    <a:gd name="connsiteX91" fmla="*/ 974489 w 1012750"/>
                    <a:gd name="connsiteY91" fmla="*/ 438150 h 1291590"/>
                    <a:gd name="connsiteX92" fmla="*/ 963059 w 1012750"/>
                    <a:gd name="connsiteY92" fmla="*/ 388620 h 1291590"/>
                    <a:gd name="connsiteX93" fmla="*/ 951629 w 1012750"/>
                    <a:gd name="connsiteY93" fmla="*/ 373380 h 1291590"/>
                    <a:gd name="connsiteX94" fmla="*/ 932579 w 1012750"/>
                    <a:gd name="connsiteY94" fmla="*/ 323850 h 1291590"/>
                    <a:gd name="connsiteX95" fmla="*/ 913529 w 1012750"/>
                    <a:gd name="connsiteY95" fmla="*/ 274320 h 1291590"/>
                    <a:gd name="connsiteX96" fmla="*/ 905909 w 1012750"/>
                    <a:gd name="connsiteY96" fmla="*/ 262890 h 1291590"/>
                    <a:gd name="connsiteX97" fmla="*/ 886859 w 1012750"/>
                    <a:gd name="connsiteY97" fmla="*/ 224790 h 1291590"/>
                    <a:gd name="connsiteX98" fmla="*/ 867809 w 1012750"/>
                    <a:gd name="connsiteY98" fmla="*/ 175260 h 1291590"/>
                    <a:gd name="connsiteX99" fmla="*/ 833519 w 1012750"/>
                    <a:gd name="connsiteY99" fmla="*/ 125730 h 1291590"/>
                    <a:gd name="connsiteX100" fmla="*/ 825899 w 1012750"/>
                    <a:gd name="connsiteY100" fmla="*/ 110490 h 1291590"/>
                    <a:gd name="connsiteX101" fmla="*/ 814469 w 1012750"/>
                    <a:gd name="connsiteY101" fmla="*/ 102870 h 1291590"/>
                    <a:gd name="connsiteX102" fmla="*/ 783989 w 1012750"/>
                    <a:gd name="connsiteY102" fmla="*/ 80010 h 1291590"/>
                    <a:gd name="connsiteX103" fmla="*/ 772559 w 1012750"/>
                    <a:gd name="connsiteY103" fmla="*/ 76200 h 1291590"/>
                    <a:gd name="connsiteX104" fmla="*/ 730649 w 1012750"/>
                    <a:gd name="connsiteY104" fmla="*/ 64770 h 1291590"/>
                    <a:gd name="connsiteX105" fmla="*/ 673499 w 1012750"/>
                    <a:gd name="connsiteY105" fmla="*/ 49530 h 1291590"/>
                    <a:gd name="connsiteX106" fmla="*/ 658259 w 1012750"/>
                    <a:gd name="connsiteY106" fmla="*/ 45720 h 1291590"/>
                    <a:gd name="connsiteX107" fmla="*/ 604919 w 1012750"/>
                    <a:gd name="connsiteY107" fmla="*/ 38100 h 1291590"/>
                    <a:gd name="connsiteX108" fmla="*/ 589679 w 1012750"/>
                    <a:gd name="connsiteY108" fmla="*/ 34290 h 1291590"/>
                    <a:gd name="connsiteX109" fmla="*/ 555389 w 1012750"/>
                    <a:gd name="connsiteY109" fmla="*/ 26670 h 1291590"/>
                    <a:gd name="connsiteX110" fmla="*/ 540149 w 1012750"/>
                    <a:gd name="connsiteY110" fmla="*/ 19050 h 1291590"/>
                    <a:gd name="connsiteX111" fmla="*/ 528719 w 1012750"/>
                    <a:gd name="connsiteY111" fmla="*/ 11430 h 1291590"/>
                    <a:gd name="connsiteX112" fmla="*/ 463949 w 1012750"/>
                    <a:gd name="connsiteY112" fmla="*/ 0 h 1291590"/>
                    <a:gd name="connsiteX113" fmla="*/ 368699 w 1012750"/>
                    <a:gd name="connsiteY113" fmla="*/ 3810 h 1291590"/>
                    <a:gd name="connsiteX114" fmla="*/ 353459 w 1012750"/>
                    <a:gd name="connsiteY114" fmla="*/ 7620 h 1291590"/>
                    <a:gd name="connsiteX115" fmla="*/ 330599 w 1012750"/>
                    <a:gd name="connsiteY115" fmla="*/ 11430 h 1291590"/>
                    <a:gd name="connsiteX116" fmla="*/ 227729 w 1012750"/>
                    <a:gd name="connsiteY116" fmla="*/ 19050 h 1291590"/>
                    <a:gd name="connsiteX117" fmla="*/ 212489 w 1012750"/>
                    <a:gd name="connsiteY117" fmla="*/ 22860 h 1291590"/>
                    <a:gd name="connsiteX118" fmla="*/ 185819 w 1012750"/>
                    <a:gd name="connsiteY118" fmla="*/ 30480 h 1291590"/>
                    <a:gd name="connsiteX119" fmla="*/ 147719 w 1012750"/>
                    <a:gd name="connsiteY119" fmla="*/ 38100 h 1291590"/>
                    <a:gd name="connsiteX120" fmla="*/ 98189 w 1012750"/>
                    <a:gd name="connsiteY120" fmla="*/ 87630 h 1291590"/>
                    <a:gd name="connsiteX121" fmla="*/ 71519 w 1012750"/>
                    <a:gd name="connsiteY121" fmla="*/ 125730 h 1291590"/>
                    <a:gd name="connsiteX122" fmla="*/ 63899 w 1012750"/>
                    <a:gd name="connsiteY122" fmla="*/ 137160 h 1291590"/>
                    <a:gd name="connsiteX123" fmla="*/ 48659 w 1012750"/>
                    <a:gd name="connsiteY123" fmla="*/ 163830 h 1291590"/>
                    <a:gd name="connsiteX124" fmla="*/ 29609 w 1012750"/>
                    <a:gd name="connsiteY124" fmla="*/ 209550 h 1291590"/>
                    <a:gd name="connsiteX125" fmla="*/ 25799 w 1012750"/>
                    <a:gd name="connsiteY125" fmla="*/ 224790 h 1291590"/>
                    <a:gd name="connsiteX126" fmla="*/ 14369 w 1012750"/>
                    <a:gd name="connsiteY126" fmla="*/ 243840 h 1291590"/>
                    <a:gd name="connsiteX127" fmla="*/ 14369 w 1012750"/>
                    <a:gd name="connsiteY127" fmla="*/ 537210 h 1291590"/>
                    <a:gd name="connsiteX128" fmla="*/ 44849 w 1012750"/>
                    <a:gd name="connsiteY128" fmla="*/ 552450 h 1291590"/>
                    <a:gd name="connsiteX129" fmla="*/ 82949 w 1012750"/>
                    <a:gd name="connsiteY129" fmla="*/ 575310 h 1291590"/>
                    <a:gd name="connsiteX130" fmla="*/ 101999 w 1012750"/>
                    <a:gd name="connsiteY130" fmla="*/ 624840 h 1291590"/>
                    <a:gd name="connsiteX131" fmla="*/ 109619 w 1012750"/>
                    <a:gd name="connsiteY131" fmla="*/ 643890 h 1291590"/>
                    <a:gd name="connsiteX132" fmla="*/ 124859 w 1012750"/>
                    <a:gd name="connsiteY132" fmla="*/ 670560 h 1291590"/>
                    <a:gd name="connsiteX133" fmla="*/ 132479 w 1012750"/>
                    <a:gd name="connsiteY133" fmla="*/ 689610 h 1291590"/>
                    <a:gd name="connsiteX134" fmla="*/ 155339 w 1012750"/>
                    <a:gd name="connsiteY134" fmla="*/ 723900 h 1291590"/>
                    <a:gd name="connsiteX135" fmla="*/ 166769 w 1012750"/>
                    <a:gd name="connsiteY135" fmla="*/ 742950 h 1291590"/>
                    <a:gd name="connsiteX136" fmla="*/ 174389 w 1012750"/>
                    <a:gd name="connsiteY136" fmla="*/ 758190 h 1291590"/>
                    <a:gd name="connsiteX137" fmla="*/ 216299 w 1012750"/>
                    <a:gd name="connsiteY137" fmla="*/ 807720 h 1291590"/>
                    <a:gd name="connsiteX138" fmla="*/ 235349 w 1012750"/>
                    <a:gd name="connsiteY138" fmla="*/ 834390 h 1291590"/>
                    <a:gd name="connsiteX139" fmla="*/ 262019 w 1012750"/>
                    <a:gd name="connsiteY139" fmla="*/ 880110 h 1291590"/>
                    <a:gd name="connsiteX140" fmla="*/ 265829 w 1012750"/>
                    <a:gd name="connsiteY140" fmla="*/ 906780 h 1291590"/>
                    <a:gd name="connsiteX141" fmla="*/ 269639 w 1012750"/>
                    <a:gd name="connsiteY141" fmla="*/ 922020 h 1291590"/>
                    <a:gd name="connsiteX142" fmla="*/ 273449 w 1012750"/>
                    <a:gd name="connsiteY142" fmla="*/ 982980 h 1291590"/>
                    <a:gd name="connsiteX143" fmla="*/ 262019 w 1012750"/>
                    <a:gd name="connsiteY143" fmla="*/ 1005840 h 1291590"/>
                    <a:gd name="connsiteX144" fmla="*/ 250589 w 1012750"/>
                    <a:gd name="connsiteY144" fmla="*/ 979170 h 1291590"/>
                    <a:gd name="connsiteX145" fmla="*/ 235349 w 1012750"/>
                    <a:gd name="connsiteY145" fmla="*/ 948690 h 1291590"/>
                    <a:gd name="connsiteX146" fmla="*/ 223919 w 1012750"/>
                    <a:gd name="connsiteY146" fmla="*/ 941070 h 1291590"/>
                    <a:gd name="connsiteX147" fmla="*/ 208679 w 1012750"/>
                    <a:gd name="connsiteY147" fmla="*/ 895350 h 1291590"/>
                    <a:gd name="connsiteX148" fmla="*/ 201059 w 1012750"/>
                    <a:gd name="connsiteY148" fmla="*/ 864870 h 1291590"/>
                    <a:gd name="connsiteX149" fmla="*/ 208679 w 1012750"/>
                    <a:gd name="connsiteY149" fmla="*/ 861060 h 129159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</a:cxnLst>
                  <a:rect l="l" t="t" r="r" b="b"/>
                  <a:pathLst>
                    <a:path w="1012750" h="1291590">
                      <a:moveTo>
                        <a:pt x="208679" y="861060"/>
                      </a:moveTo>
                      <a:cubicBezTo>
                        <a:pt x="210584" y="857250"/>
                        <a:pt x="213972" y="848314"/>
                        <a:pt x="212489" y="842010"/>
                      </a:cubicBezTo>
                      <a:cubicBezTo>
                        <a:pt x="208400" y="824633"/>
                        <a:pt x="189909" y="787185"/>
                        <a:pt x="178199" y="769620"/>
                      </a:cubicBezTo>
                      <a:cubicBezTo>
                        <a:pt x="173688" y="762854"/>
                        <a:pt x="167686" y="757187"/>
                        <a:pt x="162959" y="750570"/>
                      </a:cubicBezTo>
                      <a:cubicBezTo>
                        <a:pt x="154974" y="739392"/>
                        <a:pt x="148039" y="727490"/>
                        <a:pt x="140099" y="716280"/>
                      </a:cubicBezTo>
                      <a:cubicBezTo>
                        <a:pt x="126444" y="697003"/>
                        <a:pt x="112231" y="678127"/>
                        <a:pt x="98189" y="659130"/>
                      </a:cubicBezTo>
                      <a:cubicBezTo>
                        <a:pt x="90640" y="648917"/>
                        <a:pt x="82060" y="639420"/>
                        <a:pt x="75329" y="628650"/>
                      </a:cubicBezTo>
                      <a:lnTo>
                        <a:pt x="56279" y="598170"/>
                      </a:lnTo>
                      <a:cubicBezTo>
                        <a:pt x="53739" y="588010"/>
                        <a:pt x="51739" y="577700"/>
                        <a:pt x="48659" y="567690"/>
                      </a:cubicBezTo>
                      <a:cubicBezTo>
                        <a:pt x="46648" y="561153"/>
                        <a:pt x="42698" y="555275"/>
                        <a:pt x="41039" y="548640"/>
                      </a:cubicBezTo>
                      <a:cubicBezTo>
                        <a:pt x="38861" y="539928"/>
                        <a:pt x="38499" y="530860"/>
                        <a:pt x="37229" y="521970"/>
                      </a:cubicBezTo>
                      <a:cubicBezTo>
                        <a:pt x="39748" y="451449"/>
                        <a:pt x="19960" y="436171"/>
                        <a:pt x="52469" y="400050"/>
                      </a:cubicBezTo>
                      <a:cubicBezTo>
                        <a:pt x="59678" y="392040"/>
                        <a:pt x="67709" y="384810"/>
                        <a:pt x="75329" y="377190"/>
                      </a:cubicBezTo>
                      <a:cubicBezTo>
                        <a:pt x="76599" y="372110"/>
                        <a:pt x="77700" y="366985"/>
                        <a:pt x="79139" y="361950"/>
                      </a:cubicBezTo>
                      <a:cubicBezTo>
                        <a:pt x="80242" y="358088"/>
                        <a:pt x="82745" y="354531"/>
                        <a:pt x="82949" y="350520"/>
                      </a:cubicBezTo>
                      <a:cubicBezTo>
                        <a:pt x="86563" y="279446"/>
                        <a:pt x="83714" y="207994"/>
                        <a:pt x="90569" y="137160"/>
                      </a:cubicBezTo>
                      <a:cubicBezTo>
                        <a:pt x="91451" y="128044"/>
                        <a:pt x="98608" y="119958"/>
                        <a:pt x="105809" y="114300"/>
                      </a:cubicBezTo>
                      <a:cubicBezTo>
                        <a:pt x="131112" y="94419"/>
                        <a:pt x="138464" y="97093"/>
                        <a:pt x="162959" y="91440"/>
                      </a:cubicBezTo>
                      <a:cubicBezTo>
                        <a:pt x="222698" y="77654"/>
                        <a:pt x="168962" y="88715"/>
                        <a:pt x="212489" y="80010"/>
                      </a:cubicBezTo>
                      <a:cubicBezTo>
                        <a:pt x="243666" y="64422"/>
                        <a:pt x="211844" y="78955"/>
                        <a:pt x="242969" y="68580"/>
                      </a:cubicBezTo>
                      <a:cubicBezTo>
                        <a:pt x="249457" y="66417"/>
                        <a:pt x="255362" y="62526"/>
                        <a:pt x="262019" y="60960"/>
                      </a:cubicBezTo>
                      <a:cubicBezTo>
                        <a:pt x="345871" y="41230"/>
                        <a:pt x="484329" y="50445"/>
                        <a:pt x="540149" y="49530"/>
                      </a:cubicBezTo>
                      <a:cubicBezTo>
                        <a:pt x="543959" y="48260"/>
                        <a:pt x="548237" y="47948"/>
                        <a:pt x="551579" y="45720"/>
                      </a:cubicBezTo>
                      <a:cubicBezTo>
                        <a:pt x="569938" y="33481"/>
                        <a:pt x="571956" y="22639"/>
                        <a:pt x="593489" y="19050"/>
                      </a:cubicBezTo>
                      <a:cubicBezTo>
                        <a:pt x="609822" y="16328"/>
                        <a:pt x="626509" y="16510"/>
                        <a:pt x="643019" y="15240"/>
                      </a:cubicBezTo>
                      <a:cubicBezTo>
                        <a:pt x="677309" y="17780"/>
                        <a:pt x="711676" y="19439"/>
                        <a:pt x="745889" y="22860"/>
                      </a:cubicBezTo>
                      <a:cubicBezTo>
                        <a:pt x="749885" y="23260"/>
                        <a:pt x="753727" y="24874"/>
                        <a:pt x="757319" y="26670"/>
                      </a:cubicBezTo>
                      <a:cubicBezTo>
                        <a:pt x="763943" y="29982"/>
                        <a:pt x="770207" y="33992"/>
                        <a:pt x="776369" y="38100"/>
                      </a:cubicBezTo>
                      <a:cubicBezTo>
                        <a:pt x="789268" y="46699"/>
                        <a:pt x="801769" y="55880"/>
                        <a:pt x="814469" y="64770"/>
                      </a:cubicBezTo>
                      <a:cubicBezTo>
                        <a:pt x="819549" y="73660"/>
                        <a:pt x="825130" y="82282"/>
                        <a:pt x="829709" y="91440"/>
                      </a:cubicBezTo>
                      <a:cubicBezTo>
                        <a:pt x="838741" y="109505"/>
                        <a:pt x="834849" y="109570"/>
                        <a:pt x="844949" y="125730"/>
                      </a:cubicBezTo>
                      <a:cubicBezTo>
                        <a:pt x="853725" y="139772"/>
                        <a:pt x="867366" y="153144"/>
                        <a:pt x="879239" y="163830"/>
                      </a:cubicBezTo>
                      <a:cubicBezTo>
                        <a:pt x="883959" y="168078"/>
                        <a:pt x="890260" y="170514"/>
                        <a:pt x="894479" y="175260"/>
                      </a:cubicBezTo>
                      <a:cubicBezTo>
                        <a:pt x="900563" y="182105"/>
                        <a:pt x="905623" y="189929"/>
                        <a:pt x="909719" y="198120"/>
                      </a:cubicBezTo>
                      <a:cubicBezTo>
                        <a:pt x="913529" y="205740"/>
                        <a:pt x="917579" y="213245"/>
                        <a:pt x="921149" y="220980"/>
                      </a:cubicBezTo>
                      <a:cubicBezTo>
                        <a:pt x="948484" y="280205"/>
                        <a:pt x="920228" y="222948"/>
                        <a:pt x="940199" y="262890"/>
                      </a:cubicBezTo>
                      <a:cubicBezTo>
                        <a:pt x="941469" y="270510"/>
                        <a:pt x="941566" y="278421"/>
                        <a:pt x="944009" y="285750"/>
                      </a:cubicBezTo>
                      <a:cubicBezTo>
                        <a:pt x="945457" y="290094"/>
                        <a:pt x="949322" y="293225"/>
                        <a:pt x="951629" y="297180"/>
                      </a:cubicBezTo>
                      <a:cubicBezTo>
                        <a:pt x="958217" y="308474"/>
                        <a:pt x="964049" y="320200"/>
                        <a:pt x="970679" y="331470"/>
                      </a:cubicBezTo>
                      <a:cubicBezTo>
                        <a:pt x="1000093" y="381473"/>
                        <a:pt x="980885" y="344262"/>
                        <a:pt x="997349" y="377190"/>
                      </a:cubicBezTo>
                      <a:cubicBezTo>
                        <a:pt x="998619" y="400050"/>
                        <a:pt x="998988" y="422978"/>
                        <a:pt x="1001159" y="445770"/>
                      </a:cubicBezTo>
                      <a:cubicBezTo>
                        <a:pt x="1004071" y="476349"/>
                        <a:pt x="1010885" y="506540"/>
                        <a:pt x="1012589" y="537210"/>
                      </a:cubicBezTo>
                      <a:cubicBezTo>
                        <a:pt x="1013437" y="552479"/>
                        <a:pt x="1010757" y="567766"/>
                        <a:pt x="1008779" y="582930"/>
                      </a:cubicBezTo>
                      <a:cubicBezTo>
                        <a:pt x="1006943" y="597010"/>
                        <a:pt x="1004818" y="611120"/>
                        <a:pt x="1001159" y="624840"/>
                      </a:cubicBezTo>
                      <a:cubicBezTo>
                        <a:pt x="999696" y="630328"/>
                        <a:pt x="995776" y="634860"/>
                        <a:pt x="993539" y="640080"/>
                      </a:cubicBezTo>
                      <a:cubicBezTo>
                        <a:pt x="984075" y="662164"/>
                        <a:pt x="996753" y="640974"/>
                        <a:pt x="982109" y="662940"/>
                      </a:cubicBezTo>
                      <a:cubicBezTo>
                        <a:pt x="980839" y="668020"/>
                        <a:pt x="980244" y="673318"/>
                        <a:pt x="978299" y="678180"/>
                      </a:cubicBezTo>
                      <a:cubicBezTo>
                        <a:pt x="975135" y="686090"/>
                        <a:pt x="969209" y="692848"/>
                        <a:pt x="966869" y="701040"/>
                      </a:cubicBezTo>
                      <a:cubicBezTo>
                        <a:pt x="964056" y="710885"/>
                        <a:pt x="965204" y="721508"/>
                        <a:pt x="963059" y="731520"/>
                      </a:cubicBezTo>
                      <a:cubicBezTo>
                        <a:pt x="958764" y="751565"/>
                        <a:pt x="957174" y="751778"/>
                        <a:pt x="947819" y="765810"/>
                      </a:cubicBezTo>
                      <a:cubicBezTo>
                        <a:pt x="946549" y="770890"/>
                        <a:pt x="945145" y="775938"/>
                        <a:pt x="944009" y="781050"/>
                      </a:cubicBezTo>
                      <a:cubicBezTo>
                        <a:pt x="942604" y="787372"/>
                        <a:pt x="941682" y="793796"/>
                        <a:pt x="940199" y="800100"/>
                      </a:cubicBezTo>
                      <a:cubicBezTo>
                        <a:pt x="936601" y="815391"/>
                        <a:pt x="933168" y="830739"/>
                        <a:pt x="928769" y="845820"/>
                      </a:cubicBezTo>
                      <a:cubicBezTo>
                        <a:pt x="924271" y="861242"/>
                        <a:pt x="918609" y="876300"/>
                        <a:pt x="913529" y="891540"/>
                      </a:cubicBezTo>
                      <a:cubicBezTo>
                        <a:pt x="912259" y="895350"/>
                        <a:pt x="910507" y="899032"/>
                        <a:pt x="909719" y="902970"/>
                      </a:cubicBezTo>
                      <a:cubicBezTo>
                        <a:pt x="904148" y="930826"/>
                        <a:pt x="906825" y="915609"/>
                        <a:pt x="902099" y="948690"/>
                      </a:cubicBezTo>
                      <a:cubicBezTo>
                        <a:pt x="903369" y="991870"/>
                        <a:pt x="903902" y="1035078"/>
                        <a:pt x="905909" y="1078230"/>
                      </a:cubicBezTo>
                      <a:cubicBezTo>
                        <a:pt x="908730" y="1138892"/>
                        <a:pt x="913525" y="1085887"/>
                        <a:pt x="905909" y="1150620"/>
                      </a:cubicBezTo>
                      <a:cubicBezTo>
                        <a:pt x="904860" y="1159539"/>
                        <a:pt x="905943" y="1169174"/>
                        <a:pt x="902099" y="1177290"/>
                      </a:cubicBezTo>
                      <a:cubicBezTo>
                        <a:pt x="894258" y="1193843"/>
                        <a:pt x="881043" y="1207304"/>
                        <a:pt x="871619" y="1223010"/>
                      </a:cubicBezTo>
                      <a:cubicBezTo>
                        <a:pt x="860267" y="1241930"/>
                        <a:pt x="856086" y="1250047"/>
                        <a:pt x="841139" y="1268730"/>
                      </a:cubicBezTo>
                      <a:cubicBezTo>
                        <a:pt x="837773" y="1272937"/>
                        <a:pt x="834329" y="1277388"/>
                        <a:pt x="829709" y="1280160"/>
                      </a:cubicBezTo>
                      <a:cubicBezTo>
                        <a:pt x="821415" y="1285136"/>
                        <a:pt x="811929" y="1287780"/>
                        <a:pt x="803039" y="1291590"/>
                      </a:cubicBezTo>
                      <a:cubicBezTo>
                        <a:pt x="719219" y="1286510"/>
                        <a:pt x="634438" y="1289985"/>
                        <a:pt x="551579" y="1276350"/>
                      </a:cubicBezTo>
                      <a:cubicBezTo>
                        <a:pt x="531765" y="1273089"/>
                        <a:pt x="518215" y="1253972"/>
                        <a:pt x="502049" y="1242060"/>
                      </a:cubicBezTo>
                      <a:cubicBezTo>
                        <a:pt x="494064" y="1236176"/>
                        <a:pt x="487124" y="1228961"/>
                        <a:pt x="479189" y="1223010"/>
                      </a:cubicBezTo>
                      <a:cubicBezTo>
                        <a:pt x="395172" y="1159997"/>
                        <a:pt x="493241" y="1241042"/>
                        <a:pt x="387749" y="1150620"/>
                      </a:cubicBezTo>
                      <a:cubicBezTo>
                        <a:pt x="383425" y="1141972"/>
                        <a:pt x="378971" y="1131489"/>
                        <a:pt x="372509" y="1123950"/>
                      </a:cubicBezTo>
                      <a:cubicBezTo>
                        <a:pt x="367834" y="1118495"/>
                        <a:pt x="362124" y="1114006"/>
                        <a:pt x="357269" y="1108710"/>
                      </a:cubicBezTo>
                      <a:cubicBezTo>
                        <a:pt x="348147" y="1098758"/>
                        <a:pt x="339033" y="1088772"/>
                        <a:pt x="330599" y="1078230"/>
                      </a:cubicBezTo>
                      <a:cubicBezTo>
                        <a:pt x="323774" y="1069699"/>
                        <a:pt x="318210" y="1060219"/>
                        <a:pt x="311549" y="1051560"/>
                      </a:cubicBezTo>
                      <a:cubicBezTo>
                        <a:pt x="299502" y="1035899"/>
                        <a:pt x="291365" y="1028904"/>
                        <a:pt x="281069" y="1013460"/>
                      </a:cubicBezTo>
                      <a:cubicBezTo>
                        <a:pt x="276961" y="1007298"/>
                        <a:pt x="263636" y="990074"/>
                        <a:pt x="269639" y="994410"/>
                      </a:cubicBezTo>
                      <a:cubicBezTo>
                        <a:pt x="298115" y="1014976"/>
                        <a:pt x="319528" y="1044918"/>
                        <a:pt x="349649" y="1062990"/>
                      </a:cubicBezTo>
                      <a:cubicBezTo>
                        <a:pt x="395966" y="1090780"/>
                        <a:pt x="342986" y="1056898"/>
                        <a:pt x="383939" y="1089660"/>
                      </a:cubicBezTo>
                      <a:cubicBezTo>
                        <a:pt x="420268" y="1118723"/>
                        <a:pt x="393696" y="1090910"/>
                        <a:pt x="425849" y="1120140"/>
                      </a:cubicBezTo>
                      <a:cubicBezTo>
                        <a:pt x="433823" y="1127389"/>
                        <a:pt x="441089" y="1135380"/>
                        <a:pt x="448709" y="1143000"/>
                      </a:cubicBezTo>
                      <a:cubicBezTo>
                        <a:pt x="458869" y="1153160"/>
                        <a:pt x="471219" y="1161525"/>
                        <a:pt x="479189" y="1173480"/>
                      </a:cubicBezTo>
                      <a:cubicBezTo>
                        <a:pt x="481729" y="1177290"/>
                        <a:pt x="483878" y="1181392"/>
                        <a:pt x="486809" y="1184910"/>
                      </a:cubicBezTo>
                      <a:cubicBezTo>
                        <a:pt x="494809" y="1194510"/>
                        <a:pt x="513326" y="1209172"/>
                        <a:pt x="521099" y="1215390"/>
                      </a:cubicBezTo>
                      <a:cubicBezTo>
                        <a:pt x="526058" y="1219357"/>
                        <a:pt x="530573" y="1224159"/>
                        <a:pt x="536339" y="1226820"/>
                      </a:cubicBezTo>
                      <a:cubicBezTo>
                        <a:pt x="547278" y="1231869"/>
                        <a:pt x="558977" y="1235184"/>
                        <a:pt x="570629" y="1238250"/>
                      </a:cubicBezTo>
                      <a:cubicBezTo>
                        <a:pt x="601651" y="1246414"/>
                        <a:pt x="615150" y="1246512"/>
                        <a:pt x="646829" y="1249680"/>
                      </a:cubicBezTo>
                      <a:cubicBezTo>
                        <a:pt x="664609" y="1247140"/>
                        <a:pt x="682266" y="1243492"/>
                        <a:pt x="700169" y="1242060"/>
                      </a:cubicBezTo>
                      <a:cubicBezTo>
                        <a:pt x="847690" y="1230258"/>
                        <a:pt x="816506" y="1276086"/>
                        <a:pt x="848759" y="1211580"/>
                      </a:cubicBezTo>
                      <a:cubicBezTo>
                        <a:pt x="881136" y="1017320"/>
                        <a:pt x="849090" y="1223429"/>
                        <a:pt x="863999" y="727710"/>
                      </a:cubicBezTo>
                      <a:cubicBezTo>
                        <a:pt x="864690" y="704720"/>
                        <a:pt x="868879" y="681967"/>
                        <a:pt x="871619" y="659130"/>
                      </a:cubicBezTo>
                      <a:cubicBezTo>
                        <a:pt x="877113" y="613348"/>
                        <a:pt x="870284" y="649876"/>
                        <a:pt x="886859" y="613410"/>
                      </a:cubicBezTo>
                      <a:cubicBezTo>
                        <a:pt x="900527" y="583340"/>
                        <a:pt x="889690" y="580589"/>
                        <a:pt x="913529" y="544830"/>
                      </a:cubicBezTo>
                      <a:cubicBezTo>
                        <a:pt x="930014" y="520102"/>
                        <a:pt x="911400" y="549048"/>
                        <a:pt x="932579" y="510540"/>
                      </a:cubicBezTo>
                      <a:cubicBezTo>
                        <a:pt x="942448" y="492597"/>
                        <a:pt x="952799" y="474922"/>
                        <a:pt x="963059" y="457200"/>
                      </a:cubicBezTo>
                      <a:cubicBezTo>
                        <a:pt x="966769" y="450791"/>
                        <a:pt x="974489" y="438150"/>
                        <a:pt x="974489" y="438150"/>
                      </a:cubicBezTo>
                      <a:cubicBezTo>
                        <a:pt x="971944" y="422878"/>
                        <a:pt x="969468" y="402721"/>
                        <a:pt x="963059" y="388620"/>
                      </a:cubicBezTo>
                      <a:cubicBezTo>
                        <a:pt x="960431" y="382839"/>
                        <a:pt x="955439" y="378460"/>
                        <a:pt x="951629" y="373380"/>
                      </a:cubicBezTo>
                      <a:cubicBezTo>
                        <a:pt x="936911" y="329225"/>
                        <a:pt x="952038" y="372497"/>
                        <a:pt x="932579" y="323850"/>
                      </a:cubicBezTo>
                      <a:cubicBezTo>
                        <a:pt x="926009" y="307426"/>
                        <a:pt x="923341" y="289038"/>
                        <a:pt x="913529" y="274320"/>
                      </a:cubicBezTo>
                      <a:cubicBezTo>
                        <a:pt x="910989" y="270510"/>
                        <a:pt x="907957" y="266986"/>
                        <a:pt x="905909" y="262890"/>
                      </a:cubicBezTo>
                      <a:cubicBezTo>
                        <a:pt x="879983" y="211039"/>
                        <a:pt x="918651" y="277776"/>
                        <a:pt x="886859" y="224790"/>
                      </a:cubicBezTo>
                      <a:cubicBezTo>
                        <a:pt x="880571" y="202781"/>
                        <a:pt x="879990" y="194547"/>
                        <a:pt x="867809" y="175260"/>
                      </a:cubicBezTo>
                      <a:cubicBezTo>
                        <a:pt x="857086" y="158282"/>
                        <a:pt x="842499" y="143691"/>
                        <a:pt x="833519" y="125730"/>
                      </a:cubicBezTo>
                      <a:cubicBezTo>
                        <a:pt x="830979" y="120650"/>
                        <a:pt x="829535" y="114853"/>
                        <a:pt x="825899" y="110490"/>
                      </a:cubicBezTo>
                      <a:cubicBezTo>
                        <a:pt x="822968" y="106972"/>
                        <a:pt x="818132" y="105617"/>
                        <a:pt x="814469" y="102870"/>
                      </a:cubicBezTo>
                      <a:cubicBezTo>
                        <a:pt x="808861" y="98664"/>
                        <a:pt x="792602" y="84317"/>
                        <a:pt x="783989" y="80010"/>
                      </a:cubicBezTo>
                      <a:cubicBezTo>
                        <a:pt x="780397" y="78214"/>
                        <a:pt x="776421" y="77303"/>
                        <a:pt x="772559" y="76200"/>
                      </a:cubicBezTo>
                      <a:cubicBezTo>
                        <a:pt x="758636" y="72222"/>
                        <a:pt x="744572" y="68748"/>
                        <a:pt x="730649" y="64770"/>
                      </a:cubicBezTo>
                      <a:cubicBezTo>
                        <a:pt x="653409" y="42701"/>
                        <a:pt x="721637" y="60227"/>
                        <a:pt x="673499" y="49530"/>
                      </a:cubicBezTo>
                      <a:cubicBezTo>
                        <a:pt x="668387" y="48394"/>
                        <a:pt x="663424" y="46581"/>
                        <a:pt x="658259" y="45720"/>
                      </a:cubicBezTo>
                      <a:cubicBezTo>
                        <a:pt x="616117" y="38696"/>
                        <a:pt x="640894" y="45295"/>
                        <a:pt x="604919" y="38100"/>
                      </a:cubicBezTo>
                      <a:cubicBezTo>
                        <a:pt x="599784" y="37073"/>
                        <a:pt x="594781" y="35467"/>
                        <a:pt x="589679" y="34290"/>
                      </a:cubicBezTo>
                      <a:lnTo>
                        <a:pt x="555389" y="26670"/>
                      </a:lnTo>
                      <a:cubicBezTo>
                        <a:pt x="550309" y="24130"/>
                        <a:pt x="545080" y="21868"/>
                        <a:pt x="540149" y="19050"/>
                      </a:cubicBezTo>
                      <a:cubicBezTo>
                        <a:pt x="536173" y="16778"/>
                        <a:pt x="533063" y="12878"/>
                        <a:pt x="528719" y="11430"/>
                      </a:cubicBezTo>
                      <a:cubicBezTo>
                        <a:pt x="508053" y="4541"/>
                        <a:pt x="485393" y="2681"/>
                        <a:pt x="463949" y="0"/>
                      </a:cubicBezTo>
                      <a:cubicBezTo>
                        <a:pt x="432199" y="1270"/>
                        <a:pt x="400399" y="1624"/>
                        <a:pt x="368699" y="3810"/>
                      </a:cubicBezTo>
                      <a:cubicBezTo>
                        <a:pt x="363475" y="4170"/>
                        <a:pt x="358594" y="6593"/>
                        <a:pt x="353459" y="7620"/>
                      </a:cubicBezTo>
                      <a:cubicBezTo>
                        <a:pt x="345884" y="9135"/>
                        <a:pt x="338292" y="10731"/>
                        <a:pt x="330599" y="11430"/>
                      </a:cubicBezTo>
                      <a:cubicBezTo>
                        <a:pt x="296356" y="14543"/>
                        <a:pt x="227729" y="19050"/>
                        <a:pt x="227729" y="19050"/>
                      </a:cubicBezTo>
                      <a:cubicBezTo>
                        <a:pt x="222649" y="20320"/>
                        <a:pt x="217541" y="21482"/>
                        <a:pt x="212489" y="22860"/>
                      </a:cubicBezTo>
                      <a:cubicBezTo>
                        <a:pt x="203569" y="25293"/>
                        <a:pt x="194819" y="28362"/>
                        <a:pt x="185819" y="30480"/>
                      </a:cubicBezTo>
                      <a:cubicBezTo>
                        <a:pt x="173212" y="33446"/>
                        <a:pt x="147719" y="38100"/>
                        <a:pt x="147719" y="38100"/>
                      </a:cubicBezTo>
                      <a:cubicBezTo>
                        <a:pt x="116640" y="58819"/>
                        <a:pt x="124427" y="50148"/>
                        <a:pt x="98189" y="87630"/>
                      </a:cubicBezTo>
                      <a:lnTo>
                        <a:pt x="71519" y="125730"/>
                      </a:lnTo>
                      <a:cubicBezTo>
                        <a:pt x="68913" y="129495"/>
                        <a:pt x="63899" y="137160"/>
                        <a:pt x="63899" y="137160"/>
                      </a:cubicBezTo>
                      <a:cubicBezTo>
                        <a:pt x="52727" y="181849"/>
                        <a:pt x="70023" y="123773"/>
                        <a:pt x="48659" y="163830"/>
                      </a:cubicBezTo>
                      <a:cubicBezTo>
                        <a:pt x="40890" y="178398"/>
                        <a:pt x="33613" y="193533"/>
                        <a:pt x="29609" y="209550"/>
                      </a:cubicBezTo>
                      <a:cubicBezTo>
                        <a:pt x="28339" y="214630"/>
                        <a:pt x="27926" y="220005"/>
                        <a:pt x="25799" y="224790"/>
                      </a:cubicBezTo>
                      <a:cubicBezTo>
                        <a:pt x="22791" y="231557"/>
                        <a:pt x="18179" y="237490"/>
                        <a:pt x="14369" y="243840"/>
                      </a:cubicBezTo>
                      <a:cubicBezTo>
                        <a:pt x="-2799" y="346846"/>
                        <a:pt x="-6683" y="361776"/>
                        <a:pt x="14369" y="537210"/>
                      </a:cubicBezTo>
                      <a:cubicBezTo>
                        <a:pt x="15722" y="548488"/>
                        <a:pt x="34826" y="547104"/>
                        <a:pt x="44849" y="552450"/>
                      </a:cubicBezTo>
                      <a:cubicBezTo>
                        <a:pt x="66739" y="564125"/>
                        <a:pt x="66915" y="564621"/>
                        <a:pt x="82949" y="575310"/>
                      </a:cubicBezTo>
                      <a:cubicBezTo>
                        <a:pt x="95508" y="619267"/>
                        <a:pt x="84040" y="585329"/>
                        <a:pt x="101999" y="624840"/>
                      </a:cubicBezTo>
                      <a:cubicBezTo>
                        <a:pt x="104829" y="631066"/>
                        <a:pt x="106560" y="637773"/>
                        <a:pt x="109619" y="643890"/>
                      </a:cubicBezTo>
                      <a:cubicBezTo>
                        <a:pt x="114198" y="653048"/>
                        <a:pt x="120280" y="661402"/>
                        <a:pt x="124859" y="670560"/>
                      </a:cubicBezTo>
                      <a:cubicBezTo>
                        <a:pt x="127918" y="676677"/>
                        <a:pt x="129086" y="683672"/>
                        <a:pt x="132479" y="689610"/>
                      </a:cubicBezTo>
                      <a:cubicBezTo>
                        <a:pt x="139295" y="701537"/>
                        <a:pt x="148271" y="712120"/>
                        <a:pt x="155339" y="723900"/>
                      </a:cubicBezTo>
                      <a:cubicBezTo>
                        <a:pt x="159149" y="730250"/>
                        <a:pt x="163173" y="736477"/>
                        <a:pt x="166769" y="742950"/>
                      </a:cubicBezTo>
                      <a:cubicBezTo>
                        <a:pt x="169527" y="747915"/>
                        <a:pt x="170939" y="753678"/>
                        <a:pt x="174389" y="758190"/>
                      </a:cubicBezTo>
                      <a:cubicBezTo>
                        <a:pt x="187527" y="775370"/>
                        <a:pt x="203728" y="790121"/>
                        <a:pt x="216299" y="807720"/>
                      </a:cubicBezTo>
                      <a:cubicBezTo>
                        <a:pt x="222649" y="816610"/>
                        <a:pt x="229728" y="825022"/>
                        <a:pt x="235349" y="834390"/>
                      </a:cubicBezTo>
                      <a:cubicBezTo>
                        <a:pt x="271509" y="894656"/>
                        <a:pt x="233667" y="842307"/>
                        <a:pt x="262019" y="880110"/>
                      </a:cubicBezTo>
                      <a:cubicBezTo>
                        <a:pt x="263289" y="889000"/>
                        <a:pt x="264223" y="897945"/>
                        <a:pt x="265829" y="906780"/>
                      </a:cubicBezTo>
                      <a:cubicBezTo>
                        <a:pt x="266766" y="911932"/>
                        <a:pt x="269118" y="916810"/>
                        <a:pt x="269639" y="922020"/>
                      </a:cubicBezTo>
                      <a:cubicBezTo>
                        <a:pt x="271665" y="942279"/>
                        <a:pt x="270924" y="962778"/>
                        <a:pt x="273449" y="982980"/>
                      </a:cubicBezTo>
                      <a:cubicBezTo>
                        <a:pt x="277844" y="1018142"/>
                        <a:pt x="293982" y="1018625"/>
                        <a:pt x="262019" y="1005840"/>
                      </a:cubicBezTo>
                      <a:cubicBezTo>
                        <a:pt x="253084" y="979035"/>
                        <a:pt x="264713" y="1012126"/>
                        <a:pt x="250589" y="979170"/>
                      </a:cubicBezTo>
                      <a:cubicBezTo>
                        <a:pt x="244059" y="963933"/>
                        <a:pt x="249543" y="965250"/>
                        <a:pt x="235349" y="948690"/>
                      </a:cubicBezTo>
                      <a:cubicBezTo>
                        <a:pt x="232369" y="945213"/>
                        <a:pt x="227729" y="943610"/>
                        <a:pt x="223919" y="941070"/>
                      </a:cubicBezTo>
                      <a:cubicBezTo>
                        <a:pt x="218839" y="925830"/>
                        <a:pt x="212575" y="910935"/>
                        <a:pt x="208679" y="895350"/>
                      </a:cubicBezTo>
                      <a:cubicBezTo>
                        <a:pt x="206139" y="885190"/>
                        <a:pt x="206145" y="874025"/>
                        <a:pt x="201059" y="864870"/>
                      </a:cubicBezTo>
                      <a:cubicBezTo>
                        <a:pt x="199109" y="861359"/>
                        <a:pt x="206774" y="864870"/>
                        <a:pt x="208679" y="861060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40" name="Freeform: Shape 139">
                  <a:extLst>
                    <a:ext uri="{FF2B5EF4-FFF2-40B4-BE49-F238E27FC236}">
                      <a16:creationId xmlns:a16="http://schemas.microsoft.com/office/drawing/2014/main" id="{BF7C9045-B404-BEE0-4C24-650DC01606F8}"/>
                    </a:ext>
                  </a:extLst>
                </p:cNvPr>
                <p:cNvSpPr/>
                <p:nvPr/>
              </p:nvSpPr>
              <p:spPr>
                <a:xfrm>
                  <a:off x="446606" y="1688326"/>
                  <a:ext cx="674947" cy="510637"/>
                </a:xfrm>
                <a:custGeom>
                  <a:avLst/>
                  <a:gdLst>
                    <a:gd name="connsiteX0" fmla="*/ 228779 w 752408"/>
                    <a:gd name="connsiteY0" fmla="*/ 792 h 569752"/>
                    <a:gd name="connsiteX1" fmla="*/ 254179 w 752408"/>
                    <a:gd name="connsiteY1" fmla="*/ 10952 h 569752"/>
                    <a:gd name="connsiteX2" fmla="*/ 264339 w 752408"/>
                    <a:gd name="connsiteY2" fmla="*/ 26192 h 569752"/>
                    <a:gd name="connsiteX3" fmla="*/ 279579 w 752408"/>
                    <a:gd name="connsiteY3" fmla="*/ 36352 h 569752"/>
                    <a:gd name="connsiteX4" fmla="*/ 299899 w 752408"/>
                    <a:gd name="connsiteY4" fmla="*/ 51592 h 569752"/>
                    <a:gd name="connsiteX5" fmla="*/ 421819 w 752408"/>
                    <a:gd name="connsiteY5" fmla="*/ 56672 h 569752"/>
                    <a:gd name="connsiteX6" fmla="*/ 442139 w 752408"/>
                    <a:gd name="connsiteY6" fmla="*/ 71912 h 569752"/>
                    <a:gd name="connsiteX7" fmla="*/ 503099 w 752408"/>
                    <a:gd name="connsiteY7" fmla="*/ 112552 h 569752"/>
                    <a:gd name="connsiteX8" fmla="*/ 523419 w 752408"/>
                    <a:gd name="connsiteY8" fmla="*/ 132872 h 569752"/>
                    <a:gd name="connsiteX9" fmla="*/ 569139 w 752408"/>
                    <a:gd name="connsiteY9" fmla="*/ 148112 h 569752"/>
                    <a:gd name="connsiteX10" fmla="*/ 589459 w 752408"/>
                    <a:gd name="connsiteY10" fmla="*/ 168432 h 569752"/>
                    <a:gd name="connsiteX11" fmla="*/ 625019 w 752408"/>
                    <a:gd name="connsiteY11" fmla="*/ 188752 h 569752"/>
                    <a:gd name="connsiteX12" fmla="*/ 660579 w 752408"/>
                    <a:gd name="connsiteY12" fmla="*/ 219232 h 569752"/>
                    <a:gd name="connsiteX13" fmla="*/ 670739 w 752408"/>
                    <a:gd name="connsiteY13" fmla="*/ 259872 h 569752"/>
                    <a:gd name="connsiteX14" fmla="*/ 696139 w 752408"/>
                    <a:gd name="connsiteY14" fmla="*/ 351312 h 569752"/>
                    <a:gd name="connsiteX15" fmla="*/ 716459 w 752408"/>
                    <a:gd name="connsiteY15" fmla="*/ 361472 h 569752"/>
                    <a:gd name="connsiteX16" fmla="*/ 736779 w 752408"/>
                    <a:gd name="connsiteY16" fmla="*/ 386872 h 569752"/>
                    <a:gd name="connsiteX17" fmla="*/ 752019 w 752408"/>
                    <a:gd name="connsiteY17" fmla="*/ 402112 h 569752"/>
                    <a:gd name="connsiteX18" fmla="*/ 741859 w 752408"/>
                    <a:gd name="connsiteY18" fmla="*/ 483392 h 569752"/>
                    <a:gd name="connsiteX19" fmla="*/ 675819 w 752408"/>
                    <a:gd name="connsiteY19" fmla="*/ 549432 h 569752"/>
                    <a:gd name="connsiteX20" fmla="*/ 619939 w 752408"/>
                    <a:gd name="connsiteY20" fmla="*/ 569752 h 569752"/>
                    <a:gd name="connsiteX21" fmla="*/ 345619 w 752408"/>
                    <a:gd name="connsiteY21" fmla="*/ 564672 h 569752"/>
                    <a:gd name="connsiteX22" fmla="*/ 310059 w 752408"/>
                    <a:gd name="connsiteY22" fmla="*/ 539272 h 569752"/>
                    <a:gd name="connsiteX23" fmla="*/ 274499 w 752408"/>
                    <a:gd name="connsiteY23" fmla="*/ 524032 h 569752"/>
                    <a:gd name="connsiteX24" fmla="*/ 218619 w 752408"/>
                    <a:gd name="connsiteY24" fmla="*/ 498632 h 569752"/>
                    <a:gd name="connsiteX25" fmla="*/ 101779 w 752408"/>
                    <a:gd name="connsiteY25" fmla="*/ 437672 h 569752"/>
                    <a:gd name="connsiteX26" fmla="*/ 66219 w 752408"/>
                    <a:gd name="connsiteY26" fmla="*/ 412272 h 569752"/>
                    <a:gd name="connsiteX27" fmla="*/ 25579 w 752408"/>
                    <a:gd name="connsiteY27" fmla="*/ 356392 h 569752"/>
                    <a:gd name="connsiteX28" fmla="*/ 15419 w 752408"/>
                    <a:gd name="connsiteY28" fmla="*/ 320832 h 569752"/>
                    <a:gd name="connsiteX29" fmla="*/ 179 w 752408"/>
                    <a:gd name="connsiteY29" fmla="*/ 300512 h 569752"/>
                    <a:gd name="connsiteX30" fmla="*/ 10339 w 752408"/>
                    <a:gd name="connsiteY30" fmla="*/ 229392 h 569752"/>
                    <a:gd name="connsiteX31" fmla="*/ 20499 w 752408"/>
                    <a:gd name="connsiteY31" fmla="*/ 209072 h 569752"/>
                    <a:gd name="connsiteX32" fmla="*/ 45899 w 752408"/>
                    <a:gd name="connsiteY32" fmla="*/ 198912 h 569752"/>
                    <a:gd name="connsiteX33" fmla="*/ 56059 w 752408"/>
                    <a:gd name="connsiteY33" fmla="*/ 178592 h 569752"/>
                    <a:gd name="connsiteX34" fmla="*/ 96699 w 752408"/>
                    <a:gd name="connsiteY34" fmla="*/ 148112 h 569752"/>
                    <a:gd name="connsiteX35" fmla="*/ 117019 w 752408"/>
                    <a:gd name="connsiteY35" fmla="*/ 132872 h 569752"/>
                    <a:gd name="connsiteX36" fmla="*/ 137339 w 752408"/>
                    <a:gd name="connsiteY36" fmla="*/ 107472 h 569752"/>
                    <a:gd name="connsiteX37" fmla="*/ 111939 w 752408"/>
                    <a:gd name="connsiteY37" fmla="*/ 82072 h 569752"/>
                    <a:gd name="connsiteX38" fmla="*/ 101779 w 752408"/>
                    <a:gd name="connsiteY38" fmla="*/ 97312 h 569752"/>
                    <a:gd name="connsiteX39" fmla="*/ 86539 w 752408"/>
                    <a:gd name="connsiteY39" fmla="*/ 122712 h 569752"/>
                    <a:gd name="connsiteX40" fmla="*/ 61139 w 752408"/>
                    <a:gd name="connsiteY40" fmla="*/ 198912 h 569752"/>
                    <a:gd name="connsiteX41" fmla="*/ 61139 w 752408"/>
                    <a:gd name="connsiteY41" fmla="*/ 397032 h 569752"/>
                    <a:gd name="connsiteX42" fmla="*/ 96699 w 752408"/>
                    <a:gd name="connsiteY42" fmla="*/ 432592 h 569752"/>
                    <a:gd name="connsiteX43" fmla="*/ 111939 w 752408"/>
                    <a:gd name="connsiteY43" fmla="*/ 447832 h 569752"/>
                    <a:gd name="connsiteX44" fmla="*/ 177979 w 752408"/>
                    <a:gd name="connsiteY44" fmla="*/ 468152 h 569752"/>
                    <a:gd name="connsiteX45" fmla="*/ 198299 w 752408"/>
                    <a:gd name="connsiteY45" fmla="*/ 478312 h 569752"/>
                    <a:gd name="connsiteX46" fmla="*/ 238939 w 752408"/>
                    <a:gd name="connsiteY46" fmla="*/ 483392 h 569752"/>
                    <a:gd name="connsiteX47" fmla="*/ 289739 w 752408"/>
                    <a:gd name="connsiteY47" fmla="*/ 493552 h 569752"/>
                    <a:gd name="connsiteX48" fmla="*/ 310059 w 752408"/>
                    <a:gd name="connsiteY48" fmla="*/ 503712 h 569752"/>
                    <a:gd name="connsiteX49" fmla="*/ 426899 w 752408"/>
                    <a:gd name="connsiteY49" fmla="*/ 518952 h 569752"/>
                    <a:gd name="connsiteX50" fmla="*/ 477699 w 752408"/>
                    <a:gd name="connsiteY50" fmla="*/ 529112 h 569752"/>
                    <a:gd name="connsiteX51" fmla="*/ 498019 w 752408"/>
                    <a:gd name="connsiteY51" fmla="*/ 534192 h 569752"/>
                    <a:gd name="connsiteX52" fmla="*/ 533579 w 752408"/>
                    <a:gd name="connsiteY52" fmla="*/ 539272 h 569752"/>
                    <a:gd name="connsiteX53" fmla="*/ 584379 w 752408"/>
                    <a:gd name="connsiteY53" fmla="*/ 554512 h 569752"/>
                    <a:gd name="connsiteX54" fmla="*/ 614859 w 752408"/>
                    <a:gd name="connsiteY54" fmla="*/ 549432 h 569752"/>
                    <a:gd name="connsiteX55" fmla="*/ 665659 w 752408"/>
                    <a:gd name="connsiteY55" fmla="*/ 534192 h 569752"/>
                    <a:gd name="connsiteX56" fmla="*/ 680899 w 752408"/>
                    <a:gd name="connsiteY56" fmla="*/ 513872 h 569752"/>
                    <a:gd name="connsiteX57" fmla="*/ 685979 w 752408"/>
                    <a:gd name="connsiteY57" fmla="*/ 483392 h 569752"/>
                    <a:gd name="connsiteX58" fmla="*/ 691059 w 752408"/>
                    <a:gd name="connsiteY58" fmla="*/ 463072 h 569752"/>
                    <a:gd name="connsiteX59" fmla="*/ 696139 w 752408"/>
                    <a:gd name="connsiteY59" fmla="*/ 437672 h 569752"/>
                    <a:gd name="connsiteX60" fmla="*/ 696139 w 752408"/>
                    <a:gd name="connsiteY60" fmla="*/ 320832 h 569752"/>
                    <a:gd name="connsiteX61" fmla="*/ 670739 w 752408"/>
                    <a:gd name="connsiteY61" fmla="*/ 295432 h 569752"/>
                    <a:gd name="connsiteX62" fmla="*/ 650419 w 752408"/>
                    <a:gd name="connsiteY62" fmla="*/ 270032 h 569752"/>
                    <a:gd name="connsiteX63" fmla="*/ 594539 w 752408"/>
                    <a:gd name="connsiteY63" fmla="*/ 254792 h 569752"/>
                    <a:gd name="connsiteX64" fmla="*/ 523419 w 752408"/>
                    <a:gd name="connsiteY64" fmla="*/ 234472 h 569752"/>
                    <a:gd name="connsiteX65" fmla="*/ 477699 w 752408"/>
                    <a:gd name="connsiteY65" fmla="*/ 224312 h 569752"/>
                    <a:gd name="connsiteX66" fmla="*/ 447219 w 752408"/>
                    <a:gd name="connsiteY66" fmla="*/ 198912 h 569752"/>
                    <a:gd name="connsiteX67" fmla="*/ 406579 w 752408"/>
                    <a:gd name="connsiteY67" fmla="*/ 168432 h 569752"/>
                    <a:gd name="connsiteX68" fmla="*/ 391339 w 752408"/>
                    <a:gd name="connsiteY68" fmla="*/ 148112 h 569752"/>
                    <a:gd name="connsiteX69" fmla="*/ 376099 w 752408"/>
                    <a:gd name="connsiteY69" fmla="*/ 132872 h 569752"/>
                    <a:gd name="connsiteX70" fmla="*/ 371019 w 752408"/>
                    <a:gd name="connsiteY70" fmla="*/ 117632 h 569752"/>
                    <a:gd name="connsiteX71" fmla="*/ 320219 w 752408"/>
                    <a:gd name="connsiteY71" fmla="*/ 71912 h 569752"/>
                    <a:gd name="connsiteX72" fmla="*/ 274499 w 752408"/>
                    <a:gd name="connsiteY72" fmla="*/ 66832 h 569752"/>
                    <a:gd name="connsiteX73" fmla="*/ 172899 w 752408"/>
                    <a:gd name="connsiteY73" fmla="*/ 26192 h 569752"/>
                    <a:gd name="connsiteX74" fmla="*/ 142419 w 752408"/>
                    <a:gd name="connsiteY74" fmla="*/ 31272 h 569752"/>
                    <a:gd name="connsiteX75" fmla="*/ 152579 w 752408"/>
                    <a:gd name="connsiteY75" fmla="*/ 51592 h 569752"/>
                    <a:gd name="connsiteX76" fmla="*/ 177979 w 752408"/>
                    <a:gd name="connsiteY76" fmla="*/ 31272 h 569752"/>
                    <a:gd name="connsiteX77" fmla="*/ 228779 w 752408"/>
                    <a:gd name="connsiteY77" fmla="*/ 792 h 5697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</a:cxnLst>
                  <a:rect l="l" t="t" r="r" b="b"/>
                  <a:pathLst>
                    <a:path w="752408" h="569752">
                      <a:moveTo>
                        <a:pt x="228779" y="792"/>
                      </a:moveTo>
                      <a:cubicBezTo>
                        <a:pt x="241479" y="-2595"/>
                        <a:pt x="246759" y="5652"/>
                        <a:pt x="254179" y="10952"/>
                      </a:cubicBezTo>
                      <a:cubicBezTo>
                        <a:pt x="259147" y="14501"/>
                        <a:pt x="260022" y="21875"/>
                        <a:pt x="264339" y="26192"/>
                      </a:cubicBezTo>
                      <a:cubicBezTo>
                        <a:pt x="268656" y="30509"/>
                        <a:pt x="274611" y="32803"/>
                        <a:pt x="279579" y="36352"/>
                      </a:cubicBezTo>
                      <a:cubicBezTo>
                        <a:pt x="286469" y="41273"/>
                        <a:pt x="291517" y="50395"/>
                        <a:pt x="299899" y="51592"/>
                      </a:cubicBezTo>
                      <a:cubicBezTo>
                        <a:pt x="340165" y="57344"/>
                        <a:pt x="381179" y="54979"/>
                        <a:pt x="421819" y="56672"/>
                      </a:cubicBezTo>
                      <a:cubicBezTo>
                        <a:pt x="428592" y="61752"/>
                        <a:pt x="435162" y="67115"/>
                        <a:pt x="442139" y="71912"/>
                      </a:cubicBezTo>
                      <a:cubicBezTo>
                        <a:pt x="462263" y="85748"/>
                        <a:pt x="483562" y="97899"/>
                        <a:pt x="503099" y="112552"/>
                      </a:cubicBezTo>
                      <a:cubicBezTo>
                        <a:pt x="510762" y="118299"/>
                        <a:pt x="515449" y="127559"/>
                        <a:pt x="523419" y="132872"/>
                      </a:cubicBezTo>
                      <a:cubicBezTo>
                        <a:pt x="534897" y="140524"/>
                        <a:pt x="555595" y="144726"/>
                        <a:pt x="569139" y="148112"/>
                      </a:cubicBezTo>
                      <a:cubicBezTo>
                        <a:pt x="575912" y="154885"/>
                        <a:pt x="581712" y="162798"/>
                        <a:pt x="589459" y="168432"/>
                      </a:cubicBezTo>
                      <a:cubicBezTo>
                        <a:pt x="600500" y="176462"/>
                        <a:pt x="613501" y="181423"/>
                        <a:pt x="625019" y="188752"/>
                      </a:cubicBezTo>
                      <a:cubicBezTo>
                        <a:pt x="642940" y="200156"/>
                        <a:pt x="646264" y="204917"/>
                        <a:pt x="660579" y="219232"/>
                      </a:cubicBezTo>
                      <a:cubicBezTo>
                        <a:pt x="666869" y="238101"/>
                        <a:pt x="667061" y="236577"/>
                        <a:pt x="670739" y="259872"/>
                      </a:cubicBezTo>
                      <a:cubicBezTo>
                        <a:pt x="676197" y="294438"/>
                        <a:pt x="668616" y="327721"/>
                        <a:pt x="696139" y="351312"/>
                      </a:cubicBezTo>
                      <a:cubicBezTo>
                        <a:pt x="701889" y="356240"/>
                        <a:pt x="709686" y="358085"/>
                        <a:pt x="716459" y="361472"/>
                      </a:cubicBezTo>
                      <a:cubicBezTo>
                        <a:pt x="723232" y="369939"/>
                        <a:pt x="729639" y="378712"/>
                        <a:pt x="736779" y="386872"/>
                      </a:cubicBezTo>
                      <a:cubicBezTo>
                        <a:pt x="741510" y="392279"/>
                        <a:pt x="751641" y="394938"/>
                        <a:pt x="752019" y="402112"/>
                      </a:cubicBezTo>
                      <a:cubicBezTo>
                        <a:pt x="753454" y="429378"/>
                        <a:pt x="751107" y="457702"/>
                        <a:pt x="741859" y="483392"/>
                      </a:cubicBezTo>
                      <a:cubicBezTo>
                        <a:pt x="732902" y="508274"/>
                        <a:pt x="700797" y="537678"/>
                        <a:pt x="675819" y="549432"/>
                      </a:cubicBezTo>
                      <a:cubicBezTo>
                        <a:pt x="657886" y="557871"/>
                        <a:pt x="638566" y="562979"/>
                        <a:pt x="619939" y="569752"/>
                      </a:cubicBezTo>
                      <a:lnTo>
                        <a:pt x="345619" y="564672"/>
                      </a:lnTo>
                      <a:cubicBezTo>
                        <a:pt x="331122" y="563246"/>
                        <a:pt x="322706" y="546499"/>
                        <a:pt x="310059" y="539272"/>
                      </a:cubicBezTo>
                      <a:cubicBezTo>
                        <a:pt x="298862" y="532874"/>
                        <a:pt x="286473" y="528821"/>
                        <a:pt x="274499" y="524032"/>
                      </a:cubicBezTo>
                      <a:cubicBezTo>
                        <a:pt x="108820" y="457760"/>
                        <a:pt x="296251" y="537448"/>
                        <a:pt x="218619" y="498632"/>
                      </a:cubicBezTo>
                      <a:cubicBezTo>
                        <a:pt x="140814" y="459729"/>
                        <a:pt x="168348" y="480746"/>
                        <a:pt x="101779" y="437672"/>
                      </a:cubicBezTo>
                      <a:cubicBezTo>
                        <a:pt x="89549" y="429759"/>
                        <a:pt x="76182" y="422899"/>
                        <a:pt x="66219" y="412272"/>
                      </a:cubicBezTo>
                      <a:cubicBezTo>
                        <a:pt x="50467" y="395469"/>
                        <a:pt x="39126" y="375019"/>
                        <a:pt x="25579" y="356392"/>
                      </a:cubicBezTo>
                      <a:cubicBezTo>
                        <a:pt x="22192" y="344539"/>
                        <a:pt x="20520" y="332055"/>
                        <a:pt x="15419" y="320832"/>
                      </a:cubicBezTo>
                      <a:cubicBezTo>
                        <a:pt x="11915" y="313124"/>
                        <a:pt x="649" y="308966"/>
                        <a:pt x="179" y="300512"/>
                      </a:cubicBezTo>
                      <a:cubicBezTo>
                        <a:pt x="-1149" y="276602"/>
                        <a:pt x="5144" y="252769"/>
                        <a:pt x="10339" y="229392"/>
                      </a:cubicBezTo>
                      <a:cubicBezTo>
                        <a:pt x="11982" y="222000"/>
                        <a:pt x="14749" y="214000"/>
                        <a:pt x="20499" y="209072"/>
                      </a:cubicBezTo>
                      <a:cubicBezTo>
                        <a:pt x="27423" y="203138"/>
                        <a:pt x="37432" y="202299"/>
                        <a:pt x="45899" y="198912"/>
                      </a:cubicBezTo>
                      <a:cubicBezTo>
                        <a:pt x="49286" y="192139"/>
                        <a:pt x="51072" y="184291"/>
                        <a:pt x="56059" y="178592"/>
                      </a:cubicBezTo>
                      <a:cubicBezTo>
                        <a:pt x="66880" y="166225"/>
                        <a:pt x="83331" y="157660"/>
                        <a:pt x="96699" y="148112"/>
                      </a:cubicBezTo>
                      <a:cubicBezTo>
                        <a:pt x="103589" y="143191"/>
                        <a:pt x="111032" y="138859"/>
                        <a:pt x="117019" y="132872"/>
                      </a:cubicBezTo>
                      <a:cubicBezTo>
                        <a:pt x="124686" y="125205"/>
                        <a:pt x="130566" y="115939"/>
                        <a:pt x="137339" y="107472"/>
                      </a:cubicBezTo>
                      <a:cubicBezTo>
                        <a:pt x="128872" y="99005"/>
                        <a:pt x="123452" y="85361"/>
                        <a:pt x="111939" y="82072"/>
                      </a:cubicBezTo>
                      <a:cubicBezTo>
                        <a:pt x="106069" y="80395"/>
                        <a:pt x="105015" y="92135"/>
                        <a:pt x="101779" y="97312"/>
                      </a:cubicBezTo>
                      <a:cubicBezTo>
                        <a:pt x="96546" y="105685"/>
                        <a:pt x="91619" y="114245"/>
                        <a:pt x="86539" y="122712"/>
                      </a:cubicBezTo>
                      <a:cubicBezTo>
                        <a:pt x="74443" y="183194"/>
                        <a:pt x="85264" y="158704"/>
                        <a:pt x="61139" y="198912"/>
                      </a:cubicBezTo>
                      <a:cubicBezTo>
                        <a:pt x="42820" y="272186"/>
                        <a:pt x="46165" y="251033"/>
                        <a:pt x="61139" y="397032"/>
                      </a:cubicBezTo>
                      <a:cubicBezTo>
                        <a:pt x="62554" y="410823"/>
                        <a:pt x="88511" y="425574"/>
                        <a:pt x="96699" y="432592"/>
                      </a:cubicBezTo>
                      <a:cubicBezTo>
                        <a:pt x="102154" y="437267"/>
                        <a:pt x="105357" y="444952"/>
                        <a:pt x="111939" y="447832"/>
                      </a:cubicBezTo>
                      <a:cubicBezTo>
                        <a:pt x="133040" y="457064"/>
                        <a:pt x="157379" y="457852"/>
                        <a:pt x="177979" y="468152"/>
                      </a:cubicBezTo>
                      <a:cubicBezTo>
                        <a:pt x="184752" y="471539"/>
                        <a:pt x="190952" y="476475"/>
                        <a:pt x="198299" y="478312"/>
                      </a:cubicBezTo>
                      <a:cubicBezTo>
                        <a:pt x="211543" y="481623"/>
                        <a:pt x="225473" y="481148"/>
                        <a:pt x="238939" y="483392"/>
                      </a:cubicBezTo>
                      <a:cubicBezTo>
                        <a:pt x="255973" y="486231"/>
                        <a:pt x="272806" y="490165"/>
                        <a:pt x="289739" y="493552"/>
                      </a:cubicBezTo>
                      <a:cubicBezTo>
                        <a:pt x="296512" y="496939"/>
                        <a:pt x="302687" y="501978"/>
                        <a:pt x="310059" y="503712"/>
                      </a:cubicBezTo>
                      <a:cubicBezTo>
                        <a:pt x="369772" y="517762"/>
                        <a:pt x="371623" y="510661"/>
                        <a:pt x="426899" y="518952"/>
                      </a:cubicBezTo>
                      <a:cubicBezTo>
                        <a:pt x="443977" y="521514"/>
                        <a:pt x="460814" y="525494"/>
                        <a:pt x="477699" y="529112"/>
                      </a:cubicBezTo>
                      <a:cubicBezTo>
                        <a:pt x="484526" y="530575"/>
                        <a:pt x="491150" y="532943"/>
                        <a:pt x="498019" y="534192"/>
                      </a:cubicBezTo>
                      <a:cubicBezTo>
                        <a:pt x="509800" y="536334"/>
                        <a:pt x="521726" y="537579"/>
                        <a:pt x="533579" y="539272"/>
                      </a:cubicBezTo>
                      <a:cubicBezTo>
                        <a:pt x="535352" y="539863"/>
                        <a:pt x="576702" y="554512"/>
                        <a:pt x="584379" y="554512"/>
                      </a:cubicBezTo>
                      <a:cubicBezTo>
                        <a:pt x="594679" y="554512"/>
                        <a:pt x="604725" y="551275"/>
                        <a:pt x="614859" y="549432"/>
                      </a:cubicBezTo>
                      <a:cubicBezTo>
                        <a:pt x="646339" y="543708"/>
                        <a:pt x="635265" y="546350"/>
                        <a:pt x="665659" y="534192"/>
                      </a:cubicBezTo>
                      <a:cubicBezTo>
                        <a:pt x="670739" y="527419"/>
                        <a:pt x="677755" y="521733"/>
                        <a:pt x="680899" y="513872"/>
                      </a:cubicBezTo>
                      <a:cubicBezTo>
                        <a:pt x="684724" y="504309"/>
                        <a:pt x="683959" y="493492"/>
                        <a:pt x="685979" y="483392"/>
                      </a:cubicBezTo>
                      <a:cubicBezTo>
                        <a:pt x="687348" y="476546"/>
                        <a:pt x="689544" y="469888"/>
                        <a:pt x="691059" y="463072"/>
                      </a:cubicBezTo>
                      <a:cubicBezTo>
                        <a:pt x="692932" y="454643"/>
                        <a:pt x="694446" y="446139"/>
                        <a:pt x="696139" y="437672"/>
                      </a:cubicBezTo>
                      <a:cubicBezTo>
                        <a:pt x="698482" y="409556"/>
                        <a:pt x="707000" y="349796"/>
                        <a:pt x="696139" y="320832"/>
                      </a:cubicBezTo>
                      <a:cubicBezTo>
                        <a:pt x="691935" y="309621"/>
                        <a:pt x="678749" y="304332"/>
                        <a:pt x="670739" y="295432"/>
                      </a:cubicBezTo>
                      <a:cubicBezTo>
                        <a:pt x="663486" y="287373"/>
                        <a:pt x="658579" y="277172"/>
                        <a:pt x="650419" y="270032"/>
                      </a:cubicBezTo>
                      <a:cubicBezTo>
                        <a:pt x="633587" y="255304"/>
                        <a:pt x="615147" y="259699"/>
                        <a:pt x="594539" y="254792"/>
                      </a:cubicBezTo>
                      <a:cubicBezTo>
                        <a:pt x="570554" y="249081"/>
                        <a:pt x="547276" y="240696"/>
                        <a:pt x="523419" y="234472"/>
                      </a:cubicBezTo>
                      <a:cubicBezTo>
                        <a:pt x="508313" y="230531"/>
                        <a:pt x="492939" y="227699"/>
                        <a:pt x="477699" y="224312"/>
                      </a:cubicBezTo>
                      <a:cubicBezTo>
                        <a:pt x="467539" y="215845"/>
                        <a:pt x="457658" y="207032"/>
                        <a:pt x="447219" y="198912"/>
                      </a:cubicBezTo>
                      <a:cubicBezTo>
                        <a:pt x="426115" y="182498"/>
                        <a:pt x="431139" y="192992"/>
                        <a:pt x="406579" y="168432"/>
                      </a:cubicBezTo>
                      <a:cubicBezTo>
                        <a:pt x="400592" y="162445"/>
                        <a:pt x="396849" y="154540"/>
                        <a:pt x="391339" y="148112"/>
                      </a:cubicBezTo>
                      <a:cubicBezTo>
                        <a:pt x="386664" y="142657"/>
                        <a:pt x="381179" y="137952"/>
                        <a:pt x="376099" y="132872"/>
                      </a:cubicBezTo>
                      <a:cubicBezTo>
                        <a:pt x="374406" y="127792"/>
                        <a:pt x="373676" y="122281"/>
                        <a:pt x="371019" y="117632"/>
                      </a:cubicBezTo>
                      <a:cubicBezTo>
                        <a:pt x="360394" y="99038"/>
                        <a:pt x="339692" y="79214"/>
                        <a:pt x="320219" y="71912"/>
                      </a:cubicBezTo>
                      <a:cubicBezTo>
                        <a:pt x="305862" y="66528"/>
                        <a:pt x="289739" y="68525"/>
                        <a:pt x="274499" y="66832"/>
                      </a:cubicBezTo>
                      <a:cubicBezTo>
                        <a:pt x="237148" y="44422"/>
                        <a:pt x="228617" y="36805"/>
                        <a:pt x="172899" y="26192"/>
                      </a:cubicBezTo>
                      <a:cubicBezTo>
                        <a:pt x="162781" y="24265"/>
                        <a:pt x="152579" y="29579"/>
                        <a:pt x="142419" y="31272"/>
                      </a:cubicBezTo>
                      <a:cubicBezTo>
                        <a:pt x="116158" y="70663"/>
                        <a:pt x="110515" y="65613"/>
                        <a:pt x="152579" y="51592"/>
                      </a:cubicBezTo>
                      <a:cubicBezTo>
                        <a:pt x="161046" y="44819"/>
                        <a:pt x="168957" y="37286"/>
                        <a:pt x="177979" y="31272"/>
                      </a:cubicBezTo>
                      <a:cubicBezTo>
                        <a:pt x="184280" y="27071"/>
                        <a:pt x="216079" y="4179"/>
                        <a:pt x="228779" y="792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</p:grpSp>
          <p:sp>
            <p:nvSpPr>
              <p:cNvPr id="170" name="TextBox 169">
                <a:extLst>
                  <a:ext uri="{FF2B5EF4-FFF2-40B4-BE49-F238E27FC236}">
                    <a16:creationId xmlns:a16="http://schemas.microsoft.com/office/drawing/2014/main" id="{4CC42209-E245-5BFA-CB7C-1C5882CC9463}"/>
                  </a:ext>
                </a:extLst>
              </p:cNvPr>
              <p:cNvSpPr txBox="1"/>
              <p:nvPr/>
            </p:nvSpPr>
            <p:spPr>
              <a:xfrm>
                <a:off x="483889" y="2011479"/>
                <a:ext cx="656092" cy="2923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Rock</a:t>
                </a:r>
                <a:endParaRPr lang="en-IN" sz="13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172" name="Straight Arrow Connector 171">
                <a:extLst>
                  <a:ext uri="{FF2B5EF4-FFF2-40B4-BE49-F238E27FC236}">
                    <a16:creationId xmlns:a16="http://schemas.microsoft.com/office/drawing/2014/main" id="{223E9B71-2F97-8186-E2F6-F66DA3C51D69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73554" y="1733329"/>
                <a:ext cx="330066" cy="377054"/>
              </a:xfrm>
              <a:prstGeom prst="straightConnector1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Arrow Connector 173">
                <a:extLst>
                  <a:ext uri="{FF2B5EF4-FFF2-40B4-BE49-F238E27FC236}">
                    <a16:creationId xmlns:a16="http://schemas.microsoft.com/office/drawing/2014/main" id="{9BB2014A-61E6-54EB-D432-BE81E6C81E2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78189" y="2115481"/>
                <a:ext cx="356407" cy="71113"/>
              </a:xfrm>
              <a:prstGeom prst="straightConnector1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7" name="Straight Arrow Connector 176">
                <a:extLst>
                  <a:ext uri="{FF2B5EF4-FFF2-40B4-BE49-F238E27FC236}">
                    <a16:creationId xmlns:a16="http://schemas.microsoft.com/office/drawing/2014/main" id="{D3E186F9-0B07-9BE0-293D-092ACFF570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72684" y="2092292"/>
                <a:ext cx="177320" cy="725335"/>
              </a:xfrm>
              <a:prstGeom prst="straightConnector1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0" name="TextBox 179">
                <a:extLst>
                  <a:ext uri="{FF2B5EF4-FFF2-40B4-BE49-F238E27FC236}">
                    <a16:creationId xmlns:a16="http://schemas.microsoft.com/office/drawing/2014/main" id="{D80E3D0D-5E70-46E9-6F2A-7517A573D9DF}"/>
                  </a:ext>
                </a:extLst>
              </p:cNvPr>
              <p:cNvSpPr txBox="1"/>
              <p:nvPr/>
            </p:nvSpPr>
            <p:spPr>
              <a:xfrm>
                <a:off x="1267518" y="383344"/>
                <a:ext cx="1489133" cy="2923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5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Absorbed Oil</a:t>
                </a:r>
                <a:endParaRPr lang="en-IN" sz="125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181" name="Straight Arrow Connector 180">
                <a:extLst>
                  <a:ext uri="{FF2B5EF4-FFF2-40B4-BE49-F238E27FC236}">
                    <a16:creationId xmlns:a16="http://schemas.microsoft.com/office/drawing/2014/main" id="{AA799AB5-2FB0-3D2C-AD49-4281F1D6D03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603290" y="632429"/>
                <a:ext cx="127176" cy="248742"/>
              </a:xfrm>
              <a:prstGeom prst="straightConnector1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Arrow Connector 182">
                <a:extLst>
                  <a:ext uri="{FF2B5EF4-FFF2-40B4-BE49-F238E27FC236}">
                    <a16:creationId xmlns:a16="http://schemas.microsoft.com/office/drawing/2014/main" id="{C3A9ABAC-13AC-BB0E-1099-35792C94395C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627210" y="630952"/>
                <a:ext cx="108831" cy="618736"/>
              </a:xfrm>
              <a:prstGeom prst="straightConnector1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6" name="Oval 185">
                <a:extLst>
                  <a:ext uri="{FF2B5EF4-FFF2-40B4-BE49-F238E27FC236}">
                    <a16:creationId xmlns:a16="http://schemas.microsoft.com/office/drawing/2014/main" id="{C2C33688-357A-4588-67EC-CDB003DD6DC2}"/>
                  </a:ext>
                </a:extLst>
              </p:cNvPr>
              <p:cNvSpPr/>
              <p:nvPr/>
            </p:nvSpPr>
            <p:spPr>
              <a:xfrm>
                <a:off x="1370606" y="2435551"/>
                <a:ext cx="914400" cy="914400"/>
              </a:xfrm>
              <a:prstGeom prst="ellipse">
                <a:avLst/>
              </a:prstGeom>
              <a:noFill/>
              <a:ln w="28575">
                <a:prstDash val="sysDash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</p:grpSp>
        <p:sp>
          <p:nvSpPr>
            <p:cNvPr id="191" name="Oval 190">
              <a:extLst>
                <a:ext uri="{FF2B5EF4-FFF2-40B4-BE49-F238E27FC236}">
                  <a16:creationId xmlns:a16="http://schemas.microsoft.com/office/drawing/2014/main" id="{A6C124DD-BF50-1040-CE91-92A159D2712E}"/>
                </a:ext>
              </a:extLst>
            </p:cNvPr>
            <p:cNvSpPr/>
            <p:nvPr/>
          </p:nvSpPr>
          <p:spPr>
            <a:xfrm>
              <a:off x="9858192" y="2740913"/>
              <a:ext cx="914400" cy="914400"/>
            </a:xfrm>
            <a:prstGeom prst="ellipse">
              <a:avLst/>
            </a:prstGeom>
            <a:noFill/>
            <a:ln w="28575">
              <a:prstDash val="sys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92" name="Oval 191">
              <a:extLst>
                <a:ext uri="{FF2B5EF4-FFF2-40B4-BE49-F238E27FC236}">
                  <a16:creationId xmlns:a16="http://schemas.microsoft.com/office/drawing/2014/main" id="{F51ABBA5-6913-6CAE-205A-72A46FF760F8}"/>
                </a:ext>
              </a:extLst>
            </p:cNvPr>
            <p:cNvSpPr/>
            <p:nvPr/>
          </p:nvSpPr>
          <p:spPr>
            <a:xfrm>
              <a:off x="5556921" y="2744364"/>
              <a:ext cx="914400" cy="914400"/>
            </a:xfrm>
            <a:prstGeom prst="ellipse">
              <a:avLst/>
            </a:prstGeom>
            <a:noFill/>
            <a:ln w="28575">
              <a:prstDash val="sys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93" name="TextBox 192">
              <a:extLst>
                <a:ext uri="{FF2B5EF4-FFF2-40B4-BE49-F238E27FC236}">
                  <a16:creationId xmlns:a16="http://schemas.microsoft.com/office/drawing/2014/main" id="{E9C92393-CF71-E1B9-27DD-3284835CA01D}"/>
                </a:ext>
              </a:extLst>
            </p:cNvPr>
            <p:cNvSpPr txBox="1"/>
            <p:nvPr/>
          </p:nvSpPr>
          <p:spPr>
            <a:xfrm>
              <a:off x="6752195" y="2239113"/>
              <a:ext cx="1704581" cy="6694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50" b="1" dirty="0">
                  <a:solidFill>
                    <a:srgbClr val="C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Polymer alters the rock wettability from oil-wet to water-wet</a:t>
              </a:r>
              <a:endParaRPr lang="en-IN" sz="125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196" name="Straight Connector 195">
              <a:extLst>
                <a:ext uri="{FF2B5EF4-FFF2-40B4-BE49-F238E27FC236}">
                  <a16:creationId xmlns:a16="http://schemas.microsoft.com/office/drawing/2014/main" id="{C0E32EF3-7307-C269-3EB2-DCE27E609AB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589545" y="3640684"/>
              <a:ext cx="144160" cy="805150"/>
            </a:xfrm>
            <a:prstGeom prst="line">
              <a:avLst/>
            </a:prstGeom>
            <a:ln w="28575">
              <a:solidFill>
                <a:srgbClr val="00206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Straight Connector 197">
              <a:extLst>
                <a:ext uri="{FF2B5EF4-FFF2-40B4-BE49-F238E27FC236}">
                  <a16:creationId xmlns:a16="http://schemas.microsoft.com/office/drawing/2014/main" id="{3311E3F2-9355-08F7-50CC-7F2DBAE87EE6}"/>
                </a:ext>
              </a:extLst>
            </p:cNvPr>
            <p:cNvCxnSpPr>
              <a:cxnSpLocks/>
            </p:cNvCxnSpPr>
            <p:nvPr/>
          </p:nvCxnSpPr>
          <p:spPr>
            <a:xfrm>
              <a:off x="1843723" y="3658182"/>
              <a:ext cx="58510" cy="787652"/>
            </a:xfrm>
            <a:prstGeom prst="line">
              <a:avLst/>
            </a:prstGeom>
            <a:ln w="28575">
              <a:solidFill>
                <a:srgbClr val="00206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Straight Connector 202">
              <a:extLst>
                <a:ext uri="{FF2B5EF4-FFF2-40B4-BE49-F238E27FC236}">
                  <a16:creationId xmlns:a16="http://schemas.microsoft.com/office/drawing/2014/main" id="{254B06AA-974E-01AF-0AA4-1C3A8135855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831578" y="3666061"/>
              <a:ext cx="144160" cy="805150"/>
            </a:xfrm>
            <a:prstGeom prst="line">
              <a:avLst/>
            </a:prstGeom>
            <a:ln w="28575">
              <a:solidFill>
                <a:srgbClr val="00206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Straight Connector 203">
              <a:extLst>
                <a:ext uri="{FF2B5EF4-FFF2-40B4-BE49-F238E27FC236}">
                  <a16:creationId xmlns:a16="http://schemas.microsoft.com/office/drawing/2014/main" id="{4D6D9C29-CA14-8349-FFF2-4954F020C921}"/>
                </a:ext>
              </a:extLst>
            </p:cNvPr>
            <p:cNvCxnSpPr>
              <a:cxnSpLocks/>
            </p:cNvCxnSpPr>
            <p:nvPr/>
          </p:nvCxnSpPr>
          <p:spPr>
            <a:xfrm>
              <a:off x="6072186" y="3666061"/>
              <a:ext cx="58510" cy="787652"/>
            </a:xfrm>
            <a:prstGeom prst="line">
              <a:avLst/>
            </a:prstGeom>
            <a:ln w="28575">
              <a:solidFill>
                <a:srgbClr val="00206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Straight Connector 204">
              <a:extLst>
                <a:ext uri="{FF2B5EF4-FFF2-40B4-BE49-F238E27FC236}">
                  <a16:creationId xmlns:a16="http://schemas.microsoft.com/office/drawing/2014/main" id="{83A656E4-F771-EC87-DC7E-7DA8DE539C1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180620" y="3649433"/>
              <a:ext cx="144160" cy="805150"/>
            </a:xfrm>
            <a:prstGeom prst="line">
              <a:avLst/>
            </a:prstGeom>
            <a:ln w="28575">
              <a:solidFill>
                <a:srgbClr val="00206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Straight Connector 205">
              <a:extLst>
                <a:ext uri="{FF2B5EF4-FFF2-40B4-BE49-F238E27FC236}">
                  <a16:creationId xmlns:a16="http://schemas.microsoft.com/office/drawing/2014/main" id="{BB092CF4-22FF-F7F2-5872-EEE8F42AB7C4}"/>
                </a:ext>
              </a:extLst>
            </p:cNvPr>
            <p:cNvCxnSpPr>
              <a:cxnSpLocks/>
            </p:cNvCxnSpPr>
            <p:nvPr/>
          </p:nvCxnSpPr>
          <p:spPr>
            <a:xfrm>
              <a:off x="10407658" y="3649433"/>
              <a:ext cx="58510" cy="787652"/>
            </a:xfrm>
            <a:prstGeom prst="line">
              <a:avLst/>
            </a:prstGeom>
            <a:ln w="28575">
              <a:solidFill>
                <a:srgbClr val="00206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27" name="Group 226">
              <a:extLst>
                <a:ext uri="{FF2B5EF4-FFF2-40B4-BE49-F238E27FC236}">
                  <a16:creationId xmlns:a16="http://schemas.microsoft.com/office/drawing/2014/main" id="{10760CC5-D616-9463-77CB-AA0B19461894}"/>
                </a:ext>
              </a:extLst>
            </p:cNvPr>
            <p:cNvGrpSpPr/>
            <p:nvPr/>
          </p:nvGrpSpPr>
          <p:grpSpPr>
            <a:xfrm>
              <a:off x="445205" y="4436479"/>
              <a:ext cx="2462171" cy="1841267"/>
              <a:chOff x="445205" y="4436479"/>
              <a:chExt cx="2462171" cy="1841267"/>
            </a:xfrm>
          </p:grpSpPr>
          <p:sp>
            <p:nvSpPr>
              <p:cNvPr id="207" name="Rectangle 206">
                <a:extLst>
                  <a:ext uri="{FF2B5EF4-FFF2-40B4-BE49-F238E27FC236}">
                    <a16:creationId xmlns:a16="http://schemas.microsoft.com/office/drawing/2014/main" id="{70BAC7CB-8239-4CAB-58B5-CB11DEAB5994}"/>
                  </a:ext>
                </a:extLst>
              </p:cNvPr>
              <p:cNvSpPr/>
              <p:nvPr/>
            </p:nvSpPr>
            <p:spPr>
              <a:xfrm>
                <a:off x="446246" y="4436493"/>
                <a:ext cx="2461130" cy="1841253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208" name="Rectangle 207">
                <a:extLst>
                  <a:ext uri="{FF2B5EF4-FFF2-40B4-BE49-F238E27FC236}">
                    <a16:creationId xmlns:a16="http://schemas.microsoft.com/office/drawing/2014/main" id="{36F1D81C-59E6-6AA1-2AEF-9637755A12EC}"/>
                  </a:ext>
                </a:extLst>
              </p:cNvPr>
              <p:cNvSpPr/>
              <p:nvPr/>
            </p:nvSpPr>
            <p:spPr>
              <a:xfrm>
                <a:off x="445205" y="4739492"/>
                <a:ext cx="2461129" cy="123731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63" name="TextBox 162">
                <a:extLst>
                  <a:ext uri="{FF2B5EF4-FFF2-40B4-BE49-F238E27FC236}">
                    <a16:creationId xmlns:a16="http://schemas.microsoft.com/office/drawing/2014/main" id="{712DD5A1-03CB-DB60-6035-B0FE934C2A6B}"/>
                  </a:ext>
                </a:extLst>
              </p:cNvPr>
              <p:cNvSpPr txBox="1"/>
              <p:nvPr/>
            </p:nvSpPr>
            <p:spPr>
              <a:xfrm>
                <a:off x="1016407" y="4436479"/>
                <a:ext cx="1320805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4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90º </a:t>
                </a:r>
                <a:r>
                  <a:rPr lang="en-IN" sz="1400" b="1" i="0" dirty="0">
                    <a:effectLst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&lt; Ɵ ≤ 180º</a:t>
                </a:r>
                <a:endParaRPr lang="en-IN" sz="14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214" name="Straight Connector 213">
                <a:extLst>
                  <a:ext uri="{FF2B5EF4-FFF2-40B4-BE49-F238E27FC236}">
                    <a16:creationId xmlns:a16="http://schemas.microsoft.com/office/drawing/2014/main" id="{97FD5A95-65D6-2839-A4BC-C194693FABA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5211" y="5921774"/>
                <a:ext cx="1824545" cy="0"/>
              </a:xfrm>
              <a:prstGeom prst="line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5" name="TextBox 224">
                <a:extLst>
                  <a:ext uri="{FF2B5EF4-FFF2-40B4-BE49-F238E27FC236}">
                    <a16:creationId xmlns:a16="http://schemas.microsoft.com/office/drawing/2014/main" id="{74DB7FFB-6682-5315-F33E-F458F7DCC3D8}"/>
                  </a:ext>
                </a:extLst>
              </p:cNvPr>
              <p:cNvSpPr txBox="1"/>
              <p:nvPr/>
            </p:nvSpPr>
            <p:spPr>
              <a:xfrm>
                <a:off x="2354461" y="5217032"/>
                <a:ext cx="476348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4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Oil</a:t>
                </a:r>
                <a:endParaRPr lang="en-IN" sz="14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26" name="TextBox 225">
                <a:extLst>
                  <a:ext uri="{FF2B5EF4-FFF2-40B4-BE49-F238E27FC236}">
                    <a16:creationId xmlns:a16="http://schemas.microsoft.com/office/drawing/2014/main" id="{9115E0E8-14F2-085E-0415-C15FF7A53208}"/>
                  </a:ext>
                </a:extLst>
              </p:cNvPr>
              <p:cNvSpPr txBox="1"/>
              <p:nvPr/>
            </p:nvSpPr>
            <p:spPr>
              <a:xfrm>
                <a:off x="1520756" y="5661461"/>
                <a:ext cx="808330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4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water</a:t>
                </a:r>
                <a:endParaRPr lang="en-IN" sz="14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240" name="Group 239">
              <a:extLst>
                <a:ext uri="{FF2B5EF4-FFF2-40B4-BE49-F238E27FC236}">
                  <a16:creationId xmlns:a16="http://schemas.microsoft.com/office/drawing/2014/main" id="{7C685AB8-19C6-AD0E-FD71-1D0E7F69DB08}"/>
                </a:ext>
              </a:extLst>
            </p:cNvPr>
            <p:cNvGrpSpPr/>
            <p:nvPr/>
          </p:nvGrpSpPr>
          <p:grpSpPr>
            <a:xfrm>
              <a:off x="4323906" y="4444632"/>
              <a:ext cx="2466029" cy="1828387"/>
              <a:chOff x="446246" y="4436493"/>
              <a:chExt cx="2466029" cy="1841253"/>
            </a:xfrm>
          </p:grpSpPr>
          <p:sp>
            <p:nvSpPr>
              <p:cNvPr id="241" name="Rectangle 240">
                <a:extLst>
                  <a:ext uri="{FF2B5EF4-FFF2-40B4-BE49-F238E27FC236}">
                    <a16:creationId xmlns:a16="http://schemas.microsoft.com/office/drawing/2014/main" id="{DFBE42A6-C41F-EE93-AF37-61DD82BBC2DA}"/>
                  </a:ext>
                </a:extLst>
              </p:cNvPr>
              <p:cNvSpPr/>
              <p:nvPr/>
            </p:nvSpPr>
            <p:spPr>
              <a:xfrm>
                <a:off x="446246" y="4436493"/>
                <a:ext cx="2461130" cy="1841253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242" name="Rectangle 241">
                <a:extLst>
                  <a:ext uri="{FF2B5EF4-FFF2-40B4-BE49-F238E27FC236}">
                    <a16:creationId xmlns:a16="http://schemas.microsoft.com/office/drawing/2014/main" id="{84E07AFE-31C7-0670-8F57-DA013733ECD0}"/>
                  </a:ext>
                </a:extLst>
              </p:cNvPr>
              <p:cNvSpPr/>
              <p:nvPr/>
            </p:nvSpPr>
            <p:spPr>
              <a:xfrm>
                <a:off x="451146" y="4731353"/>
                <a:ext cx="2461129" cy="123731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cxnSp>
            <p:nvCxnSpPr>
              <p:cNvPr id="245" name="Straight Connector 244">
                <a:extLst>
                  <a:ext uri="{FF2B5EF4-FFF2-40B4-BE49-F238E27FC236}">
                    <a16:creationId xmlns:a16="http://schemas.microsoft.com/office/drawing/2014/main" id="{102F861E-2DCA-6113-276F-A7EB7369685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9290" y="5894148"/>
                <a:ext cx="1711729" cy="0"/>
              </a:xfrm>
              <a:prstGeom prst="line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8" name="TextBox 247">
                <a:extLst>
                  <a:ext uri="{FF2B5EF4-FFF2-40B4-BE49-F238E27FC236}">
                    <a16:creationId xmlns:a16="http://schemas.microsoft.com/office/drawing/2014/main" id="{4345B388-932F-6AF2-8F3C-029AC75F5C76}"/>
                  </a:ext>
                </a:extLst>
              </p:cNvPr>
              <p:cNvSpPr txBox="1"/>
              <p:nvPr/>
            </p:nvSpPr>
            <p:spPr>
              <a:xfrm>
                <a:off x="2334102" y="5184700"/>
                <a:ext cx="476348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4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Oil</a:t>
                </a:r>
                <a:endParaRPr lang="en-IN" sz="14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69" name="TextBox 168">
              <a:extLst>
                <a:ext uri="{FF2B5EF4-FFF2-40B4-BE49-F238E27FC236}">
                  <a16:creationId xmlns:a16="http://schemas.microsoft.com/office/drawing/2014/main" id="{EA550E87-D3FB-E10C-C13D-1C171FFD7121}"/>
                </a:ext>
              </a:extLst>
            </p:cNvPr>
            <p:cNvSpPr txBox="1"/>
            <p:nvPr/>
          </p:nvSpPr>
          <p:spPr>
            <a:xfrm>
              <a:off x="4613284" y="4434704"/>
              <a:ext cx="181263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N" sz="1400" b="1" i="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Ɵ </a:t>
              </a:r>
              <a:r>
                <a:rPr lang="en-IN" sz="1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=</a:t>
              </a:r>
              <a:r>
                <a:rPr lang="en-IN" sz="1400" b="1" i="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IN" sz="1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9</a:t>
              </a:r>
              <a:r>
                <a:rPr lang="en-IN" sz="1400" b="1" i="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0º</a:t>
              </a:r>
              <a:endPara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260" name="Group 259">
              <a:extLst>
                <a:ext uri="{FF2B5EF4-FFF2-40B4-BE49-F238E27FC236}">
                  <a16:creationId xmlns:a16="http://schemas.microsoft.com/office/drawing/2014/main" id="{6ADBFD77-DD9A-1640-1FDB-501720322A33}"/>
                </a:ext>
              </a:extLst>
            </p:cNvPr>
            <p:cNvGrpSpPr/>
            <p:nvPr/>
          </p:nvGrpSpPr>
          <p:grpSpPr>
            <a:xfrm>
              <a:off x="8727437" y="4445834"/>
              <a:ext cx="2461130" cy="1841253"/>
              <a:chOff x="446246" y="4436493"/>
              <a:chExt cx="2461130" cy="1841253"/>
            </a:xfrm>
          </p:grpSpPr>
          <p:sp>
            <p:nvSpPr>
              <p:cNvPr id="261" name="Rectangle 260">
                <a:extLst>
                  <a:ext uri="{FF2B5EF4-FFF2-40B4-BE49-F238E27FC236}">
                    <a16:creationId xmlns:a16="http://schemas.microsoft.com/office/drawing/2014/main" id="{24FCC45F-782F-9CF0-1C14-F55C6FB67AD1}"/>
                  </a:ext>
                </a:extLst>
              </p:cNvPr>
              <p:cNvSpPr/>
              <p:nvPr/>
            </p:nvSpPr>
            <p:spPr>
              <a:xfrm>
                <a:off x="446246" y="4436493"/>
                <a:ext cx="2461130" cy="1841253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262" name="Rectangle 261">
                <a:extLst>
                  <a:ext uri="{FF2B5EF4-FFF2-40B4-BE49-F238E27FC236}">
                    <a16:creationId xmlns:a16="http://schemas.microsoft.com/office/drawing/2014/main" id="{B9118B05-ACE6-EF38-66F2-20167B214E08}"/>
                  </a:ext>
                </a:extLst>
              </p:cNvPr>
              <p:cNvSpPr/>
              <p:nvPr/>
            </p:nvSpPr>
            <p:spPr>
              <a:xfrm>
                <a:off x="446246" y="4727753"/>
                <a:ext cx="2461129" cy="123731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cxnSp>
            <p:nvCxnSpPr>
              <p:cNvPr id="264" name="Straight Connector 263">
                <a:extLst>
                  <a:ext uri="{FF2B5EF4-FFF2-40B4-BE49-F238E27FC236}">
                    <a16:creationId xmlns:a16="http://schemas.microsoft.com/office/drawing/2014/main" id="{27097A8F-07BF-15CC-28D2-565D08D321A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70296" y="5853376"/>
                <a:ext cx="2026944" cy="11936"/>
              </a:xfrm>
              <a:prstGeom prst="line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5" name="TextBox 264">
                <a:extLst>
                  <a:ext uri="{FF2B5EF4-FFF2-40B4-BE49-F238E27FC236}">
                    <a16:creationId xmlns:a16="http://schemas.microsoft.com/office/drawing/2014/main" id="{C1515978-B615-7F93-E762-E2B674FFD7DE}"/>
                  </a:ext>
                </a:extLst>
              </p:cNvPr>
              <p:cNvSpPr txBox="1"/>
              <p:nvPr/>
            </p:nvSpPr>
            <p:spPr>
              <a:xfrm>
                <a:off x="2320892" y="5202807"/>
                <a:ext cx="476348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4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Oil</a:t>
                </a:r>
                <a:endParaRPr lang="en-IN" sz="14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68" name="TextBox 167">
              <a:extLst>
                <a:ext uri="{FF2B5EF4-FFF2-40B4-BE49-F238E27FC236}">
                  <a16:creationId xmlns:a16="http://schemas.microsoft.com/office/drawing/2014/main" id="{5BF3531A-BD08-C309-1085-575BDEBA31EE}"/>
                </a:ext>
              </a:extLst>
            </p:cNvPr>
            <p:cNvSpPr txBox="1"/>
            <p:nvPr/>
          </p:nvSpPr>
          <p:spPr>
            <a:xfrm>
              <a:off x="9157370" y="4447799"/>
              <a:ext cx="148913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0º </a:t>
              </a:r>
              <a:r>
                <a:rPr lang="en-IN" sz="1400" b="1" i="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≤ Ɵ &lt; </a:t>
              </a:r>
              <a:r>
                <a:rPr lang="en-IN" sz="1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9</a:t>
              </a:r>
              <a:r>
                <a:rPr lang="en-IN" sz="1400" b="1" i="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0º</a:t>
              </a:r>
              <a:endPara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87" name="TextBox 286">
              <a:extLst>
                <a:ext uri="{FF2B5EF4-FFF2-40B4-BE49-F238E27FC236}">
                  <a16:creationId xmlns:a16="http://schemas.microsoft.com/office/drawing/2014/main" id="{A7D8194A-DF84-9AA5-DD62-F7150158615F}"/>
                </a:ext>
              </a:extLst>
            </p:cNvPr>
            <p:cNvSpPr txBox="1"/>
            <p:nvPr/>
          </p:nvSpPr>
          <p:spPr>
            <a:xfrm>
              <a:off x="644724" y="333802"/>
              <a:ext cx="170973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800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Oil Wet Rock</a:t>
              </a:r>
            </a:p>
          </p:txBody>
        </p:sp>
        <p:sp>
          <p:nvSpPr>
            <p:cNvPr id="289" name="TextBox 288">
              <a:extLst>
                <a:ext uri="{FF2B5EF4-FFF2-40B4-BE49-F238E27FC236}">
                  <a16:creationId xmlns:a16="http://schemas.microsoft.com/office/drawing/2014/main" id="{820B15FE-D24D-84BE-53F4-57D7E65379D9}"/>
                </a:ext>
              </a:extLst>
            </p:cNvPr>
            <p:cNvSpPr txBox="1"/>
            <p:nvPr/>
          </p:nvSpPr>
          <p:spPr>
            <a:xfrm>
              <a:off x="4397984" y="362286"/>
              <a:ext cx="212603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800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Neutral Wettability</a:t>
              </a:r>
            </a:p>
          </p:txBody>
        </p:sp>
        <p:sp>
          <p:nvSpPr>
            <p:cNvPr id="291" name="TextBox 290">
              <a:extLst>
                <a:ext uri="{FF2B5EF4-FFF2-40B4-BE49-F238E27FC236}">
                  <a16:creationId xmlns:a16="http://schemas.microsoft.com/office/drawing/2014/main" id="{0107C3DA-96FC-3254-C48D-C9309913FD44}"/>
                </a:ext>
              </a:extLst>
            </p:cNvPr>
            <p:cNvSpPr txBox="1"/>
            <p:nvPr/>
          </p:nvSpPr>
          <p:spPr>
            <a:xfrm>
              <a:off x="8787427" y="373523"/>
              <a:ext cx="1946925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800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Water Wet Rock</a:t>
              </a:r>
            </a:p>
          </p:txBody>
        </p: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4204F56-9084-134A-F622-8C0E23D34AA6}"/>
                </a:ext>
              </a:extLst>
            </p:cNvPr>
            <p:cNvGrpSpPr/>
            <p:nvPr/>
          </p:nvGrpSpPr>
          <p:grpSpPr>
            <a:xfrm>
              <a:off x="9047548" y="4838371"/>
              <a:ext cx="1911341" cy="1055329"/>
              <a:chOff x="9106121" y="5157332"/>
              <a:chExt cx="1911341" cy="1055329"/>
            </a:xfrm>
          </p:grpSpPr>
          <p:sp>
            <p:nvSpPr>
              <p:cNvPr id="296" name="Freeform: Shape 295">
                <a:extLst>
                  <a:ext uri="{FF2B5EF4-FFF2-40B4-BE49-F238E27FC236}">
                    <a16:creationId xmlns:a16="http://schemas.microsoft.com/office/drawing/2014/main" id="{98C06F9A-38D8-4C07-D1A2-575DC2BD3F7C}"/>
                  </a:ext>
                </a:extLst>
              </p:cNvPr>
              <p:cNvSpPr/>
              <p:nvPr/>
            </p:nvSpPr>
            <p:spPr>
              <a:xfrm>
                <a:off x="9141319" y="5863950"/>
                <a:ext cx="1876143" cy="348711"/>
              </a:xfrm>
              <a:custGeom>
                <a:avLst/>
                <a:gdLst>
                  <a:gd name="connsiteX0" fmla="*/ 31955 w 1876143"/>
                  <a:gd name="connsiteY0" fmla="*/ 320911 h 348711"/>
                  <a:gd name="connsiteX1" fmla="*/ 722203 w 1876143"/>
                  <a:gd name="connsiteY1" fmla="*/ 22041 h 348711"/>
                  <a:gd name="connsiteX2" fmla="*/ 1394660 w 1876143"/>
                  <a:gd name="connsiteY2" fmla="*/ 54063 h 348711"/>
                  <a:gd name="connsiteX3" fmla="*/ 1814502 w 1876143"/>
                  <a:gd name="connsiteY3" fmla="*/ 306679 h 348711"/>
                  <a:gd name="connsiteX4" fmla="*/ 31955 w 1876143"/>
                  <a:gd name="connsiteY4" fmla="*/ 320911 h 348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76143" h="348711">
                    <a:moveTo>
                      <a:pt x="31955" y="320911"/>
                    </a:moveTo>
                    <a:cubicBezTo>
                      <a:pt x="-150095" y="273471"/>
                      <a:pt x="495086" y="66516"/>
                      <a:pt x="722203" y="22041"/>
                    </a:cubicBezTo>
                    <a:cubicBezTo>
                      <a:pt x="949321" y="-22434"/>
                      <a:pt x="1212610" y="6623"/>
                      <a:pt x="1394660" y="54063"/>
                    </a:cubicBezTo>
                    <a:cubicBezTo>
                      <a:pt x="1576710" y="101503"/>
                      <a:pt x="2042806" y="263983"/>
                      <a:pt x="1814502" y="306679"/>
                    </a:cubicBezTo>
                    <a:cubicBezTo>
                      <a:pt x="1586198" y="349375"/>
                      <a:pt x="214005" y="368351"/>
                      <a:pt x="31955" y="320911"/>
                    </a:cubicBezTo>
                    <a:close/>
                  </a:path>
                </a:pathLst>
              </a:custGeom>
              <a:blipFill>
                <a:blip r:embed="rId5"/>
                <a:tile tx="0" ty="0" sx="100000" sy="100000" flip="none" algn="tl"/>
              </a:blip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b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Water</a:t>
                </a:r>
                <a:endParaRPr lang="en-IN" sz="14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84" name="Freeform: Shape 283">
                <a:extLst>
                  <a:ext uri="{FF2B5EF4-FFF2-40B4-BE49-F238E27FC236}">
                    <a16:creationId xmlns:a16="http://schemas.microsoft.com/office/drawing/2014/main" id="{B3B0E374-1021-F76F-444B-36D99D64F651}"/>
                  </a:ext>
                </a:extLst>
              </p:cNvPr>
              <p:cNvSpPr/>
              <p:nvPr/>
            </p:nvSpPr>
            <p:spPr>
              <a:xfrm>
                <a:off x="9262546" y="6054290"/>
                <a:ext cx="86968" cy="137680"/>
              </a:xfrm>
              <a:custGeom>
                <a:avLst/>
                <a:gdLst>
                  <a:gd name="connsiteX0" fmla="*/ 0 w 67216"/>
                  <a:gd name="connsiteY0" fmla="*/ 0 h 119396"/>
                  <a:gd name="connsiteX1" fmla="*/ 34945 w 67216"/>
                  <a:gd name="connsiteY1" fmla="*/ 26209 h 119396"/>
                  <a:gd name="connsiteX2" fmla="*/ 52418 w 67216"/>
                  <a:gd name="connsiteY2" fmla="*/ 61154 h 119396"/>
                  <a:gd name="connsiteX3" fmla="*/ 58242 w 67216"/>
                  <a:gd name="connsiteY3" fmla="*/ 72802 h 119396"/>
                  <a:gd name="connsiteX4" fmla="*/ 61154 w 67216"/>
                  <a:gd name="connsiteY4" fmla="*/ 84451 h 119396"/>
                  <a:gd name="connsiteX5" fmla="*/ 66978 w 67216"/>
                  <a:gd name="connsiteY5" fmla="*/ 104836 h 119396"/>
                  <a:gd name="connsiteX6" fmla="*/ 66978 w 67216"/>
                  <a:gd name="connsiteY6" fmla="*/ 119396 h 119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7216" h="119396">
                    <a:moveTo>
                      <a:pt x="0" y="0"/>
                    </a:moveTo>
                    <a:cubicBezTo>
                      <a:pt x="28972" y="22534"/>
                      <a:pt x="17000" y="14246"/>
                      <a:pt x="34945" y="26209"/>
                    </a:cubicBezTo>
                    <a:lnTo>
                      <a:pt x="52418" y="61154"/>
                    </a:lnTo>
                    <a:lnTo>
                      <a:pt x="58242" y="72802"/>
                    </a:lnTo>
                    <a:cubicBezTo>
                      <a:pt x="59213" y="76685"/>
                      <a:pt x="60054" y="80603"/>
                      <a:pt x="61154" y="84451"/>
                    </a:cubicBezTo>
                    <a:cubicBezTo>
                      <a:pt x="63162" y="91481"/>
                      <a:pt x="66150" y="97385"/>
                      <a:pt x="66978" y="104836"/>
                    </a:cubicBezTo>
                    <a:cubicBezTo>
                      <a:pt x="67514" y="109660"/>
                      <a:pt x="66978" y="114543"/>
                      <a:pt x="66978" y="119396"/>
                    </a:cubicBezTo>
                  </a:path>
                </a:pathLst>
              </a:custGeom>
              <a:noFill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cxnSp>
            <p:nvCxnSpPr>
              <p:cNvPr id="281" name="Straight Arrow Connector 280">
                <a:extLst>
                  <a:ext uri="{FF2B5EF4-FFF2-40B4-BE49-F238E27FC236}">
                    <a16:creationId xmlns:a16="http://schemas.microsoft.com/office/drawing/2014/main" id="{5D9209C6-3617-461E-A102-ABC12A34403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106121" y="5157332"/>
                <a:ext cx="984222" cy="1034608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08" name="Chord 307">
              <a:extLst>
                <a:ext uri="{FF2B5EF4-FFF2-40B4-BE49-F238E27FC236}">
                  <a16:creationId xmlns:a16="http://schemas.microsoft.com/office/drawing/2014/main" id="{04BAA4FE-9389-6A50-42EF-2F23E267FE9B}"/>
                </a:ext>
              </a:extLst>
            </p:cNvPr>
            <p:cNvSpPr/>
            <p:nvPr/>
          </p:nvSpPr>
          <p:spPr>
            <a:xfrm rot="7150484">
              <a:off x="4813817" y="4909277"/>
              <a:ext cx="1503989" cy="1534449"/>
            </a:xfrm>
            <a:prstGeom prst="chord">
              <a:avLst>
                <a:gd name="adj1" fmla="val 2700000"/>
                <a:gd name="adj2" fmla="val 15449158"/>
              </a:avLst>
            </a:prstGeom>
            <a:blipFill>
              <a:blip r:embed="rId5"/>
              <a:tile tx="0" ty="0" sx="100000" sy="100000" flip="none" algn="tl"/>
            </a:blip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319" name="Group 318">
              <a:extLst>
                <a:ext uri="{FF2B5EF4-FFF2-40B4-BE49-F238E27FC236}">
                  <a16:creationId xmlns:a16="http://schemas.microsoft.com/office/drawing/2014/main" id="{2A003BDF-4BC9-AE93-539E-FA700AA46C80}"/>
                </a:ext>
              </a:extLst>
            </p:cNvPr>
            <p:cNvGrpSpPr/>
            <p:nvPr/>
          </p:nvGrpSpPr>
          <p:grpSpPr>
            <a:xfrm>
              <a:off x="442420" y="4940384"/>
              <a:ext cx="2088067" cy="1006766"/>
              <a:chOff x="495253" y="5190789"/>
              <a:chExt cx="2088067" cy="1006766"/>
            </a:xfrm>
          </p:grpSpPr>
          <p:cxnSp>
            <p:nvCxnSpPr>
              <p:cNvPr id="275" name="Straight Arrow Connector 274">
                <a:extLst>
                  <a:ext uri="{FF2B5EF4-FFF2-40B4-BE49-F238E27FC236}">
                    <a16:creationId xmlns:a16="http://schemas.microsoft.com/office/drawing/2014/main" id="{51B66763-699C-1456-5361-ED93683E3A1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495253" y="5190789"/>
                <a:ext cx="447809" cy="986303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1" name="Freeform: Shape 310">
                <a:extLst>
                  <a:ext uri="{FF2B5EF4-FFF2-40B4-BE49-F238E27FC236}">
                    <a16:creationId xmlns:a16="http://schemas.microsoft.com/office/drawing/2014/main" id="{024D944D-57BA-ADCB-F8C5-D87A7E81CC3C}"/>
                  </a:ext>
                </a:extLst>
              </p:cNvPr>
              <p:cNvSpPr/>
              <p:nvPr/>
            </p:nvSpPr>
            <p:spPr>
              <a:xfrm>
                <a:off x="942984" y="5337326"/>
                <a:ext cx="1640336" cy="844432"/>
              </a:xfrm>
              <a:custGeom>
                <a:avLst/>
                <a:gdLst>
                  <a:gd name="connsiteX0" fmla="*/ 3735 w 1640336"/>
                  <a:gd name="connsiteY0" fmla="*/ 821213 h 844432"/>
                  <a:gd name="connsiteX1" fmla="*/ 18296 w 1640336"/>
                  <a:gd name="connsiteY1" fmla="*/ 818301 h 844432"/>
                  <a:gd name="connsiteX2" fmla="*/ 29944 w 1640336"/>
                  <a:gd name="connsiteY2" fmla="*/ 803740 h 844432"/>
                  <a:gd name="connsiteX3" fmla="*/ 53241 w 1640336"/>
                  <a:gd name="connsiteY3" fmla="*/ 768795 h 844432"/>
                  <a:gd name="connsiteX4" fmla="*/ 61977 w 1640336"/>
                  <a:gd name="connsiteY4" fmla="*/ 751322 h 844432"/>
                  <a:gd name="connsiteX5" fmla="*/ 70713 w 1640336"/>
                  <a:gd name="connsiteY5" fmla="*/ 736762 h 844432"/>
                  <a:gd name="connsiteX6" fmla="*/ 82362 w 1640336"/>
                  <a:gd name="connsiteY6" fmla="*/ 719289 h 844432"/>
                  <a:gd name="connsiteX7" fmla="*/ 111483 w 1640336"/>
                  <a:gd name="connsiteY7" fmla="*/ 658135 h 844432"/>
                  <a:gd name="connsiteX8" fmla="*/ 134780 w 1640336"/>
                  <a:gd name="connsiteY8" fmla="*/ 620278 h 844432"/>
                  <a:gd name="connsiteX9" fmla="*/ 146428 w 1640336"/>
                  <a:gd name="connsiteY9" fmla="*/ 585333 h 844432"/>
                  <a:gd name="connsiteX10" fmla="*/ 163901 w 1640336"/>
                  <a:gd name="connsiteY10" fmla="*/ 541651 h 844432"/>
                  <a:gd name="connsiteX11" fmla="*/ 172637 w 1640336"/>
                  <a:gd name="connsiteY11" fmla="*/ 515442 h 844432"/>
                  <a:gd name="connsiteX12" fmla="*/ 193022 w 1640336"/>
                  <a:gd name="connsiteY12" fmla="*/ 451376 h 844432"/>
                  <a:gd name="connsiteX13" fmla="*/ 201758 w 1640336"/>
                  <a:gd name="connsiteY13" fmla="*/ 396046 h 844432"/>
                  <a:gd name="connsiteX14" fmla="*/ 204670 w 1640336"/>
                  <a:gd name="connsiteY14" fmla="*/ 375661 h 844432"/>
                  <a:gd name="connsiteX15" fmla="*/ 230879 w 1640336"/>
                  <a:gd name="connsiteY15" fmla="*/ 317419 h 844432"/>
                  <a:gd name="connsiteX16" fmla="*/ 242527 w 1640336"/>
                  <a:gd name="connsiteY16" fmla="*/ 285386 h 844432"/>
                  <a:gd name="connsiteX17" fmla="*/ 257088 w 1640336"/>
                  <a:gd name="connsiteY17" fmla="*/ 267913 h 844432"/>
                  <a:gd name="connsiteX18" fmla="*/ 294945 w 1640336"/>
                  <a:gd name="connsiteY18" fmla="*/ 206759 h 844432"/>
                  <a:gd name="connsiteX19" fmla="*/ 318242 w 1640336"/>
                  <a:gd name="connsiteY19" fmla="*/ 183463 h 844432"/>
                  <a:gd name="connsiteX20" fmla="*/ 376484 w 1640336"/>
                  <a:gd name="connsiteY20" fmla="*/ 128133 h 844432"/>
                  <a:gd name="connsiteX21" fmla="*/ 408517 w 1640336"/>
                  <a:gd name="connsiteY21" fmla="*/ 107748 h 844432"/>
                  <a:gd name="connsiteX22" fmla="*/ 428902 w 1640336"/>
                  <a:gd name="connsiteY22" fmla="*/ 90275 h 844432"/>
                  <a:gd name="connsiteX23" fmla="*/ 475496 w 1640336"/>
                  <a:gd name="connsiteY23" fmla="*/ 69891 h 844432"/>
                  <a:gd name="connsiteX24" fmla="*/ 495880 w 1640336"/>
                  <a:gd name="connsiteY24" fmla="*/ 58242 h 844432"/>
                  <a:gd name="connsiteX25" fmla="*/ 603628 w 1640336"/>
                  <a:gd name="connsiteY25" fmla="*/ 32033 h 844432"/>
                  <a:gd name="connsiteX26" fmla="*/ 650222 w 1640336"/>
                  <a:gd name="connsiteY26" fmla="*/ 20385 h 844432"/>
                  <a:gd name="connsiteX27" fmla="*/ 725936 w 1640336"/>
                  <a:gd name="connsiteY27" fmla="*/ 17473 h 844432"/>
                  <a:gd name="connsiteX28" fmla="*/ 851157 w 1640336"/>
                  <a:gd name="connsiteY28" fmla="*/ 0 h 844432"/>
                  <a:gd name="connsiteX29" fmla="*/ 1113246 w 1640336"/>
                  <a:gd name="connsiteY29" fmla="*/ 5824 h 844432"/>
                  <a:gd name="connsiteX30" fmla="*/ 1148191 w 1640336"/>
                  <a:gd name="connsiteY30" fmla="*/ 11649 h 844432"/>
                  <a:gd name="connsiteX31" fmla="*/ 1165664 w 1640336"/>
                  <a:gd name="connsiteY31" fmla="*/ 20385 h 844432"/>
                  <a:gd name="connsiteX32" fmla="*/ 1209345 w 1640336"/>
                  <a:gd name="connsiteY32" fmla="*/ 29121 h 844432"/>
                  <a:gd name="connsiteX33" fmla="*/ 1302532 w 1640336"/>
                  <a:gd name="connsiteY33" fmla="*/ 61154 h 844432"/>
                  <a:gd name="connsiteX34" fmla="*/ 1337478 w 1640336"/>
                  <a:gd name="connsiteY34" fmla="*/ 72803 h 844432"/>
                  <a:gd name="connsiteX35" fmla="*/ 1410280 w 1640336"/>
                  <a:gd name="connsiteY35" fmla="*/ 116484 h 844432"/>
                  <a:gd name="connsiteX36" fmla="*/ 1442313 w 1640336"/>
                  <a:gd name="connsiteY36" fmla="*/ 142693 h 844432"/>
                  <a:gd name="connsiteX37" fmla="*/ 1483083 w 1640336"/>
                  <a:gd name="connsiteY37" fmla="*/ 186375 h 844432"/>
                  <a:gd name="connsiteX38" fmla="*/ 1532589 w 1640336"/>
                  <a:gd name="connsiteY38" fmla="*/ 253353 h 844432"/>
                  <a:gd name="connsiteX39" fmla="*/ 1547149 w 1640336"/>
                  <a:gd name="connsiteY39" fmla="*/ 282474 h 844432"/>
                  <a:gd name="connsiteX40" fmla="*/ 1555885 w 1640336"/>
                  <a:gd name="connsiteY40" fmla="*/ 314507 h 844432"/>
                  <a:gd name="connsiteX41" fmla="*/ 1558797 w 1640336"/>
                  <a:gd name="connsiteY41" fmla="*/ 329068 h 844432"/>
                  <a:gd name="connsiteX42" fmla="*/ 1564622 w 1640336"/>
                  <a:gd name="connsiteY42" fmla="*/ 349452 h 844432"/>
                  <a:gd name="connsiteX43" fmla="*/ 1567534 w 1640336"/>
                  <a:gd name="connsiteY43" fmla="*/ 375661 h 844432"/>
                  <a:gd name="connsiteX44" fmla="*/ 1576270 w 1640336"/>
                  <a:gd name="connsiteY44" fmla="*/ 413519 h 844432"/>
                  <a:gd name="connsiteX45" fmla="*/ 1579182 w 1640336"/>
                  <a:gd name="connsiteY45" fmla="*/ 448464 h 844432"/>
                  <a:gd name="connsiteX46" fmla="*/ 1587918 w 1640336"/>
                  <a:gd name="connsiteY46" fmla="*/ 474673 h 844432"/>
                  <a:gd name="connsiteX47" fmla="*/ 1590831 w 1640336"/>
                  <a:gd name="connsiteY47" fmla="*/ 492145 h 844432"/>
                  <a:gd name="connsiteX48" fmla="*/ 1593743 w 1640336"/>
                  <a:gd name="connsiteY48" fmla="*/ 503794 h 844432"/>
                  <a:gd name="connsiteX49" fmla="*/ 1596655 w 1640336"/>
                  <a:gd name="connsiteY49" fmla="*/ 518354 h 844432"/>
                  <a:gd name="connsiteX50" fmla="*/ 1605391 w 1640336"/>
                  <a:gd name="connsiteY50" fmla="*/ 556212 h 844432"/>
                  <a:gd name="connsiteX51" fmla="*/ 1608303 w 1640336"/>
                  <a:gd name="connsiteY51" fmla="*/ 582420 h 844432"/>
                  <a:gd name="connsiteX52" fmla="*/ 1611215 w 1640336"/>
                  <a:gd name="connsiteY52" fmla="*/ 596981 h 844432"/>
                  <a:gd name="connsiteX53" fmla="*/ 1614127 w 1640336"/>
                  <a:gd name="connsiteY53" fmla="*/ 634838 h 844432"/>
                  <a:gd name="connsiteX54" fmla="*/ 1619952 w 1640336"/>
                  <a:gd name="connsiteY54" fmla="*/ 661047 h 844432"/>
                  <a:gd name="connsiteX55" fmla="*/ 1625776 w 1640336"/>
                  <a:gd name="connsiteY55" fmla="*/ 701817 h 844432"/>
                  <a:gd name="connsiteX56" fmla="*/ 1628688 w 1640336"/>
                  <a:gd name="connsiteY56" fmla="*/ 713465 h 844432"/>
                  <a:gd name="connsiteX57" fmla="*/ 1634512 w 1640336"/>
                  <a:gd name="connsiteY57" fmla="*/ 742586 h 844432"/>
                  <a:gd name="connsiteX58" fmla="*/ 1640336 w 1640336"/>
                  <a:gd name="connsiteY58" fmla="*/ 789180 h 844432"/>
                  <a:gd name="connsiteX59" fmla="*/ 1634512 w 1640336"/>
                  <a:gd name="connsiteY59" fmla="*/ 815389 h 844432"/>
                  <a:gd name="connsiteX60" fmla="*/ 1625776 w 1640336"/>
                  <a:gd name="connsiteY60" fmla="*/ 818301 h 844432"/>
                  <a:gd name="connsiteX61" fmla="*/ 1596655 w 1640336"/>
                  <a:gd name="connsiteY61" fmla="*/ 821213 h 844432"/>
                  <a:gd name="connsiteX62" fmla="*/ 1561710 w 1640336"/>
                  <a:gd name="connsiteY62" fmla="*/ 829949 h 844432"/>
                  <a:gd name="connsiteX63" fmla="*/ 1529676 w 1640336"/>
                  <a:gd name="connsiteY63" fmla="*/ 835773 h 844432"/>
                  <a:gd name="connsiteX64" fmla="*/ 1159839 w 1640336"/>
                  <a:gd name="connsiteY64" fmla="*/ 838685 h 844432"/>
                  <a:gd name="connsiteX65" fmla="*/ 1055004 w 1640336"/>
                  <a:gd name="connsiteY65" fmla="*/ 838685 h 844432"/>
                  <a:gd name="connsiteX66" fmla="*/ 1031707 w 1640336"/>
                  <a:gd name="connsiteY66" fmla="*/ 835773 h 844432"/>
                  <a:gd name="connsiteX67" fmla="*/ 996762 w 1640336"/>
                  <a:gd name="connsiteY67" fmla="*/ 832861 h 844432"/>
                  <a:gd name="connsiteX68" fmla="*/ 787090 w 1640336"/>
                  <a:gd name="connsiteY68" fmla="*/ 835773 h 844432"/>
                  <a:gd name="connsiteX69" fmla="*/ 763794 w 1640336"/>
                  <a:gd name="connsiteY69" fmla="*/ 838685 h 844432"/>
                  <a:gd name="connsiteX70" fmla="*/ 685167 w 1640336"/>
                  <a:gd name="connsiteY70" fmla="*/ 835773 h 844432"/>
                  <a:gd name="connsiteX71" fmla="*/ 653134 w 1640336"/>
                  <a:gd name="connsiteY71" fmla="*/ 832861 h 844432"/>
                  <a:gd name="connsiteX72" fmla="*/ 484232 w 1640336"/>
                  <a:gd name="connsiteY72" fmla="*/ 838685 h 844432"/>
                  <a:gd name="connsiteX73" fmla="*/ 146428 w 1640336"/>
                  <a:gd name="connsiteY73" fmla="*/ 827037 h 844432"/>
                  <a:gd name="connsiteX74" fmla="*/ 102746 w 1640336"/>
                  <a:gd name="connsiteY74" fmla="*/ 829949 h 844432"/>
                  <a:gd name="connsiteX75" fmla="*/ 94010 w 1640336"/>
                  <a:gd name="connsiteY75" fmla="*/ 835773 h 844432"/>
                  <a:gd name="connsiteX76" fmla="*/ 3735 w 1640336"/>
                  <a:gd name="connsiteY76" fmla="*/ 821213 h 8444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</a:cxnLst>
                <a:rect l="l" t="t" r="r" b="b"/>
                <a:pathLst>
                  <a:path w="1640336" h="844432">
                    <a:moveTo>
                      <a:pt x="3735" y="821213"/>
                    </a:moveTo>
                    <a:cubicBezTo>
                      <a:pt x="-8884" y="818301"/>
                      <a:pt x="14178" y="821047"/>
                      <a:pt x="18296" y="818301"/>
                    </a:cubicBezTo>
                    <a:cubicBezTo>
                      <a:pt x="23468" y="814853"/>
                      <a:pt x="26360" y="808818"/>
                      <a:pt x="29944" y="803740"/>
                    </a:cubicBezTo>
                    <a:cubicBezTo>
                      <a:pt x="38017" y="792303"/>
                      <a:pt x="45941" y="780741"/>
                      <a:pt x="53241" y="768795"/>
                    </a:cubicBezTo>
                    <a:cubicBezTo>
                      <a:pt x="56637" y="763239"/>
                      <a:pt x="58859" y="757039"/>
                      <a:pt x="61977" y="751322"/>
                    </a:cubicBezTo>
                    <a:cubicBezTo>
                      <a:pt x="64687" y="746353"/>
                      <a:pt x="67674" y="741537"/>
                      <a:pt x="70713" y="736762"/>
                    </a:cubicBezTo>
                    <a:cubicBezTo>
                      <a:pt x="74471" y="730856"/>
                      <a:pt x="79140" y="725503"/>
                      <a:pt x="82362" y="719289"/>
                    </a:cubicBezTo>
                    <a:cubicBezTo>
                      <a:pt x="92755" y="699245"/>
                      <a:pt x="99650" y="677364"/>
                      <a:pt x="111483" y="658135"/>
                    </a:cubicBezTo>
                    <a:cubicBezTo>
                      <a:pt x="119249" y="645516"/>
                      <a:pt x="128368" y="633636"/>
                      <a:pt x="134780" y="620278"/>
                    </a:cubicBezTo>
                    <a:cubicBezTo>
                      <a:pt x="140093" y="609209"/>
                      <a:pt x="142164" y="596847"/>
                      <a:pt x="146428" y="585333"/>
                    </a:cubicBezTo>
                    <a:cubicBezTo>
                      <a:pt x="151875" y="570627"/>
                      <a:pt x="163901" y="541651"/>
                      <a:pt x="163901" y="541651"/>
                    </a:cubicBezTo>
                    <a:cubicBezTo>
                      <a:pt x="173475" y="484202"/>
                      <a:pt x="159930" y="550739"/>
                      <a:pt x="172637" y="515442"/>
                    </a:cubicBezTo>
                    <a:cubicBezTo>
                      <a:pt x="180228" y="494356"/>
                      <a:pt x="193022" y="451376"/>
                      <a:pt x="193022" y="451376"/>
                    </a:cubicBezTo>
                    <a:cubicBezTo>
                      <a:pt x="198539" y="390683"/>
                      <a:pt x="191930" y="445190"/>
                      <a:pt x="201758" y="396046"/>
                    </a:cubicBezTo>
                    <a:cubicBezTo>
                      <a:pt x="203104" y="389315"/>
                      <a:pt x="202733" y="382246"/>
                      <a:pt x="204670" y="375661"/>
                    </a:cubicBezTo>
                    <a:cubicBezTo>
                      <a:pt x="212912" y="347637"/>
                      <a:pt x="219362" y="344292"/>
                      <a:pt x="230879" y="317419"/>
                    </a:cubicBezTo>
                    <a:cubicBezTo>
                      <a:pt x="235355" y="306976"/>
                      <a:pt x="237211" y="295427"/>
                      <a:pt x="242527" y="285386"/>
                    </a:cubicBezTo>
                    <a:cubicBezTo>
                      <a:pt x="246074" y="278685"/>
                      <a:pt x="252882" y="274221"/>
                      <a:pt x="257088" y="267913"/>
                    </a:cubicBezTo>
                    <a:cubicBezTo>
                      <a:pt x="270387" y="247965"/>
                      <a:pt x="274996" y="220057"/>
                      <a:pt x="294945" y="206759"/>
                    </a:cubicBezTo>
                    <a:cubicBezTo>
                      <a:pt x="314643" y="193629"/>
                      <a:pt x="291363" y="210342"/>
                      <a:pt x="318242" y="183463"/>
                    </a:cubicBezTo>
                    <a:cubicBezTo>
                      <a:pt x="337177" y="164528"/>
                      <a:pt x="353893" y="142510"/>
                      <a:pt x="376484" y="128133"/>
                    </a:cubicBezTo>
                    <a:cubicBezTo>
                      <a:pt x="387162" y="121338"/>
                      <a:pt x="398257" y="115158"/>
                      <a:pt x="408517" y="107748"/>
                    </a:cubicBezTo>
                    <a:cubicBezTo>
                      <a:pt x="415772" y="102508"/>
                      <a:pt x="421544" y="95369"/>
                      <a:pt x="428902" y="90275"/>
                    </a:cubicBezTo>
                    <a:cubicBezTo>
                      <a:pt x="439432" y="82985"/>
                      <a:pt x="466489" y="74130"/>
                      <a:pt x="475496" y="69891"/>
                    </a:cubicBezTo>
                    <a:cubicBezTo>
                      <a:pt x="482577" y="66559"/>
                      <a:pt x="488552" y="60990"/>
                      <a:pt x="495880" y="58242"/>
                    </a:cubicBezTo>
                    <a:cubicBezTo>
                      <a:pt x="537596" y="42598"/>
                      <a:pt x="559348" y="41873"/>
                      <a:pt x="603628" y="32033"/>
                    </a:cubicBezTo>
                    <a:cubicBezTo>
                      <a:pt x="619256" y="28560"/>
                      <a:pt x="634325" y="22277"/>
                      <a:pt x="650222" y="20385"/>
                    </a:cubicBezTo>
                    <a:cubicBezTo>
                      <a:pt x="675302" y="17399"/>
                      <a:pt x="700698" y="18444"/>
                      <a:pt x="725936" y="17473"/>
                    </a:cubicBezTo>
                    <a:cubicBezTo>
                      <a:pt x="755859" y="12870"/>
                      <a:pt x="836211" y="249"/>
                      <a:pt x="851157" y="0"/>
                    </a:cubicBezTo>
                    <a:lnTo>
                      <a:pt x="1113246" y="5824"/>
                    </a:lnTo>
                    <a:cubicBezTo>
                      <a:pt x="1124894" y="7766"/>
                      <a:pt x="1136813" y="8488"/>
                      <a:pt x="1148191" y="11649"/>
                    </a:cubicBezTo>
                    <a:cubicBezTo>
                      <a:pt x="1154465" y="13392"/>
                      <a:pt x="1159403" y="18596"/>
                      <a:pt x="1165664" y="20385"/>
                    </a:cubicBezTo>
                    <a:cubicBezTo>
                      <a:pt x="1179941" y="24464"/>
                      <a:pt x="1195114" y="24882"/>
                      <a:pt x="1209345" y="29121"/>
                    </a:cubicBezTo>
                    <a:cubicBezTo>
                      <a:pt x="1240824" y="38498"/>
                      <a:pt x="1271443" y="50555"/>
                      <a:pt x="1302532" y="61154"/>
                    </a:cubicBezTo>
                    <a:cubicBezTo>
                      <a:pt x="1314154" y="65116"/>
                      <a:pt x="1326776" y="66783"/>
                      <a:pt x="1337478" y="72803"/>
                    </a:cubicBezTo>
                    <a:cubicBezTo>
                      <a:pt x="1362260" y="86743"/>
                      <a:pt x="1387488" y="99390"/>
                      <a:pt x="1410280" y="116484"/>
                    </a:cubicBezTo>
                    <a:cubicBezTo>
                      <a:pt x="1421317" y="124762"/>
                      <a:pt x="1432002" y="133527"/>
                      <a:pt x="1442313" y="142693"/>
                    </a:cubicBezTo>
                    <a:cubicBezTo>
                      <a:pt x="1455198" y="154146"/>
                      <a:pt x="1472259" y="173272"/>
                      <a:pt x="1483083" y="186375"/>
                    </a:cubicBezTo>
                    <a:cubicBezTo>
                      <a:pt x="1504135" y="211859"/>
                      <a:pt x="1517778" y="226693"/>
                      <a:pt x="1532589" y="253353"/>
                    </a:cubicBezTo>
                    <a:cubicBezTo>
                      <a:pt x="1537860" y="262840"/>
                      <a:pt x="1544168" y="272039"/>
                      <a:pt x="1547149" y="282474"/>
                    </a:cubicBezTo>
                    <a:cubicBezTo>
                      <a:pt x="1549987" y="292407"/>
                      <a:pt x="1553573" y="304102"/>
                      <a:pt x="1555885" y="314507"/>
                    </a:cubicBezTo>
                    <a:cubicBezTo>
                      <a:pt x="1556959" y="319339"/>
                      <a:pt x="1557596" y="324266"/>
                      <a:pt x="1558797" y="329068"/>
                    </a:cubicBezTo>
                    <a:cubicBezTo>
                      <a:pt x="1560511" y="335924"/>
                      <a:pt x="1562680" y="342657"/>
                      <a:pt x="1564622" y="349452"/>
                    </a:cubicBezTo>
                    <a:cubicBezTo>
                      <a:pt x="1565593" y="358188"/>
                      <a:pt x="1565962" y="367013"/>
                      <a:pt x="1567534" y="375661"/>
                    </a:cubicBezTo>
                    <a:cubicBezTo>
                      <a:pt x="1569851" y="388403"/>
                      <a:pt x="1574224" y="400731"/>
                      <a:pt x="1576270" y="413519"/>
                    </a:cubicBezTo>
                    <a:cubicBezTo>
                      <a:pt x="1578117" y="425061"/>
                      <a:pt x="1576995" y="436982"/>
                      <a:pt x="1579182" y="448464"/>
                    </a:cubicBezTo>
                    <a:cubicBezTo>
                      <a:pt x="1580905" y="457510"/>
                      <a:pt x="1585545" y="465775"/>
                      <a:pt x="1587918" y="474673"/>
                    </a:cubicBezTo>
                    <a:cubicBezTo>
                      <a:pt x="1589439" y="480378"/>
                      <a:pt x="1589673" y="486355"/>
                      <a:pt x="1590831" y="492145"/>
                    </a:cubicBezTo>
                    <a:cubicBezTo>
                      <a:pt x="1591616" y="496070"/>
                      <a:pt x="1592875" y="499887"/>
                      <a:pt x="1593743" y="503794"/>
                    </a:cubicBezTo>
                    <a:cubicBezTo>
                      <a:pt x="1594817" y="508626"/>
                      <a:pt x="1595581" y="513522"/>
                      <a:pt x="1596655" y="518354"/>
                    </a:cubicBezTo>
                    <a:cubicBezTo>
                      <a:pt x="1599464" y="530997"/>
                      <a:pt x="1602479" y="543593"/>
                      <a:pt x="1605391" y="556212"/>
                    </a:cubicBezTo>
                    <a:cubicBezTo>
                      <a:pt x="1606362" y="564948"/>
                      <a:pt x="1607060" y="573719"/>
                      <a:pt x="1608303" y="582420"/>
                    </a:cubicBezTo>
                    <a:cubicBezTo>
                      <a:pt x="1609003" y="587320"/>
                      <a:pt x="1610668" y="592061"/>
                      <a:pt x="1611215" y="596981"/>
                    </a:cubicBezTo>
                    <a:cubicBezTo>
                      <a:pt x="1612613" y="609560"/>
                      <a:pt x="1612729" y="622259"/>
                      <a:pt x="1614127" y="634838"/>
                    </a:cubicBezTo>
                    <a:cubicBezTo>
                      <a:pt x="1616289" y="654293"/>
                      <a:pt x="1617079" y="643813"/>
                      <a:pt x="1619952" y="661047"/>
                    </a:cubicBezTo>
                    <a:cubicBezTo>
                      <a:pt x="1622209" y="674588"/>
                      <a:pt x="1623519" y="688276"/>
                      <a:pt x="1625776" y="701817"/>
                    </a:cubicBezTo>
                    <a:cubicBezTo>
                      <a:pt x="1626434" y="705765"/>
                      <a:pt x="1627849" y="709552"/>
                      <a:pt x="1628688" y="713465"/>
                    </a:cubicBezTo>
                    <a:cubicBezTo>
                      <a:pt x="1630762" y="723144"/>
                      <a:pt x="1632688" y="732856"/>
                      <a:pt x="1634512" y="742586"/>
                    </a:cubicBezTo>
                    <a:cubicBezTo>
                      <a:pt x="1638382" y="763230"/>
                      <a:pt x="1637902" y="764844"/>
                      <a:pt x="1640336" y="789180"/>
                    </a:cubicBezTo>
                    <a:cubicBezTo>
                      <a:pt x="1638395" y="797916"/>
                      <a:pt x="1638514" y="807384"/>
                      <a:pt x="1634512" y="815389"/>
                    </a:cubicBezTo>
                    <a:cubicBezTo>
                      <a:pt x="1633139" y="818134"/>
                      <a:pt x="1628810" y="817834"/>
                      <a:pt x="1625776" y="818301"/>
                    </a:cubicBezTo>
                    <a:cubicBezTo>
                      <a:pt x="1616134" y="819784"/>
                      <a:pt x="1606362" y="820242"/>
                      <a:pt x="1596655" y="821213"/>
                    </a:cubicBezTo>
                    <a:cubicBezTo>
                      <a:pt x="1576088" y="828068"/>
                      <a:pt x="1600651" y="820214"/>
                      <a:pt x="1561710" y="829949"/>
                    </a:cubicBezTo>
                    <a:cubicBezTo>
                      <a:pt x="1544665" y="834210"/>
                      <a:pt x="1558271" y="835349"/>
                      <a:pt x="1529676" y="835773"/>
                    </a:cubicBezTo>
                    <a:lnTo>
                      <a:pt x="1159839" y="838685"/>
                    </a:lnTo>
                    <a:cubicBezTo>
                      <a:pt x="1118824" y="848942"/>
                      <a:pt x="1146120" y="843241"/>
                      <a:pt x="1055004" y="838685"/>
                    </a:cubicBezTo>
                    <a:cubicBezTo>
                      <a:pt x="1047188" y="838294"/>
                      <a:pt x="1039494" y="836552"/>
                      <a:pt x="1031707" y="835773"/>
                    </a:cubicBezTo>
                    <a:cubicBezTo>
                      <a:pt x="1020076" y="834610"/>
                      <a:pt x="1008410" y="833832"/>
                      <a:pt x="996762" y="832861"/>
                    </a:cubicBezTo>
                    <a:lnTo>
                      <a:pt x="787090" y="835773"/>
                    </a:lnTo>
                    <a:cubicBezTo>
                      <a:pt x="779267" y="835969"/>
                      <a:pt x="771620" y="838685"/>
                      <a:pt x="763794" y="838685"/>
                    </a:cubicBezTo>
                    <a:cubicBezTo>
                      <a:pt x="737567" y="838685"/>
                      <a:pt x="711376" y="836744"/>
                      <a:pt x="685167" y="835773"/>
                    </a:cubicBezTo>
                    <a:cubicBezTo>
                      <a:pt x="674489" y="834802"/>
                      <a:pt x="663856" y="832861"/>
                      <a:pt x="653134" y="832861"/>
                    </a:cubicBezTo>
                    <a:cubicBezTo>
                      <a:pt x="545485" y="832861"/>
                      <a:pt x="553742" y="832893"/>
                      <a:pt x="484232" y="838685"/>
                    </a:cubicBezTo>
                    <a:cubicBezTo>
                      <a:pt x="354312" y="837346"/>
                      <a:pt x="260191" y="849788"/>
                      <a:pt x="146428" y="827037"/>
                    </a:cubicBezTo>
                    <a:cubicBezTo>
                      <a:pt x="131867" y="828008"/>
                      <a:pt x="117140" y="827550"/>
                      <a:pt x="102746" y="829949"/>
                    </a:cubicBezTo>
                    <a:cubicBezTo>
                      <a:pt x="99294" y="830524"/>
                      <a:pt x="97498" y="835482"/>
                      <a:pt x="94010" y="835773"/>
                    </a:cubicBezTo>
                    <a:cubicBezTo>
                      <a:pt x="73696" y="837466"/>
                      <a:pt x="16354" y="824125"/>
                      <a:pt x="3735" y="821213"/>
                    </a:cubicBezTo>
                    <a:close/>
                  </a:path>
                </a:pathLst>
              </a:custGeom>
              <a:blipFill>
                <a:blip r:embed="rId5"/>
                <a:tile tx="0" ty="0" sx="100000" sy="100000" flip="none" algn="tl"/>
              </a:blip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 </a:t>
                </a:r>
                <a:r>
                  <a:rPr lang="en-GB" sz="1400" b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Water</a:t>
                </a:r>
                <a:endParaRPr lang="en-IN" sz="14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13" name="Freeform: Shape 312">
                <a:extLst>
                  <a:ext uri="{FF2B5EF4-FFF2-40B4-BE49-F238E27FC236}">
                    <a16:creationId xmlns:a16="http://schemas.microsoft.com/office/drawing/2014/main" id="{FF4F78F7-73B5-F520-92D9-566FDC3E99A6}"/>
                  </a:ext>
                </a:extLst>
              </p:cNvPr>
              <p:cNvSpPr/>
              <p:nvPr/>
            </p:nvSpPr>
            <p:spPr>
              <a:xfrm>
                <a:off x="889526" y="6025846"/>
                <a:ext cx="146667" cy="143105"/>
              </a:xfrm>
              <a:custGeom>
                <a:avLst/>
                <a:gdLst>
                  <a:gd name="connsiteX0" fmla="*/ 0 w 145473"/>
                  <a:gd name="connsiteY0" fmla="*/ 0 h 161059"/>
                  <a:gd name="connsiteX1" fmla="*/ 25977 w 145473"/>
                  <a:gd name="connsiteY1" fmla="*/ 5195 h 161059"/>
                  <a:gd name="connsiteX2" fmla="*/ 98714 w 145473"/>
                  <a:gd name="connsiteY2" fmla="*/ 25977 h 161059"/>
                  <a:gd name="connsiteX3" fmla="*/ 114300 w 145473"/>
                  <a:gd name="connsiteY3" fmla="*/ 46759 h 161059"/>
                  <a:gd name="connsiteX4" fmla="*/ 135082 w 145473"/>
                  <a:gd name="connsiteY4" fmla="*/ 77932 h 161059"/>
                  <a:gd name="connsiteX5" fmla="*/ 140277 w 145473"/>
                  <a:gd name="connsiteY5" fmla="*/ 93518 h 161059"/>
                  <a:gd name="connsiteX6" fmla="*/ 145473 w 145473"/>
                  <a:gd name="connsiteY6" fmla="*/ 161059 h 161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45473" h="161059">
                    <a:moveTo>
                      <a:pt x="0" y="0"/>
                    </a:moveTo>
                    <a:cubicBezTo>
                      <a:pt x="8659" y="1732"/>
                      <a:pt x="17224" y="4028"/>
                      <a:pt x="25977" y="5195"/>
                    </a:cubicBezTo>
                    <a:cubicBezTo>
                      <a:pt x="68752" y="10898"/>
                      <a:pt x="72862" y="125"/>
                      <a:pt x="98714" y="25977"/>
                    </a:cubicBezTo>
                    <a:cubicBezTo>
                      <a:pt x="104837" y="32100"/>
                      <a:pt x="109334" y="39665"/>
                      <a:pt x="114300" y="46759"/>
                    </a:cubicBezTo>
                    <a:cubicBezTo>
                      <a:pt x="121462" y="56990"/>
                      <a:pt x="135082" y="77932"/>
                      <a:pt x="135082" y="77932"/>
                    </a:cubicBezTo>
                    <a:cubicBezTo>
                      <a:pt x="136814" y="83127"/>
                      <a:pt x="139598" y="88084"/>
                      <a:pt x="140277" y="93518"/>
                    </a:cubicBezTo>
                    <a:cubicBezTo>
                      <a:pt x="143078" y="115924"/>
                      <a:pt x="145473" y="161059"/>
                      <a:pt x="145473" y="161059"/>
                    </a:cubicBezTo>
                  </a:path>
                </a:pathLst>
              </a:custGeom>
              <a:noFill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315" name="TextBox 314">
                <a:extLst>
                  <a:ext uri="{FF2B5EF4-FFF2-40B4-BE49-F238E27FC236}">
                    <a16:creationId xmlns:a16="http://schemas.microsoft.com/office/drawing/2014/main" id="{7AAFF810-5023-46C1-8F85-4510887C0E95}"/>
                  </a:ext>
                </a:extLst>
              </p:cNvPr>
              <p:cNvSpPr txBox="1"/>
              <p:nvPr/>
            </p:nvSpPr>
            <p:spPr>
              <a:xfrm>
                <a:off x="974130" y="5920556"/>
                <a:ext cx="304763" cy="2769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IN" sz="1200" b="1" i="0" dirty="0">
                    <a:effectLst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Ɵ</a:t>
                </a:r>
                <a:endParaRPr lang="en-IN" sz="1200" dirty="0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09613292-A5B4-A323-8F55-1BC92AAB776B}"/>
                </a:ext>
              </a:extLst>
            </p:cNvPr>
            <p:cNvGrpSpPr/>
            <p:nvPr/>
          </p:nvGrpSpPr>
          <p:grpSpPr>
            <a:xfrm>
              <a:off x="4808673" y="4867679"/>
              <a:ext cx="1442841" cy="1034608"/>
              <a:chOff x="4834134" y="5157332"/>
              <a:chExt cx="1442841" cy="1034608"/>
            </a:xfrm>
          </p:grpSpPr>
          <p:cxnSp>
            <p:nvCxnSpPr>
              <p:cNvPr id="277" name="Straight Arrow Connector 276">
                <a:extLst>
                  <a:ext uri="{FF2B5EF4-FFF2-40B4-BE49-F238E27FC236}">
                    <a16:creationId xmlns:a16="http://schemas.microsoft.com/office/drawing/2014/main" id="{DC32DB14-9637-EF0A-C43B-E494F479426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4840368" y="5157332"/>
                <a:ext cx="1" cy="1034608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2" name="Freeform: Shape 311">
                <a:extLst>
                  <a:ext uri="{FF2B5EF4-FFF2-40B4-BE49-F238E27FC236}">
                    <a16:creationId xmlns:a16="http://schemas.microsoft.com/office/drawing/2014/main" id="{30CEBAD4-126D-EC7D-E536-8F97496B4305}"/>
                  </a:ext>
                </a:extLst>
              </p:cNvPr>
              <p:cNvSpPr/>
              <p:nvPr/>
            </p:nvSpPr>
            <p:spPr>
              <a:xfrm>
                <a:off x="4935130" y="5616172"/>
                <a:ext cx="1341845" cy="348711"/>
              </a:xfrm>
              <a:custGeom>
                <a:avLst/>
                <a:gdLst>
                  <a:gd name="connsiteX0" fmla="*/ 31955 w 1876143"/>
                  <a:gd name="connsiteY0" fmla="*/ 320911 h 348711"/>
                  <a:gd name="connsiteX1" fmla="*/ 722203 w 1876143"/>
                  <a:gd name="connsiteY1" fmla="*/ 22041 h 348711"/>
                  <a:gd name="connsiteX2" fmla="*/ 1394660 w 1876143"/>
                  <a:gd name="connsiteY2" fmla="*/ 54063 h 348711"/>
                  <a:gd name="connsiteX3" fmla="*/ 1814502 w 1876143"/>
                  <a:gd name="connsiteY3" fmla="*/ 306679 h 348711"/>
                  <a:gd name="connsiteX4" fmla="*/ 31955 w 1876143"/>
                  <a:gd name="connsiteY4" fmla="*/ 320911 h 348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76143" h="348711">
                    <a:moveTo>
                      <a:pt x="31955" y="320911"/>
                    </a:moveTo>
                    <a:cubicBezTo>
                      <a:pt x="-150095" y="273471"/>
                      <a:pt x="495086" y="66516"/>
                      <a:pt x="722203" y="22041"/>
                    </a:cubicBezTo>
                    <a:cubicBezTo>
                      <a:pt x="949321" y="-22434"/>
                      <a:pt x="1212610" y="6623"/>
                      <a:pt x="1394660" y="54063"/>
                    </a:cubicBezTo>
                    <a:cubicBezTo>
                      <a:pt x="1576710" y="101503"/>
                      <a:pt x="2042806" y="263983"/>
                      <a:pt x="1814502" y="306679"/>
                    </a:cubicBezTo>
                    <a:cubicBezTo>
                      <a:pt x="1586198" y="349375"/>
                      <a:pt x="214005" y="368351"/>
                      <a:pt x="31955" y="320911"/>
                    </a:cubicBezTo>
                    <a:close/>
                  </a:path>
                </a:pathLst>
              </a:custGeom>
              <a:blipFill>
                <a:blip r:embed="rId5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b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Water</a:t>
                </a:r>
                <a:endParaRPr lang="en-IN" sz="14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99" name="Freeform: Shape 298">
                <a:extLst>
                  <a:ext uri="{FF2B5EF4-FFF2-40B4-BE49-F238E27FC236}">
                    <a16:creationId xmlns:a16="http://schemas.microsoft.com/office/drawing/2014/main" id="{62E46E67-83B5-8FDF-9FDF-61DC0AEA5775}"/>
                  </a:ext>
                </a:extLst>
              </p:cNvPr>
              <p:cNvSpPr/>
              <p:nvPr/>
            </p:nvSpPr>
            <p:spPr>
              <a:xfrm>
                <a:off x="4834134" y="5981533"/>
                <a:ext cx="145473" cy="161059"/>
              </a:xfrm>
              <a:custGeom>
                <a:avLst/>
                <a:gdLst>
                  <a:gd name="connsiteX0" fmla="*/ 0 w 145473"/>
                  <a:gd name="connsiteY0" fmla="*/ 0 h 161059"/>
                  <a:gd name="connsiteX1" fmla="*/ 25977 w 145473"/>
                  <a:gd name="connsiteY1" fmla="*/ 5195 h 161059"/>
                  <a:gd name="connsiteX2" fmla="*/ 98714 w 145473"/>
                  <a:gd name="connsiteY2" fmla="*/ 25977 h 161059"/>
                  <a:gd name="connsiteX3" fmla="*/ 114300 w 145473"/>
                  <a:gd name="connsiteY3" fmla="*/ 46759 h 161059"/>
                  <a:gd name="connsiteX4" fmla="*/ 135082 w 145473"/>
                  <a:gd name="connsiteY4" fmla="*/ 77932 h 161059"/>
                  <a:gd name="connsiteX5" fmla="*/ 140277 w 145473"/>
                  <a:gd name="connsiteY5" fmla="*/ 93518 h 161059"/>
                  <a:gd name="connsiteX6" fmla="*/ 145473 w 145473"/>
                  <a:gd name="connsiteY6" fmla="*/ 161059 h 161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45473" h="161059">
                    <a:moveTo>
                      <a:pt x="0" y="0"/>
                    </a:moveTo>
                    <a:cubicBezTo>
                      <a:pt x="8659" y="1732"/>
                      <a:pt x="17224" y="4028"/>
                      <a:pt x="25977" y="5195"/>
                    </a:cubicBezTo>
                    <a:cubicBezTo>
                      <a:pt x="68752" y="10898"/>
                      <a:pt x="72862" y="125"/>
                      <a:pt x="98714" y="25977"/>
                    </a:cubicBezTo>
                    <a:cubicBezTo>
                      <a:pt x="104837" y="32100"/>
                      <a:pt x="109334" y="39665"/>
                      <a:pt x="114300" y="46759"/>
                    </a:cubicBezTo>
                    <a:cubicBezTo>
                      <a:pt x="121462" y="56990"/>
                      <a:pt x="135082" y="77932"/>
                      <a:pt x="135082" y="77932"/>
                    </a:cubicBezTo>
                    <a:cubicBezTo>
                      <a:pt x="136814" y="83127"/>
                      <a:pt x="139598" y="88084"/>
                      <a:pt x="140277" y="93518"/>
                    </a:cubicBezTo>
                    <a:cubicBezTo>
                      <a:pt x="143078" y="115924"/>
                      <a:pt x="145473" y="161059"/>
                      <a:pt x="145473" y="161059"/>
                    </a:cubicBezTo>
                  </a:path>
                </a:pathLst>
              </a:custGeom>
              <a:noFill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316" name="TextBox 315">
                <a:extLst>
                  <a:ext uri="{FF2B5EF4-FFF2-40B4-BE49-F238E27FC236}">
                    <a16:creationId xmlns:a16="http://schemas.microsoft.com/office/drawing/2014/main" id="{F6FEC301-FD6B-0B4D-40AC-83DCDA6DB09B}"/>
                  </a:ext>
                </a:extLst>
              </p:cNvPr>
              <p:cNvSpPr txBox="1"/>
              <p:nvPr/>
            </p:nvSpPr>
            <p:spPr>
              <a:xfrm>
                <a:off x="4884684" y="5875371"/>
                <a:ext cx="304763" cy="2769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IN" sz="1200" b="1" i="0" dirty="0">
                    <a:effectLst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Ɵ</a:t>
                </a:r>
                <a:endParaRPr lang="en-IN" sz="1200" dirty="0"/>
              </a:p>
            </p:txBody>
          </p:sp>
        </p:grpSp>
        <p:sp>
          <p:nvSpPr>
            <p:cNvPr id="320" name="Rectangle 319">
              <a:extLst>
                <a:ext uri="{FF2B5EF4-FFF2-40B4-BE49-F238E27FC236}">
                  <a16:creationId xmlns:a16="http://schemas.microsoft.com/office/drawing/2014/main" id="{3B07D0F8-D89D-A246-19C7-2FC0FEDB557D}"/>
                </a:ext>
              </a:extLst>
            </p:cNvPr>
            <p:cNvSpPr/>
            <p:nvPr/>
          </p:nvSpPr>
          <p:spPr>
            <a:xfrm>
              <a:off x="445101" y="5979132"/>
              <a:ext cx="2467175" cy="298615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Rock Surface</a:t>
              </a:r>
              <a:endParaRPr lang="en-IN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23" name="Rectangle 322">
              <a:extLst>
                <a:ext uri="{FF2B5EF4-FFF2-40B4-BE49-F238E27FC236}">
                  <a16:creationId xmlns:a16="http://schemas.microsoft.com/office/drawing/2014/main" id="{B0886A44-FC8E-7C73-0888-5E1E9A7960BA}"/>
                </a:ext>
              </a:extLst>
            </p:cNvPr>
            <p:cNvSpPr/>
            <p:nvPr/>
          </p:nvSpPr>
          <p:spPr>
            <a:xfrm>
              <a:off x="4325204" y="5974404"/>
              <a:ext cx="2467175" cy="298615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Rock Surface</a:t>
              </a:r>
              <a:endParaRPr lang="en-IN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25" name="Rectangle 324">
              <a:extLst>
                <a:ext uri="{FF2B5EF4-FFF2-40B4-BE49-F238E27FC236}">
                  <a16:creationId xmlns:a16="http://schemas.microsoft.com/office/drawing/2014/main" id="{D55E287D-D048-F48B-C331-D8139D94874D}"/>
                </a:ext>
              </a:extLst>
            </p:cNvPr>
            <p:cNvSpPr/>
            <p:nvPr/>
          </p:nvSpPr>
          <p:spPr>
            <a:xfrm>
              <a:off x="8721393" y="5974404"/>
              <a:ext cx="2467174" cy="334934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Rock Surface</a:t>
              </a:r>
              <a:endParaRPr lang="en-IN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328" name="Straight Arrow Connector 327">
              <a:extLst>
                <a:ext uri="{FF2B5EF4-FFF2-40B4-BE49-F238E27FC236}">
                  <a16:creationId xmlns:a16="http://schemas.microsoft.com/office/drawing/2014/main" id="{0542F235-B00C-9ADD-9AB1-68E8F64DAD3D}"/>
                </a:ext>
              </a:extLst>
            </p:cNvPr>
            <p:cNvCxnSpPr>
              <a:cxnSpLocks/>
            </p:cNvCxnSpPr>
            <p:nvPr/>
          </p:nvCxnSpPr>
          <p:spPr>
            <a:xfrm>
              <a:off x="2243412" y="4032739"/>
              <a:ext cx="7071239" cy="10520"/>
            </a:xfrm>
            <a:prstGeom prst="straightConnector1">
              <a:avLst/>
            </a:prstGeom>
            <a:ln w="38100">
              <a:solidFill>
                <a:srgbClr val="CC3300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9" name="TextBox 328">
              <a:extLst>
                <a:ext uri="{FF2B5EF4-FFF2-40B4-BE49-F238E27FC236}">
                  <a16:creationId xmlns:a16="http://schemas.microsoft.com/office/drawing/2014/main" id="{F54E758F-7335-49BF-048B-D15EFFA65138}"/>
                </a:ext>
              </a:extLst>
            </p:cNvPr>
            <p:cNvSpPr txBox="1"/>
            <p:nvPr/>
          </p:nvSpPr>
          <p:spPr>
            <a:xfrm>
              <a:off x="6366252" y="3658182"/>
              <a:ext cx="193643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Wettability Alteration</a:t>
              </a:r>
              <a:endPara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30" name="TextBox 329">
              <a:extLst>
                <a:ext uri="{FF2B5EF4-FFF2-40B4-BE49-F238E27FC236}">
                  <a16:creationId xmlns:a16="http://schemas.microsoft.com/office/drawing/2014/main" id="{5270F4DB-94C3-F215-DCB0-80E29559E4F2}"/>
                </a:ext>
              </a:extLst>
            </p:cNvPr>
            <p:cNvSpPr txBox="1"/>
            <p:nvPr/>
          </p:nvSpPr>
          <p:spPr>
            <a:xfrm>
              <a:off x="3231941" y="3658182"/>
              <a:ext cx="193643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Wettability Alteration</a:t>
              </a:r>
              <a:endPara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32" name="TextBox 331">
              <a:extLst>
                <a:ext uri="{FF2B5EF4-FFF2-40B4-BE49-F238E27FC236}">
                  <a16:creationId xmlns:a16="http://schemas.microsoft.com/office/drawing/2014/main" id="{63C28A9C-B9E0-A0DA-7CD8-2550B5868C58}"/>
                </a:ext>
              </a:extLst>
            </p:cNvPr>
            <p:cNvSpPr txBox="1"/>
            <p:nvPr/>
          </p:nvSpPr>
          <p:spPr>
            <a:xfrm>
              <a:off x="3223112" y="6424583"/>
              <a:ext cx="587461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Fig: Wettability alteration effect of the modified polymer</a:t>
              </a:r>
              <a:endPara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F37D7D2A-00AE-3615-CF02-0DF6FFC7E654}"/>
              </a:ext>
            </a:extLst>
          </p:cNvPr>
          <p:cNvSpPr txBox="1"/>
          <p:nvPr/>
        </p:nvSpPr>
        <p:spPr>
          <a:xfrm>
            <a:off x="1080778" y="99850"/>
            <a:ext cx="9233647" cy="5266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822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Wettability Alteration; Contact Angle Goniometry (CAG)</a:t>
            </a:r>
            <a:endParaRPr lang="en-IN" sz="3078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Angle - Free education icons">
            <a:extLst>
              <a:ext uri="{FF2B5EF4-FFF2-40B4-BE49-F238E27FC236}">
                <a16:creationId xmlns:a16="http://schemas.microsoft.com/office/drawing/2014/main" id="{9C4AF5DB-B0E9-16F6-2644-F045D8A17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142" y="21723"/>
            <a:ext cx="740636" cy="74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1610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BE59DA50-7445-746A-6136-4D44454177F9}"/>
              </a:ext>
            </a:extLst>
          </p:cNvPr>
          <p:cNvGrpSpPr/>
          <p:nvPr/>
        </p:nvGrpSpPr>
        <p:grpSpPr>
          <a:xfrm>
            <a:off x="397583" y="116691"/>
            <a:ext cx="11236159" cy="6578664"/>
            <a:chOff x="208632" y="132331"/>
            <a:chExt cx="10645740" cy="6232980"/>
          </a:xfrm>
        </p:grpSpPr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6E92AA66-2486-F18F-3505-3F8CF19F47A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352" t="9571" r="22261" b="3372"/>
            <a:stretch/>
          </p:blipFill>
          <p:spPr>
            <a:xfrm>
              <a:off x="5155696" y="3932746"/>
              <a:ext cx="2681177" cy="2432563"/>
            </a:xfrm>
            <a:prstGeom prst="rect">
              <a:avLst/>
            </a:prstGeom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</p:pic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52F4B015-A1B9-F87A-A2BB-23880E73FDBD}"/>
                </a:ext>
              </a:extLst>
            </p:cNvPr>
            <p:cNvGrpSpPr/>
            <p:nvPr/>
          </p:nvGrpSpPr>
          <p:grpSpPr>
            <a:xfrm>
              <a:off x="320159" y="177700"/>
              <a:ext cx="2547303" cy="2889864"/>
              <a:chOff x="1656283" y="78188"/>
              <a:chExt cx="4032452" cy="4257154"/>
            </a:xfrm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52D45FD6-3C9D-7030-5611-5CC8945C308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0456" t="30628" r="3030"/>
              <a:stretch/>
            </p:blipFill>
            <p:spPr>
              <a:xfrm>
                <a:off x="1656283" y="78188"/>
                <a:ext cx="4032449" cy="2047823"/>
              </a:xfrm>
              <a:prstGeom prst="rect">
                <a:avLst/>
              </a:prstGeom>
              <a:ln>
                <a:noFill/>
              </a:ln>
              <a:effectLst>
                <a:outerShdw blurRad="107950" dist="12700" dir="5400000" algn="ctr">
                  <a:srgbClr val="000000"/>
                </a:outerShdw>
              </a:effectLst>
              <a:sp3d contourW="44450" prstMaterial="matte">
                <a:bevelT w="63500" h="63500" prst="artDeco"/>
                <a:contourClr>
                  <a:srgbClr val="FFFFFF"/>
                </a:contourClr>
              </a:sp3d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50EEEE64-3AD7-D52E-58AF-5AEFFF91E2E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570" t="10944" r="6575" b="19698"/>
              <a:stretch/>
            </p:blipFill>
            <p:spPr>
              <a:xfrm rot="16200000">
                <a:off x="2567843" y="1214450"/>
                <a:ext cx="2209332" cy="4032452"/>
              </a:xfrm>
              <a:prstGeom prst="rect">
                <a:avLst/>
              </a:prstGeom>
              <a:ln>
                <a:noFill/>
              </a:ln>
              <a:effectLst>
                <a:outerShdw blurRad="107950" dist="12700" dir="5400000" algn="ctr">
                  <a:srgbClr val="000000"/>
                </a:outerShdw>
              </a:effectLst>
              <a:sp3d contourW="44450" prstMaterial="matte">
                <a:bevelT w="63500" h="63500" prst="artDeco"/>
                <a:contourClr>
                  <a:srgbClr val="FFFFFF"/>
                </a:contourClr>
              </a:sp3d>
            </p:spPr>
          </p:pic>
        </p:grp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5F75E3A9-CFC8-93BC-0619-4A7F82A9C03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67" r="11364"/>
            <a:stretch/>
          </p:blipFill>
          <p:spPr>
            <a:xfrm>
              <a:off x="320159" y="3035241"/>
              <a:ext cx="2495023" cy="1698208"/>
            </a:xfrm>
            <a:prstGeom prst="rect">
              <a:avLst/>
            </a:prstGeom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99C7437-81E6-33F0-DD44-8F5639B21E1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391" t="12565" r="28453" b="11068"/>
            <a:stretch/>
          </p:blipFill>
          <p:spPr>
            <a:xfrm rot="5400000">
              <a:off x="2364218" y="3604678"/>
              <a:ext cx="3250422" cy="2270843"/>
            </a:xfrm>
            <a:prstGeom prst="rect">
              <a:avLst/>
            </a:prstGeom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</p:pic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D259FA0-A317-6AEF-F139-34214FB2E05F}"/>
                </a:ext>
              </a:extLst>
            </p:cNvPr>
            <p:cNvGrpSpPr/>
            <p:nvPr/>
          </p:nvGrpSpPr>
          <p:grpSpPr>
            <a:xfrm>
              <a:off x="7792020" y="157511"/>
              <a:ext cx="3056659" cy="1519301"/>
              <a:chOff x="9505157" y="5120940"/>
              <a:chExt cx="5760643" cy="3153799"/>
            </a:xfrm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0617D07D-79A9-916A-8D68-AD490BD7565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0863" t="16308" r="37121" b="12939"/>
              <a:stretch/>
            </p:blipFill>
            <p:spPr>
              <a:xfrm>
                <a:off x="12296533" y="5120942"/>
                <a:ext cx="2969267" cy="3153797"/>
              </a:xfrm>
              <a:prstGeom prst="rect">
                <a:avLst/>
              </a:prstGeom>
              <a:ln>
                <a:noFill/>
              </a:ln>
              <a:effectLst>
                <a:outerShdw blurRad="107950" dist="12700" dir="5400000" algn="ctr">
                  <a:srgbClr val="000000"/>
                </a:outerShdw>
              </a:effectLst>
              <a:sp3d contourW="44450" prstMaterial="matte">
                <a:bevelT w="63500" h="63500" prst="artDeco"/>
                <a:contourClr>
                  <a:srgbClr val="FFFFFF"/>
                </a:contourClr>
              </a:sp3d>
            </p:spPr>
          </p:pic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10F8C484-AEBC-CAB2-F050-D13B5A7925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4091" t="23046" r="42804" b="24732"/>
              <a:stretch/>
            </p:blipFill>
            <p:spPr>
              <a:xfrm>
                <a:off x="9505157" y="5120940"/>
                <a:ext cx="2880322" cy="3153301"/>
              </a:xfrm>
              <a:prstGeom prst="rect">
                <a:avLst/>
              </a:prstGeom>
              <a:ln>
                <a:noFill/>
              </a:ln>
              <a:effectLst>
                <a:outerShdw blurRad="107950" dist="12700" dir="5400000" algn="ctr">
                  <a:srgbClr val="000000"/>
                </a:outerShdw>
              </a:effectLst>
              <a:sp3d contourW="44450" prstMaterial="matte">
                <a:bevelT w="63500" h="63500" prst="artDeco"/>
                <a:contourClr>
                  <a:srgbClr val="FFFFFF"/>
                </a:contourClr>
              </a:sp3d>
            </p:spPr>
          </p:pic>
        </p:grp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9B8FB524-4CCE-7A2F-6B6C-BCE6D034F34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2" t="31206" r="6061" b="20568"/>
            <a:stretch/>
          </p:blipFill>
          <p:spPr>
            <a:xfrm>
              <a:off x="5134326" y="157509"/>
              <a:ext cx="2595700" cy="1410304"/>
            </a:xfrm>
            <a:prstGeom prst="rect">
              <a:avLst/>
            </a:prstGeom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2B094448-215D-4288-FD00-3336D91A6AC1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 l="18299" t="13137" r="39250" b="31185"/>
            <a:stretch/>
          </p:blipFill>
          <p:spPr>
            <a:xfrm>
              <a:off x="320157" y="4785475"/>
              <a:ext cx="2503006" cy="1579833"/>
            </a:xfrm>
            <a:prstGeom prst="rect">
              <a:avLst/>
            </a:prstGeom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</p:pic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98DE513-F739-7AFA-C577-4F2A2D1937DC}"/>
                </a:ext>
              </a:extLst>
            </p:cNvPr>
            <p:cNvSpPr txBox="1"/>
            <p:nvPr/>
          </p:nvSpPr>
          <p:spPr>
            <a:xfrm>
              <a:off x="208632" y="4810251"/>
              <a:ext cx="1165691" cy="363898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rtlCol="0">
              <a:spAutoFit/>
            </a:bodyPr>
            <a:lstStyle/>
            <a:p>
              <a:pPr algn="ctr"/>
              <a:r>
                <a:rPr lang="en-IN" sz="948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Type of rock</a:t>
              </a:r>
            </a:p>
            <a:p>
              <a:pPr algn="ctr"/>
              <a:r>
                <a:rPr lang="en-IN" sz="948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(Polymer)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4A67E6D2-1977-CF71-7A93-9FB2005B37A2}"/>
                </a:ext>
              </a:extLst>
            </p:cNvPr>
            <p:cNvSpPr txBox="1"/>
            <p:nvPr/>
          </p:nvSpPr>
          <p:spPr>
            <a:xfrm>
              <a:off x="395192" y="5467655"/>
              <a:ext cx="792569" cy="363898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rtlCol="0">
              <a:spAutoFit/>
            </a:bodyPr>
            <a:lstStyle/>
            <a:p>
              <a:r>
                <a:rPr lang="en-IN" sz="948" b="1" dirty="0">
                  <a:solidFill>
                    <a:srgbClr val="00B0F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 76.2 </a:t>
              </a:r>
              <a:r>
                <a:rPr lang="en-IN" sz="948" b="1" dirty="0" err="1">
                  <a:solidFill>
                    <a:srgbClr val="00B0F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deg</a:t>
              </a:r>
              <a:endParaRPr lang="en-IN" sz="948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en-IN" sz="948" b="1" dirty="0">
                  <a:solidFill>
                    <a:srgbClr val="00B0F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R 83.2 </a:t>
              </a:r>
              <a:r>
                <a:rPr lang="en-IN" sz="948" b="1" dirty="0" err="1">
                  <a:solidFill>
                    <a:srgbClr val="00B0F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deg</a:t>
              </a:r>
              <a:endParaRPr lang="en-IN" sz="948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4104B4E1-BBDF-6C6C-78BA-92C5707E9DA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394" t="11421" r="24310" b="5888"/>
            <a:stretch/>
          </p:blipFill>
          <p:spPr>
            <a:xfrm>
              <a:off x="7817155" y="1732466"/>
              <a:ext cx="3037217" cy="2118517"/>
            </a:xfrm>
            <a:prstGeom prst="rect">
              <a:avLst/>
            </a:prstGeom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</p:pic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F792EBEC-4E3E-AF27-7732-1BA511234F46}"/>
                </a:ext>
              </a:extLst>
            </p:cNvPr>
            <p:cNvGrpSpPr/>
            <p:nvPr/>
          </p:nvGrpSpPr>
          <p:grpSpPr>
            <a:xfrm>
              <a:off x="5163055" y="1603635"/>
              <a:ext cx="2566973" cy="2247347"/>
              <a:chOff x="14375273" y="1901831"/>
              <a:chExt cx="4002577" cy="3504197"/>
            </a:xfrm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</p:grpSpPr>
          <p:pic>
            <p:nvPicPr>
              <p:cNvPr id="31" name="Picture 30">
                <a:extLst>
                  <a:ext uri="{FF2B5EF4-FFF2-40B4-BE49-F238E27FC236}">
                    <a16:creationId xmlns:a16="http://schemas.microsoft.com/office/drawing/2014/main" id="{B914DB18-4F36-5108-BED1-2ED9DA2DC80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425" t="38422" r="15530" b="12096"/>
              <a:stretch/>
            </p:blipFill>
            <p:spPr>
              <a:xfrm>
                <a:off x="14375273" y="1901831"/>
                <a:ext cx="4002577" cy="1328476"/>
              </a:xfrm>
              <a:prstGeom prst="rect">
                <a:avLst/>
              </a:prstGeom>
              <a:ln>
                <a:noFill/>
              </a:ln>
              <a:effectLst>
                <a:outerShdw blurRad="107950" dist="12700" dir="5400000" algn="ctr">
                  <a:srgbClr val="000000"/>
                </a:outerShdw>
              </a:effectLst>
              <a:sp3d contourW="44450" prstMaterial="matte">
                <a:bevelT w="63500" h="63500" prst="artDeco"/>
                <a:contourClr>
                  <a:srgbClr val="FFFFFF"/>
                </a:contourClr>
              </a:sp3d>
            </p:spPr>
          </p:pic>
          <p:pic>
            <p:nvPicPr>
              <p:cNvPr id="35" name="Picture 34">
                <a:extLst>
                  <a:ext uri="{FF2B5EF4-FFF2-40B4-BE49-F238E27FC236}">
                    <a16:creationId xmlns:a16="http://schemas.microsoft.com/office/drawing/2014/main" id="{DD5E9CBD-4165-A79B-6EE1-534905CC3A0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8939" t="6201" r="25000" b="23888"/>
              <a:stretch/>
            </p:blipFill>
            <p:spPr>
              <a:xfrm>
                <a:off x="14375273" y="3186460"/>
                <a:ext cx="3957784" cy="2219568"/>
              </a:xfrm>
              <a:prstGeom prst="rect">
                <a:avLst/>
              </a:prstGeom>
              <a:ln>
                <a:noFill/>
              </a:ln>
              <a:effectLst>
                <a:outerShdw blurRad="107950" dist="12700" dir="5400000" algn="ctr">
                  <a:srgbClr val="000000"/>
                </a:outerShdw>
              </a:effectLst>
              <a:sp3d contourW="44450" prstMaterial="matte">
                <a:bevelT w="63500" h="63500" prst="artDeco"/>
                <a:contourClr>
                  <a:srgbClr val="FFFFFF"/>
                </a:contourClr>
              </a:sp3d>
            </p:spPr>
          </p:pic>
        </p:grp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CD2F2CB7-BFF9-A4B4-DB20-CCC484899573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016" r="28410"/>
            <a:stretch/>
          </p:blipFill>
          <p:spPr>
            <a:xfrm>
              <a:off x="7868572" y="3930352"/>
              <a:ext cx="2980107" cy="2434957"/>
            </a:xfrm>
            <a:prstGeom prst="rect">
              <a:avLst/>
            </a:prstGeom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</p:pic>
        <p:sp>
          <p:nvSpPr>
            <p:cNvPr id="50" name="Arrow: Right 49">
              <a:extLst>
                <a:ext uri="{FF2B5EF4-FFF2-40B4-BE49-F238E27FC236}">
                  <a16:creationId xmlns:a16="http://schemas.microsoft.com/office/drawing/2014/main" id="{4BD8B4D8-9D06-7619-48FB-E34C61EC2FAA}"/>
                </a:ext>
              </a:extLst>
            </p:cNvPr>
            <p:cNvSpPr/>
            <p:nvPr/>
          </p:nvSpPr>
          <p:spPr>
            <a:xfrm>
              <a:off x="7683269" y="309841"/>
              <a:ext cx="296039" cy="203688"/>
            </a:xfrm>
            <a:prstGeom prst="rightArrow">
              <a:avLst/>
            </a:prstGeom>
            <a:solidFill>
              <a:srgbClr val="CCFF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218"/>
            </a:p>
          </p:txBody>
        </p:sp>
        <p:sp>
          <p:nvSpPr>
            <p:cNvPr id="51" name="Arrow: Right 50">
              <a:extLst>
                <a:ext uri="{FF2B5EF4-FFF2-40B4-BE49-F238E27FC236}">
                  <a16:creationId xmlns:a16="http://schemas.microsoft.com/office/drawing/2014/main" id="{5C2FA80D-C06F-2BDD-85C6-5A8BEC57C6FD}"/>
                </a:ext>
              </a:extLst>
            </p:cNvPr>
            <p:cNvSpPr/>
            <p:nvPr/>
          </p:nvSpPr>
          <p:spPr>
            <a:xfrm rot="8827251">
              <a:off x="7597716" y="1556901"/>
              <a:ext cx="402051" cy="216273"/>
            </a:xfrm>
            <a:prstGeom prst="rightArrow">
              <a:avLst/>
            </a:prstGeom>
            <a:solidFill>
              <a:srgbClr val="CCFF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218"/>
            </a:p>
          </p:txBody>
        </p:sp>
        <p:sp>
          <p:nvSpPr>
            <p:cNvPr id="52" name="Arrow: Right 51">
              <a:extLst>
                <a:ext uri="{FF2B5EF4-FFF2-40B4-BE49-F238E27FC236}">
                  <a16:creationId xmlns:a16="http://schemas.microsoft.com/office/drawing/2014/main" id="{4A7B1F88-35AE-C4E7-AA7B-8DE1A77273D9}"/>
                </a:ext>
              </a:extLst>
            </p:cNvPr>
            <p:cNvSpPr/>
            <p:nvPr/>
          </p:nvSpPr>
          <p:spPr>
            <a:xfrm>
              <a:off x="7558203" y="3522498"/>
              <a:ext cx="402051" cy="275337"/>
            </a:xfrm>
            <a:prstGeom prst="rightArrow">
              <a:avLst/>
            </a:prstGeom>
            <a:solidFill>
              <a:srgbClr val="CCFF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218"/>
            </a:p>
          </p:txBody>
        </p:sp>
        <p:sp>
          <p:nvSpPr>
            <p:cNvPr id="53" name="Arrow: Right 52">
              <a:extLst>
                <a:ext uri="{FF2B5EF4-FFF2-40B4-BE49-F238E27FC236}">
                  <a16:creationId xmlns:a16="http://schemas.microsoft.com/office/drawing/2014/main" id="{70B29671-F9A5-D42F-E342-B902C26ECB8A}"/>
                </a:ext>
              </a:extLst>
            </p:cNvPr>
            <p:cNvSpPr/>
            <p:nvPr/>
          </p:nvSpPr>
          <p:spPr>
            <a:xfrm rot="5400000">
              <a:off x="10409509" y="3861192"/>
              <a:ext cx="402051" cy="275337"/>
            </a:xfrm>
            <a:prstGeom prst="rightArrow">
              <a:avLst/>
            </a:prstGeom>
            <a:solidFill>
              <a:srgbClr val="CCFF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218"/>
            </a:p>
          </p:txBody>
        </p:sp>
        <p:sp>
          <p:nvSpPr>
            <p:cNvPr id="56" name="Arrow: Right 55">
              <a:extLst>
                <a:ext uri="{FF2B5EF4-FFF2-40B4-BE49-F238E27FC236}">
                  <a16:creationId xmlns:a16="http://schemas.microsoft.com/office/drawing/2014/main" id="{B16EEF90-D397-3B1E-A458-AC0AB89D17E7}"/>
                </a:ext>
              </a:extLst>
            </p:cNvPr>
            <p:cNvSpPr/>
            <p:nvPr/>
          </p:nvSpPr>
          <p:spPr>
            <a:xfrm rot="10800000">
              <a:off x="2622141" y="3660165"/>
              <a:ext cx="402051" cy="206758"/>
            </a:xfrm>
            <a:prstGeom prst="rightArrow">
              <a:avLst/>
            </a:prstGeom>
            <a:solidFill>
              <a:srgbClr val="CCFF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218"/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9BE446D5-F75B-CDCA-1B14-CD8652A975F5}"/>
                </a:ext>
              </a:extLst>
            </p:cNvPr>
            <p:cNvSpPr txBox="1"/>
            <p:nvPr/>
          </p:nvSpPr>
          <p:spPr>
            <a:xfrm>
              <a:off x="587295" y="212246"/>
              <a:ext cx="942834" cy="2650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N" sz="1218" b="1" dirty="0">
                  <a:highlight>
                    <a:srgbClr val="FFFF00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Carbonate</a:t>
              </a:r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625691A2-041C-F946-C0C5-B287CE202F15}"/>
                </a:ext>
              </a:extLst>
            </p:cNvPr>
            <p:cNvSpPr txBox="1"/>
            <p:nvPr/>
          </p:nvSpPr>
          <p:spPr>
            <a:xfrm>
              <a:off x="1717138" y="212246"/>
              <a:ext cx="942834" cy="2650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N" sz="1218" b="1" dirty="0">
                  <a:highlight>
                    <a:srgbClr val="FFFF00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Sandstone</a:t>
              </a:r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73D0B900-A003-E3D3-FFE1-9B6C72B2D1D5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348" t="15924" r="27815" b="1929"/>
            <a:stretch/>
          </p:blipFill>
          <p:spPr>
            <a:xfrm>
              <a:off x="2929454" y="1418912"/>
              <a:ext cx="2171607" cy="1609751"/>
            </a:xfrm>
            <a:prstGeom prst="rect">
              <a:avLst/>
            </a:prstGeom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</p:pic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180BC9A3-7873-5931-CBC0-5049A6BC534F}"/>
                </a:ext>
              </a:extLst>
            </p:cNvPr>
            <p:cNvSpPr/>
            <p:nvPr/>
          </p:nvSpPr>
          <p:spPr>
            <a:xfrm>
              <a:off x="2699701" y="2665845"/>
              <a:ext cx="402051" cy="275337"/>
            </a:xfrm>
            <a:prstGeom prst="rightArrow">
              <a:avLst/>
            </a:prstGeom>
            <a:solidFill>
              <a:srgbClr val="CCFF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218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DA15DACA-5D3A-03BB-1813-F4EE13E3D7B6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987" r="17403"/>
            <a:stretch/>
          </p:blipFill>
          <p:spPr>
            <a:xfrm>
              <a:off x="2959821" y="161747"/>
              <a:ext cx="2108218" cy="1246933"/>
            </a:xfrm>
            <a:prstGeom prst="rect">
              <a:avLst/>
            </a:prstGeom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</p:pic>
        <p:sp>
          <p:nvSpPr>
            <p:cNvPr id="49" name="Arrow: Right 48">
              <a:extLst>
                <a:ext uri="{FF2B5EF4-FFF2-40B4-BE49-F238E27FC236}">
                  <a16:creationId xmlns:a16="http://schemas.microsoft.com/office/drawing/2014/main" id="{D63224D1-6FA5-398C-43BE-2B48FB3B3ED7}"/>
                </a:ext>
              </a:extLst>
            </p:cNvPr>
            <p:cNvSpPr/>
            <p:nvPr/>
          </p:nvSpPr>
          <p:spPr>
            <a:xfrm>
              <a:off x="4927690" y="248518"/>
              <a:ext cx="402051" cy="275337"/>
            </a:xfrm>
            <a:prstGeom prst="rightArrow">
              <a:avLst/>
            </a:prstGeom>
            <a:solidFill>
              <a:srgbClr val="CCFF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218"/>
            </a:p>
          </p:txBody>
        </p:sp>
        <p:sp>
          <p:nvSpPr>
            <p:cNvPr id="48" name="Arrow: Right 47">
              <a:extLst>
                <a:ext uri="{FF2B5EF4-FFF2-40B4-BE49-F238E27FC236}">
                  <a16:creationId xmlns:a16="http://schemas.microsoft.com/office/drawing/2014/main" id="{7C3F6B1B-C8B3-25FC-3861-9FCAFE6551ED}"/>
                </a:ext>
              </a:extLst>
            </p:cNvPr>
            <p:cNvSpPr/>
            <p:nvPr/>
          </p:nvSpPr>
          <p:spPr>
            <a:xfrm rot="16200000">
              <a:off x="2873073" y="1190918"/>
              <a:ext cx="402051" cy="275337"/>
            </a:xfrm>
            <a:prstGeom prst="rightArrow">
              <a:avLst/>
            </a:prstGeom>
            <a:solidFill>
              <a:srgbClr val="CCFF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218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05D95EE-9314-AAAD-A2AE-CA2AD4BB3161}"/>
                </a:ext>
              </a:extLst>
            </p:cNvPr>
            <p:cNvSpPr txBox="1"/>
            <p:nvPr/>
          </p:nvSpPr>
          <p:spPr>
            <a:xfrm>
              <a:off x="2518742" y="175957"/>
              <a:ext cx="404297" cy="3242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N" sz="1624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(a)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E880B21D-965E-AFCC-6A37-95E3E6702C18}"/>
                </a:ext>
              </a:extLst>
            </p:cNvPr>
            <p:cNvSpPr txBox="1"/>
            <p:nvPr/>
          </p:nvSpPr>
          <p:spPr>
            <a:xfrm>
              <a:off x="2895143" y="1500440"/>
              <a:ext cx="414928" cy="3242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N" sz="1624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(b)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6907D5FA-E2A8-018D-6FAB-5859E6F3A96A}"/>
                </a:ext>
              </a:extLst>
            </p:cNvPr>
            <p:cNvSpPr txBox="1"/>
            <p:nvPr/>
          </p:nvSpPr>
          <p:spPr>
            <a:xfrm>
              <a:off x="4535639" y="227776"/>
              <a:ext cx="393665" cy="3242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N" sz="1624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(c)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9936209B-D955-B1DA-6EEE-24D77BEC9297}"/>
                </a:ext>
              </a:extLst>
            </p:cNvPr>
            <p:cNvSpPr txBox="1"/>
            <p:nvPr/>
          </p:nvSpPr>
          <p:spPr>
            <a:xfrm>
              <a:off x="7295354" y="172823"/>
              <a:ext cx="414928" cy="3242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N" sz="1624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(d)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CD8B716-D4E4-28F8-7565-EE4FBE314A59}"/>
                </a:ext>
              </a:extLst>
            </p:cNvPr>
            <p:cNvSpPr txBox="1"/>
            <p:nvPr/>
          </p:nvSpPr>
          <p:spPr>
            <a:xfrm>
              <a:off x="9245467" y="132331"/>
              <a:ext cx="393665" cy="3242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N" sz="1624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(e)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6EF7A550-484E-1C26-E8EF-82E4122A0E83}"/>
                </a:ext>
              </a:extLst>
            </p:cNvPr>
            <p:cNvSpPr txBox="1"/>
            <p:nvPr/>
          </p:nvSpPr>
          <p:spPr>
            <a:xfrm>
              <a:off x="5163051" y="1583757"/>
              <a:ext cx="370885" cy="3242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N" sz="1624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(f)</a:t>
              </a:r>
            </a:p>
          </p:txBody>
        </p:sp>
        <p:sp>
          <p:nvSpPr>
            <p:cNvPr id="54" name="Arrow: Right 53">
              <a:extLst>
                <a:ext uri="{FF2B5EF4-FFF2-40B4-BE49-F238E27FC236}">
                  <a16:creationId xmlns:a16="http://schemas.microsoft.com/office/drawing/2014/main" id="{B531ED56-F4DD-7F35-5FB9-502C333BC547}"/>
                </a:ext>
              </a:extLst>
            </p:cNvPr>
            <p:cNvSpPr/>
            <p:nvPr/>
          </p:nvSpPr>
          <p:spPr>
            <a:xfrm rot="10800000">
              <a:off x="7667546" y="5011254"/>
              <a:ext cx="402051" cy="275337"/>
            </a:xfrm>
            <a:prstGeom prst="rightArrow">
              <a:avLst/>
            </a:prstGeom>
            <a:solidFill>
              <a:srgbClr val="CCFF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218" dirty="0"/>
            </a:p>
          </p:txBody>
        </p:sp>
        <p:sp>
          <p:nvSpPr>
            <p:cNvPr id="55" name="Arrow: Right 54">
              <a:extLst>
                <a:ext uri="{FF2B5EF4-FFF2-40B4-BE49-F238E27FC236}">
                  <a16:creationId xmlns:a16="http://schemas.microsoft.com/office/drawing/2014/main" id="{E1CB816E-339A-36AA-8575-425083F11483}"/>
                </a:ext>
              </a:extLst>
            </p:cNvPr>
            <p:cNvSpPr/>
            <p:nvPr/>
          </p:nvSpPr>
          <p:spPr>
            <a:xfrm rot="10800000">
              <a:off x="4875276" y="4832809"/>
              <a:ext cx="402051" cy="275337"/>
            </a:xfrm>
            <a:prstGeom prst="rightArrow">
              <a:avLst/>
            </a:prstGeom>
            <a:solidFill>
              <a:srgbClr val="CCFF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218"/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213B97F7-0722-5713-F27A-09F2819B787B}"/>
                </a:ext>
              </a:extLst>
            </p:cNvPr>
            <p:cNvSpPr txBox="1"/>
            <p:nvPr/>
          </p:nvSpPr>
          <p:spPr>
            <a:xfrm>
              <a:off x="7831286" y="1716186"/>
              <a:ext cx="404297" cy="3242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N" sz="1624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(g)</a:t>
              </a: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AE26194D-4C14-C464-DC82-7798C79F9CF9}"/>
                </a:ext>
              </a:extLst>
            </p:cNvPr>
            <p:cNvSpPr txBox="1"/>
            <p:nvPr/>
          </p:nvSpPr>
          <p:spPr>
            <a:xfrm>
              <a:off x="10112838" y="3958861"/>
              <a:ext cx="414928" cy="3242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N" sz="1624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(h)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2B6C2559-177A-6303-02EC-40C34A1C578E}"/>
                </a:ext>
              </a:extLst>
            </p:cNvPr>
            <p:cNvSpPr txBox="1"/>
            <p:nvPr/>
          </p:nvSpPr>
          <p:spPr>
            <a:xfrm>
              <a:off x="7452156" y="3930352"/>
              <a:ext cx="360252" cy="3242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N" sz="1624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(</a:t>
              </a:r>
              <a:r>
                <a:rPr lang="en-IN" sz="1624" b="1" dirty="0" err="1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IN" sz="1624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)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F073B19D-CD38-0A0A-A96F-EDCBDC4906B0}"/>
                </a:ext>
              </a:extLst>
            </p:cNvPr>
            <p:cNvSpPr txBox="1"/>
            <p:nvPr/>
          </p:nvSpPr>
          <p:spPr>
            <a:xfrm>
              <a:off x="4794648" y="3160711"/>
              <a:ext cx="370885" cy="3242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N" sz="1624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(j)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289942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9D8D2F-175B-9569-4EA0-682E5BB856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9059" y="1520486"/>
            <a:ext cx="4265633" cy="53375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C4C851-117E-BACE-BD29-77DBAF6709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003" y="1520516"/>
            <a:ext cx="4265634" cy="53382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BAA3E3-FD33-3E01-C382-FE70E5B1E3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8761" y="71234"/>
            <a:ext cx="2266439" cy="136340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53859A5-0E8E-FE99-2E52-DA3B1D845F47}"/>
              </a:ext>
            </a:extLst>
          </p:cNvPr>
          <p:cNvSpPr txBox="1"/>
          <p:nvPr/>
        </p:nvSpPr>
        <p:spPr>
          <a:xfrm>
            <a:off x="2441747" y="1120376"/>
            <a:ext cx="2266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Carbonate rock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C8747D-4308-5A48-35F4-7EB3ABC505AB}"/>
              </a:ext>
            </a:extLst>
          </p:cNvPr>
          <p:cNvSpPr txBox="1"/>
          <p:nvPr/>
        </p:nvSpPr>
        <p:spPr>
          <a:xfrm>
            <a:off x="7931691" y="1120376"/>
            <a:ext cx="2266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Sandstone rock</a:t>
            </a:r>
          </a:p>
        </p:txBody>
      </p:sp>
    </p:spTree>
    <p:extLst>
      <p:ext uri="{BB962C8B-B14F-4D97-AF65-F5344CB8AC3E}">
        <p14:creationId xmlns:p14="http://schemas.microsoft.com/office/powerpoint/2010/main" val="40509102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99EA708-0A1A-4685-F508-AFBE001DE7B3}"/>
              </a:ext>
            </a:extLst>
          </p:cNvPr>
          <p:cNvGrpSpPr/>
          <p:nvPr/>
        </p:nvGrpSpPr>
        <p:grpSpPr>
          <a:xfrm>
            <a:off x="-9912" y="798749"/>
            <a:ext cx="12115873" cy="5954175"/>
            <a:chOff x="-9912" y="428629"/>
            <a:chExt cx="12115873" cy="595417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B271F2A8-E35A-1409-AEDC-5A59D39558A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100808" y="503695"/>
              <a:ext cx="3926159" cy="3033178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9F0B639E-D931-5A96-8492-C1B1E6CFAE9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235712" y="-624386"/>
              <a:ext cx="3033175" cy="5289337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sp>
          <p:nvSpPr>
            <p:cNvPr id="37" name="Arrow: Right 36">
              <a:extLst>
                <a:ext uri="{FF2B5EF4-FFF2-40B4-BE49-F238E27FC236}">
                  <a16:creationId xmlns:a16="http://schemas.microsoft.com/office/drawing/2014/main" id="{E7677528-E86A-631A-14A3-113D25ED7EDA}"/>
                </a:ext>
              </a:extLst>
            </p:cNvPr>
            <p:cNvSpPr/>
            <p:nvPr/>
          </p:nvSpPr>
          <p:spPr>
            <a:xfrm>
              <a:off x="3579374" y="2060581"/>
              <a:ext cx="613851" cy="415883"/>
            </a:xfrm>
            <a:prstGeom prst="rightArrow">
              <a:avLst>
                <a:gd name="adj1" fmla="val 32857"/>
                <a:gd name="adj2" fmla="val 61429"/>
              </a:avLst>
            </a:prstGeom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47" dirty="0"/>
            </a:p>
          </p:txBody>
        </p:sp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AEF65D77-C55E-86D2-675E-75EA577EA83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63" b="96840" l="1371" r="96875">
                          <a14:foregroundMark x1="72149" y1="42554" x2="43147" y2="69827"/>
                          <a14:foregroundMark x1="43147" y1="69827" x2="54057" y2="74026"/>
                          <a14:foregroundMark x1="85033" y1="38485" x2="60307" y2="72641"/>
                          <a14:foregroundMark x1="60307" y1="72641" x2="31908" y2="75195"/>
                          <a14:foregroundMark x1="68805" y1="67316" x2="43037" y2="72424"/>
                          <a14:foregroundMark x1="43037" y1="72424" x2="10526" y2="88312"/>
                          <a14:foregroundMark x1="9759" y1="83377" x2="1535" y2="20779"/>
                          <a14:foregroundMark x1="1535" y1="20779" x2="2412" y2="16926"/>
                          <a14:foregroundMark x1="6798" y1="13160" x2="86897" y2="12251"/>
                          <a14:foregroundMark x1="86897" y1="12251" x2="87281" y2="12251"/>
                          <a14:foregroundMark x1="92818" y1="21602" x2="96491" y2="65714"/>
                          <a14:foregroundMark x1="96491" y1="65714" x2="90899" y2="84632"/>
                          <a14:foregroundMark x1="90899" y1="84632" x2="61513" y2="96926"/>
                          <a14:foregroundMark x1="61513" y1="96926" x2="21711" y2="96753"/>
                          <a14:foregroundMark x1="21711" y1="96753" x2="66393" y2="83636"/>
                          <a14:foregroundMark x1="66393" y1="83636" x2="89200" y2="16970"/>
                          <a14:foregroundMark x1="89200" y1="16970" x2="64748" y2="6494"/>
                          <a14:foregroundMark x1="64748" y1="6494" x2="15296" y2="7316"/>
                          <a14:foregroundMark x1="87610" y1="38485" x2="89857" y2="82771"/>
                          <a14:foregroundMark x1="89857" y1="82771" x2="34594" y2="96667"/>
                          <a14:foregroundMark x1="34594" y1="96667" x2="7346" y2="94935"/>
                          <a14:foregroundMark x1="7346" y1="94935" x2="4221" y2="93853"/>
                          <a14:foregroundMark x1="13816" y1="7013" x2="55592" y2="1948"/>
                          <a14:foregroundMark x1="55592" y1="1948" x2="86623" y2="5584"/>
                          <a14:foregroundMark x1="86623" y1="5584" x2="95066" y2="80736"/>
                          <a14:foregroundMark x1="95066" y1="80736" x2="80537" y2="96883"/>
                          <a14:foregroundMark x1="80537" y1="96883" x2="5702" y2="96753"/>
                          <a14:foregroundMark x1="16393" y1="11385" x2="48026" y2="4935"/>
                          <a14:foregroundMark x1="48026" y1="4935" x2="87281" y2="10909"/>
                          <a14:foregroundMark x1="87281" y1="10909" x2="83991" y2="37792"/>
                          <a14:foregroundMark x1="83991" y1="37792" x2="99342" y2="21429"/>
                          <a14:foregroundMark x1="99342" y1="21429" x2="85417" y2="56494"/>
                          <a14:foregroundMark x1="85417" y1="56494" x2="86020" y2="84978"/>
                          <a14:foregroundMark x1="86020" y1="84978" x2="98575" y2="49913"/>
                          <a14:foregroundMark x1="98575" y1="49913" x2="94364" y2="93179"/>
                          <a14:foregroundMark x1="94096" y1="93230" x2="94518" y2="22857"/>
                          <a14:foregroundMark x1="94518" y1="22857" x2="81360" y2="6970"/>
                          <a14:foregroundMark x1="81360" y1="6970" x2="1645" y2="4978"/>
                          <a14:foregroundMark x1="1645" y1="4416" x2="52357" y2="563"/>
                          <a14:foregroundMark x1="52357" y1="563" x2="91338" y2="2294"/>
                          <a14:foregroundMark x1="91338" y1="2294" x2="99013" y2="74156"/>
                          <a14:foregroundMark x1="99013" y1="74156" x2="90241" y2="94805"/>
                          <a14:foregroundMark x1="90241" y1="94805" x2="87610" y2="95325"/>
                          <a14:foregroundMark x1="96875" y1="4978" x2="96546" y2="93723"/>
                          <a14:foregroundMark x1="96546" y1="93723" x2="91173" y2="19827"/>
                          <a14:foregroundMark x1="91173" y1="19827" x2="81195" y2="1472"/>
                          <a14:foregroundMark x1="81195" y1="1472" x2="11897" y2="606"/>
                          <a14:foregroundMark x1="11897" y1="606" x2="22697" y2="2381"/>
                          <a14:foregroundMark x1="94298" y1="2944" x2="96875" y2="59481"/>
                          <a14:backgroundMark x1="94079" y1="94589" x2="94079" y2="94589"/>
                          <a14:backgroundMark x1="93914" y1="95455" x2="97039" y2="95022"/>
                          <a14:backgroundMark x1="93695" y1="93853" x2="93695" y2="93853"/>
                          <a14:backgroundMark x1="95395" y1="93853" x2="92434" y2="9441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72620" y="494506"/>
              <a:ext cx="2619268" cy="3042364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sp>
          <p:nvSpPr>
            <p:cNvPr id="51" name="Arrow: Right 50">
              <a:extLst>
                <a:ext uri="{FF2B5EF4-FFF2-40B4-BE49-F238E27FC236}">
                  <a16:creationId xmlns:a16="http://schemas.microsoft.com/office/drawing/2014/main" id="{BFEF3B0A-F47E-6B46-9EFA-C5264CEC2F4A}"/>
                </a:ext>
              </a:extLst>
            </p:cNvPr>
            <p:cNvSpPr/>
            <p:nvPr/>
          </p:nvSpPr>
          <p:spPr>
            <a:xfrm>
              <a:off x="9111763" y="2032285"/>
              <a:ext cx="613851" cy="415883"/>
            </a:xfrm>
            <a:prstGeom prst="rightArrow">
              <a:avLst>
                <a:gd name="adj1" fmla="val 32857"/>
                <a:gd name="adj2" fmla="val 61429"/>
              </a:avLst>
            </a:prstGeom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47" dirty="0"/>
            </a:p>
          </p:txBody>
        </p:sp>
        <p:sp>
          <p:nvSpPr>
            <p:cNvPr id="69" name="Rectangle 68">
              <a:extLst>
                <a:ext uri="{FF2B5EF4-FFF2-40B4-BE49-F238E27FC236}">
                  <a16:creationId xmlns:a16="http://schemas.microsoft.com/office/drawing/2014/main" id="{419C07B7-0B8C-35B9-1AA5-5F935C61E50B}"/>
                </a:ext>
              </a:extLst>
            </p:cNvPr>
            <p:cNvSpPr/>
            <p:nvPr/>
          </p:nvSpPr>
          <p:spPr>
            <a:xfrm>
              <a:off x="91339" y="490788"/>
              <a:ext cx="421941" cy="301782"/>
            </a:xfrm>
            <a:prstGeom prst="rect">
              <a:avLst/>
            </a:prstGeom>
            <a:solidFill>
              <a:schemeClr val="bg1"/>
            </a:solidFill>
            <a:ln w="6350"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283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8F72CB83-2109-2585-D62B-35D2EA6A6274}"/>
                </a:ext>
              </a:extLst>
            </p:cNvPr>
            <p:cNvSpPr/>
            <p:nvPr/>
          </p:nvSpPr>
          <p:spPr>
            <a:xfrm>
              <a:off x="-4616" y="428630"/>
              <a:ext cx="613850" cy="398737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lIns="124244" tIns="62122" rIns="124244" bIns="62122">
              <a:spAutoFit/>
            </a:bodyPr>
            <a:lstStyle/>
            <a:p>
              <a:pPr algn="ctr"/>
              <a:r>
                <a:rPr lang="en-US" sz="1776" b="1" dirty="0">
                  <a:ln w="0"/>
                  <a:latin typeface="Times New Roman" panose="02020603050405020304" pitchFamily="18" charset="0"/>
                  <a:cs typeface="Times New Roman" panose="02020603050405020304" pitchFamily="18" charset="0"/>
                </a:rPr>
                <a:t>(A)</a:t>
              </a:r>
            </a:p>
          </p:txBody>
        </p:sp>
        <p:sp>
          <p:nvSpPr>
            <p:cNvPr id="73" name="Rectangle 72">
              <a:extLst>
                <a:ext uri="{FF2B5EF4-FFF2-40B4-BE49-F238E27FC236}">
                  <a16:creationId xmlns:a16="http://schemas.microsoft.com/office/drawing/2014/main" id="{2E29B850-DC2B-3162-FEA8-2F9F88D5953C}"/>
                </a:ext>
              </a:extLst>
            </p:cNvPr>
            <p:cNvSpPr/>
            <p:nvPr/>
          </p:nvSpPr>
          <p:spPr>
            <a:xfrm>
              <a:off x="4103781" y="503477"/>
              <a:ext cx="421941" cy="297874"/>
            </a:xfrm>
            <a:prstGeom prst="rect">
              <a:avLst/>
            </a:prstGeom>
            <a:solidFill>
              <a:schemeClr val="bg1"/>
            </a:solidFill>
            <a:ln w="6350"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283"/>
            </a:p>
          </p:txBody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7DBC9EE4-92A0-DFFC-F6D6-6870D0A8164B}"/>
                </a:ext>
              </a:extLst>
            </p:cNvPr>
            <p:cNvSpPr/>
            <p:nvPr/>
          </p:nvSpPr>
          <p:spPr>
            <a:xfrm>
              <a:off x="4007826" y="441319"/>
              <a:ext cx="613850" cy="398737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lIns="124244" tIns="62122" rIns="124244" bIns="62122">
              <a:spAutoFit/>
            </a:bodyPr>
            <a:lstStyle/>
            <a:p>
              <a:pPr algn="ctr"/>
              <a:r>
                <a:rPr lang="en-US" sz="1776" b="1" dirty="0">
                  <a:ln w="0"/>
                  <a:latin typeface="Times New Roman" panose="02020603050405020304" pitchFamily="18" charset="0"/>
                  <a:cs typeface="Times New Roman" panose="02020603050405020304" pitchFamily="18" charset="0"/>
                </a:rPr>
                <a:t>(B)</a:t>
              </a:r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DA923680-A22C-096D-715E-9087A029E767}"/>
                </a:ext>
              </a:extLst>
            </p:cNvPr>
            <p:cNvSpPr/>
            <p:nvPr/>
          </p:nvSpPr>
          <p:spPr>
            <a:xfrm>
              <a:off x="9472618" y="490787"/>
              <a:ext cx="421941" cy="297874"/>
            </a:xfrm>
            <a:prstGeom prst="rect">
              <a:avLst/>
            </a:prstGeom>
            <a:solidFill>
              <a:schemeClr val="bg1"/>
            </a:solidFill>
            <a:ln w="6350"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283"/>
            </a:p>
          </p:txBody>
        </p: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EE84C934-1A0A-5D63-D598-406D233DE13A}"/>
                </a:ext>
              </a:extLst>
            </p:cNvPr>
            <p:cNvSpPr/>
            <p:nvPr/>
          </p:nvSpPr>
          <p:spPr>
            <a:xfrm>
              <a:off x="9376664" y="428629"/>
              <a:ext cx="613850" cy="398737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lIns="124244" tIns="62122" rIns="124244" bIns="62122">
              <a:spAutoFit/>
            </a:bodyPr>
            <a:lstStyle/>
            <a:p>
              <a:pPr algn="ctr"/>
              <a:r>
                <a:rPr lang="en-US" sz="1776" b="1" dirty="0">
                  <a:ln w="0"/>
                  <a:latin typeface="Times New Roman" panose="02020603050405020304" pitchFamily="18" charset="0"/>
                  <a:cs typeface="Times New Roman" panose="02020603050405020304" pitchFamily="18" charset="0"/>
                </a:rPr>
                <a:t>(C)</a:t>
              </a:r>
            </a:p>
          </p:txBody>
        </p: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13536F01-8008-8D7B-A8C4-7FD0A6F8C86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572"/>
            <a:stretch>
              <a:fillRect/>
            </a:stretch>
          </p:blipFill>
          <p:spPr>
            <a:xfrm rot="16200000">
              <a:off x="5395056" y="2509939"/>
              <a:ext cx="2737959" cy="4956086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0727178B-6C9D-515D-CF7B-760CC9BDAEF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774822" y="2930221"/>
              <a:ext cx="2737957" cy="4115517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sp>
          <p:nvSpPr>
            <p:cNvPr id="27" name="Arrow: Right 26">
              <a:extLst>
                <a:ext uri="{FF2B5EF4-FFF2-40B4-BE49-F238E27FC236}">
                  <a16:creationId xmlns:a16="http://schemas.microsoft.com/office/drawing/2014/main" id="{4A43623E-B644-1407-44D0-6AF4DAFEA6FF}"/>
                </a:ext>
              </a:extLst>
            </p:cNvPr>
            <p:cNvSpPr/>
            <p:nvPr/>
          </p:nvSpPr>
          <p:spPr>
            <a:xfrm>
              <a:off x="3895304" y="4969519"/>
              <a:ext cx="613850" cy="455628"/>
            </a:xfrm>
            <a:prstGeom prst="rightArrow">
              <a:avLst>
                <a:gd name="adj1" fmla="val 32857"/>
                <a:gd name="adj2" fmla="val 61429"/>
              </a:avLst>
            </a:prstGeom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47" dirty="0"/>
            </a:p>
          </p:txBody>
        </p:sp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5EC9AE38-D550-F112-6C0C-9498D000B81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19529" t="12014" r="19725" b="11898"/>
            <a:stretch>
              <a:fillRect/>
            </a:stretch>
          </p:blipFill>
          <p:spPr>
            <a:xfrm>
              <a:off x="9312572" y="3599246"/>
              <a:ext cx="2793389" cy="2771553"/>
            </a:xfrm>
            <a:prstGeom prst="rect">
              <a:avLst/>
            </a:prstGeom>
            <a:ln w="6350">
              <a:solidFill>
                <a:schemeClr val="tx1"/>
              </a:solidFill>
            </a:ln>
          </p:spPr>
        </p:pic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856E8336-72EF-501A-4857-123B41E06AFA}"/>
                </a:ext>
              </a:extLst>
            </p:cNvPr>
            <p:cNvSpPr/>
            <p:nvPr/>
          </p:nvSpPr>
          <p:spPr>
            <a:xfrm>
              <a:off x="9331353" y="3632791"/>
              <a:ext cx="421941" cy="310636"/>
            </a:xfrm>
            <a:prstGeom prst="rect">
              <a:avLst/>
            </a:prstGeom>
            <a:solidFill>
              <a:schemeClr val="bg1"/>
            </a:solidFill>
            <a:ln w="6350"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283"/>
            </a:p>
          </p:txBody>
        </p:sp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9691F70E-7FD2-D807-C991-CDAF7834173A}"/>
                </a:ext>
              </a:extLst>
            </p:cNvPr>
            <p:cNvSpPr/>
            <p:nvPr/>
          </p:nvSpPr>
          <p:spPr>
            <a:xfrm>
              <a:off x="9235399" y="3577580"/>
              <a:ext cx="613850" cy="398737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lIns="124244" tIns="62122" rIns="124244" bIns="62122">
              <a:spAutoFit/>
            </a:bodyPr>
            <a:lstStyle/>
            <a:p>
              <a:pPr algn="ctr"/>
              <a:r>
                <a:rPr lang="en-US" sz="1776" b="1" dirty="0">
                  <a:ln w="0"/>
                  <a:latin typeface="Times New Roman" panose="02020603050405020304" pitchFamily="18" charset="0"/>
                  <a:cs typeface="Times New Roman" panose="02020603050405020304" pitchFamily="18" charset="0"/>
                </a:rPr>
                <a:t>(F)</a:t>
              </a:r>
            </a:p>
          </p:txBody>
        </p:sp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C6919D19-6BB8-3CFB-BE02-C41511D4F21C}"/>
                </a:ext>
              </a:extLst>
            </p:cNvPr>
            <p:cNvSpPr/>
            <p:nvPr/>
          </p:nvSpPr>
          <p:spPr>
            <a:xfrm>
              <a:off x="4295420" y="3612168"/>
              <a:ext cx="421941" cy="310636"/>
            </a:xfrm>
            <a:prstGeom prst="rect">
              <a:avLst/>
            </a:prstGeom>
            <a:solidFill>
              <a:schemeClr val="bg1"/>
            </a:solidFill>
            <a:ln w="6350"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283"/>
            </a:p>
          </p:txBody>
        </p:sp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480EA408-6310-0199-4C52-F2AE81CCA691}"/>
                </a:ext>
              </a:extLst>
            </p:cNvPr>
            <p:cNvSpPr/>
            <p:nvPr/>
          </p:nvSpPr>
          <p:spPr>
            <a:xfrm>
              <a:off x="4199466" y="3556956"/>
              <a:ext cx="613850" cy="398737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lIns="124244" tIns="62122" rIns="124244" bIns="62122">
              <a:spAutoFit/>
            </a:bodyPr>
            <a:lstStyle/>
            <a:p>
              <a:pPr algn="ctr"/>
              <a:r>
                <a:rPr lang="en-US" sz="1776" b="1" dirty="0">
                  <a:ln w="0"/>
                  <a:latin typeface="Times New Roman" panose="02020603050405020304" pitchFamily="18" charset="0"/>
                  <a:cs typeface="Times New Roman" panose="02020603050405020304" pitchFamily="18" charset="0"/>
                </a:rPr>
                <a:t>(E)</a:t>
              </a:r>
            </a:p>
          </p:txBody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CFD1AADC-0E19-EE4E-86F7-549B5E8545E8}"/>
                </a:ext>
              </a:extLst>
            </p:cNvPr>
            <p:cNvSpPr/>
            <p:nvPr/>
          </p:nvSpPr>
          <p:spPr>
            <a:xfrm>
              <a:off x="86042" y="3611937"/>
              <a:ext cx="421941" cy="310635"/>
            </a:xfrm>
            <a:prstGeom prst="rect">
              <a:avLst/>
            </a:prstGeom>
            <a:solidFill>
              <a:schemeClr val="bg1"/>
            </a:solidFill>
            <a:ln w="6350"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283"/>
            </a:p>
          </p:txBody>
        </p:sp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98DF1139-C32A-64B4-5EAE-6595F5A6C0B6}"/>
                </a:ext>
              </a:extLst>
            </p:cNvPr>
            <p:cNvSpPr/>
            <p:nvPr/>
          </p:nvSpPr>
          <p:spPr>
            <a:xfrm>
              <a:off x="-9912" y="3560850"/>
              <a:ext cx="613850" cy="398737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lIns="124244" tIns="62122" rIns="124244" bIns="62122">
              <a:spAutoFit/>
            </a:bodyPr>
            <a:lstStyle/>
            <a:p>
              <a:pPr algn="ctr"/>
              <a:r>
                <a:rPr lang="en-US" sz="1776" b="1" dirty="0">
                  <a:ln w="0"/>
                  <a:latin typeface="Times New Roman" panose="02020603050405020304" pitchFamily="18" charset="0"/>
                  <a:cs typeface="Times New Roman" panose="02020603050405020304" pitchFamily="18" charset="0"/>
                </a:rPr>
                <a:t>(D)</a:t>
              </a:r>
            </a:p>
          </p:txBody>
        </p:sp>
        <p:sp>
          <p:nvSpPr>
            <p:cNvPr id="61" name="Arrow: Right 60">
              <a:extLst>
                <a:ext uri="{FF2B5EF4-FFF2-40B4-BE49-F238E27FC236}">
                  <a16:creationId xmlns:a16="http://schemas.microsoft.com/office/drawing/2014/main" id="{03D90080-9A50-B2E5-FE03-9940D1F1207E}"/>
                </a:ext>
              </a:extLst>
            </p:cNvPr>
            <p:cNvSpPr/>
            <p:nvPr/>
          </p:nvSpPr>
          <p:spPr>
            <a:xfrm>
              <a:off x="8850326" y="4825820"/>
              <a:ext cx="613851" cy="455628"/>
            </a:xfrm>
            <a:prstGeom prst="rightArrow">
              <a:avLst>
                <a:gd name="adj1" fmla="val 32857"/>
                <a:gd name="adj2" fmla="val 61429"/>
              </a:avLst>
            </a:prstGeom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47" dirty="0"/>
            </a:p>
          </p:txBody>
        </p:sp>
        <p:grpSp>
          <p:nvGrpSpPr>
            <p:cNvPr id="147" name="Group 146">
              <a:extLst>
                <a:ext uri="{FF2B5EF4-FFF2-40B4-BE49-F238E27FC236}">
                  <a16:creationId xmlns:a16="http://schemas.microsoft.com/office/drawing/2014/main" id="{EA19989E-9633-4F09-9AAF-442EAB783E7A}"/>
                </a:ext>
              </a:extLst>
            </p:cNvPr>
            <p:cNvGrpSpPr/>
            <p:nvPr/>
          </p:nvGrpSpPr>
          <p:grpSpPr>
            <a:xfrm>
              <a:off x="883612" y="3269216"/>
              <a:ext cx="877688" cy="281655"/>
              <a:chOff x="696649" y="2196787"/>
              <a:chExt cx="691979" cy="222060"/>
            </a:xfrm>
          </p:grpSpPr>
          <p:sp>
            <p:nvSpPr>
              <p:cNvPr id="90" name="Rectangle 89">
                <a:extLst>
                  <a:ext uri="{FF2B5EF4-FFF2-40B4-BE49-F238E27FC236}">
                    <a16:creationId xmlns:a16="http://schemas.microsoft.com/office/drawing/2014/main" id="{91DCC135-0EE8-DAA3-1696-EAC018140C33}"/>
                  </a:ext>
                </a:extLst>
              </p:cNvPr>
              <p:cNvSpPr/>
              <p:nvPr/>
            </p:nvSpPr>
            <p:spPr>
              <a:xfrm>
                <a:off x="775271" y="2241460"/>
                <a:ext cx="511447" cy="148615"/>
              </a:xfrm>
              <a:prstGeom prst="rect">
                <a:avLst/>
              </a:prstGeom>
              <a:solidFill>
                <a:schemeClr val="bg1"/>
              </a:solidFill>
              <a:ln w="6350"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2283" dirty="0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785B0F7E-C339-1C8D-2F99-7C03138ABE5B}"/>
                  </a:ext>
                </a:extLst>
              </p:cNvPr>
              <p:cNvSpPr/>
              <p:nvPr/>
            </p:nvSpPr>
            <p:spPr>
              <a:xfrm>
                <a:off x="696649" y="2196787"/>
                <a:ext cx="691979" cy="222060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wrap="none" lIns="124244" tIns="62122" rIns="124244" bIns="62122">
                <a:spAutoFit/>
              </a:bodyPr>
              <a:lstStyle/>
              <a:p>
                <a:pPr algn="ctr"/>
                <a:r>
                  <a:rPr lang="en-US" sz="1015" b="1" dirty="0">
                    <a:ln w="0"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Carbonate </a:t>
                </a:r>
              </a:p>
            </p:txBody>
          </p:sp>
        </p:grpSp>
        <p:grpSp>
          <p:nvGrpSpPr>
            <p:cNvPr id="148" name="Group 147">
              <a:extLst>
                <a:ext uri="{FF2B5EF4-FFF2-40B4-BE49-F238E27FC236}">
                  <a16:creationId xmlns:a16="http://schemas.microsoft.com/office/drawing/2014/main" id="{806D3266-BE89-C3F9-8BAF-ECA3F9542512}"/>
                </a:ext>
              </a:extLst>
            </p:cNvPr>
            <p:cNvGrpSpPr/>
            <p:nvPr/>
          </p:nvGrpSpPr>
          <p:grpSpPr>
            <a:xfrm>
              <a:off x="2544884" y="3270948"/>
              <a:ext cx="855246" cy="281655"/>
              <a:chOff x="2006416" y="2198152"/>
              <a:chExt cx="674286" cy="222060"/>
            </a:xfrm>
          </p:grpSpPr>
          <p:sp>
            <p:nvSpPr>
              <p:cNvPr id="93" name="Rectangle 92">
                <a:extLst>
                  <a:ext uri="{FF2B5EF4-FFF2-40B4-BE49-F238E27FC236}">
                    <a16:creationId xmlns:a16="http://schemas.microsoft.com/office/drawing/2014/main" id="{BC74E900-7DBB-A5CC-99CF-D92415092C53}"/>
                  </a:ext>
                </a:extLst>
              </p:cNvPr>
              <p:cNvSpPr/>
              <p:nvPr/>
            </p:nvSpPr>
            <p:spPr>
              <a:xfrm>
                <a:off x="2077007" y="2246635"/>
                <a:ext cx="492660" cy="148615"/>
              </a:xfrm>
              <a:prstGeom prst="rect">
                <a:avLst/>
              </a:prstGeom>
              <a:solidFill>
                <a:schemeClr val="bg1"/>
              </a:solidFill>
              <a:ln w="6350"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2283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1BA11FF8-41BD-7785-C619-B75AD9E28FAC}"/>
                  </a:ext>
                </a:extLst>
              </p:cNvPr>
              <p:cNvSpPr/>
              <p:nvPr/>
            </p:nvSpPr>
            <p:spPr>
              <a:xfrm>
                <a:off x="2006416" y="2198152"/>
                <a:ext cx="674286" cy="222060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wrap="none" lIns="124244" tIns="62122" rIns="124244" bIns="62122">
                <a:spAutoFit/>
              </a:bodyPr>
              <a:lstStyle/>
              <a:p>
                <a:pPr algn="ctr"/>
                <a:r>
                  <a:rPr lang="en-US" sz="1015" b="1" dirty="0">
                    <a:ln w="0"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Sandstone </a:t>
                </a:r>
              </a:p>
            </p:txBody>
          </p:sp>
        </p:grpSp>
        <p:sp>
          <p:nvSpPr>
            <p:cNvPr id="127" name="Rectangle 126">
              <a:extLst>
                <a:ext uri="{FF2B5EF4-FFF2-40B4-BE49-F238E27FC236}">
                  <a16:creationId xmlns:a16="http://schemas.microsoft.com/office/drawing/2014/main" id="{27478ADB-D39F-4602-B2A0-95433EBD1E49}"/>
                </a:ext>
              </a:extLst>
            </p:cNvPr>
            <p:cNvSpPr/>
            <p:nvPr/>
          </p:nvSpPr>
          <p:spPr>
            <a:xfrm>
              <a:off x="1545962" y="530184"/>
              <a:ext cx="968442" cy="252373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accent4">
                  <a:lumMod val="60000"/>
                  <a:lumOff val="4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283" dirty="0"/>
            </a:p>
          </p:txBody>
        </p:sp>
        <p:sp>
          <p:nvSpPr>
            <p:cNvPr id="128" name="Rectangle 127">
              <a:extLst>
                <a:ext uri="{FF2B5EF4-FFF2-40B4-BE49-F238E27FC236}">
                  <a16:creationId xmlns:a16="http://schemas.microsoft.com/office/drawing/2014/main" id="{4887BF01-04CD-5C59-233D-6A71A3F445A4}"/>
                </a:ext>
              </a:extLst>
            </p:cNvPr>
            <p:cNvSpPr/>
            <p:nvPr/>
          </p:nvSpPr>
          <p:spPr>
            <a:xfrm>
              <a:off x="1511034" y="476627"/>
              <a:ext cx="1076461" cy="34013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124244" tIns="62122" rIns="124244" bIns="62122">
              <a:spAutoFit/>
            </a:bodyPr>
            <a:lstStyle/>
            <a:p>
              <a:pPr algn="ctr"/>
              <a:r>
                <a:rPr lang="en-US" sz="1395" b="1" dirty="0">
                  <a:ln w="0"/>
                  <a:latin typeface="Times New Roman" panose="02020603050405020304" pitchFamily="18" charset="0"/>
                  <a:cs typeface="Times New Roman" panose="02020603050405020304" pitchFamily="18" charset="0"/>
                </a:rPr>
                <a:t>Fresh rock</a:t>
              </a:r>
            </a:p>
          </p:txBody>
        </p:sp>
        <p:sp>
          <p:nvSpPr>
            <p:cNvPr id="130" name="Rectangle 129">
              <a:extLst>
                <a:ext uri="{FF2B5EF4-FFF2-40B4-BE49-F238E27FC236}">
                  <a16:creationId xmlns:a16="http://schemas.microsoft.com/office/drawing/2014/main" id="{59303CA6-768B-677C-4201-775D4F1AD473}"/>
                </a:ext>
              </a:extLst>
            </p:cNvPr>
            <p:cNvSpPr/>
            <p:nvPr/>
          </p:nvSpPr>
          <p:spPr>
            <a:xfrm>
              <a:off x="1533519" y="3654730"/>
              <a:ext cx="1048685" cy="284387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accent4">
                  <a:lumMod val="60000"/>
                  <a:lumOff val="4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283" dirty="0"/>
            </a:p>
          </p:txBody>
        </p:sp>
        <p:sp>
          <p:nvSpPr>
            <p:cNvPr id="131" name="Rectangle 130">
              <a:extLst>
                <a:ext uri="{FF2B5EF4-FFF2-40B4-BE49-F238E27FC236}">
                  <a16:creationId xmlns:a16="http://schemas.microsoft.com/office/drawing/2014/main" id="{E4C9D0FA-F3C3-D6F7-9533-0A3E3C5AD890}"/>
                </a:ext>
              </a:extLst>
            </p:cNvPr>
            <p:cNvSpPr/>
            <p:nvPr/>
          </p:nvSpPr>
          <p:spPr>
            <a:xfrm>
              <a:off x="1440735" y="3626844"/>
              <a:ext cx="1195083" cy="34013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124244" tIns="62122" rIns="124244" bIns="62122">
              <a:spAutoFit/>
            </a:bodyPr>
            <a:lstStyle/>
            <a:p>
              <a:pPr algn="ctr"/>
              <a:r>
                <a:rPr lang="en-US" sz="1395" b="1" dirty="0">
                  <a:ln w="0"/>
                  <a:latin typeface="Times New Roman" panose="02020603050405020304" pitchFamily="18" charset="0"/>
                  <a:cs typeface="Times New Roman" panose="02020603050405020304" pitchFamily="18" charset="0"/>
                </a:rPr>
                <a:t>Oil wet rock</a:t>
              </a:r>
            </a:p>
          </p:txBody>
        </p:sp>
        <p:sp>
          <p:nvSpPr>
            <p:cNvPr id="133" name="Rectangle 132">
              <a:extLst>
                <a:ext uri="{FF2B5EF4-FFF2-40B4-BE49-F238E27FC236}">
                  <a16:creationId xmlns:a16="http://schemas.microsoft.com/office/drawing/2014/main" id="{DD7846AA-BB15-CD26-E91F-F7DA7026B6AC}"/>
                </a:ext>
              </a:extLst>
            </p:cNvPr>
            <p:cNvSpPr/>
            <p:nvPr/>
          </p:nvSpPr>
          <p:spPr>
            <a:xfrm>
              <a:off x="5760691" y="3664778"/>
              <a:ext cx="2300747" cy="261678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accent4">
                  <a:lumMod val="60000"/>
                  <a:lumOff val="4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283" dirty="0"/>
            </a:p>
          </p:txBody>
        </p:sp>
        <p:sp>
          <p:nvSpPr>
            <p:cNvPr id="134" name="Rectangle 133">
              <a:extLst>
                <a:ext uri="{FF2B5EF4-FFF2-40B4-BE49-F238E27FC236}">
                  <a16:creationId xmlns:a16="http://schemas.microsoft.com/office/drawing/2014/main" id="{122144CF-5A56-190F-E68D-DA484535ECE2}"/>
                </a:ext>
              </a:extLst>
            </p:cNvPr>
            <p:cNvSpPr/>
            <p:nvPr/>
          </p:nvSpPr>
          <p:spPr>
            <a:xfrm>
              <a:off x="5517498" y="3620878"/>
              <a:ext cx="2761805" cy="34013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lIns="124244" tIns="62122" rIns="124244" bIns="62122">
              <a:spAutoFit/>
            </a:bodyPr>
            <a:lstStyle/>
            <a:p>
              <a:pPr algn="ctr"/>
              <a:r>
                <a:rPr lang="en-US" sz="1395" b="1" dirty="0">
                  <a:ln w="0"/>
                  <a:latin typeface="Times New Roman" panose="02020603050405020304" pitchFamily="18" charset="0"/>
                  <a:cs typeface="Times New Roman" panose="02020603050405020304" pitchFamily="18" charset="0"/>
                </a:rPr>
                <a:t>Toluene washed rock sample</a:t>
              </a:r>
            </a:p>
          </p:txBody>
        </p:sp>
        <p:sp>
          <p:nvSpPr>
            <p:cNvPr id="142" name="Arrow: Right 141">
              <a:extLst>
                <a:ext uri="{FF2B5EF4-FFF2-40B4-BE49-F238E27FC236}">
                  <a16:creationId xmlns:a16="http://schemas.microsoft.com/office/drawing/2014/main" id="{3C045510-E276-D45D-6A13-EEC61B389835}"/>
                </a:ext>
              </a:extLst>
            </p:cNvPr>
            <p:cNvSpPr/>
            <p:nvPr/>
          </p:nvSpPr>
          <p:spPr>
            <a:xfrm rot="14668661">
              <a:off x="5063377" y="5837769"/>
              <a:ext cx="602307" cy="126010"/>
            </a:xfrm>
            <a:prstGeom prst="rightArrow">
              <a:avLst>
                <a:gd name="adj1" fmla="val 32857"/>
                <a:gd name="adj2" fmla="val 61429"/>
              </a:avLst>
            </a:prstGeom>
            <a:ln w="6350">
              <a:prstDash val="sysDash"/>
            </a:ln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47" dirty="0"/>
            </a:p>
          </p:txBody>
        </p:sp>
        <p:sp>
          <p:nvSpPr>
            <p:cNvPr id="144" name="Rectangle 143">
              <a:extLst>
                <a:ext uri="{FF2B5EF4-FFF2-40B4-BE49-F238E27FC236}">
                  <a16:creationId xmlns:a16="http://schemas.microsoft.com/office/drawing/2014/main" id="{E453AD86-66D4-D20F-9BC4-8FB790D3D383}"/>
                </a:ext>
              </a:extLst>
            </p:cNvPr>
            <p:cNvSpPr/>
            <p:nvPr/>
          </p:nvSpPr>
          <p:spPr>
            <a:xfrm>
              <a:off x="5794336" y="537713"/>
              <a:ext cx="2300747" cy="261678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accent4">
                  <a:lumMod val="60000"/>
                  <a:lumOff val="4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283" dirty="0"/>
            </a:p>
          </p:txBody>
        </p:sp>
        <p:sp>
          <p:nvSpPr>
            <p:cNvPr id="145" name="Rectangle 144">
              <a:extLst>
                <a:ext uri="{FF2B5EF4-FFF2-40B4-BE49-F238E27FC236}">
                  <a16:creationId xmlns:a16="http://schemas.microsoft.com/office/drawing/2014/main" id="{1EBFFEB5-8F52-2322-85EE-E9A843ECD194}"/>
                </a:ext>
              </a:extLst>
            </p:cNvPr>
            <p:cNvSpPr/>
            <p:nvPr/>
          </p:nvSpPr>
          <p:spPr>
            <a:xfrm>
              <a:off x="5551143" y="485137"/>
              <a:ext cx="2761805" cy="34013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square" lIns="124244" tIns="62122" rIns="124244" bIns="62122">
              <a:spAutoFit/>
            </a:bodyPr>
            <a:lstStyle/>
            <a:p>
              <a:pPr algn="ctr"/>
              <a:r>
                <a:rPr lang="en-US" sz="1395" b="1" dirty="0">
                  <a:ln w="0"/>
                  <a:latin typeface="Times New Roman" panose="02020603050405020304" pitchFamily="18" charset="0"/>
                  <a:cs typeface="Times New Roman" panose="02020603050405020304" pitchFamily="18" charset="0"/>
                </a:rPr>
                <a:t>Powdered rock sample</a:t>
              </a:r>
            </a:p>
          </p:txBody>
        </p:sp>
        <p:grpSp>
          <p:nvGrpSpPr>
            <p:cNvPr id="149" name="Group 148">
              <a:extLst>
                <a:ext uri="{FF2B5EF4-FFF2-40B4-BE49-F238E27FC236}">
                  <a16:creationId xmlns:a16="http://schemas.microsoft.com/office/drawing/2014/main" id="{ACEF14DB-CCAB-C73D-F032-9A80DDB64D43}"/>
                </a:ext>
              </a:extLst>
            </p:cNvPr>
            <p:cNvGrpSpPr/>
            <p:nvPr/>
          </p:nvGrpSpPr>
          <p:grpSpPr>
            <a:xfrm>
              <a:off x="683703" y="6097137"/>
              <a:ext cx="877688" cy="281655"/>
              <a:chOff x="696649" y="2196787"/>
              <a:chExt cx="691979" cy="222060"/>
            </a:xfrm>
          </p:grpSpPr>
          <p:sp>
            <p:nvSpPr>
              <p:cNvPr id="150" name="Rectangle 149">
                <a:extLst>
                  <a:ext uri="{FF2B5EF4-FFF2-40B4-BE49-F238E27FC236}">
                    <a16:creationId xmlns:a16="http://schemas.microsoft.com/office/drawing/2014/main" id="{74977F81-FB24-5542-398A-9EDEA1F10552}"/>
                  </a:ext>
                </a:extLst>
              </p:cNvPr>
              <p:cNvSpPr/>
              <p:nvPr/>
            </p:nvSpPr>
            <p:spPr>
              <a:xfrm>
                <a:off x="775271" y="2241460"/>
                <a:ext cx="511447" cy="148615"/>
              </a:xfrm>
              <a:prstGeom prst="rect">
                <a:avLst/>
              </a:prstGeom>
              <a:solidFill>
                <a:schemeClr val="bg1"/>
              </a:solidFill>
              <a:ln w="6350"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2283" dirty="0"/>
              </a:p>
            </p:txBody>
          </p:sp>
          <p:sp>
            <p:nvSpPr>
              <p:cNvPr id="151" name="Rectangle 150">
                <a:extLst>
                  <a:ext uri="{FF2B5EF4-FFF2-40B4-BE49-F238E27FC236}">
                    <a16:creationId xmlns:a16="http://schemas.microsoft.com/office/drawing/2014/main" id="{0A314889-36A8-AA93-1140-0D8A0B5B30E5}"/>
                  </a:ext>
                </a:extLst>
              </p:cNvPr>
              <p:cNvSpPr/>
              <p:nvPr/>
            </p:nvSpPr>
            <p:spPr>
              <a:xfrm>
                <a:off x="696649" y="2196787"/>
                <a:ext cx="691979" cy="222060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wrap="none" lIns="124244" tIns="62122" rIns="124244" bIns="62122">
                <a:spAutoFit/>
              </a:bodyPr>
              <a:lstStyle/>
              <a:p>
                <a:pPr algn="ctr"/>
                <a:r>
                  <a:rPr lang="en-US" sz="1015" b="1" dirty="0">
                    <a:ln w="0"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Carbonate </a:t>
                </a:r>
              </a:p>
            </p:txBody>
          </p:sp>
        </p:grpSp>
        <p:grpSp>
          <p:nvGrpSpPr>
            <p:cNvPr id="152" name="Group 151">
              <a:extLst>
                <a:ext uri="{FF2B5EF4-FFF2-40B4-BE49-F238E27FC236}">
                  <a16:creationId xmlns:a16="http://schemas.microsoft.com/office/drawing/2014/main" id="{84D41473-2112-16E7-7967-AF865BB6E01B}"/>
                </a:ext>
              </a:extLst>
            </p:cNvPr>
            <p:cNvGrpSpPr/>
            <p:nvPr/>
          </p:nvGrpSpPr>
          <p:grpSpPr>
            <a:xfrm>
              <a:off x="2723346" y="6096915"/>
              <a:ext cx="855246" cy="281655"/>
              <a:chOff x="2006416" y="2198152"/>
              <a:chExt cx="674286" cy="222060"/>
            </a:xfrm>
          </p:grpSpPr>
          <p:sp>
            <p:nvSpPr>
              <p:cNvPr id="153" name="Rectangle 152">
                <a:extLst>
                  <a:ext uri="{FF2B5EF4-FFF2-40B4-BE49-F238E27FC236}">
                    <a16:creationId xmlns:a16="http://schemas.microsoft.com/office/drawing/2014/main" id="{E996506B-1D7E-8667-AA7D-9DE30BAE83D0}"/>
                  </a:ext>
                </a:extLst>
              </p:cNvPr>
              <p:cNvSpPr/>
              <p:nvPr/>
            </p:nvSpPr>
            <p:spPr>
              <a:xfrm>
                <a:off x="2077007" y="2246635"/>
                <a:ext cx="492660" cy="148615"/>
              </a:xfrm>
              <a:prstGeom prst="rect">
                <a:avLst/>
              </a:prstGeom>
              <a:solidFill>
                <a:schemeClr val="bg1"/>
              </a:solidFill>
              <a:ln w="6350"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2283"/>
              </a:p>
            </p:txBody>
          </p:sp>
          <p:sp>
            <p:nvSpPr>
              <p:cNvPr id="154" name="Rectangle 153">
                <a:extLst>
                  <a:ext uri="{FF2B5EF4-FFF2-40B4-BE49-F238E27FC236}">
                    <a16:creationId xmlns:a16="http://schemas.microsoft.com/office/drawing/2014/main" id="{DB465DE1-6B3B-18D3-4E4D-CC641403233E}"/>
                  </a:ext>
                </a:extLst>
              </p:cNvPr>
              <p:cNvSpPr/>
              <p:nvPr/>
            </p:nvSpPr>
            <p:spPr>
              <a:xfrm>
                <a:off x="2006416" y="2198152"/>
                <a:ext cx="674286" cy="222060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wrap="none" lIns="124244" tIns="62122" rIns="124244" bIns="62122">
                <a:spAutoFit/>
              </a:bodyPr>
              <a:lstStyle/>
              <a:p>
                <a:pPr algn="ctr"/>
                <a:r>
                  <a:rPr lang="en-US" sz="1015" b="1" dirty="0">
                    <a:ln w="0"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Sandstone </a:t>
                </a:r>
              </a:p>
            </p:txBody>
          </p:sp>
        </p:grpSp>
        <p:grpSp>
          <p:nvGrpSpPr>
            <p:cNvPr id="155" name="Group 154">
              <a:extLst>
                <a:ext uri="{FF2B5EF4-FFF2-40B4-BE49-F238E27FC236}">
                  <a16:creationId xmlns:a16="http://schemas.microsoft.com/office/drawing/2014/main" id="{154475A7-F3B4-E43D-3937-8E70C71870B6}"/>
                </a:ext>
              </a:extLst>
            </p:cNvPr>
            <p:cNvGrpSpPr/>
            <p:nvPr/>
          </p:nvGrpSpPr>
          <p:grpSpPr>
            <a:xfrm>
              <a:off x="5095831" y="6101149"/>
              <a:ext cx="877688" cy="281655"/>
              <a:chOff x="696649" y="2196787"/>
              <a:chExt cx="691979" cy="222060"/>
            </a:xfrm>
          </p:grpSpPr>
          <p:sp>
            <p:nvSpPr>
              <p:cNvPr id="156" name="Rectangle 155">
                <a:extLst>
                  <a:ext uri="{FF2B5EF4-FFF2-40B4-BE49-F238E27FC236}">
                    <a16:creationId xmlns:a16="http://schemas.microsoft.com/office/drawing/2014/main" id="{30FF7F6D-B7A8-C71D-B65B-ED6AABD042AA}"/>
                  </a:ext>
                </a:extLst>
              </p:cNvPr>
              <p:cNvSpPr/>
              <p:nvPr/>
            </p:nvSpPr>
            <p:spPr>
              <a:xfrm>
                <a:off x="775271" y="2241460"/>
                <a:ext cx="511447" cy="148615"/>
              </a:xfrm>
              <a:prstGeom prst="rect">
                <a:avLst/>
              </a:prstGeom>
              <a:solidFill>
                <a:schemeClr val="bg1"/>
              </a:solidFill>
              <a:ln w="6350"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2283" dirty="0"/>
              </a:p>
            </p:txBody>
          </p:sp>
          <p:sp>
            <p:nvSpPr>
              <p:cNvPr id="157" name="Rectangle 156">
                <a:extLst>
                  <a:ext uri="{FF2B5EF4-FFF2-40B4-BE49-F238E27FC236}">
                    <a16:creationId xmlns:a16="http://schemas.microsoft.com/office/drawing/2014/main" id="{213B017C-66C3-5100-4616-48C5E323F337}"/>
                  </a:ext>
                </a:extLst>
              </p:cNvPr>
              <p:cNvSpPr/>
              <p:nvPr/>
            </p:nvSpPr>
            <p:spPr>
              <a:xfrm>
                <a:off x="696649" y="2196787"/>
                <a:ext cx="691979" cy="222060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wrap="none" lIns="124244" tIns="62122" rIns="124244" bIns="62122">
                <a:spAutoFit/>
              </a:bodyPr>
              <a:lstStyle/>
              <a:p>
                <a:pPr algn="ctr"/>
                <a:r>
                  <a:rPr lang="en-US" sz="1015" b="1" dirty="0">
                    <a:ln w="0"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Carbonate </a:t>
                </a:r>
              </a:p>
            </p:txBody>
          </p:sp>
        </p:grpSp>
        <p:sp>
          <p:nvSpPr>
            <p:cNvPr id="161" name="Arrow: Right 160">
              <a:extLst>
                <a:ext uri="{FF2B5EF4-FFF2-40B4-BE49-F238E27FC236}">
                  <a16:creationId xmlns:a16="http://schemas.microsoft.com/office/drawing/2014/main" id="{ED0AC324-DB1D-EC9D-8E8F-652D1D688656}"/>
                </a:ext>
              </a:extLst>
            </p:cNvPr>
            <p:cNvSpPr/>
            <p:nvPr/>
          </p:nvSpPr>
          <p:spPr>
            <a:xfrm rot="14668661">
              <a:off x="7112156" y="5853743"/>
              <a:ext cx="602307" cy="126010"/>
            </a:xfrm>
            <a:prstGeom prst="rightArrow">
              <a:avLst>
                <a:gd name="adj1" fmla="val 32857"/>
                <a:gd name="adj2" fmla="val 61429"/>
              </a:avLst>
            </a:prstGeom>
            <a:ln w="6350">
              <a:prstDash val="sysDash"/>
            </a:ln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2447" dirty="0"/>
            </a:p>
          </p:txBody>
        </p:sp>
        <p:grpSp>
          <p:nvGrpSpPr>
            <p:cNvPr id="158" name="Group 157">
              <a:extLst>
                <a:ext uri="{FF2B5EF4-FFF2-40B4-BE49-F238E27FC236}">
                  <a16:creationId xmlns:a16="http://schemas.microsoft.com/office/drawing/2014/main" id="{7A0AF084-B031-C692-F91B-6F87AF0B3793}"/>
                </a:ext>
              </a:extLst>
            </p:cNvPr>
            <p:cNvGrpSpPr/>
            <p:nvPr/>
          </p:nvGrpSpPr>
          <p:grpSpPr>
            <a:xfrm>
              <a:off x="7120976" y="6100927"/>
              <a:ext cx="855246" cy="281655"/>
              <a:chOff x="2006416" y="2198152"/>
              <a:chExt cx="674286" cy="222060"/>
            </a:xfrm>
          </p:grpSpPr>
          <p:sp>
            <p:nvSpPr>
              <p:cNvPr id="159" name="Rectangle 158">
                <a:extLst>
                  <a:ext uri="{FF2B5EF4-FFF2-40B4-BE49-F238E27FC236}">
                    <a16:creationId xmlns:a16="http://schemas.microsoft.com/office/drawing/2014/main" id="{9CE9F8A4-2E57-5E4F-7068-3B5D2728A071}"/>
                  </a:ext>
                </a:extLst>
              </p:cNvPr>
              <p:cNvSpPr/>
              <p:nvPr/>
            </p:nvSpPr>
            <p:spPr>
              <a:xfrm>
                <a:off x="2077007" y="2246635"/>
                <a:ext cx="492660" cy="148615"/>
              </a:xfrm>
              <a:prstGeom prst="rect">
                <a:avLst/>
              </a:prstGeom>
              <a:solidFill>
                <a:schemeClr val="bg1"/>
              </a:solidFill>
              <a:ln w="6350"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2283"/>
              </a:p>
            </p:txBody>
          </p:sp>
          <p:sp>
            <p:nvSpPr>
              <p:cNvPr id="160" name="Rectangle 159">
                <a:extLst>
                  <a:ext uri="{FF2B5EF4-FFF2-40B4-BE49-F238E27FC236}">
                    <a16:creationId xmlns:a16="http://schemas.microsoft.com/office/drawing/2014/main" id="{05E7D6C3-5C32-4884-E623-26314AFF5A18}"/>
                  </a:ext>
                </a:extLst>
              </p:cNvPr>
              <p:cNvSpPr/>
              <p:nvPr/>
            </p:nvSpPr>
            <p:spPr>
              <a:xfrm>
                <a:off x="2006416" y="2198152"/>
                <a:ext cx="674286" cy="222060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wrap="none" lIns="124244" tIns="62122" rIns="124244" bIns="62122">
                <a:spAutoFit/>
              </a:bodyPr>
              <a:lstStyle/>
              <a:p>
                <a:pPr algn="ctr"/>
                <a:r>
                  <a:rPr lang="en-US" sz="1015" b="1" dirty="0">
                    <a:ln w="0"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Sandstone </a:t>
                </a:r>
              </a:p>
            </p:txBody>
          </p:sp>
        </p:grpSp>
        <p:grpSp>
          <p:nvGrpSpPr>
            <p:cNvPr id="163" name="Group 162">
              <a:extLst>
                <a:ext uri="{FF2B5EF4-FFF2-40B4-BE49-F238E27FC236}">
                  <a16:creationId xmlns:a16="http://schemas.microsoft.com/office/drawing/2014/main" id="{D0D9ECFB-FE2C-FD60-6D34-0AB087CDB63B}"/>
                </a:ext>
              </a:extLst>
            </p:cNvPr>
            <p:cNvGrpSpPr/>
            <p:nvPr/>
          </p:nvGrpSpPr>
          <p:grpSpPr>
            <a:xfrm>
              <a:off x="4910263" y="3271236"/>
              <a:ext cx="877688" cy="281655"/>
              <a:chOff x="696649" y="2196787"/>
              <a:chExt cx="691979" cy="222060"/>
            </a:xfrm>
          </p:grpSpPr>
          <p:sp>
            <p:nvSpPr>
              <p:cNvPr id="164" name="Rectangle 163">
                <a:extLst>
                  <a:ext uri="{FF2B5EF4-FFF2-40B4-BE49-F238E27FC236}">
                    <a16:creationId xmlns:a16="http://schemas.microsoft.com/office/drawing/2014/main" id="{630DE0F7-4BD7-0D41-28AD-F05AE26C5957}"/>
                  </a:ext>
                </a:extLst>
              </p:cNvPr>
              <p:cNvSpPr/>
              <p:nvPr/>
            </p:nvSpPr>
            <p:spPr>
              <a:xfrm>
                <a:off x="775271" y="2241460"/>
                <a:ext cx="511447" cy="148615"/>
              </a:xfrm>
              <a:prstGeom prst="rect">
                <a:avLst/>
              </a:prstGeom>
              <a:solidFill>
                <a:schemeClr val="bg1"/>
              </a:solidFill>
              <a:ln w="6350"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2283" dirty="0"/>
              </a:p>
            </p:txBody>
          </p:sp>
          <p:sp>
            <p:nvSpPr>
              <p:cNvPr id="165" name="Rectangle 164">
                <a:extLst>
                  <a:ext uri="{FF2B5EF4-FFF2-40B4-BE49-F238E27FC236}">
                    <a16:creationId xmlns:a16="http://schemas.microsoft.com/office/drawing/2014/main" id="{7E65B19C-A057-02F4-2332-6AC2AB2E9283}"/>
                  </a:ext>
                </a:extLst>
              </p:cNvPr>
              <p:cNvSpPr/>
              <p:nvPr/>
            </p:nvSpPr>
            <p:spPr>
              <a:xfrm>
                <a:off x="696649" y="2196787"/>
                <a:ext cx="691979" cy="222060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wrap="none" lIns="124244" tIns="62122" rIns="124244" bIns="62122">
                <a:spAutoFit/>
              </a:bodyPr>
              <a:lstStyle/>
              <a:p>
                <a:pPr algn="ctr"/>
                <a:r>
                  <a:rPr lang="en-US" sz="1015" b="1" dirty="0">
                    <a:ln w="0"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Carbonate </a:t>
                </a:r>
              </a:p>
            </p:txBody>
          </p:sp>
        </p:grpSp>
        <p:grpSp>
          <p:nvGrpSpPr>
            <p:cNvPr id="167" name="Group 166">
              <a:extLst>
                <a:ext uri="{FF2B5EF4-FFF2-40B4-BE49-F238E27FC236}">
                  <a16:creationId xmlns:a16="http://schemas.microsoft.com/office/drawing/2014/main" id="{9ED23E07-C432-F851-DC4C-EC40BA0D0EFA}"/>
                </a:ext>
              </a:extLst>
            </p:cNvPr>
            <p:cNvGrpSpPr/>
            <p:nvPr/>
          </p:nvGrpSpPr>
          <p:grpSpPr>
            <a:xfrm>
              <a:off x="7739536" y="3271014"/>
              <a:ext cx="855246" cy="281655"/>
              <a:chOff x="2006416" y="2198152"/>
              <a:chExt cx="674286" cy="222060"/>
            </a:xfrm>
          </p:grpSpPr>
          <p:sp>
            <p:nvSpPr>
              <p:cNvPr id="168" name="Rectangle 167">
                <a:extLst>
                  <a:ext uri="{FF2B5EF4-FFF2-40B4-BE49-F238E27FC236}">
                    <a16:creationId xmlns:a16="http://schemas.microsoft.com/office/drawing/2014/main" id="{5192750C-5D72-046C-F395-9A3D7545545E}"/>
                  </a:ext>
                </a:extLst>
              </p:cNvPr>
              <p:cNvSpPr/>
              <p:nvPr/>
            </p:nvSpPr>
            <p:spPr>
              <a:xfrm>
                <a:off x="2077007" y="2246635"/>
                <a:ext cx="492660" cy="148615"/>
              </a:xfrm>
              <a:prstGeom prst="rect">
                <a:avLst/>
              </a:prstGeom>
              <a:solidFill>
                <a:schemeClr val="bg1"/>
              </a:solidFill>
              <a:ln w="6350"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2283"/>
              </a:p>
            </p:txBody>
          </p:sp>
          <p:sp>
            <p:nvSpPr>
              <p:cNvPr id="169" name="Rectangle 168">
                <a:extLst>
                  <a:ext uri="{FF2B5EF4-FFF2-40B4-BE49-F238E27FC236}">
                    <a16:creationId xmlns:a16="http://schemas.microsoft.com/office/drawing/2014/main" id="{08A53C6F-38A2-962E-A07B-00D573DD323E}"/>
                  </a:ext>
                </a:extLst>
              </p:cNvPr>
              <p:cNvSpPr/>
              <p:nvPr/>
            </p:nvSpPr>
            <p:spPr>
              <a:xfrm>
                <a:off x="2006416" y="2198152"/>
                <a:ext cx="674286" cy="222060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wrap="none" lIns="124244" tIns="62122" rIns="124244" bIns="62122">
                <a:spAutoFit/>
              </a:bodyPr>
              <a:lstStyle/>
              <a:p>
                <a:pPr algn="ctr"/>
                <a:r>
                  <a:rPr lang="en-US" sz="1015" b="1" dirty="0">
                    <a:ln w="0"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Sandstone </a:t>
                </a:r>
              </a:p>
            </p:txBody>
          </p:sp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3D73263-D87A-E670-622E-41C7F413951B}"/>
              </a:ext>
            </a:extLst>
          </p:cNvPr>
          <p:cNvSpPr txBox="1"/>
          <p:nvPr/>
        </p:nvSpPr>
        <p:spPr>
          <a:xfrm>
            <a:off x="1080778" y="99850"/>
            <a:ext cx="2927048" cy="565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3078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Floatation Test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B7D60FD-208A-F480-D922-50722141924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84" y="81972"/>
            <a:ext cx="668307" cy="668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55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6B845E9-620D-997B-A1DD-1EB0CDC3C9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81369"/>
            <a:ext cx="4280060" cy="29746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D5BB38-8097-3FAE-88BF-6E1C313402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3" t="6193" r="5038" b="9158"/>
          <a:stretch>
            <a:fillRect/>
          </a:stretch>
        </p:blipFill>
        <p:spPr>
          <a:xfrm>
            <a:off x="4303824" y="218035"/>
            <a:ext cx="7755947" cy="32109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E24A464-F7B5-E2F4-A4EF-D7F76131E7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1" t="5766" r="4078" b="8569"/>
          <a:stretch>
            <a:fillRect/>
          </a:stretch>
        </p:blipFill>
        <p:spPr>
          <a:xfrm>
            <a:off x="4303824" y="3669485"/>
            <a:ext cx="7888176" cy="29704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0941930-3A13-A3A8-080E-A535CAC47EE1}"/>
              </a:ext>
            </a:extLst>
          </p:cNvPr>
          <p:cNvSpPr txBox="1"/>
          <p:nvPr/>
        </p:nvSpPr>
        <p:spPr>
          <a:xfrm>
            <a:off x="514721" y="218035"/>
            <a:ext cx="2927048" cy="565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3078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Floatation Test</a:t>
            </a:r>
          </a:p>
        </p:txBody>
      </p:sp>
    </p:spTree>
    <p:extLst>
      <p:ext uri="{BB962C8B-B14F-4D97-AF65-F5344CB8AC3E}">
        <p14:creationId xmlns:p14="http://schemas.microsoft.com/office/powerpoint/2010/main" val="39507405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809D95A-2F17-0449-56EE-E2B23B9850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35" b="2954"/>
          <a:stretch>
            <a:fillRect/>
          </a:stretch>
        </p:blipFill>
        <p:spPr>
          <a:xfrm>
            <a:off x="61722" y="2967191"/>
            <a:ext cx="12130223" cy="33494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9582265-B41C-EB2C-BA8A-D6386643D36B}"/>
              </a:ext>
            </a:extLst>
          </p:cNvPr>
          <p:cNvSpPr txBox="1"/>
          <p:nvPr/>
        </p:nvSpPr>
        <p:spPr>
          <a:xfrm>
            <a:off x="255417" y="6313444"/>
            <a:ext cx="11637587" cy="5660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539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Figure. Comparative emulsification behaviour of GG, aGG, and PB showing the superior emulsifying efficiency of PB in stabilizing oil-water systems. </a:t>
            </a:r>
            <a:endParaRPr lang="en-IN" sz="1539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3CAF6D9-A5EA-EAB2-1BDB-7FC1E52D1B35}"/>
              </a:ext>
            </a:extLst>
          </p:cNvPr>
          <p:cNvSpPr txBox="1"/>
          <p:nvPr/>
        </p:nvSpPr>
        <p:spPr>
          <a:xfrm>
            <a:off x="247956" y="278021"/>
            <a:ext cx="3740850" cy="5266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822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Emulsification Activity</a:t>
            </a:r>
            <a:endParaRPr lang="en-IN" sz="3078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ADAA567-FEB9-1B02-8D40-9ACECEE693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07" t="8450"/>
          <a:stretch>
            <a:fillRect/>
          </a:stretch>
        </p:blipFill>
        <p:spPr>
          <a:xfrm>
            <a:off x="4175039" y="39164"/>
            <a:ext cx="3903588" cy="2961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511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0" name="Group 249">
            <a:extLst>
              <a:ext uri="{FF2B5EF4-FFF2-40B4-BE49-F238E27FC236}">
                <a16:creationId xmlns:a16="http://schemas.microsoft.com/office/drawing/2014/main" id="{542EBE92-30D7-879C-9019-D63D4F0C7098}"/>
              </a:ext>
            </a:extLst>
          </p:cNvPr>
          <p:cNvGrpSpPr/>
          <p:nvPr/>
        </p:nvGrpSpPr>
        <p:grpSpPr>
          <a:xfrm>
            <a:off x="1386220" y="381119"/>
            <a:ext cx="9132350" cy="6288905"/>
            <a:chOff x="-75942" y="455549"/>
            <a:chExt cx="9132350" cy="628890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AD615D0-B205-A31D-B015-8A720F73AA2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19" t="6971" r="29044" b="21839"/>
            <a:stretch/>
          </p:blipFill>
          <p:spPr>
            <a:xfrm>
              <a:off x="3544785" y="5295126"/>
              <a:ext cx="653356" cy="1130672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98EDA61-993E-E613-DB1E-70B26DA6292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2676270" y="1152745"/>
              <a:ext cx="1798860" cy="2440113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2A06460-0FE7-DB12-627E-F2CE9128816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324" y="1045037"/>
              <a:ext cx="1798860" cy="2440113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9A3C7B4-CCC1-6488-BB96-5E104F17101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08921" y="1040594"/>
              <a:ext cx="1832363" cy="2440113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B412541-A02F-5B7E-DE50-7D4E549ACDB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76317" y="1136042"/>
              <a:ext cx="1810947" cy="2440113"/>
            </a:xfrm>
            <a:prstGeom prst="rect">
              <a:avLst/>
            </a:prstGeom>
          </p:spPr>
        </p:pic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3C8E2D51-9E0B-EFB2-429D-E6CD15FB0B20}"/>
                </a:ext>
              </a:extLst>
            </p:cNvPr>
            <p:cNvGrpSpPr/>
            <p:nvPr/>
          </p:nvGrpSpPr>
          <p:grpSpPr>
            <a:xfrm>
              <a:off x="3195227" y="985089"/>
              <a:ext cx="3351415" cy="2919778"/>
              <a:chOff x="2807266" y="2688119"/>
              <a:chExt cx="3351415" cy="2919778"/>
            </a:xfrm>
          </p:grpSpPr>
          <p:grpSp>
            <p:nvGrpSpPr>
              <p:cNvPr id="141" name="Group 140">
                <a:extLst>
                  <a:ext uri="{FF2B5EF4-FFF2-40B4-BE49-F238E27FC236}">
                    <a16:creationId xmlns:a16="http://schemas.microsoft.com/office/drawing/2014/main" id="{780768B6-8896-88AE-53FB-8C75932BDC34}"/>
                  </a:ext>
                </a:extLst>
              </p:cNvPr>
              <p:cNvGrpSpPr/>
              <p:nvPr/>
            </p:nvGrpSpPr>
            <p:grpSpPr>
              <a:xfrm>
                <a:off x="2807266" y="2688119"/>
                <a:ext cx="735135" cy="2877668"/>
                <a:chOff x="2807266" y="2688119"/>
                <a:chExt cx="735135" cy="2877668"/>
              </a:xfrm>
            </p:grpSpPr>
            <p:sp>
              <p:nvSpPr>
                <p:cNvPr id="217" name="Oval 216">
                  <a:extLst>
                    <a:ext uri="{FF2B5EF4-FFF2-40B4-BE49-F238E27FC236}">
                      <a16:creationId xmlns:a16="http://schemas.microsoft.com/office/drawing/2014/main" id="{AE0792BE-4F5D-715A-6E0C-C0C834F84919}"/>
                    </a:ext>
                  </a:extLst>
                </p:cNvPr>
                <p:cNvSpPr/>
                <p:nvPr/>
              </p:nvSpPr>
              <p:spPr>
                <a:xfrm>
                  <a:off x="2820202" y="2738387"/>
                  <a:ext cx="712270" cy="283946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bg1">
                        <a:lumMod val="95000"/>
                        <a:shade val="30000"/>
                        <a:satMod val="115000"/>
                      </a:schemeClr>
                    </a:gs>
                    <a:gs pos="50000">
                      <a:schemeClr val="bg1">
                        <a:lumMod val="95000"/>
                        <a:shade val="67500"/>
                        <a:satMod val="115000"/>
                      </a:schemeClr>
                    </a:gs>
                    <a:gs pos="100000">
                      <a:schemeClr val="bg1">
                        <a:lumMod val="95000"/>
                        <a:shade val="100000"/>
                        <a:satMod val="115000"/>
                      </a:schemeClr>
                    </a:gs>
                  </a:gsLst>
                  <a:lin ang="5400000" scaled="1"/>
                  <a:tileRect/>
                </a:gradFill>
                <a:ln w="19050"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218" name="Rectangle: Rounded Corners 217">
                  <a:extLst>
                    <a:ext uri="{FF2B5EF4-FFF2-40B4-BE49-F238E27FC236}">
                      <a16:creationId xmlns:a16="http://schemas.microsoft.com/office/drawing/2014/main" id="{0DDAF2C9-CF27-0086-0DCC-3E7D35221E77}"/>
                    </a:ext>
                  </a:extLst>
                </p:cNvPr>
                <p:cNvSpPr/>
                <p:nvPr/>
              </p:nvSpPr>
              <p:spPr>
                <a:xfrm>
                  <a:off x="2820203" y="2781701"/>
                  <a:ext cx="712269" cy="2180825"/>
                </a:xfrm>
                <a:prstGeom prst="roundRect">
                  <a:avLst/>
                </a:prstGeom>
                <a:noFill/>
                <a:ln w="19050"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219" name="Rectangle 218">
                  <a:extLst>
                    <a:ext uri="{FF2B5EF4-FFF2-40B4-BE49-F238E27FC236}">
                      <a16:creationId xmlns:a16="http://schemas.microsoft.com/office/drawing/2014/main" id="{2C947CAA-C1C3-94C2-0AF0-F0128BF59502}"/>
                    </a:ext>
                  </a:extLst>
                </p:cNvPr>
                <p:cNvSpPr/>
                <p:nvPr/>
              </p:nvSpPr>
              <p:spPr>
                <a:xfrm>
                  <a:off x="2820202" y="3463040"/>
                  <a:ext cx="712269" cy="818146"/>
                </a:xfrm>
                <a:prstGeom prst="rect">
                  <a:avLst/>
                </a:prstGeom>
                <a:solidFill>
                  <a:schemeClr val="accent5">
                    <a:lumMod val="40000"/>
                    <a:lumOff val="60000"/>
                  </a:schemeClr>
                </a:solidFill>
                <a:ln w="19050"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1200" b="1" dirty="0">
                      <a:solidFill>
                        <a:schemeClr val="tx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Brine</a:t>
                  </a:r>
                </a:p>
                <a:p>
                  <a:pPr algn="ctr"/>
                  <a:r>
                    <a:rPr lang="en-GB" sz="1200" b="1" dirty="0">
                      <a:solidFill>
                        <a:schemeClr val="tx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(A)</a:t>
                  </a:r>
                  <a:endParaRPr lang="en-IN" sz="1200" b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20" name="Rectangle 219">
                  <a:extLst>
                    <a:ext uri="{FF2B5EF4-FFF2-40B4-BE49-F238E27FC236}">
                      <a16:creationId xmlns:a16="http://schemas.microsoft.com/office/drawing/2014/main" id="{D3776CFF-83F4-6EC7-16E8-07D0D01407B7}"/>
                    </a:ext>
                  </a:extLst>
                </p:cNvPr>
                <p:cNvSpPr/>
                <p:nvPr/>
              </p:nvSpPr>
              <p:spPr>
                <a:xfrm>
                  <a:off x="2921266" y="4972150"/>
                  <a:ext cx="529389" cy="105877"/>
                </a:xfrm>
                <a:prstGeom prst="rect">
                  <a:avLst/>
                </a:prstGeom>
                <a:gradFill flip="none" rotWithShape="1">
                  <a:gsLst>
                    <a:gs pos="0">
                      <a:srgbClr val="FFFF00">
                        <a:shade val="30000"/>
                        <a:satMod val="115000"/>
                      </a:srgbClr>
                    </a:gs>
                    <a:gs pos="50000">
                      <a:srgbClr val="FFFF00">
                        <a:shade val="67500"/>
                        <a:satMod val="115000"/>
                      </a:srgbClr>
                    </a:gs>
                    <a:gs pos="100000">
                      <a:srgbClr val="FFFF00">
                        <a:shade val="100000"/>
                        <a:satMod val="115000"/>
                      </a:srgbClr>
                    </a:gs>
                  </a:gsLst>
                  <a:lin ang="2700000" scaled="1"/>
                  <a:tileRect/>
                </a:gradFill>
                <a:ln w="19050"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221" name="Rectangle 220">
                  <a:extLst>
                    <a:ext uri="{FF2B5EF4-FFF2-40B4-BE49-F238E27FC236}">
                      <a16:creationId xmlns:a16="http://schemas.microsoft.com/office/drawing/2014/main" id="{E6B3B745-EEF9-8B45-0BBC-FE69CCF12150}"/>
                    </a:ext>
                  </a:extLst>
                </p:cNvPr>
                <p:cNvSpPr/>
                <p:nvPr/>
              </p:nvSpPr>
              <p:spPr>
                <a:xfrm>
                  <a:off x="3019922" y="5078027"/>
                  <a:ext cx="327261" cy="105877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accent6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6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6">
                        <a:lumMod val="75000"/>
                        <a:shade val="100000"/>
                        <a:satMod val="115000"/>
                      </a:schemeClr>
                    </a:gs>
                  </a:gsLst>
                  <a:lin ang="5400000" scaled="1"/>
                  <a:tileRect/>
                </a:gradFill>
                <a:ln w="19050"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222" name="Oval 221">
                  <a:extLst>
                    <a:ext uri="{FF2B5EF4-FFF2-40B4-BE49-F238E27FC236}">
                      <a16:creationId xmlns:a16="http://schemas.microsoft.com/office/drawing/2014/main" id="{5F4639B6-E2A1-B4F5-7201-D51C52A76781}"/>
                    </a:ext>
                  </a:extLst>
                </p:cNvPr>
                <p:cNvSpPr/>
                <p:nvPr/>
              </p:nvSpPr>
              <p:spPr>
                <a:xfrm>
                  <a:off x="2820201" y="4721893"/>
                  <a:ext cx="712270" cy="283946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bg2">
                        <a:shade val="30000"/>
                        <a:satMod val="115000"/>
                      </a:schemeClr>
                    </a:gs>
                    <a:gs pos="50000">
                      <a:schemeClr val="bg2">
                        <a:shade val="67500"/>
                        <a:satMod val="115000"/>
                      </a:schemeClr>
                    </a:gs>
                    <a:gs pos="100000">
                      <a:schemeClr val="bg2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ln w="19050"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grpSp>
              <p:nvGrpSpPr>
                <p:cNvPr id="223" name="Group 222">
                  <a:extLst>
                    <a:ext uri="{FF2B5EF4-FFF2-40B4-BE49-F238E27FC236}">
                      <a16:creationId xmlns:a16="http://schemas.microsoft.com/office/drawing/2014/main" id="{38F6C77A-4444-C4EE-89B4-0894BCA10F9D}"/>
                    </a:ext>
                  </a:extLst>
                </p:cNvPr>
                <p:cNvGrpSpPr/>
                <p:nvPr/>
              </p:nvGrpSpPr>
              <p:grpSpPr>
                <a:xfrm>
                  <a:off x="3105580" y="5183904"/>
                  <a:ext cx="241603" cy="381883"/>
                  <a:chOff x="7373566" y="3611573"/>
                  <a:chExt cx="241603" cy="381883"/>
                </a:xfrm>
              </p:grpSpPr>
              <p:cxnSp>
                <p:nvCxnSpPr>
                  <p:cNvPr id="229" name="Straight Connector 228">
                    <a:extLst>
                      <a:ext uri="{FF2B5EF4-FFF2-40B4-BE49-F238E27FC236}">
                        <a16:creationId xmlns:a16="http://schemas.microsoft.com/office/drawing/2014/main" id="{E3A8B2E9-E51F-F323-FD5D-405D35C2EB5C}"/>
                      </a:ext>
                    </a:extLst>
                  </p:cNvPr>
                  <p:cNvCxnSpPr>
                    <a:cxnSpLocks/>
                    <a:stCxn id="230" idx="2"/>
                  </p:cNvCxnSpPr>
                  <p:nvPr/>
                </p:nvCxnSpPr>
                <p:spPr>
                  <a:xfrm flipH="1">
                    <a:off x="7373566" y="3634433"/>
                    <a:ext cx="1" cy="344127"/>
                  </a:xfrm>
                  <a:prstGeom prst="line">
                    <a:avLst/>
                  </a:prstGeom>
                  <a:ln w="19050">
                    <a:solidFill>
                      <a:schemeClr val="accent1">
                        <a:lumMod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30" name="Oval 229">
                    <a:extLst>
                      <a:ext uri="{FF2B5EF4-FFF2-40B4-BE49-F238E27FC236}">
                        <a16:creationId xmlns:a16="http://schemas.microsoft.com/office/drawing/2014/main" id="{224250A5-8303-5947-C3C9-B6FD9FCBC7DE}"/>
                      </a:ext>
                    </a:extLst>
                  </p:cNvPr>
                  <p:cNvSpPr/>
                  <p:nvPr/>
                </p:nvSpPr>
                <p:spPr>
                  <a:xfrm>
                    <a:off x="7373567" y="3611573"/>
                    <a:ext cx="137322" cy="45719"/>
                  </a:xfrm>
                  <a:prstGeom prst="ellipse">
                    <a:avLst/>
                  </a:prstGeom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231" name="Oval 230">
                    <a:extLst>
                      <a:ext uri="{FF2B5EF4-FFF2-40B4-BE49-F238E27FC236}">
                        <a16:creationId xmlns:a16="http://schemas.microsoft.com/office/drawing/2014/main" id="{A26DDE53-0DC4-BA49-02B5-A7F352E9B4A6}"/>
                      </a:ext>
                    </a:extLst>
                  </p:cNvPr>
                  <p:cNvSpPr/>
                  <p:nvPr/>
                </p:nvSpPr>
                <p:spPr>
                  <a:xfrm>
                    <a:off x="7373566" y="3947737"/>
                    <a:ext cx="137322" cy="45719"/>
                  </a:xfrm>
                  <a:prstGeom prst="ellipse">
                    <a:avLst/>
                  </a:prstGeom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cxnSp>
                <p:nvCxnSpPr>
                  <p:cNvPr id="232" name="Straight Connector 231">
                    <a:extLst>
                      <a:ext uri="{FF2B5EF4-FFF2-40B4-BE49-F238E27FC236}">
                        <a16:creationId xmlns:a16="http://schemas.microsoft.com/office/drawing/2014/main" id="{96BE936F-4AC0-D178-A3CB-58EA99178357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7510888" y="3861820"/>
                    <a:ext cx="0" cy="108776"/>
                  </a:xfrm>
                  <a:prstGeom prst="line">
                    <a:avLst/>
                  </a:prstGeom>
                  <a:ln w="19050">
                    <a:solidFill>
                      <a:schemeClr val="accent1">
                        <a:lumMod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3" name="Straight Connector 232">
                    <a:extLst>
                      <a:ext uri="{FF2B5EF4-FFF2-40B4-BE49-F238E27FC236}">
                        <a16:creationId xmlns:a16="http://schemas.microsoft.com/office/drawing/2014/main" id="{B7A1D6E0-9EBC-D03D-D2BB-543409CD1A0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7503772" y="3650176"/>
                    <a:ext cx="0" cy="108776"/>
                  </a:xfrm>
                  <a:prstGeom prst="line">
                    <a:avLst/>
                  </a:prstGeom>
                  <a:ln w="19050">
                    <a:solidFill>
                      <a:schemeClr val="accent1">
                        <a:lumMod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4" name="Straight Connector 233">
                    <a:extLst>
                      <a:ext uri="{FF2B5EF4-FFF2-40B4-BE49-F238E27FC236}">
                        <a16:creationId xmlns:a16="http://schemas.microsoft.com/office/drawing/2014/main" id="{A821513D-65C1-557C-56C6-0F8F0F2CD5DC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7506126" y="3859652"/>
                    <a:ext cx="86183" cy="2168"/>
                  </a:xfrm>
                  <a:prstGeom prst="line">
                    <a:avLst/>
                  </a:prstGeom>
                  <a:ln w="19050">
                    <a:solidFill>
                      <a:schemeClr val="accent1">
                        <a:lumMod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5" name="Straight Connector 234">
                    <a:extLst>
                      <a:ext uri="{FF2B5EF4-FFF2-40B4-BE49-F238E27FC236}">
                        <a16:creationId xmlns:a16="http://schemas.microsoft.com/office/drawing/2014/main" id="{C7EF129E-9265-6700-9FEF-FCA41700E9E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7503772" y="3759288"/>
                    <a:ext cx="95680" cy="4213"/>
                  </a:xfrm>
                  <a:prstGeom prst="line">
                    <a:avLst/>
                  </a:prstGeom>
                  <a:ln w="19050">
                    <a:solidFill>
                      <a:schemeClr val="accent1">
                        <a:lumMod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36" name="Oval 235">
                    <a:extLst>
                      <a:ext uri="{FF2B5EF4-FFF2-40B4-BE49-F238E27FC236}">
                        <a16:creationId xmlns:a16="http://schemas.microsoft.com/office/drawing/2014/main" id="{3886E4D6-E2AF-27AF-E615-395AF045C279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7539853" y="3784336"/>
                    <a:ext cx="104913" cy="45719"/>
                  </a:xfrm>
                  <a:prstGeom prst="ellipse">
                    <a:avLst/>
                  </a:prstGeom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237" name="Rectangle 236">
                    <a:extLst>
                      <a:ext uri="{FF2B5EF4-FFF2-40B4-BE49-F238E27FC236}">
                        <a16:creationId xmlns:a16="http://schemas.microsoft.com/office/drawing/2014/main" id="{59CF3C02-7735-B95C-18D7-FD4392452318}"/>
                      </a:ext>
                    </a:extLst>
                  </p:cNvPr>
                  <p:cNvSpPr/>
                  <p:nvPr/>
                </p:nvSpPr>
                <p:spPr>
                  <a:xfrm flipV="1">
                    <a:off x="7373566" y="3881917"/>
                    <a:ext cx="130206" cy="45719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chemeClr val="accent6">
                          <a:lumMod val="75000"/>
                          <a:shade val="30000"/>
                          <a:satMod val="115000"/>
                        </a:schemeClr>
                      </a:gs>
                      <a:gs pos="50000">
                        <a:schemeClr val="accent6">
                          <a:lumMod val="75000"/>
                          <a:shade val="67500"/>
                          <a:satMod val="115000"/>
                        </a:schemeClr>
                      </a:gs>
                      <a:gs pos="100000">
                        <a:schemeClr val="accent6">
                          <a:lumMod val="75000"/>
                          <a:shade val="100000"/>
                          <a:satMod val="115000"/>
                        </a:schemeClr>
                      </a:gs>
                    </a:gsLst>
                    <a:lin ang="5400000" scaled="1"/>
                    <a:tileRect/>
                  </a:gradFill>
                  <a:ln w="1270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238" name="Rectangle 237">
                    <a:extLst>
                      <a:ext uri="{FF2B5EF4-FFF2-40B4-BE49-F238E27FC236}">
                        <a16:creationId xmlns:a16="http://schemas.microsoft.com/office/drawing/2014/main" id="{C6766580-0743-C319-5DD4-CF370D8B5861}"/>
                      </a:ext>
                    </a:extLst>
                  </p:cNvPr>
                  <p:cNvSpPr/>
                  <p:nvPr/>
                </p:nvSpPr>
                <p:spPr>
                  <a:xfrm flipV="1">
                    <a:off x="7377123" y="3675081"/>
                    <a:ext cx="123091" cy="61631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chemeClr val="accent6">
                          <a:lumMod val="75000"/>
                          <a:shade val="30000"/>
                          <a:satMod val="115000"/>
                        </a:schemeClr>
                      </a:gs>
                      <a:gs pos="50000">
                        <a:schemeClr val="accent6">
                          <a:lumMod val="75000"/>
                          <a:shade val="67500"/>
                          <a:satMod val="115000"/>
                        </a:schemeClr>
                      </a:gs>
                      <a:gs pos="100000">
                        <a:schemeClr val="accent6">
                          <a:lumMod val="75000"/>
                          <a:shade val="100000"/>
                          <a:satMod val="115000"/>
                        </a:schemeClr>
                      </a:gs>
                    </a:gsLst>
                    <a:lin ang="5400000" scaled="1"/>
                    <a:tileRect/>
                  </a:gra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239" name="Rectangle 238">
                    <a:extLst>
                      <a:ext uri="{FF2B5EF4-FFF2-40B4-BE49-F238E27FC236}">
                        <a16:creationId xmlns:a16="http://schemas.microsoft.com/office/drawing/2014/main" id="{96C2A934-213C-4859-F37F-1673B64E6480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7483571" y="3791902"/>
                    <a:ext cx="96822" cy="45719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chemeClr val="accent6">
                          <a:lumMod val="75000"/>
                          <a:shade val="30000"/>
                          <a:satMod val="115000"/>
                        </a:schemeClr>
                      </a:gs>
                      <a:gs pos="50000">
                        <a:schemeClr val="accent6">
                          <a:lumMod val="75000"/>
                          <a:shade val="67500"/>
                          <a:satMod val="115000"/>
                        </a:schemeClr>
                      </a:gs>
                      <a:gs pos="100000">
                        <a:schemeClr val="accent6">
                          <a:lumMod val="75000"/>
                          <a:shade val="100000"/>
                          <a:satMod val="115000"/>
                        </a:schemeClr>
                      </a:gs>
                    </a:gsLst>
                    <a:lin ang="5400000" scaled="1"/>
                    <a:tileRect/>
                  </a:gradFill>
                  <a:ln w="1270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</p:grpSp>
            <p:grpSp>
              <p:nvGrpSpPr>
                <p:cNvPr id="224" name="Group 223">
                  <a:extLst>
                    <a:ext uri="{FF2B5EF4-FFF2-40B4-BE49-F238E27FC236}">
                      <a16:creationId xmlns:a16="http://schemas.microsoft.com/office/drawing/2014/main" id="{BA10EDE7-3448-9F0B-0CB5-9F181CD7BCBB}"/>
                    </a:ext>
                  </a:extLst>
                </p:cNvPr>
                <p:cNvGrpSpPr/>
                <p:nvPr/>
              </p:nvGrpSpPr>
              <p:grpSpPr>
                <a:xfrm>
                  <a:off x="2807266" y="2688119"/>
                  <a:ext cx="735135" cy="481322"/>
                  <a:chOff x="7221073" y="2999273"/>
                  <a:chExt cx="618181" cy="436244"/>
                </a:xfrm>
              </p:grpSpPr>
              <p:sp>
                <p:nvSpPr>
                  <p:cNvPr id="226" name="Trapezoid 225">
                    <a:extLst>
                      <a:ext uri="{FF2B5EF4-FFF2-40B4-BE49-F238E27FC236}">
                        <a16:creationId xmlns:a16="http://schemas.microsoft.com/office/drawing/2014/main" id="{BF9123E0-08F5-7ED7-A3CA-2DF07B74A26B}"/>
                      </a:ext>
                    </a:extLst>
                  </p:cNvPr>
                  <p:cNvSpPr/>
                  <p:nvPr/>
                </p:nvSpPr>
                <p:spPr>
                  <a:xfrm rot="10800000">
                    <a:off x="7221073" y="3100087"/>
                    <a:ext cx="618181" cy="335429"/>
                  </a:xfrm>
                  <a:prstGeom prst="trapezoid">
                    <a:avLst/>
                  </a:prstGeom>
                  <a:solidFill>
                    <a:schemeClr val="accent1">
                      <a:lumMod val="40000"/>
                      <a:lumOff val="6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227" name="Oval 226">
                    <a:extLst>
                      <a:ext uri="{FF2B5EF4-FFF2-40B4-BE49-F238E27FC236}">
                        <a16:creationId xmlns:a16="http://schemas.microsoft.com/office/drawing/2014/main" id="{8763BA30-DD56-37E9-8183-A040C3333995}"/>
                      </a:ext>
                    </a:extLst>
                  </p:cNvPr>
                  <p:cNvSpPr/>
                  <p:nvPr/>
                </p:nvSpPr>
                <p:spPr>
                  <a:xfrm>
                    <a:off x="7221073" y="2999273"/>
                    <a:ext cx="618181" cy="163040"/>
                  </a:xfrm>
                  <a:prstGeom prst="ellipse">
                    <a:avLst/>
                  </a:prstGeom>
                  <a:solidFill>
                    <a:schemeClr val="accent1">
                      <a:lumMod val="60000"/>
                      <a:lumOff val="4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  <p:sp>
                <p:nvSpPr>
                  <p:cNvPr id="228" name="Oval 227">
                    <a:extLst>
                      <a:ext uri="{FF2B5EF4-FFF2-40B4-BE49-F238E27FC236}">
                        <a16:creationId xmlns:a16="http://schemas.microsoft.com/office/drawing/2014/main" id="{45C94A68-61D9-8E04-3885-9B429697900D}"/>
                      </a:ext>
                    </a:extLst>
                  </p:cNvPr>
                  <p:cNvSpPr/>
                  <p:nvPr/>
                </p:nvSpPr>
                <p:spPr>
                  <a:xfrm flipV="1">
                    <a:off x="7304874" y="3394080"/>
                    <a:ext cx="463617" cy="41437"/>
                  </a:xfrm>
                  <a:prstGeom prst="ellipse">
                    <a:avLst/>
                  </a:prstGeom>
                  <a:solidFill>
                    <a:schemeClr val="accent1">
                      <a:lumMod val="60000"/>
                      <a:lumOff val="4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</p:grpSp>
            <p:sp>
              <p:nvSpPr>
                <p:cNvPr id="225" name="Rectangle 224">
                  <a:extLst>
                    <a:ext uri="{FF2B5EF4-FFF2-40B4-BE49-F238E27FC236}">
                      <a16:creationId xmlns:a16="http://schemas.microsoft.com/office/drawing/2014/main" id="{51D09FC3-5E5D-5D36-2647-3F108162E860}"/>
                    </a:ext>
                  </a:extLst>
                </p:cNvPr>
                <p:cNvSpPr/>
                <p:nvPr/>
              </p:nvSpPr>
              <p:spPr>
                <a:xfrm>
                  <a:off x="3094410" y="2700354"/>
                  <a:ext cx="119974" cy="465955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2">
                        <a:shade val="30000"/>
                        <a:satMod val="115000"/>
                      </a:schemeClr>
                    </a:gs>
                    <a:gs pos="50000">
                      <a:schemeClr val="bg2">
                        <a:shade val="67500"/>
                        <a:satMod val="115000"/>
                      </a:schemeClr>
                    </a:gs>
                    <a:gs pos="100000">
                      <a:schemeClr val="bg2">
                        <a:shade val="100000"/>
                        <a:satMod val="115000"/>
                      </a:schemeClr>
                    </a:gs>
                  </a:gsLst>
                  <a:lin ang="2700000" scaled="1"/>
                  <a:tileRect/>
                </a:gra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</p:grpSp>
          <p:grpSp>
            <p:nvGrpSpPr>
              <p:cNvPr id="142" name="Group 141">
                <a:extLst>
                  <a:ext uri="{FF2B5EF4-FFF2-40B4-BE49-F238E27FC236}">
                    <a16:creationId xmlns:a16="http://schemas.microsoft.com/office/drawing/2014/main" id="{2F1A7A65-E21C-D990-2C2B-67EB9DE43A39}"/>
                  </a:ext>
                </a:extLst>
              </p:cNvPr>
              <p:cNvGrpSpPr/>
              <p:nvPr/>
            </p:nvGrpSpPr>
            <p:grpSpPr>
              <a:xfrm>
                <a:off x="3679192" y="2704505"/>
                <a:ext cx="735135" cy="2883628"/>
                <a:chOff x="3679192" y="2704505"/>
                <a:chExt cx="735135" cy="2883628"/>
              </a:xfrm>
            </p:grpSpPr>
            <p:grpSp>
              <p:nvGrpSpPr>
                <p:cNvPr id="193" name="Group 192">
                  <a:extLst>
                    <a:ext uri="{FF2B5EF4-FFF2-40B4-BE49-F238E27FC236}">
                      <a16:creationId xmlns:a16="http://schemas.microsoft.com/office/drawing/2014/main" id="{7A143B78-A492-9F29-81F6-1EA7FF846408}"/>
                    </a:ext>
                  </a:extLst>
                </p:cNvPr>
                <p:cNvGrpSpPr/>
                <p:nvPr/>
              </p:nvGrpSpPr>
              <p:grpSpPr>
                <a:xfrm>
                  <a:off x="3692657" y="2760733"/>
                  <a:ext cx="712271" cy="2827400"/>
                  <a:chOff x="3855701" y="2756493"/>
                  <a:chExt cx="712271" cy="2827400"/>
                </a:xfrm>
              </p:grpSpPr>
              <p:sp>
                <p:nvSpPr>
                  <p:cNvPr id="199" name="Oval 198">
                    <a:extLst>
                      <a:ext uri="{FF2B5EF4-FFF2-40B4-BE49-F238E27FC236}">
                        <a16:creationId xmlns:a16="http://schemas.microsoft.com/office/drawing/2014/main" id="{040D8B44-3DC0-8D60-DBF9-AFCCACCCBE65}"/>
                      </a:ext>
                    </a:extLst>
                  </p:cNvPr>
                  <p:cNvSpPr/>
                  <p:nvPr/>
                </p:nvSpPr>
                <p:spPr>
                  <a:xfrm>
                    <a:off x="3855702" y="2756493"/>
                    <a:ext cx="712270" cy="283946"/>
                  </a:xfrm>
                  <a:prstGeom prst="ellipse">
                    <a:avLst/>
                  </a:prstGeom>
                  <a:gradFill flip="none" rotWithShape="1">
                    <a:gsLst>
                      <a:gs pos="0">
                        <a:schemeClr val="bg1">
                          <a:lumMod val="95000"/>
                          <a:shade val="30000"/>
                          <a:satMod val="115000"/>
                        </a:schemeClr>
                      </a:gs>
                      <a:gs pos="50000">
                        <a:schemeClr val="bg1">
                          <a:lumMod val="95000"/>
                          <a:shade val="67500"/>
                          <a:satMod val="115000"/>
                        </a:schemeClr>
                      </a:gs>
                      <a:gs pos="100000">
                        <a:schemeClr val="bg1">
                          <a:lumMod val="95000"/>
                          <a:shade val="100000"/>
                          <a:satMod val="115000"/>
                        </a:schemeClr>
                      </a:gs>
                    </a:gsLst>
                    <a:lin ang="5400000" scaled="1"/>
                    <a:tileRect/>
                  </a:gra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  <p:sp>
                <p:nvSpPr>
                  <p:cNvPr id="200" name="Rectangle: Rounded Corners 199">
                    <a:extLst>
                      <a:ext uri="{FF2B5EF4-FFF2-40B4-BE49-F238E27FC236}">
                        <a16:creationId xmlns:a16="http://schemas.microsoft.com/office/drawing/2014/main" id="{767BF589-CF2E-211B-5264-B7A633B2A09A}"/>
                      </a:ext>
                    </a:extLst>
                  </p:cNvPr>
                  <p:cNvSpPr/>
                  <p:nvPr/>
                </p:nvSpPr>
                <p:spPr>
                  <a:xfrm>
                    <a:off x="3855703" y="2799807"/>
                    <a:ext cx="712269" cy="2180825"/>
                  </a:xfrm>
                  <a:prstGeom prst="roundRect">
                    <a:avLst/>
                  </a:prstGeom>
                  <a:noFill/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  <p:sp>
                <p:nvSpPr>
                  <p:cNvPr id="201" name="Rectangle 200">
                    <a:extLst>
                      <a:ext uri="{FF2B5EF4-FFF2-40B4-BE49-F238E27FC236}">
                        <a16:creationId xmlns:a16="http://schemas.microsoft.com/office/drawing/2014/main" id="{B767F055-76B3-2BC0-064D-3A4ABC05CE8F}"/>
                      </a:ext>
                    </a:extLst>
                  </p:cNvPr>
                  <p:cNvSpPr/>
                  <p:nvPr/>
                </p:nvSpPr>
                <p:spPr>
                  <a:xfrm>
                    <a:off x="3855702" y="3481146"/>
                    <a:ext cx="712269" cy="818146"/>
                  </a:xfrm>
                  <a:prstGeom prst="rect">
                    <a:avLst/>
                  </a:prstGeom>
                  <a:solidFill>
                    <a:schemeClr val="accent4">
                      <a:lumMod val="40000"/>
                      <a:lumOff val="6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GB" sz="12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t>GG</a:t>
                    </a:r>
                  </a:p>
                  <a:p>
                    <a:pPr algn="ctr"/>
                    <a:r>
                      <a:rPr lang="en-GB" sz="12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t>(B)</a:t>
                    </a:r>
                    <a:endParaRPr lang="en-IN" sz="1200" b="1" dirty="0">
                      <a:solidFill>
                        <a:schemeClr val="tx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endParaRPr>
                  </a:p>
                </p:txBody>
              </p:sp>
              <p:sp>
                <p:nvSpPr>
                  <p:cNvPr id="202" name="Rectangle 201">
                    <a:extLst>
                      <a:ext uri="{FF2B5EF4-FFF2-40B4-BE49-F238E27FC236}">
                        <a16:creationId xmlns:a16="http://schemas.microsoft.com/office/drawing/2014/main" id="{E36B63DA-3D9D-16A2-0429-17E01D890AAB}"/>
                      </a:ext>
                    </a:extLst>
                  </p:cNvPr>
                  <p:cNvSpPr/>
                  <p:nvPr/>
                </p:nvSpPr>
                <p:spPr>
                  <a:xfrm>
                    <a:off x="3956766" y="4990256"/>
                    <a:ext cx="529389" cy="105877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rgbClr val="FFFF00">
                          <a:shade val="30000"/>
                          <a:satMod val="115000"/>
                        </a:srgbClr>
                      </a:gs>
                      <a:gs pos="50000">
                        <a:srgbClr val="FFFF00">
                          <a:shade val="67500"/>
                          <a:satMod val="115000"/>
                        </a:srgbClr>
                      </a:gs>
                      <a:gs pos="100000">
                        <a:srgbClr val="FFFF00">
                          <a:shade val="100000"/>
                          <a:satMod val="115000"/>
                        </a:srgbClr>
                      </a:gs>
                    </a:gsLst>
                    <a:lin ang="2700000" scaled="1"/>
                    <a:tileRect/>
                  </a:gra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203" name="Rectangle 202">
                    <a:extLst>
                      <a:ext uri="{FF2B5EF4-FFF2-40B4-BE49-F238E27FC236}">
                        <a16:creationId xmlns:a16="http://schemas.microsoft.com/office/drawing/2014/main" id="{2EBC0968-CB1E-B603-54F7-F785EB73F348}"/>
                      </a:ext>
                    </a:extLst>
                  </p:cNvPr>
                  <p:cNvSpPr/>
                  <p:nvPr/>
                </p:nvSpPr>
                <p:spPr>
                  <a:xfrm>
                    <a:off x="4055422" y="5096133"/>
                    <a:ext cx="327261" cy="105877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chemeClr val="accent6">
                          <a:lumMod val="75000"/>
                          <a:shade val="30000"/>
                          <a:satMod val="115000"/>
                        </a:schemeClr>
                      </a:gs>
                      <a:gs pos="50000">
                        <a:schemeClr val="accent6">
                          <a:lumMod val="75000"/>
                          <a:shade val="67500"/>
                          <a:satMod val="115000"/>
                        </a:schemeClr>
                      </a:gs>
                      <a:gs pos="100000">
                        <a:schemeClr val="accent6">
                          <a:lumMod val="75000"/>
                          <a:shade val="100000"/>
                          <a:satMod val="115000"/>
                        </a:schemeClr>
                      </a:gs>
                    </a:gsLst>
                    <a:lin ang="5400000" scaled="1"/>
                    <a:tileRect/>
                  </a:gra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204" name="Oval 203">
                    <a:extLst>
                      <a:ext uri="{FF2B5EF4-FFF2-40B4-BE49-F238E27FC236}">
                        <a16:creationId xmlns:a16="http://schemas.microsoft.com/office/drawing/2014/main" id="{E7EBCEA5-D027-04B1-7471-7DE30857AC46}"/>
                      </a:ext>
                    </a:extLst>
                  </p:cNvPr>
                  <p:cNvSpPr/>
                  <p:nvPr/>
                </p:nvSpPr>
                <p:spPr>
                  <a:xfrm>
                    <a:off x="3855701" y="4739999"/>
                    <a:ext cx="712270" cy="283946"/>
                  </a:xfrm>
                  <a:prstGeom prst="ellipse">
                    <a:avLst/>
                  </a:prstGeom>
                  <a:gradFill flip="none" rotWithShape="1">
                    <a:gsLst>
                      <a:gs pos="0">
                        <a:schemeClr val="bg2">
                          <a:shade val="30000"/>
                          <a:satMod val="115000"/>
                        </a:schemeClr>
                      </a:gs>
                      <a:gs pos="50000">
                        <a:schemeClr val="bg2">
                          <a:shade val="67500"/>
                          <a:satMod val="115000"/>
                        </a:schemeClr>
                      </a:gs>
                      <a:gs pos="100000">
                        <a:schemeClr val="bg2">
                          <a:shade val="100000"/>
                          <a:satMod val="115000"/>
                        </a:schemeClr>
                      </a:gs>
                    </a:gsLst>
                    <a:lin ang="16200000" scaled="1"/>
                    <a:tileRect/>
                  </a:gra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grpSp>
                <p:nvGrpSpPr>
                  <p:cNvPr id="205" name="Group 204">
                    <a:extLst>
                      <a:ext uri="{FF2B5EF4-FFF2-40B4-BE49-F238E27FC236}">
                        <a16:creationId xmlns:a16="http://schemas.microsoft.com/office/drawing/2014/main" id="{730B4749-82B2-D436-CEFF-F82715754C30}"/>
                      </a:ext>
                    </a:extLst>
                  </p:cNvPr>
                  <p:cNvGrpSpPr/>
                  <p:nvPr/>
                </p:nvGrpSpPr>
                <p:grpSpPr>
                  <a:xfrm>
                    <a:off x="4141080" y="5202010"/>
                    <a:ext cx="241603" cy="381883"/>
                    <a:chOff x="7373566" y="3611573"/>
                    <a:chExt cx="241603" cy="381883"/>
                  </a:xfrm>
                </p:grpSpPr>
                <p:cxnSp>
                  <p:nvCxnSpPr>
                    <p:cNvPr id="206" name="Straight Connector 205">
                      <a:extLst>
                        <a:ext uri="{FF2B5EF4-FFF2-40B4-BE49-F238E27FC236}">
                          <a16:creationId xmlns:a16="http://schemas.microsoft.com/office/drawing/2014/main" id="{EC0CAC20-1AA1-7863-B156-D318C17BC8DF}"/>
                        </a:ext>
                      </a:extLst>
                    </p:cNvPr>
                    <p:cNvCxnSpPr>
                      <a:cxnSpLocks/>
                      <a:stCxn id="207" idx="2"/>
                    </p:cNvCxnSpPr>
                    <p:nvPr/>
                  </p:nvCxnSpPr>
                  <p:spPr>
                    <a:xfrm flipH="1">
                      <a:off x="7373566" y="3634433"/>
                      <a:ext cx="1" cy="344127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207" name="Oval 206">
                      <a:extLst>
                        <a:ext uri="{FF2B5EF4-FFF2-40B4-BE49-F238E27FC236}">
                          <a16:creationId xmlns:a16="http://schemas.microsoft.com/office/drawing/2014/main" id="{60795D2C-AEBD-1E16-F866-E84590FDA6D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373567" y="3611573"/>
                      <a:ext cx="137322" cy="45719"/>
                    </a:xfrm>
                    <a:prstGeom prst="ellipse">
                      <a:avLst/>
                    </a:prstGeom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sp>
                  <p:nvSpPr>
                    <p:cNvPr id="208" name="Oval 207">
                      <a:extLst>
                        <a:ext uri="{FF2B5EF4-FFF2-40B4-BE49-F238E27FC236}">
                          <a16:creationId xmlns:a16="http://schemas.microsoft.com/office/drawing/2014/main" id="{ADC8AB4E-C6BC-D47A-C3CD-2F677D05C4F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373566" y="3947737"/>
                      <a:ext cx="137322" cy="45719"/>
                    </a:xfrm>
                    <a:prstGeom prst="ellipse">
                      <a:avLst/>
                    </a:prstGeom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cxnSp>
                  <p:nvCxnSpPr>
                    <p:cNvPr id="209" name="Straight Connector 208">
                      <a:extLst>
                        <a:ext uri="{FF2B5EF4-FFF2-40B4-BE49-F238E27FC236}">
                          <a16:creationId xmlns:a16="http://schemas.microsoft.com/office/drawing/2014/main" id="{53B5EB4D-7AB7-129B-2019-B5AF5F8763F6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7510888" y="3861820"/>
                      <a:ext cx="0" cy="108776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10" name="Straight Connector 209">
                      <a:extLst>
                        <a:ext uri="{FF2B5EF4-FFF2-40B4-BE49-F238E27FC236}">
                          <a16:creationId xmlns:a16="http://schemas.microsoft.com/office/drawing/2014/main" id="{FC66BE2D-86B2-9687-3120-42CA335F3B7A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7503772" y="3650176"/>
                      <a:ext cx="0" cy="108776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11" name="Straight Connector 210">
                      <a:extLst>
                        <a:ext uri="{FF2B5EF4-FFF2-40B4-BE49-F238E27FC236}">
                          <a16:creationId xmlns:a16="http://schemas.microsoft.com/office/drawing/2014/main" id="{686AB470-E534-C671-4B65-29781DBD2932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7506126" y="3859652"/>
                      <a:ext cx="86183" cy="2168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12" name="Straight Connector 211">
                      <a:extLst>
                        <a:ext uri="{FF2B5EF4-FFF2-40B4-BE49-F238E27FC236}">
                          <a16:creationId xmlns:a16="http://schemas.microsoft.com/office/drawing/2014/main" id="{547FCB72-47FD-C4A3-812E-FBABCFFBCC7F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7503772" y="3759288"/>
                      <a:ext cx="95680" cy="4213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213" name="Oval 212">
                      <a:extLst>
                        <a:ext uri="{FF2B5EF4-FFF2-40B4-BE49-F238E27FC236}">
                          <a16:creationId xmlns:a16="http://schemas.microsoft.com/office/drawing/2014/main" id="{A060B6BE-FE07-FD60-1C07-920C4CB36335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7539853" y="3784336"/>
                      <a:ext cx="104913" cy="45719"/>
                    </a:xfrm>
                    <a:prstGeom prst="ellipse">
                      <a:avLst/>
                    </a:prstGeom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sp>
                  <p:nvSpPr>
                    <p:cNvPr id="214" name="Rectangle 213">
                      <a:extLst>
                        <a:ext uri="{FF2B5EF4-FFF2-40B4-BE49-F238E27FC236}">
                          <a16:creationId xmlns:a16="http://schemas.microsoft.com/office/drawing/2014/main" id="{6AE140BD-D122-22B1-87C9-E6A854D6189A}"/>
                        </a:ext>
                      </a:extLst>
                    </p:cNvPr>
                    <p:cNvSpPr/>
                    <p:nvPr/>
                  </p:nvSpPr>
                  <p:spPr>
                    <a:xfrm flipV="1">
                      <a:off x="7373566" y="3881917"/>
                      <a:ext cx="130206" cy="45719"/>
                    </a:xfrm>
                    <a:prstGeom prst="rect">
                      <a:avLst/>
                    </a:prstGeom>
                    <a:gradFill flip="none" rotWithShape="1">
                      <a:gsLst>
                        <a:gs pos="0">
                          <a:schemeClr val="accent6">
                            <a:lumMod val="75000"/>
                            <a:shade val="30000"/>
                            <a:satMod val="115000"/>
                          </a:schemeClr>
                        </a:gs>
                        <a:gs pos="50000">
                          <a:schemeClr val="accent6">
                            <a:lumMod val="75000"/>
                            <a:shade val="67500"/>
                            <a:satMod val="115000"/>
                          </a:schemeClr>
                        </a:gs>
                        <a:gs pos="100000">
                          <a:schemeClr val="accent6">
                            <a:lumMod val="75000"/>
                            <a:shade val="100000"/>
                            <a:satMod val="115000"/>
                          </a:schemeClr>
                        </a:gs>
                      </a:gsLst>
                      <a:lin ang="5400000" scaled="1"/>
                      <a:tileRect/>
                    </a:gradFill>
                    <a:ln w="12700"/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sp>
                  <p:nvSpPr>
                    <p:cNvPr id="215" name="Rectangle 214">
                      <a:extLst>
                        <a:ext uri="{FF2B5EF4-FFF2-40B4-BE49-F238E27FC236}">
                          <a16:creationId xmlns:a16="http://schemas.microsoft.com/office/drawing/2014/main" id="{7D1327E3-D590-1E85-2B1F-71F49B675543}"/>
                        </a:ext>
                      </a:extLst>
                    </p:cNvPr>
                    <p:cNvSpPr/>
                    <p:nvPr/>
                  </p:nvSpPr>
                  <p:spPr>
                    <a:xfrm flipV="1">
                      <a:off x="7377123" y="3675081"/>
                      <a:ext cx="123091" cy="61631"/>
                    </a:xfrm>
                    <a:prstGeom prst="rect">
                      <a:avLst/>
                    </a:prstGeom>
                    <a:gradFill flip="none" rotWithShape="1">
                      <a:gsLst>
                        <a:gs pos="0">
                          <a:schemeClr val="accent6">
                            <a:lumMod val="75000"/>
                            <a:shade val="30000"/>
                            <a:satMod val="115000"/>
                          </a:schemeClr>
                        </a:gs>
                        <a:gs pos="50000">
                          <a:schemeClr val="accent6">
                            <a:lumMod val="75000"/>
                            <a:shade val="67500"/>
                            <a:satMod val="115000"/>
                          </a:schemeClr>
                        </a:gs>
                        <a:gs pos="100000">
                          <a:schemeClr val="accent6">
                            <a:lumMod val="75000"/>
                            <a:shade val="100000"/>
                            <a:satMod val="115000"/>
                          </a:schemeClr>
                        </a:gs>
                      </a:gsLst>
                      <a:lin ang="5400000" scaled="1"/>
                      <a:tileRect/>
                    </a:gradFill>
                    <a:ln w="19050"/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sp>
                  <p:nvSpPr>
                    <p:cNvPr id="216" name="Rectangle 215">
                      <a:extLst>
                        <a:ext uri="{FF2B5EF4-FFF2-40B4-BE49-F238E27FC236}">
                          <a16:creationId xmlns:a16="http://schemas.microsoft.com/office/drawing/2014/main" id="{09B61E5F-C01A-13C9-C29F-44B6EC004F88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7483571" y="3791902"/>
                      <a:ext cx="96822" cy="45719"/>
                    </a:xfrm>
                    <a:prstGeom prst="rect">
                      <a:avLst/>
                    </a:prstGeom>
                    <a:gradFill flip="none" rotWithShape="1">
                      <a:gsLst>
                        <a:gs pos="0">
                          <a:schemeClr val="accent6">
                            <a:lumMod val="75000"/>
                            <a:shade val="30000"/>
                            <a:satMod val="115000"/>
                          </a:schemeClr>
                        </a:gs>
                        <a:gs pos="50000">
                          <a:schemeClr val="accent6">
                            <a:lumMod val="75000"/>
                            <a:shade val="67500"/>
                            <a:satMod val="115000"/>
                          </a:schemeClr>
                        </a:gs>
                        <a:gs pos="100000">
                          <a:schemeClr val="accent6">
                            <a:lumMod val="75000"/>
                            <a:shade val="100000"/>
                            <a:satMod val="115000"/>
                          </a:schemeClr>
                        </a:gs>
                      </a:gsLst>
                      <a:lin ang="5400000" scaled="1"/>
                      <a:tileRect/>
                    </a:gradFill>
                    <a:ln w="12700"/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</p:grpSp>
            </p:grpSp>
            <p:grpSp>
              <p:nvGrpSpPr>
                <p:cNvPr id="194" name="Group 193">
                  <a:extLst>
                    <a:ext uri="{FF2B5EF4-FFF2-40B4-BE49-F238E27FC236}">
                      <a16:creationId xmlns:a16="http://schemas.microsoft.com/office/drawing/2014/main" id="{133CDECC-A537-EAF2-4070-8B8E5C114FE8}"/>
                    </a:ext>
                  </a:extLst>
                </p:cNvPr>
                <p:cNvGrpSpPr/>
                <p:nvPr/>
              </p:nvGrpSpPr>
              <p:grpSpPr>
                <a:xfrm>
                  <a:off x="3679192" y="2704505"/>
                  <a:ext cx="735135" cy="481322"/>
                  <a:chOff x="7221073" y="2999273"/>
                  <a:chExt cx="618181" cy="436244"/>
                </a:xfrm>
              </p:grpSpPr>
              <p:sp>
                <p:nvSpPr>
                  <p:cNvPr id="196" name="Trapezoid 195">
                    <a:extLst>
                      <a:ext uri="{FF2B5EF4-FFF2-40B4-BE49-F238E27FC236}">
                        <a16:creationId xmlns:a16="http://schemas.microsoft.com/office/drawing/2014/main" id="{4572F0FC-196F-9FBB-F52D-943EFD723EE4}"/>
                      </a:ext>
                    </a:extLst>
                  </p:cNvPr>
                  <p:cNvSpPr/>
                  <p:nvPr/>
                </p:nvSpPr>
                <p:spPr>
                  <a:xfrm rot="10800000">
                    <a:off x="7221073" y="3100087"/>
                    <a:ext cx="618181" cy="335429"/>
                  </a:xfrm>
                  <a:prstGeom prst="trapezoid">
                    <a:avLst/>
                  </a:prstGeom>
                  <a:solidFill>
                    <a:schemeClr val="accent1">
                      <a:lumMod val="40000"/>
                      <a:lumOff val="6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197" name="Oval 196">
                    <a:extLst>
                      <a:ext uri="{FF2B5EF4-FFF2-40B4-BE49-F238E27FC236}">
                        <a16:creationId xmlns:a16="http://schemas.microsoft.com/office/drawing/2014/main" id="{933D59AD-AEB3-15D8-755B-3BB24DC320E5}"/>
                      </a:ext>
                    </a:extLst>
                  </p:cNvPr>
                  <p:cNvSpPr/>
                  <p:nvPr/>
                </p:nvSpPr>
                <p:spPr>
                  <a:xfrm>
                    <a:off x="7221073" y="2999273"/>
                    <a:ext cx="618181" cy="163040"/>
                  </a:xfrm>
                  <a:prstGeom prst="ellipse">
                    <a:avLst/>
                  </a:prstGeom>
                  <a:solidFill>
                    <a:schemeClr val="accent1">
                      <a:lumMod val="60000"/>
                      <a:lumOff val="4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  <p:sp>
                <p:nvSpPr>
                  <p:cNvPr id="198" name="Oval 197">
                    <a:extLst>
                      <a:ext uri="{FF2B5EF4-FFF2-40B4-BE49-F238E27FC236}">
                        <a16:creationId xmlns:a16="http://schemas.microsoft.com/office/drawing/2014/main" id="{04704353-1D79-8833-03EE-AAA7B190E9FF}"/>
                      </a:ext>
                    </a:extLst>
                  </p:cNvPr>
                  <p:cNvSpPr/>
                  <p:nvPr/>
                </p:nvSpPr>
                <p:spPr>
                  <a:xfrm flipV="1">
                    <a:off x="7304874" y="3394080"/>
                    <a:ext cx="463617" cy="41437"/>
                  </a:xfrm>
                  <a:prstGeom prst="ellipse">
                    <a:avLst/>
                  </a:prstGeom>
                  <a:solidFill>
                    <a:schemeClr val="accent1">
                      <a:lumMod val="60000"/>
                      <a:lumOff val="4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</p:grpSp>
            <p:sp>
              <p:nvSpPr>
                <p:cNvPr id="195" name="Rectangle 194">
                  <a:extLst>
                    <a:ext uri="{FF2B5EF4-FFF2-40B4-BE49-F238E27FC236}">
                      <a16:creationId xmlns:a16="http://schemas.microsoft.com/office/drawing/2014/main" id="{BFF91178-60BF-6DFF-82AA-F76B34E7BFFB}"/>
                    </a:ext>
                  </a:extLst>
                </p:cNvPr>
                <p:cNvSpPr/>
                <p:nvPr/>
              </p:nvSpPr>
              <p:spPr>
                <a:xfrm>
                  <a:off x="3974887" y="2714619"/>
                  <a:ext cx="119974" cy="465955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2">
                        <a:shade val="30000"/>
                        <a:satMod val="115000"/>
                      </a:schemeClr>
                    </a:gs>
                    <a:gs pos="50000">
                      <a:schemeClr val="bg2">
                        <a:shade val="67500"/>
                        <a:satMod val="115000"/>
                      </a:schemeClr>
                    </a:gs>
                    <a:gs pos="100000">
                      <a:schemeClr val="bg2">
                        <a:shade val="100000"/>
                        <a:satMod val="115000"/>
                      </a:schemeClr>
                    </a:gs>
                  </a:gsLst>
                  <a:lin ang="2700000" scaled="1"/>
                  <a:tileRect/>
                </a:gra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</p:grpSp>
          <p:grpSp>
            <p:nvGrpSpPr>
              <p:cNvPr id="143" name="Group 142">
                <a:extLst>
                  <a:ext uri="{FF2B5EF4-FFF2-40B4-BE49-F238E27FC236}">
                    <a16:creationId xmlns:a16="http://schemas.microsoft.com/office/drawing/2014/main" id="{DB0269BA-BBDE-7D4E-5E49-74DF63EEF6F8}"/>
                  </a:ext>
                </a:extLst>
              </p:cNvPr>
              <p:cNvGrpSpPr/>
              <p:nvPr/>
            </p:nvGrpSpPr>
            <p:grpSpPr>
              <a:xfrm>
                <a:off x="4574514" y="2700354"/>
                <a:ext cx="735135" cy="2872883"/>
                <a:chOff x="4574514" y="2700354"/>
                <a:chExt cx="735135" cy="2872883"/>
              </a:xfrm>
            </p:grpSpPr>
            <p:grpSp>
              <p:nvGrpSpPr>
                <p:cNvPr id="169" name="Group 168">
                  <a:extLst>
                    <a:ext uri="{FF2B5EF4-FFF2-40B4-BE49-F238E27FC236}">
                      <a16:creationId xmlns:a16="http://schemas.microsoft.com/office/drawing/2014/main" id="{3FC84A2F-A6ED-913A-A907-70BB9ECF99DD}"/>
                    </a:ext>
                  </a:extLst>
                </p:cNvPr>
                <p:cNvGrpSpPr/>
                <p:nvPr/>
              </p:nvGrpSpPr>
              <p:grpSpPr>
                <a:xfrm>
                  <a:off x="4583250" y="2745837"/>
                  <a:ext cx="712271" cy="2827400"/>
                  <a:chOff x="4767753" y="2756493"/>
                  <a:chExt cx="712271" cy="2827400"/>
                </a:xfrm>
              </p:grpSpPr>
              <p:sp>
                <p:nvSpPr>
                  <p:cNvPr id="175" name="Oval 174">
                    <a:extLst>
                      <a:ext uri="{FF2B5EF4-FFF2-40B4-BE49-F238E27FC236}">
                        <a16:creationId xmlns:a16="http://schemas.microsoft.com/office/drawing/2014/main" id="{E5191FE6-C764-D41E-25DA-AE5DE34BAB6F}"/>
                      </a:ext>
                    </a:extLst>
                  </p:cNvPr>
                  <p:cNvSpPr/>
                  <p:nvPr/>
                </p:nvSpPr>
                <p:spPr>
                  <a:xfrm>
                    <a:off x="4767754" y="2756493"/>
                    <a:ext cx="712270" cy="283946"/>
                  </a:xfrm>
                  <a:prstGeom prst="ellipse">
                    <a:avLst/>
                  </a:prstGeom>
                  <a:gradFill flip="none" rotWithShape="1">
                    <a:gsLst>
                      <a:gs pos="0">
                        <a:schemeClr val="bg1">
                          <a:lumMod val="95000"/>
                          <a:shade val="30000"/>
                          <a:satMod val="115000"/>
                        </a:schemeClr>
                      </a:gs>
                      <a:gs pos="50000">
                        <a:schemeClr val="bg1">
                          <a:lumMod val="95000"/>
                          <a:shade val="67500"/>
                          <a:satMod val="115000"/>
                        </a:schemeClr>
                      </a:gs>
                      <a:gs pos="100000">
                        <a:schemeClr val="bg1">
                          <a:lumMod val="95000"/>
                          <a:shade val="100000"/>
                          <a:satMod val="115000"/>
                        </a:schemeClr>
                      </a:gs>
                    </a:gsLst>
                    <a:lin ang="5400000" scaled="1"/>
                    <a:tileRect/>
                  </a:gra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176" name="Rectangle: Rounded Corners 175">
                    <a:extLst>
                      <a:ext uri="{FF2B5EF4-FFF2-40B4-BE49-F238E27FC236}">
                        <a16:creationId xmlns:a16="http://schemas.microsoft.com/office/drawing/2014/main" id="{13BA22CC-689F-81F7-9200-C1EBC03982EE}"/>
                      </a:ext>
                    </a:extLst>
                  </p:cNvPr>
                  <p:cNvSpPr/>
                  <p:nvPr/>
                </p:nvSpPr>
                <p:spPr>
                  <a:xfrm>
                    <a:off x="4767755" y="2799807"/>
                    <a:ext cx="712269" cy="2180825"/>
                  </a:xfrm>
                  <a:prstGeom prst="roundRect">
                    <a:avLst/>
                  </a:prstGeom>
                  <a:noFill/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177" name="Rectangle 176">
                    <a:extLst>
                      <a:ext uri="{FF2B5EF4-FFF2-40B4-BE49-F238E27FC236}">
                        <a16:creationId xmlns:a16="http://schemas.microsoft.com/office/drawing/2014/main" id="{D82D24BE-CA3E-D8DA-3114-814773FC23F9}"/>
                      </a:ext>
                    </a:extLst>
                  </p:cNvPr>
                  <p:cNvSpPr/>
                  <p:nvPr/>
                </p:nvSpPr>
                <p:spPr>
                  <a:xfrm>
                    <a:off x="4767754" y="3481146"/>
                    <a:ext cx="712269" cy="818146"/>
                  </a:xfrm>
                  <a:prstGeom prst="rect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GB" sz="1151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t>aGG</a:t>
                    </a:r>
                  </a:p>
                  <a:p>
                    <a:pPr algn="ctr"/>
                    <a:r>
                      <a:rPr lang="en-GB" sz="1151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t>(C)</a:t>
                    </a:r>
                    <a:endParaRPr lang="en-IN" sz="1151" b="1" dirty="0">
                      <a:solidFill>
                        <a:schemeClr val="tx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endParaRPr>
                  </a:p>
                </p:txBody>
              </p:sp>
              <p:sp>
                <p:nvSpPr>
                  <p:cNvPr id="178" name="Rectangle 177">
                    <a:extLst>
                      <a:ext uri="{FF2B5EF4-FFF2-40B4-BE49-F238E27FC236}">
                        <a16:creationId xmlns:a16="http://schemas.microsoft.com/office/drawing/2014/main" id="{CD0FFAD1-B936-57DC-FEAD-456F15FE0C8D}"/>
                      </a:ext>
                    </a:extLst>
                  </p:cNvPr>
                  <p:cNvSpPr/>
                  <p:nvPr/>
                </p:nvSpPr>
                <p:spPr>
                  <a:xfrm>
                    <a:off x="4868818" y="4990256"/>
                    <a:ext cx="529389" cy="105877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rgbClr val="FFFF00">
                          <a:shade val="30000"/>
                          <a:satMod val="115000"/>
                        </a:srgbClr>
                      </a:gs>
                      <a:gs pos="50000">
                        <a:srgbClr val="FFFF00">
                          <a:shade val="67500"/>
                          <a:satMod val="115000"/>
                        </a:srgbClr>
                      </a:gs>
                      <a:gs pos="100000">
                        <a:srgbClr val="FFFF00">
                          <a:shade val="100000"/>
                          <a:satMod val="115000"/>
                        </a:srgbClr>
                      </a:gs>
                    </a:gsLst>
                    <a:lin ang="2700000" scaled="1"/>
                    <a:tileRect/>
                  </a:gra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179" name="Rectangle 178">
                    <a:extLst>
                      <a:ext uri="{FF2B5EF4-FFF2-40B4-BE49-F238E27FC236}">
                        <a16:creationId xmlns:a16="http://schemas.microsoft.com/office/drawing/2014/main" id="{A9FC1B44-AE67-788F-DCA9-77C96B2E796E}"/>
                      </a:ext>
                    </a:extLst>
                  </p:cNvPr>
                  <p:cNvSpPr/>
                  <p:nvPr/>
                </p:nvSpPr>
                <p:spPr>
                  <a:xfrm>
                    <a:off x="4967474" y="5096133"/>
                    <a:ext cx="327261" cy="105877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chemeClr val="accent6">
                          <a:lumMod val="75000"/>
                          <a:shade val="30000"/>
                          <a:satMod val="115000"/>
                        </a:schemeClr>
                      </a:gs>
                      <a:gs pos="50000">
                        <a:schemeClr val="accent6">
                          <a:lumMod val="75000"/>
                          <a:shade val="67500"/>
                          <a:satMod val="115000"/>
                        </a:schemeClr>
                      </a:gs>
                      <a:gs pos="100000">
                        <a:schemeClr val="accent6">
                          <a:lumMod val="75000"/>
                          <a:shade val="100000"/>
                          <a:satMod val="115000"/>
                        </a:schemeClr>
                      </a:gs>
                    </a:gsLst>
                    <a:lin ang="5400000" scaled="1"/>
                    <a:tileRect/>
                  </a:gra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180" name="Oval 179">
                    <a:extLst>
                      <a:ext uri="{FF2B5EF4-FFF2-40B4-BE49-F238E27FC236}">
                        <a16:creationId xmlns:a16="http://schemas.microsoft.com/office/drawing/2014/main" id="{D366FFFD-141A-D9C6-71E7-8BB74E3FDE3A}"/>
                      </a:ext>
                    </a:extLst>
                  </p:cNvPr>
                  <p:cNvSpPr/>
                  <p:nvPr/>
                </p:nvSpPr>
                <p:spPr>
                  <a:xfrm>
                    <a:off x="4767753" y="4739999"/>
                    <a:ext cx="712270" cy="283946"/>
                  </a:xfrm>
                  <a:prstGeom prst="ellipse">
                    <a:avLst/>
                  </a:prstGeom>
                  <a:gradFill flip="none" rotWithShape="1">
                    <a:gsLst>
                      <a:gs pos="0">
                        <a:schemeClr val="bg2">
                          <a:shade val="30000"/>
                          <a:satMod val="115000"/>
                        </a:schemeClr>
                      </a:gs>
                      <a:gs pos="50000">
                        <a:schemeClr val="bg2">
                          <a:shade val="67500"/>
                          <a:satMod val="115000"/>
                        </a:schemeClr>
                      </a:gs>
                      <a:gs pos="100000">
                        <a:schemeClr val="bg2">
                          <a:shade val="100000"/>
                          <a:satMod val="115000"/>
                        </a:schemeClr>
                      </a:gs>
                    </a:gsLst>
                    <a:lin ang="16200000" scaled="1"/>
                    <a:tileRect/>
                  </a:gra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grpSp>
                <p:nvGrpSpPr>
                  <p:cNvPr id="181" name="Group 180">
                    <a:extLst>
                      <a:ext uri="{FF2B5EF4-FFF2-40B4-BE49-F238E27FC236}">
                        <a16:creationId xmlns:a16="http://schemas.microsoft.com/office/drawing/2014/main" id="{B71F5D4F-5308-962A-CAF8-D39C97EC94DE}"/>
                      </a:ext>
                    </a:extLst>
                  </p:cNvPr>
                  <p:cNvGrpSpPr/>
                  <p:nvPr/>
                </p:nvGrpSpPr>
                <p:grpSpPr>
                  <a:xfrm>
                    <a:off x="5053132" y="5202010"/>
                    <a:ext cx="241603" cy="381883"/>
                    <a:chOff x="7373566" y="3611573"/>
                    <a:chExt cx="241603" cy="381883"/>
                  </a:xfrm>
                </p:grpSpPr>
                <p:cxnSp>
                  <p:nvCxnSpPr>
                    <p:cNvPr id="182" name="Straight Connector 181">
                      <a:extLst>
                        <a:ext uri="{FF2B5EF4-FFF2-40B4-BE49-F238E27FC236}">
                          <a16:creationId xmlns:a16="http://schemas.microsoft.com/office/drawing/2014/main" id="{DCD063BB-7ACC-B9F5-67E7-BAC084E4C648}"/>
                        </a:ext>
                      </a:extLst>
                    </p:cNvPr>
                    <p:cNvCxnSpPr>
                      <a:cxnSpLocks/>
                      <a:stCxn id="183" idx="2"/>
                    </p:cNvCxnSpPr>
                    <p:nvPr/>
                  </p:nvCxnSpPr>
                  <p:spPr>
                    <a:xfrm flipH="1">
                      <a:off x="7373566" y="3634433"/>
                      <a:ext cx="1" cy="344127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183" name="Oval 182">
                      <a:extLst>
                        <a:ext uri="{FF2B5EF4-FFF2-40B4-BE49-F238E27FC236}">
                          <a16:creationId xmlns:a16="http://schemas.microsoft.com/office/drawing/2014/main" id="{9FACF2AE-357E-A507-6CB3-16CA0851D30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373567" y="3611573"/>
                      <a:ext cx="137322" cy="45719"/>
                    </a:xfrm>
                    <a:prstGeom prst="ellipse">
                      <a:avLst/>
                    </a:prstGeom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sp>
                  <p:nvSpPr>
                    <p:cNvPr id="184" name="Oval 183">
                      <a:extLst>
                        <a:ext uri="{FF2B5EF4-FFF2-40B4-BE49-F238E27FC236}">
                          <a16:creationId xmlns:a16="http://schemas.microsoft.com/office/drawing/2014/main" id="{BC2EBFFE-7DAD-B695-33E2-5F63BAB08C7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373566" y="3947737"/>
                      <a:ext cx="137322" cy="45719"/>
                    </a:xfrm>
                    <a:prstGeom prst="ellipse">
                      <a:avLst/>
                    </a:prstGeom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cxnSp>
                  <p:nvCxnSpPr>
                    <p:cNvPr id="185" name="Straight Connector 184">
                      <a:extLst>
                        <a:ext uri="{FF2B5EF4-FFF2-40B4-BE49-F238E27FC236}">
                          <a16:creationId xmlns:a16="http://schemas.microsoft.com/office/drawing/2014/main" id="{1CAA6777-0BC7-5EBA-CDBE-C7E143DFED1D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7510888" y="3861820"/>
                      <a:ext cx="0" cy="108776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86" name="Straight Connector 185">
                      <a:extLst>
                        <a:ext uri="{FF2B5EF4-FFF2-40B4-BE49-F238E27FC236}">
                          <a16:creationId xmlns:a16="http://schemas.microsoft.com/office/drawing/2014/main" id="{C48F87AC-3CD8-CE62-49B1-700F53AD6C37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7503772" y="3650176"/>
                      <a:ext cx="0" cy="108776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87" name="Straight Connector 186">
                      <a:extLst>
                        <a:ext uri="{FF2B5EF4-FFF2-40B4-BE49-F238E27FC236}">
                          <a16:creationId xmlns:a16="http://schemas.microsoft.com/office/drawing/2014/main" id="{3DA55C54-59E5-A09A-AC3B-80D282AE0D9C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7506126" y="3859652"/>
                      <a:ext cx="86183" cy="2168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88" name="Straight Connector 187">
                      <a:extLst>
                        <a:ext uri="{FF2B5EF4-FFF2-40B4-BE49-F238E27FC236}">
                          <a16:creationId xmlns:a16="http://schemas.microsoft.com/office/drawing/2014/main" id="{155A423D-E620-1BEF-96D9-0762BA84666E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7503772" y="3759288"/>
                      <a:ext cx="95680" cy="4213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189" name="Oval 188">
                      <a:extLst>
                        <a:ext uri="{FF2B5EF4-FFF2-40B4-BE49-F238E27FC236}">
                          <a16:creationId xmlns:a16="http://schemas.microsoft.com/office/drawing/2014/main" id="{C56069F8-EA80-D79E-D1A2-7627BA467D3A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7539853" y="3784336"/>
                      <a:ext cx="104913" cy="45719"/>
                    </a:xfrm>
                    <a:prstGeom prst="ellipse">
                      <a:avLst/>
                    </a:prstGeom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sp>
                  <p:nvSpPr>
                    <p:cNvPr id="190" name="Rectangle 189">
                      <a:extLst>
                        <a:ext uri="{FF2B5EF4-FFF2-40B4-BE49-F238E27FC236}">
                          <a16:creationId xmlns:a16="http://schemas.microsoft.com/office/drawing/2014/main" id="{FA04B414-6513-AB59-9806-FD50DFBFFB1F}"/>
                        </a:ext>
                      </a:extLst>
                    </p:cNvPr>
                    <p:cNvSpPr/>
                    <p:nvPr/>
                  </p:nvSpPr>
                  <p:spPr>
                    <a:xfrm flipV="1">
                      <a:off x="7373566" y="3881917"/>
                      <a:ext cx="130206" cy="45719"/>
                    </a:xfrm>
                    <a:prstGeom prst="rect">
                      <a:avLst/>
                    </a:prstGeom>
                    <a:gradFill flip="none" rotWithShape="1">
                      <a:gsLst>
                        <a:gs pos="0">
                          <a:schemeClr val="accent6">
                            <a:lumMod val="75000"/>
                            <a:shade val="30000"/>
                            <a:satMod val="115000"/>
                          </a:schemeClr>
                        </a:gs>
                        <a:gs pos="50000">
                          <a:schemeClr val="accent6">
                            <a:lumMod val="75000"/>
                            <a:shade val="67500"/>
                            <a:satMod val="115000"/>
                          </a:schemeClr>
                        </a:gs>
                        <a:gs pos="100000">
                          <a:schemeClr val="accent6">
                            <a:lumMod val="75000"/>
                            <a:shade val="100000"/>
                            <a:satMod val="115000"/>
                          </a:schemeClr>
                        </a:gs>
                      </a:gsLst>
                      <a:lin ang="5400000" scaled="1"/>
                      <a:tileRect/>
                    </a:gradFill>
                    <a:ln w="12700"/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sp>
                  <p:nvSpPr>
                    <p:cNvPr id="191" name="Rectangle 190">
                      <a:extLst>
                        <a:ext uri="{FF2B5EF4-FFF2-40B4-BE49-F238E27FC236}">
                          <a16:creationId xmlns:a16="http://schemas.microsoft.com/office/drawing/2014/main" id="{A450136D-DB9B-B2EF-2C56-5E3F7512C8C6}"/>
                        </a:ext>
                      </a:extLst>
                    </p:cNvPr>
                    <p:cNvSpPr/>
                    <p:nvPr/>
                  </p:nvSpPr>
                  <p:spPr>
                    <a:xfrm flipV="1">
                      <a:off x="7377123" y="3675081"/>
                      <a:ext cx="123091" cy="61631"/>
                    </a:xfrm>
                    <a:prstGeom prst="rect">
                      <a:avLst/>
                    </a:prstGeom>
                    <a:gradFill flip="none" rotWithShape="1">
                      <a:gsLst>
                        <a:gs pos="0">
                          <a:schemeClr val="accent6">
                            <a:lumMod val="75000"/>
                            <a:shade val="30000"/>
                            <a:satMod val="115000"/>
                          </a:schemeClr>
                        </a:gs>
                        <a:gs pos="50000">
                          <a:schemeClr val="accent6">
                            <a:lumMod val="75000"/>
                            <a:shade val="67500"/>
                            <a:satMod val="115000"/>
                          </a:schemeClr>
                        </a:gs>
                        <a:gs pos="100000">
                          <a:schemeClr val="accent6">
                            <a:lumMod val="75000"/>
                            <a:shade val="100000"/>
                            <a:satMod val="115000"/>
                          </a:schemeClr>
                        </a:gs>
                      </a:gsLst>
                      <a:lin ang="5400000" scaled="1"/>
                      <a:tileRect/>
                    </a:gradFill>
                    <a:ln w="19050"/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sp>
                  <p:nvSpPr>
                    <p:cNvPr id="192" name="Rectangle 191">
                      <a:extLst>
                        <a:ext uri="{FF2B5EF4-FFF2-40B4-BE49-F238E27FC236}">
                          <a16:creationId xmlns:a16="http://schemas.microsoft.com/office/drawing/2014/main" id="{21700DC4-C396-F937-B7CD-672FEEDF51EC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7483571" y="3791902"/>
                      <a:ext cx="96822" cy="45719"/>
                    </a:xfrm>
                    <a:prstGeom prst="rect">
                      <a:avLst/>
                    </a:prstGeom>
                    <a:gradFill flip="none" rotWithShape="1">
                      <a:gsLst>
                        <a:gs pos="0">
                          <a:schemeClr val="accent6">
                            <a:lumMod val="75000"/>
                            <a:shade val="30000"/>
                            <a:satMod val="115000"/>
                          </a:schemeClr>
                        </a:gs>
                        <a:gs pos="50000">
                          <a:schemeClr val="accent6">
                            <a:lumMod val="75000"/>
                            <a:shade val="67500"/>
                            <a:satMod val="115000"/>
                          </a:schemeClr>
                        </a:gs>
                        <a:gs pos="100000">
                          <a:schemeClr val="accent6">
                            <a:lumMod val="75000"/>
                            <a:shade val="100000"/>
                            <a:satMod val="115000"/>
                          </a:schemeClr>
                        </a:gs>
                      </a:gsLst>
                      <a:lin ang="5400000" scaled="1"/>
                      <a:tileRect/>
                    </a:gradFill>
                    <a:ln w="12700"/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</p:grpSp>
            </p:grpSp>
            <p:grpSp>
              <p:nvGrpSpPr>
                <p:cNvPr id="170" name="Group 169">
                  <a:extLst>
                    <a:ext uri="{FF2B5EF4-FFF2-40B4-BE49-F238E27FC236}">
                      <a16:creationId xmlns:a16="http://schemas.microsoft.com/office/drawing/2014/main" id="{49C1E5C8-805A-F347-8698-858B05CB0C29}"/>
                    </a:ext>
                  </a:extLst>
                </p:cNvPr>
                <p:cNvGrpSpPr/>
                <p:nvPr/>
              </p:nvGrpSpPr>
              <p:grpSpPr>
                <a:xfrm>
                  <a:off x="4574514" y="2700354"/>
                  <a:ext cx="735135" cy="481322"/>
                  <a:chOff x="7221073" y="2999273"/>
                  <a:chExt cx="618181" cy="436244"/>
                </a:xfrm>
              </p:grpSpPr>
              <p:sp>
                <p:nvSpPr>
                  <p:cNvPr id="172" name="Trapezoid 171">
                    <a:extLst>
                      <a:ext uri="{FF2B5EF4-FFF2-40B4-BE49-F238E27FC236}">
                        <a16:creationId xmlns:a16="http://schemas.microsoft.com/office/drawing/2014/main" id="{C19CBCF2-7996-5117-4427-D0AFE0162478}"/>
                      </a:ext>
                    </a:extLst>
                  </p:cNvPr>
                  <p:cNvSpPr/>
                  <p:nvPr/>
                </p:nvSpPr>
                <p:spPr>
                  <a:xfrm rot="10800000">
                    <a:off x="7221073" y="3100087"/>
                    <a:ext cx="618181" cy="335429"/>
                  </a:xfrm>
                  <a:prstGeom prst="trapezoid">
                    <a:avLst/>
                  </a:prstGeom>
                  <a:solidFill>
                    <a:schemeClr val="accent1">
                      <a:lumMod val="40000"/>
                      <a:lumOff val="6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173" name="Oval 172">
                    <a:extLst>
                      <a:ext uri="{FF2B5EF4-FFF2-40B4-BE49-F238E27FC236}">
                        <a16:creationId xmlns:a16="http://schemas.microsoft.com/office/drawing/2014/main" id="{51F9C957-7512-4E6A-AAD1-84FF02D34D03}"/>
                      </a:ext>
                    </a:extLst>
                  </p:cNvPr>
                  <p:cNvSpPr/>
                  <p:nvPr/>
                </p:nvSpPr>
                <p:spPr>
                  <a:xfrm>
                    <a:off x="7221073" y="2999273"/>
                    <a:ext cx="618181" cy="163040"/>
                  </a:xfrm>
                  <a:prstGeom prst="ellipse">
                    <a:avLst/>
                  </a:prstGeom>
                  <a:solidFill>
                    <a:schemeClr val="accent1">
                      <a:lumMod val="60000"/>
                      <a:lumOff val="4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C87D81C0-313A-4A21-FCE3-8034036FF489}"/>
                      </a:ext>
                    </a:extLst>
                  </p:cNvPr>
                  <p:cNvSpPr/>
                  <p:nvPr/>
                </p:nvSpPr>
                <p:spPr>
                  <a:xfrm flipV="1">
                    <a:off x="7304874" y="3394080"/>
                    <a:ext cx="463617" cy="41437"/>
                  </a:xfrm>
                  <a:prstGeom prst="ellipse">
                    <a:avLst/>
                  </a:prstGeom>
                  <a:solidFill>
                    <a:schemeClr val="accent1">
                      <a:lumMod val="60000"/>
                      <a:lumOff val="4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</p:grpSp>
            <p:sp>
              <p:nvSpPr>
                <p:cNvPr id="171" name="Rectangle 170">
                  <a:extLst>
                    <a:ext uri="{FF2B5EF4-FFF2-40B4-BE49-F238E27FC236}">
                      <a16:creationId xmlns:a16="http://schemas.microsoft.com/office/drawing/2014/main" id="{86B10FA0-B3F6-BDB6-95A9-F233D00F084C}"/>
                    </a:ext>
                  </a:extLst>
                </p:cNvPr>
                <p:cNvSpPr/>
                <p:nvPr/>
              </p:nvSpPr>
              <p:spPr>
                <a:xfrm>
                  <a:off x="4868629" y="2701257"/>
                  <a:ext cx="119974" cy="465955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2">
                        <a:shade val="30000"/>
                        <a:satMod val="115000"/>
                      </a:schemeClr>
                    </a:gs>
                    <a:gs pos="50000">
                      <a:schemeClr val="bg2">
                        <a:shade val="67500"/>
                        <a:satMod val="115000"/>
                      </a:schemeClr>
                    </a:gs>
                    <a:gs pos="100000">
                      <a:schemeClr val="bg2">
                        <a:shade val="100000"/>
                        <a:satMod val="115000"/>
                      </a:schemeClr>
                    </a:gs>
                  </a:gsLst>
                  <a:lin ang="2700000" scaled="1"/>
                  <a:tileRect/>
                </a:gra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</p:grpSp>
          <p:grpSp>
            <p:nvGrpSpPr>
              <p:cNvPr id="144" name="Group 143">
                <a:extLst>
                  <a:ext uri="{FF2B5EF4-FFF2-40B4-BE49-F238E27FC236}">
                    <a16:creationId xmlns:a16="http://schemas.microsoft.com/office/drawing/2014/main" id="{9626D783-4A3E-7093-48A8-9314B0672458}"/>
                  </a:ext>
                </a:extLst>
              </p:cNvPr>
              <p:cNvGrpSpPr/>
              <p:nvPr/>
            </p:nvGrpSpPr>
            <p:grpSpPr>
              <a:xfrm>
                <a:off x="5423546" y="2719782"/>
                <a:ext cx="735135" cy="2888115"/>
                <a:chOff x="5423546" y="2719782"/>
                <a:chExt cx="735135" cy="2888115"/>
              </a:xfrm>
            </p:grpSpPr>
            <p:grpSp>
              <p:nvGrpSpPr>
                <p:cNvPr id="145" name="Group 144">
                  <a:extLst>
                    <a:ext uri="{FF2B5EF4-FFF2-40B4-BE49-F238E27FC236}">
                      <a16:creationId xmlns:a16="http://schemas.microsoft.com/office/drawing/2014/main" id="{5686A29C-467E-70C2-19D2-047A5C94B284}"/>
                    </a:ext>
                  </a:extLst>
                </p:cNvPr>
                <p:cNvGrpSpPr/>
                <p:nvPr/>
              </p:nvGrpSpPr>
              <p:grpSpPr>
                <a:xfrm>
                  <a:off x="5430622" y="2780497"/>
                  <a:ext cx="712271" cy="2827400"/>
                  <a:chOff x="5407756" y="2781701"/>
                  <a:chExt cx="712271" cy="2827400"/>
                </a:xfrm>
              </p:grpSpPr>
              <p:sp>
                <p:nvSpPr>
                  <p:cNvPr id="151" name="Oval 150">
                    <a:extLst>
                      <a:ext uri="{FF2B5EF4-FFF2-40B4-BE49-F238E27FC236}">
                        <a16:creationId xmlns:a16="http://schemas.microsoft.com/office/drawing/2014/main" id="{9B041C09-0B96-437F-6F98-9FE4EDB37A9B}"/>
                      </a:ext>
                    </a:extLst>
                  </p:cNvPr>
                  <p:cNvSpPr/>
                  <p:nvPr/>
                </p:nvSpPr>
                <p:spPr>
                  <a:xfrm>
                    <a:off x="5407757" y="2781701"/>
                    <a:ext cx="712270" cy="283946"/>
                  </a:xfrm>
                  <a:prstGeom prst="ellipse">
                    <a:avLst/>
                  </a:prstGeom>
                  <a:gradFill flip="none" rotWithShape="1">
                    <a:gsLst>
                      <a:gs pos="0">
                        <a:schemeClr val="bg1">
                          <a:lumMod val="95000"/>
                          <a:shade val="30000"/>
                          <a:satMod val="115000"/>
                        </a:schemeClr>
                      </a:gs>
                      <a:gs pos="50000">
                        <a:schemeClr val="bg1">
                          <a:lumMod val="95000"/>
                          <a:shade val="67500"/>
                          <a:satMod val="115000"/>
                        </a:schemeClr>
                      </a:gs>
                      <a:gs pos="100000">
                        <a:schemeClr val="bg1">
                          <a:lumMod val="95000"/>
                          <a:shade val="100000"/>
                          <a:satMod val="115000"/>
                        </a:schemeClr>
                      </a:gs>
                    </a:gsLst>
                    <a:lin ang="5400000" scaled="1"/>
                    <a:tileRect/>
                  </a:gra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152" name="Rectangle: Rounded Corners 151">
                    <a:extLst>
                      <a:ext uri="{FF2B5EF4-FFF2-40B4-BE49-F238E27FC236}">
                        <a16:creationId xmlns:a16="http://schemas.microsoft.com/office/drawing/2014/main" id="{5084ED42-A003-CD9A-08C8-FA8A56ECED66}"/>
                      </a:ext>
                    </a:extLst>
                  </p:cNvPr>
                  <p:cNvSpPr/>
                  <p:nvPr/>
                </p:nvSpPr>
                <p:spPr>
                  <a:xfrm>
                    <a:off x="5407758" y="2825015"/>
                    <a:ext cx="712269" cy="2180825"/>
                  </a:xfrm>
                  <a:prstGeom prst="roundRect">
                    <a:avLst/>
                  </a:prstGeom>
                  <a:noFill/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153" name="Rectangle 152">
                    <a:extLst>
                      <a:ext uri="{FF2B5EF4-FFF2-40B4-BE49-F238E27FC236}">
                        <a16:creationId xmlns:a16="http://schemas.microsoft.com/office/drawing/2014/main" id="{C52BDAA6-4817-406A-D6BE-0F002A10F720}"/>
                      </a:ext>
                    </a:extLst>
                  </p:cNvPr>
                  <p:cNvSpPr/>
                  <p:nvPr/>
                </p:nvSpPr>
                <p:spPr>
                  <a:xfrm>
                    <a:off x="5407757" y="3506354"/>
                    <a:ext cx="712269" cy="818146"/>
                  </a:xfrm>
                  <a:prstGeom prst="rect">
                    <a:avLst/>
                  </a:prstGeom>
                  <a:solidFill>
                    <a:schemeClr val="accent6">
                      <a:lumMod val="40000"/>
                      <a:lumOff val="6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GB" sz="1061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t>Polymer Blend</a:t>
                    </a:r>
                  </a:p>
                  <a:p>
                    <a:pPr algn="ctr"/>
                    <a:r>
                      <a:rPr lang="en-GB" sz="1061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t>(D)</a:t>
                    </a:r>
                    <a:endParaRPr lang="en-IN" sz="1061" b="1" dirty="0">
                      <a:solidFill>
                        <a:schemeClr val="tx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endParaRPr>
                  </a:p>
                </p:txBody>
              </p:sp>
              <p:sp>
                <p:nvSpPr>
                  <p:cNvPr id="154" name="Rectangle 153">
                    <a:extLst>
                      <a:ext uri="{FF2B5EF4-FFF2-40B4-BE49-F238E27FC236}">
                        <a16:creationId xmlns:a16="http://schemas.microsoft.com/office/drawing/2014/main" id="{A718E8F7-5199-E485-DE72-D2235CD45EAF}"/>
                      </a:ext>
                    </a:extLst>
                  </p:cNvPr>
                  <p:cNvSpPr/>
                  <p:nvPr/>
                </p:nvSpPr>
                <p:spPr>
                  <a:xfrm>
                    <a:off x="5508821" y="5015464"/>
                    <a:ext cx="529389" cy="105877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rgbClr val="FFFF00">
                          <a:shade val="30000"/>
                          <a:satMod val="115000"/>
                        </a:srgbClr>
                      </a:gs>
                      <a:gs pos="50000">
                        <a:srgbClr val="FFFF00">
                          <a:shade val="67500"/>
                          <a:satMod val="115000"/>
                        </a:srgbClr>
                      </a:gs>
                      <a:gs pos="100000">
                        <a:srgbClr val="FFFF00">
                          <a:shade val="100000"/>
                          <a:satMod val="115000"/>
                        </a:srgbClr>
                      </a:gs>
                    </a:gsLst>
                    <a:lin ang="2700000" scaled="1"/>
                    <a:tileRect/>
                  </a:gra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155" name="Rectangle 154">
                    <a:extLst>
                      <a:ext uri="{FF2B5EF4-FFF2-40B4-BE49-F238E27FC236}">
                        <a16:creationId xmlns:a16="http://schemas.microsoft.com/office/drawing/2014/main" id="{B943FB15-3814-17F9-E519-CC3AF4515392}"/>
                      </a:ext>
                    </a:extLst>
                  </p:cNvPr>
                  <p:cNvSpPr/>
                  <p:nvPr/>
                </p:nvSpPr>
                <p:spPr>
                  <a:xfrm>
                    <a:off x="5607477" y="5121341"/>
                    <a:ext cx="327261" cy="105877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chemeClr val="accent6">
                          <a:lumMod val="75000"/>
                          <a:shade val="30000"/>
                          <a:satMod val="115000"/>
                        </a:schemeClr>
                      </a:gs>
                      <a:gs pos="50000">
                        <a:schemeClr val="accent6">
                          <a:lumMod val="75000"/>
                          <a:shade val="67500"/>
                          <a:satMod val="115000"/>
                        </a:schemeClr>
                      </a:gs>
                      <a:gs pos="100000">
                        <a:schemeClr val="accent6">
                          <a:lumMod val="75000"/>
                          <a:shade val="100000"/>
                          <a:satMod val="115000"/>
                        </a:schemeClr>
                      </a:gs>
                    </a:gsLst>
                    <a:lin ang="5400000" scaled="1"/>
                    <a:tileRect/>
                  </a:gra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156" name="Oval 155">
                    <a:extLst>
                      <a:ext uri="{FF2B5EF4-FFF2-40B4-BE49-F238E27FC236}">
                        <a16:creationId xmlns:a16="http://schemas.microsoft.com/office/drawing/2014/main" id="{0B118180-E194-A1E8-F612-2A4F065661AA}"/>
                      </a:ext>
                    </a:extLst>
                  </p:cNvPr>
                  <p:cNvSpPr/>
                  <p:nvPr/>
                </p:nvSpPr>
                <p:spPr>
                  <a:xfrm>
                    <a:off x="5407756" y="4765207"/>
                    <a:ext cx="712270" cy="283946"/>
                  </a:xfrm>
                  <a:prstGeom prst="ellipse">
                    <a:avLst/>
                  </a:prstGeom>
                  <a:gradFill flip="none" rotWithShape="1">
                    <a:gsLst>
                      <a:gs pos="0">
                        <a:schemeClr val="bg2">
                          <a:shade val="30000"/>
                          <a:satMod val="115000"/>
                        </a:schemeClr>
                      </a:gs>
                      <a:gs pos="50000">
                        <a:schemeClr val="bg2">
                          <a:shade val="67500"/>
                          <a:satMod val="115000"/>
                        </a:schemeClr>
                      </a:gs>
                      <a:gs pos="100000">
                        <a:schemeClr val="bg2">
                          <a:shade val="100000"/>
                          <a:satMod val="115000"/>
                        </a:schemeClr>
                      </a:gs>
                    </a:gsLst>
                    <a:lin ang="16200000" scaled="1"/>
                    <a:tileRect/>
                  </a:gra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grpSp>
                <p:nvGrpSpPr>
                  <p:cNvPr id="157" name="Group 156">
                    <a:extLst>
                      <a:ext uri="{FF2B5EF4-FFF2-40B4-BE49-F238E27FC236}">
                        <a16:creationId xmlns:a16="http://schemas.microsoft.com/office/drawing/2014/main" id="{A52DB092-DBFB-A246-9578-620A6CC210E2}"/>
                      </a:ext>
                    </a:extLst>
                  </p:cNvPr>
                  <p:cNvGrpSpPr/>
                  <p:nvPr/>
                </p:nvGrpSpPr>
                <p:grpSpPr>
                  <a:xfrm>
                    <a:off x="5693135" y="5227218"/>
                    <a:ext cx="241603" cy="381883"/>
                    <a:chOff x="7373566" y="3611573"/>
                    <a:chExt cx="241603" cy="381883"/>
                  </a:xfrm>
                </p:grpSpPr>
                <p:cxnSp>
                  <p:nvCxnSpPr>
                    <p:cNvPr id="158" name="Straight Connector 157">
                      <a:extLst>
                        <a:ext uri="{FF2B5EF4-FFF2-40B4-BE49-F238E27FC236}">
                          <a16:creationId xmlns:a16="http://schemas.microsoft.com/office/drawing/2014/main" id="{CB85F124-93FE-474F-2A2C-64DD2EF570C8}"/>
                        </a:ext>
                      </a:extLst>
                    </p:cNvPr>
                    <p:cNvCxnSpPr>
                      <a:cxnSpLocks/>
                      <a:stCxn id="159" idx="2"/>
                    </p:cNvCxnSpPr>
                    <p:nvPr/>
                  </p:nvCxnSpPr>
                  <p:spPr>
                    <a:xfrm flipH="1">
                      <a:off x="7373566" y="3634433"/>
                      <a:ext cx="1" cy="344127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159" name="Oval 158">
                      <a:extLst>
                        <a:ext uri="{FF2B5EF4-FFF2-40B4-BE49-F238E27FC236}">
                          <a16:creationId xmlns:a16="http://schemas.microsoft.com/office/drawing/2014/main" id="{18B45884-FEFB-AD21-94D1-ED598BC40EC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373567" y="3611573"/>
                      <a:ext cx="137322" cy="45719"/>
                    </a:xfrm>
                    <a:prstGeom prst="ellipse">
                      <a:avLst/>
                    </a:prstGeom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sp>
                  <p:nvSpPr>
                    <p:cNvPr id="160" name="Oval 159">
                      <a:extLst>
                        <a:ext uri="{FF2B5EF4-FFF2-40B4-BE49-F238E27FC236}">
                          <a16:creationId xmlns:a16="http://schemas.microsoft.com/office/drawing/2014/main" id="{6B4D5E75-AA49-7332-876C-355A9BEA82E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373566" y="3947737"/>
                      <a:ext cx="137322" cy="45719"/>
                    </a:xfrm>
                    <a:prstGeom prst="ellipse">
                      <a:avLst/>
                    </a:prstGeom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cxnSp>
                  <p:nvCxnSpPr>
                    <p:cNvPr id="161" name="Straight Connector 160">
                      <a:extLst>
                        <a:ext uri="{FF2B5EF4-FFF2-40B4-BE49-F238E27FC236}">
                          <a16:creationId xmlns:a16="http://schemas.microsoft.com/office/drawing/2014/main" id="{EA9AB67F-94F8-BE4D-F36E-D2CD2F197B3B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7510888" y="3861820"/>
                      <a:ext cx="0" cy="108776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62" name="Straight Connector 161">
                      <a:extLst>
                        <a:ext uri="{FF2B5EF4-FFF2-40B4-BE49-F238E27FC236}">
                          <a16:creationId xmlns:a16="http://schemas.microsoft.com/office/drawing/2014/main" id="{51437325-6900-17C8-4988-5027BA8C4601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7503772" y="3650176"/>
                      <a:ext cx="0" cy="108776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63" name="Straight Connector 162">
                      <a:extLst>
                        <a:ext uri="{FF2B5EF4-FFF2-40B4-BE49-F238E27FC236}">
                          <a16:creationId xmlns:a16="http://schemas.microsoft.com/office/drawing/2014/main" id="{72163A5F-BE15-E633-46A6-C3256989B8E6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7506126" y="3859652"/>
                      <a:ext cx="86183" cy="2168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64" name="Straight Connector 163">
                      <a:extLst>
                        <a:ext uri="{FF2B5EF4-FFF2-40B4-BE49-F238E27FC236}">
                          <a16:creationId xmlns:a16="http://schemas.microsoft.com/office/drawing/2014/main" id="{0F1D6473-A41B-A4C8-4C2E-0E14AD1DEF2A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7503772" y="3759288"/>
                      <a:ext cx="95680" cy="4213"/>
                    </a:xfrm>
                    <a:prstGeom prst="line">
                      <a:avLst/>
                    </a:prstGeom>
                    <a:ln w="19050">
                      <a:solidFill>
                        <a:schemeClr val="accent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165" name="Oval 164">
                      <a:extLst>
                        <a:ext uri="{FF2B5EF4-FFF2-40B4-BE49-F238E27FC236}">
                          <a16:creationId xmlns:a16="http://schemas.microsoft.com/office/drawing/2014/main" id="{C449CB71-FF28-1B75-B9BF-DCF290CEA40E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7539853" y="3784336"/>
                      <a:ext cx="104913" cy="45719"/>
                    </a:xfrm>
                    <a:prstGeom prst="ellipse">
                      <a:avLst/>
                    </a:prstGeom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sp>
                  <p:nvSpPr>
                    <p:cNvPr id="166" name="Rectangle 165">
                      <a:extLst>
                        <a:ext uri="{FF2B5EF4-FFF2-40B4-BE49-F238E27FC236}">
                          <a16:creationId xmlns:a16="http://schemas.microsoft.com/office/drawing/2014/main" id="{C1CB7A26-0794-9C1C-6DCE-A00510590394}"/>
                        </a:ext>
                      </a:extLst>
                    </p:cNvPr>
                    <p:cNvSpPr/>
                    <p:nvPr/>
                  </p:nvSpPr>
                  <p:spPr>
                    <a:xfrm flipV="1">
                      <a:off x="7373566" y="3881917"/>
                      <a:ext cx="130206" cy="45719"/>
                    </a:xfrm>
                    <a:prstGeom prst="rect">
                      <a:avLst/>
                    </a:prstGeom>
                    <a:gradFill flip="none" rotWithShape="1">
                      <a:gsLst>
                        <a:gs pos="0">
                          <a:schemeClr val="accent6">
                            <a:lumMod val="75000"/>
                            <a:shade val="30000"/>
                            <a:satMod val="115000"/>
                          </a:schemeClr>
                        </a:gs>
                        <a:gs pos="50000">
                          <a:schemeClr val="accent6">
                            <a:lumMod val="75000"/>
                            <a:shade val="67500"/>
                            <a:satMod val="115000"/>
                          </a:schemeClr>
                        </a:gs>
                        <a:gs pos="100000">
                          <a:schemeClr val="accent6">
                            <a:lumMod val="75000"/>
                            <a:shade val="100000"/>
                            <a:satMod val="115000"/>
                          </a:schemeClr>
                        </a:gs>
                      </a:gsLst>
                      <a:lin ang="5400000" scaled="1"/>
                      <a:tileRect/>
                    </a:gradFill>
                    <a:ln w="12700"/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 dirty="0"/>
                    </a:p>
                  </p:txBody>
                </p:sp>
                <p:sp>
                  <p:nvSpPr>
                    <p:cNvPr id="167" name="Rectangle 166">
                      <a:extLst>
                        <a:ext uri="{FF2B5EF4-FFF2-40B4-BE49-F238E27FC236}">
                          <a16:creationId xmlns:a16="http://schemas.microsoft.com/office/drawing/2014/main" id="{6AF089BF-8A2F-6B0F-9E5A-061364EDAFD2}"/>
                        </a:ext>
                      </a:extLst>
                    </p:cNvPr>
                    <p:cNvSpPr/>
                    <p:nvPr/>
                  </p:nvSpPr>
                  <p:spPr>
                    <a:xfrm flipV="1">
                      <a:off x="7377123" y="3675081"/>
                      <a:ext cx="123091" cy="61631"/>
                    </a:xfrm>
                    <a:prstGeom prst="rect">
                      <a:avLst/>
                    </a:prstGeom>
                    <a:gradFill flip="none" rotWithShape="1">
                      <a:gsLst>
                        <a:gs pos="0">
                          <a:schemeClr val="accent6">
                            <a:lumMod val="75000"/>
                            <a:shade val="30000"/>
                            <a:satMod val="115000"/>
                          </a:schemeClr>
                        </a:gs>
                        <a:gs pos="50000">
                          <a:schemeClr val="accent6">
                            <a:lumMod val="75000"/>
                            <a:shade val="67500"/>
                            <a:satMod val="115000"/>
                          </a:schemeClr>
                        </a:gs>
                        <a:gs pos="100000">
                          <a:schemeClr val="accent6">
                            <a:lumMod val="75000"/>
                            <a:shade val="100000"/>
                            <a:satMod val="115000"/>
                          </a:schemeClr>
                        </a:gs>
                      </a:gsLst>
                      <a:lin ang="5400000" scaled="1"/>
                      <a:tileRect/>
                    </a:gradFill>
                    <a:ln w="19050"/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  <p:sp>
                  <p:nvSpPr>
                    <p:cNvPr id="168" name="Rectangle 167">
                      <a:extLst>
                        <a:ext uri="{FF2B5EF4-FFF2-40B4-BE49-F238E27FC236}">
                          <a16:creationId xmlns:a16="http://schemas.microsoft.com/office/drawing/2014/main" id="{CFF5BAFA-C687-289D-2843-BA755BD14220}"/>
                        </a:ext>
                      </a:extLst>
                    </p:cNvPr>
                    <p:cNvSpPr/>
                    <p:nvPr/>
                  </p:nvSpPr>
                  <p:spPr>
                    <a:xfrm rot="5400000">
                      <a:off x="7483571" y="3791902"/>
                      <a:ext cx="96822" cy="45719"/>
                    </a:xfrm>
                    <a:prstGeom prst="rect">
                      <a:avLst/>
                    </a:prstGeom>
                    <a:gradFill flip="none" rotWithShape="1">
                      <a:gsLst>
                        <a:gs pos="0">
                          <a:schemeClr val="accent6">
                            <a:lumMod val="75000"/>
                            <a:shade val="30000"/>
                            <a:satMod val="115000"/>
                          </a:schemeClr>
                        </a:gs>
                        <a:gs pos="50000">
                          <a:schemeClr val="accent6">
                            <a:lumMod val="75000"/>
                            <a:shade val="67500"/>
                            <a:satMod val="115000"/>
                          </a:schemeClr>
                        </a:gs>
                        <a:gs pos="100000">
                          <a:schemeClr val="accent6">
                            <a:lumMod val="75000"/>
                            <a:shade val="100000"/>
                            <a:satMod val="115000"/>
                          </a:schemeClr>
                        </a:gs>
                      </a:gsLst>
                      <a:lin ang="5400000" scaled="1"/>
                      <a:tileRect/>
                    </a:gradFill>
                    <a:ln w="12700"/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IN"/>
                    </a:p>
                  </p:txBody>
                </p:sp>
              </p:grpSp>
            </p:grpSp>
            <p:grpSp>
              <p:nvGrpSpPr>
                <p:cNvPr id="146" name="Group 145">
                  <a:extLst>
                    <a:ext uri="{FF2B5EF4-FFF2-40B4-BE49-F238E27FC236}">
                      <a16:creationId xmlns:a16="http://schemas.microsoft.com/office/drawing/2014/main" id="{EB7B0E11-21C4-A1E3-342F-857359B94FD1}"/>
                    </a:ext>
                  </a:extLst>
                </p:cNvPr>
                <p:cNvGrpSpPr/>
                <p:nvPr/>
              </p:nvGrpSpPr>
              <p:grpSpPr>
                <a:xfrm>
                  <a:off x="5423546" y="2721685"/>
                  <a:ext cx="735135" cy="481322"/>
                  <a:chOff x="7221073" y="2999273"/>
                  <a:chExt cx="618181" cy="436244"/>
                </a:xfrm>
              </p:grpSpPr>
              <p:sp>
                <p:nvSpPr>
                  <p:cNvPr id="148" name="Trapezoid 147">
                    <a:extLst>
                      <a:ext uri="{FF2B5EF4-FFF2-40B4-BE49-F238E27FC236}">
                        <a16:creationId xmlns:a16="http://schemas.microsoft.com/office/drawing/2014/main" id="{9116C8AD-7C5A-23D7-F0D3-0457143375D6}"/>
                      </a:ext>
                    </a:extLst>
                  </p:cNvPr>
                  <p:cNvSpPr/>
                  <p:nvPr/>
                </p:nvSpPr>
                <p:spPr>
                  <a:xfrm rot="10800000">
                    <a:off x="7221073" y="3100087"/>
                    <a:ext cx="618181" cy="335429"/>
                  </a:xfrm>
                  <a:prstGeom prst="trapezoid">
                    <a:avLst/>
                  </a:prstGeom>
                  <a:solidFill>
                    <a:schemeClr val="accent1">
                      <a:lumMod val="40000"/>
                      <a:lumOff val="6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149" name="Oval 148">
                    <a:extLst>
                      <a:ext uri="{FF2B5EF4-FFF2-40B4-BE49-F238E27FC236}">
                        <a16:creationId xmlns:a16="http://schemas.microsoft.com/office/drawing/2014/main" id="{2767AC46-9330-76CC-2833-EBD9F562B657}"/>
                      </a:ext>
                    </a:extLst>
                  </p:cNvPr>
                  <p:cNvSpPr/>
                  <p:nvPr/>
                </p:nvSpPr>
                <p:spPr>
                  <a:xfrm>
                    <a:off x="7221073" y="2999273"/>
                    <a:ext cx="618181" cy="163040"/>
                  </a:xfrm>
                  <a:prstGeom prst="ellipse">
                    <a:avLst/>
                  </a:prstGeom>
                  <a:solidFill>
                    <a:schemeClr val="accent1">
                      <a:lumMod val="60000"/>
                      <a:lumOff val="4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  <p:sp>
                <p:nvSpPr>
                  <p:cNvPr id="150" name="Oval 149">
                    <a:extLst>
                      <a:ext uri="{FF2B5EF4-FFF2-40B4-BE49-F238E27FC236}">
                        <a16:creationId xmlns:a16="http://schemas.microsoft.com/office/drawing/2014/main" id="{FE73C7EB-2F66-3940-B918-6069F5426F0D}"/>
                      </a:ext>
                    </a:extLst>
                  </p:cNvPr>
                  <p:cNvSpPr/>
                  <p:nvPr/>
                </p:nvSpPr>
                <p:spPr>
                  <a:xfrm flipV="1">
                    <a:off x="7304874" y="3394080"/>
                    <a:ext cx="463617" cy="41437"/>
                  </a:xfrm>
                  <a:prstGeom prst="ellipse">
                    <a:avLst/>
                  </a:prstGeom>
                  <a:solidFill>
                    <a:schemeClr val="accent1">
                      <a:lumMod val="60000"/>
                      <a:lumOff val="40000"/>
                    </a:schemeClr>
                  </a:solidFill>
                  <a:ln w="19050"/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</p:grpSp>
            <p:sp>
              <p:nvSpPr>
                <p:cNvPr id="147" name="Rectangle 146">
                  <a:extLst>
                    <a:ext uri="{FF2B5EF4-FFF2-40B4-BE49-F238E27FC236}">
                      <a16:creationId xmlns:a16="http://schemas.microsoft.com/office/drawing/2014/main" id="{854E5F19-65F2-5A61-2526-286F98353909}"/>
                    </a:ext>
                  </a:extLst>
                </p:cNvPr>
                <p:cNvSpPr/>
                <p:nvPr/>
              </p:nvSpPr>
              <p:spPr>
                <a:xfrm>
                  <a:off x="5721116" y="2719782"/>
                  <a:ext cx="119974" cy="465955"/>
                </a:xfrm>
                <a:prstGeom prst="rect">
                  <a:avLst/>
                </a:prstGeom>
                <a:gradFill flip="none" rotWithShape="1">
                  <a:gsLst>
                    <a:gs pos="0">
                      <a:schemeClr val="bg2">
                        <a:shade val="30000"/>
                        <a:satMod val="115000"/>
                      </a:schemeClr>
                    </a:gs>
                    <a:gs pos="50000">
                      <a:schemeClr val="bg2">
                        <a:shade val="67500"/>
                        <a:satMod val="115000"/>
                      </a:schemeClr>
                    </a:gs>
                    <a:gs pos="100000">
                      <a:schemeClr val="bg2">
                        <a:shade val="100000"/>
                        <a:satMod val="115000"/>
                      </a:schemeClr>
                    </a:gs>
                  </a:gsLst>
                  <a:lin ang="2700000" scaled="1"/>
                  <a:tileRect/>
                </a:gra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</p:grpSp>
        </p:grp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079EB740-78F2-FC14-451E-35BA885A7F4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191" t="22177" r="10221" b="22684"/>
            <a:stretch/>
          </p:blipFill>
          <p:spPr>
            <a:xfrm>
              <a:off x="4516613" y="4148172"/>
              <a:ext cx="1309858" cy="1232156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8FE7774E-C6EB-4495-3946-0DA722A0713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85" t="23616" r="8721" b="25400"/>
            <a:stretch/>
          </p:blipFill>
          <p:spPr>
            <a:xfrm>
              <a:off x="1385210" y="2415760"/>
              <a:ext cx="1520065" cy="1335461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C6310A71-BAB9-E808-3EC6-DC416EE1E0E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84607" y="2578157"/>
              <a:ext cx="703696" cy="703696"/>
            </a:xfrm>
            <a:prstGeom prst="rect">
              <a:avLst/>
            </a:prstGeom>
          </p:spPr>
        </p:pic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C41B8F1-ABBB-4134-0165-F1629F8F1E55}"/>
                </a:ext>
              </a:extLst>
            </p:cNvPr>
            <p:cNvCxnSpPr>
              <a:cxnSpLocks/>
            </p:cNvCxnSpPr>
            <p:nvPr/>
          </p:nvCxnSpPr>
          <p:spPr>
            <a:xfrm>
              <a:off x="3570545" y="5024391"/>
              <a:ext cx="1168897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57D756B-BCDE-B6B1-560C-A638AB98AE08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559336" y="3870208"/>
              <a:ext cx="14580" cy="115418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7000309-8941-C8F5-A56A-BDC30ADD0E2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172622" y="3905209"/>
              <a:ext cx="1537" cy="1119182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DAF3DDC-A5BB-B434-FE85-19E6C1D20795}"/>
                </a:ext>
              </a:extLst>
            </p:cNvPr>
            <p:cNvCxnSpPr>
              <a:cxnSpLocks/>
            </p:cNvCxnSpPr>
            <p:nvPr/>
          </p:nvCxnSpPr>
          <p:spPr>
            <a:xfrm>
              <a:off x="5170928" y="5024391"/>
              <a:ext cx="998132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19EA4D66-B1C9-87B2-2D99-6C4B5A56A0FD}"/>
                </a:ext>
              </a:extLst>
            </p:cNvPr>
            <p:cNvCxnSpPr>
              <a:cxnSpLocks/>
            </p:cNvCxnSpPr>
            <p:nvPr/>
          </p:nvCxnSpPr>
          <p:spPr>
            <a:xfrm>
              <a:off x="5222695" y="5024391"/>
              <a:ext cx="946367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BC568B4-68C4-7FD9-9ACA-CD85A5F74121}"/>
                </a:ext>
              </a:extLst>
            </p:cNvPr>
            <p:cNvCxnSpPr>
              <a:cxnSpLocks/>
              <a:endCxn id="208" idx="4"/>
            </p:cNvCxnSpPr>
            <p:nvPr/>
          </p:nvCxnSpPr>
          <p:spPr>
            <a:xfrm flipH="1" flipV="1">
              <a:off x="4434658" y="3885104"/>
              <a:ext cx="20233" cy="120789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D1E531AC-FEE3-72BA-4935-55C6F4851A32}"/>
                </a:ext>
              </a:extLst>
            </p:cNvPr>
            <p:cNvCxnSpPr>
              <a:cxnSpLocks/>
            </p:cNvCxnSpPr>
            <p:nvPr/>
          </p:nvCxnSpPr>
          <p:spPr>
            <a:xfrm>
              <a:off x="4443967" y="5092993"/>
              <a:ext cx="342029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B9CB6E9-060B-232E-DA23-C2C6075D8C90}"/>
                </a:ext>
              </a:extLst>
            </p:cNvPr>
            <p:cNvCxnSpPr>
              <a:cxnSpLocks/>
            </p:cNvCxnSpPr>
            <p:nvPr/>
          </p:nvCxnSpPr>
          <p:spPr>
            <a:xfrm>
              <a:off x="4080405" y="4145943"/>
              <a:ext cx="1245695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02D7C040-A3CC-B515-1B91-1A851AE6351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25250" y="3882007"/>
              <a:ext cx="3079" cy="26393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B13F1A0-54E1-46BA-2E22-310E410A3A0A}"/>
                </a:ext>
              </a:extLst>
            </p:cNvPr>
            <p:cNvCxnSpPr>
              <a:cxnSpLocks/>
            </p:cNvCxnSpPr>
            <p:nvPr/>
          </p:nvCxnSpPr>
          <p:spPr>
            <a:xfrm>
              <a:off x="4091464" y="4137796"/>
              <a:ext cx="0" cy="78513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5A2B188-067D-DBD5-642A-B31B296B17EE}"/>
                </a:ext>
              </a:extLst>
            </p:cNvPr>
            <p:cNvCxnSpPr>
              <a:cxnSpLocks/>
            </p:cNvCxnSpPr>
            <p:nvPr/>
          </p:nvCxnSpPr>
          <p:spPr>
            <a:xfrm>
              <a:off x="4082877" y="4921110"/>
              <a:ext cx="719409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719FF11-6C1E-39D1-08F2-934D58A5A62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064966" y="1443555"/>
              <a:ext cx="0" cy="1210609"/>
            </a:xfrm>
            <a:prstGeom prst="line">
              <a:avLst/>
            </a:prstGeom>
            <a:ln w="762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8B7233A-1F84-CB8B-A5AD-9C761B402CE3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2033441" y="1438980"/>
              <a:ext cx="1174721" cy="15280"/>
            </a:xfrm>
            <a:prstGeom prst="line">
              <a:avLst/>
            </a:prstGeom>
            <a:ln w="762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45A72E1-D478-693A-0B24-D38C051CC49A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541657" y="471988"/>
              <a:ext cx="699" cy="14323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4FEF5CDF-7EB1-9A85-5211-BF067A517BDB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4415848" y="654201"/>
              <a:ext cx="641" cy="6532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21074722-3F28-34CA-F36B-A4E905548A4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07878" y="783195"/>
              <a:ext cx="0" cy="6606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E73305C-6897-065B-E40C-59D2DFAFBE2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165602" y="842653"/>
              <a:ext cx="678228" cy="812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9CF4C62-48AC-6BFE-E4F4-6333AEA0BAA8}"/>
                </a:ext>
              </a:extLst>
            </p:cNvPr>
            <p:cNvCxnSpPr>
              <a:cxnSpLocks/>
            </p:cNvCxnSpPr>
            <p:nvPr/>
          </p:nvCxnSpPr>
          <p:spPr>
            <a:xfrm>
              <a:off x="5303549" y="787528"/>
              <a:ext cx="2162063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18BA055-B937-EC85-C17B-DE536A7C7CC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408916" y="657146"/>
              <a:ext cx="3617866" cy="334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D26990-21EF-335C-963A-AE30EF0E441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531938" y="455550"/>
              <a:ext cx="5133583" cy="15491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C336581F-D1F9-6631-FEE0-0F9E231565A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19" t="6971" r="29044" b="21839"/>
            <a:stretch/>
          </p:blipFill>
          <p:spPr>
            <a:xfrm>
              <a:off x="6576275" y="3873393"/>
              <a:ext cx="653356" cy="1130672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93C253C9-7303-F8F0-0C89-ACEC4A9AAEA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19" t="6971" r="29044" b="21839"/>
            <a:stretch/>
          </p:blipFill>
          <p:spPr>
            <a:xfrm>
              <a:off x="7194191" y="3885105"/>
              <a:ext cx="653356" cy="1130672"/>
            </a:xfrm>
            <a:prstGeom prst="rect">
              <a:avLst/>
            </a:prstGeom>
          </p:spPr>
        </p:pic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E3E1DE53-FCF7-51BE-8252-5811BC6C887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19" t="6971" r="29044" b="21839"/>
            <a:stretch/>
          </p:blipFill>
          <p:spPr>
            <a:xfrm>
              <a:off x="7813134" y="3870208"/>
              <a:ext cx="653356" cy="1130672"/>
            </a:xfrm>
            <a:prstGeom prst="rect">
              <a:avLst/>
            </a:prstGeom>
          </p:spPr>
        </p:pic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2AA1F3B5-038E-E1A2-5F5C-82DB11374A4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19" t="6971" r="29044" b="21839"/>
            <a:stretch/>
          </p:blipFill>
          <p:spPr>
            <a:xfrm>
              <a:off x="8403052" y="3855311"/>
              <a:ext cx="653356" cy="1130672"/>
            </a:xfrm>
            <a:prstGeom prst="rect">
              <a:avLst/>
            </a:prstGeom>
          </p:spPr>
        </p:pic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0D988DD-398F-4CF7-24B6-BEBB1DDBC437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6841735" y="835359"/>
              <a:ext cx="56089" cy="3311889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67D9E8F-3EB1-D1D6-67E6-215480245BE6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458180" y="791864"/>
              <a:ext cx="64508" cy="3374502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222110B3-630D-2B93-C5A1-7DD40E57BA15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026786" y="654204"/>
              <a:ext cx="97201" cy="3487069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D88B5759-3687-E9C1-C20E-AAB4AFB44735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665521" y="455549"/>
              <a:ext cx="70557" cy="3658911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Rectangle: Rounded Corners 42">
              <a:extLst>
                <a:ext uri="{FF2B5EF4-FFF2-40B4-BE49-F238E27FC236}">
                  <a16:creationId xmlns:a16="http://schemas.microsoft.com/office/drawing/2014/main" id="{0CF35CEF-369C-1515-272A-C23EF21CE04E}"/>
                </a:ext>
              </a:extLst>
            </p:cNvPr>
            <p:cNvSpPr/>
            <p:nvPr/>
          </p:nvSpPr>
          <p:spPr>
            <a:xfrm>
              <a:off x="6670895" y="4560224"/>
              <a:ext cx="453855" cy="356886"/>
            </a:xfrm>
            <a:prstGeom prst="round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(D)</a:t>
              </a:r>
              <a:endParaRPr lang="en-IN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4" name="Rectangle: Rounded Corners 43">
              <a:extLst>
                <a:ext uri="{FF2B5EF4-FFF2-40B4-BE49-F238E27FC236}">
                  <a16:creationId xmlns:a16="http://schemas.microsoft.com/office/drawing/2014/main" id="{8F7492A9-9D46-FB4F-3E1B-205FD365BC6C}"/>
                </a:ext>
              </a:extLst>
            </p:cNvPr>
            <p:cNvSpPr/>
            <p:nvPr/>
          </p:nvSpPr>
          <p:spPr>
            <a:xfrm>
              <a:off x="8494867" y="4781355"/>
              <a:ext cx="453855" cy="102810"/>
            </a:xfrm>
            <a:prstGeom prst="roundRect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9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(A)</a:t>
              </a:r>
              <a:endParaRPr lang="en-IN" sz="9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ABFAD90A-B30B-2A2C-9667-95D4AFBB2A76}"/>
                </a:ext>
              </a:extLst>
            </p:cNvPr>
            <p:cNvSpPr/>
            <p:nvPr/>
          </p:nvSpPr>
          <p:spPr>
            <a:xfrm>
              <a:off x="7907754" y="4739521"/>
              <a:ext cx="453855" cy="161855"/>
            </a:xfrm>
            <a:prstGeom prst="round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(B)</a:t>
              </a:r>
              <a:endParaRPr lang="en-IN" sz="1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6" name="Rectangle: Rounded Corners 45">
              <a:extLst>
                <a:ext uri="{FF2B5EF4-FFF2-40B4-BE49-F238E27FC236}">
                  <a16:creationId xmlns:a16="http://schemas.microsoft.com/office/drawing/2014/main" id="{6BC78313-4761-C5B3-25F9-9ACB4C8070CD}"/>
                </a:ext>
              </a:extLst>
            </p:cNvPr>
            <p:cNvSpPr/>
            <p:nvPr/>
          </p:nvSpPr>
          <p:spPr>
            <a:xfrm>
              <a:off x="7288462" y="4691707"/>
              <a:ext cx="453855" cy="225402"/>
            </a:xfrm>
            <a:prstGeom prst="round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(C)</a:t>
              </a:r>
              <a:endParaRPr lang="en-IN" sz="11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CE4DF587-54F3-1FB2-7BAB-F17AAED3BF0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19" t="6971" r="29044" b="21839"/>
            <a:stretch/>
          </p:blipFill>
          <p:spPr>
            <a:xfrm>
              <a:off x="5401216" y="5302673"/>
              <a:ext cx="653356" cy="1130672"/>
            </a:xfrm>
            <a:prstGeom prst="rect">
              <a:avLst/>
            </a:prstGeom>
          </p:spPr>
        </p:pic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6742F3D3-89A4-6B87-E92E-0D9D0C811A0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19" t="6971" r="29044" b="21839"/>
            <a:stretch/>
          </p:blipFill>
          <p:spPr>
            <a:xfrm>
              <a:off x="4785994" y="5302673"/>
              <a:ext cx="653356" cy="1130672"/>
            </a:xfrm>
            <a:prstGeom prst="rect">
              <a:avLst/>
            </a:prstGeom>
          </p:spPr>
        </p:pic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E1BF3E13-5C7B-D6E7-D3A9-62F3D924399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19" t="6971" r="29044" b="21839"/>
            <a:stretch/>
          </p:blipFill>
          <p:spPr>
            <a:xfrm>
              <a:off x="4153352" y="5288027"/>
              <a:ext cx="653356" cy="1130672"/>
            </a:xfrm>
            <a:prstGeom prst="rect">
              <a:avLst/>
            </a:prstGeom>
          </p:spPr>
        </p:pic>
        <p:sp>
          <p:nvSpPr>
            <p:cNvPr id="51" name="Rectangle: Rounded Corners 50">
              <a:extLst>
                <a:ext uri="{FF2B5EF4-FFF2-40B4-BE49-F238E27FC236}">
                  <a16:creationId xmlns:a16="http://schemas.microsoft.com/office/drawing/2014/main" id="{5F4071AA-2F69-ED36-7E34-BCF12D1F4A41}"/>
                </a:ext>
              </a:extLst>
            </p:cNvPr>
            <p:cNvSpPr/>
            <p:nvPr/>
          </p:nvSpPr>
          <p:spPr>
            <a:xfrm>
              <a:off x="4248378" y="5999095"/>
              <a:ext cx="453855" cy="317327"/>
            </a:xfrm>
            <a:prstGeom prst="round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(B)</a:t>
              </a:r>
              <a:endParaRPr lang="en-IN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2" name="Rectangle: Rounded Corners 51">
              <a:extLst>
                <a:ext uri="{FF2B5EF4-FFF2-40B4-BE49-F238E27FC236}">
                  <a16:creationId xmlns:a16="http://schemas.microsoft.com/office/drawing/2014/main" id="{B4672F7A-ED02-875B-895A-FA49FF2F11C1}"/>
                </a:ext>
              </a:extLst>
            </p:cNvPr>
            <p:cNvSpPr/>
            <p:nvPr/>
          </p:nvSpPr>
          <p:spPr>
            <a:xfrm>
              <a:off x="4882006" y="5999094"/>
              <a:ext cx="453855" cy="332651"/>
            </a:xfrm>
            <a:prstGeom prst="round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(C)</a:t>
              </a:r>
              <a:endParaRPr lang="en-IN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3" name="Rectangle: Rounded Corners 52">
              <a:extLst>
                <a:ext uri="{FF2B5EF4-FFF2-40B4-BE49-F238E27FC236}">
                  <a16:creationId xmlns:a16="http://schemas.microsoft.com/office/drawing/2014/main" id="{08AA6CA1-700B-9FC7-45F5-55900BCA40C0}"/>
                </a:ext>
              </a:extLst>
            </p:cNvPr>
            <p:cNvSpPr/>
            <p:nvPr/>
          </p:nvSpPr>
          <p:spPr>
            <a:xfrm>
              <a:off x="3643618" y="5989614"/>
              <a:ext cx="453855" cy="333576"/>
            </a:xfrm>
            <a:prstGeom prst="roundRect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(A)</a:t>
              </a:r>
              <a:endParaRPr lang="en-IN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7BB9C60F-8642-9622-1CC7-48C64752EB3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846210" y="5107641"/>
              <a:ext cx="967153" cy="393598"/>
            </a:xfrm>
            <a:prstGeom prst="line">
              <a:avLst/>
            </a:prstGeom>
            <a:ln w="38100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C876E6FC-9836-E273-A0C7-91F8B51A2E9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498992" y="5139670"/>
              <a:ext cx="389594" cy="37886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649AE64-AF2D-C86B-0B16-29139B2A94B9}"/>
                </a:ext>
              </a:extLst>
            </p:cNvPr>
            <p:cNvCxnSpPr>
              <a:cxnSpLocks/>
            </p:cNvCxnSpPr>
            <p:nvPr/>
          </p:nvCxnSpPr>
          <p:spPr>
            <a:xfrm>
              <a:off x="4939300" y="5148677"/>
              <a:ext cx="185616" cy="352567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8B306A3D-446B-D7EF-A9BA-81E1495A0B35}"/>
                </a:ext>
              </a:extLst>
            </p:cNvPr>
            <p:cNvCxnSpPr>
              <a:cxnSpLocks/>
            </p:cNvCxnSpPr>
            <p:nvPr/>
          </p:nvCxnSpPr>
          <p:spPr>
            <a:xfrm>
              <a:off x="5095946" y="5124095"/>
              <a:ext cx="609409" cy="352567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62C86BB2-F487-344D-BBA6-4A0B3E3E0DFF}"/>
                </a:ext>
              </a:extLst>
            </p:cNvPr>
            <p:cNvSpPr txBox="1"/>
            <p:nvPr/>
          </p:nvSpPr>
          <p:spPr>
            <a:xfrm>
              <a:off x="6253278" y="5410252"/>
              <a:ext cx="165250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Peristaltic Pump</a:t>
              </a:r>
              <a:endPara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FCE599F3-01AA-8AF1-38E9-74DAC0A7EBC8}"/>
                </a:ext>
              </a:extLst>
            </p:cNvPr>
            <p:cNvSpPr txBox="1"/>
            <p:nvPr/>
          </p:nvSpPr>
          <p:spPr>
            <a:xfrm>
              <a:off x="948462" y="3916039"/>
              <a:ext cx="144056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Circulating Water Bath </a:t>
              </a:r>
              <a:endPara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F468EAAE-DD1E-CAE4-F147-F623C4D03235}"/>
                </a:ext>
              </a:extLst>
            </p:cNvPr>
            <p:cNvSpPr txBox="1"/>
            <p:nvPr/>
          </p:nvSpPr>
          <p:spPr>
            <a:xfrm>
              <a:off x="-75942" y="3008085"/>
              <a:ext cx="16859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Temperature Controller</a:t>
              </a:r>
              <a:endPara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D5272886-FDEB-F0E4-799B-AB3552F6753B}"/>
                </a:ext>
              </a:extLst>
            </p:cNvPr>
            <p:cNvSpPr txBox="1"/>
            <p:nvPr/>
          </p:nvSpPr>
          <p:spPr>
            <a:xfrm>
              <a:off x="2280301" y="4050800"/>
              <a:ext cx="11875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Three-way Valve</a:t>
              </a:r>
              <a:endPara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168FEC3D-FBD5-2CC2-D241-0ECD7C143D58}"/>
                </a:ext>
              </a:extLst>
            </p:cNvPr>
            <p:cNvSpPr txBox="1"/>
            <p:nvPr/>
          </p:nvSpPr>
          <p:spPr>
            <a:xfrm>
              <a:off x="2313822" y="1092617"/>
              <a:ext cx="89346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Stopper</a:t>
              </a:r>
              <a:endPara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1E09447D-CAAD-AB14-BC03-2E401BAFCC82}"/>
                </a:ext>
              </a:extLst>
            </p:cNvPr>
            <p:cNvSpPr txBox="1"/>
            <p:nvPr/>
          </p:nvSpPr>
          <p:spPr>
            <a:xfrm>
              <a:off x="279123" y="1652006"/>
              <a:ext cx="16859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Tubing for Temperature</a:t>
              </a:r>
              <a:endPara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ED65347F-0FB9-7AA9-78E6-D1EF72252B59}"/>
                </a:ext>
              </a:extLst>
            </p:cNvPr>
            <p:cNvSpPr txBox="1"/>
            <p:nvPr/>
          </p:nvSpPr>
          <p:spPr>
            <a:xfrm>
              <a:off x="1828665" y="1990035"/>
              <a:ext cx="1685965" cy="5234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1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Sand packed Bioreactor</a:t>
              </a:r>
              <a:endParaRPr lang="en-IN" sz="1401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D239DDFE-8DC6-19E4-7F8C-EC3B821DFB61}"/>
                </a:ext>
              </a:extLst>
            </p:cNvPr>
            <p:cNvSpPr txBox="1"/>
            <p:nvPr/>
          </p:nvSpPr>
          <p:spPr>
            <a:xfrm>
              <a:off x="7022297" y="4949472"/>
              <a:ext cx="1685965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Collector</a:t>
              </a:r>
              <a:endPara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FF5E885E-A27A-DD6F-8E4D-6296A264E83E}"/>
                </a:ext>
              </a:extLst>
            </p:cNvPr>
            <p:cNvSpPr txBox="1"/>
            <p:nvPr/>
          </p:nvSpPr>
          <p:spPr>
            <a:xfrm>
              <a:off x="3405961" y="6405900"/>
              <a:ext cx="263901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Test Samples</a:t>
              </a:r>
              <a:endPara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67" name="Straight Arrow Connector 66">
              <a:extLst>
                <a:ext uri="{FF2B5EF4-FFF2-40B4-BE49-F238E27FC236}">
                  <a16:creationId xmlns:a16="http://schemas.microsoft.com/office/drawing/2014/main" id="{BCBA4F0E-6B86-C6F1-9D9C-3B21FC4E9A9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905343" y="1075058"/>
              <a:ext cx="247883" cy="12905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Arrow Connector 67">
              <a:extLst>
                <a:ext uri="{FF2B5EF4-FFF2-40B4-BE49-F238E27FC236}">
                  <a16:creationId xmlns:a16="http://schemas.microsoft.com/office/drawing/2014/main" id="{DE407D3F-D514-5F63-A283-561B7BA64E8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890408" y="1884061"/>
              <a:ext cx="269817" cy="150491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Arrow Connector 68">
              <a:extLst>
                <a:ext uri="{FF2B5EF4-FFF2-40B4-BE49-F238E27FC236}">
                  <a16:creationId xmlns:a16="http://schemas.microsoft.com/office/drawing/2014/main" id="{85E44972-427A-0792-19D8-7253C0C5A624}"/>
                </a:ext>
              </a:extLst>
            </p:cNvPr>
            <p:cNvCxnSpPr>
              <a:cxnSpLocks/>
            </p:cNvCxnSpPr>
            <p:nvPr/>
          </p:nvCxnSpPr>
          <p:spPr>
            <a:xfrm>
              <a:off x="1682547" y="1944455"/>
              <a:ext cx="314962" cy="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Arrow Connector 69">
              <a:extLst>
                <a:ext uri="{FF2B5EF4-FFF2-40B4-BE49-F238E27FC236}">
                  <a16:creationId xmlns:a16="http://schemas.microsoft.com/office/drawing/2014/main" id="{7B68272B-6986-818F-8FAC-F0A00F608B0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79470" y="2826257"/>
              <a:ext cx="368141" cy="25836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Arrow Connector 70">
              <a:extLst>
                <a:ext uri="{FF2B5EF4-FFF2-40B4-BE49-F238E27FC236}">
                  <a16:creationId xmlns:a16="http://schemas.microsoft.com/office/drawing/2014/main" id="{F6673540-1FA3-A668-D6B0-8F252FDE3F8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652535" y="3676524"/>
              <a:ext cx="211439" cy="315655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Arrow Connector 71">
              <a:extLst>
                <a:ext uri="{FF2B5EF4-FFF2-40B4-BE49-F238E27FC236}">
                  <a16:creationId xmlns:a16="http://schemas.microsoft.com/office/drawing/2014/main" id="{B69A463A-F3FF-FC21-DC47-DC350364E77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157347" y="3839904"/>
              <a:ext cx="312744" cy="254839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Arrow Connector 72">
              <a:extLst>
                <a:ext uri="{FF2B5EF4-FFF2-40B4-BE49-F238E27FC236}">
                  <a16:creationId xmlns:a16="http://schemas.microsoft.com/office/drawing/2014/main" id="{9F5A5369-8629-8BF6-10C6-CC6F587D669F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481561" y="5088921"/>
              <a:ext cx="1220474" cy="383421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74" name="Picture 73">
              <a:extLst>
                <a:ext uri="{FF2B5EF4-FFF2-40B4-BE49-F238E27FC236}">
                  <a16:creationId xmlns:a16="http://schemas.microsoft.com/office/drawing/2014/main" id="{791B3495-DE7B-32F4-2B4A-7F1F1D45B48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15816" y="4188292"/>
              <a:ext cx="274624" cy="274624"/>
            </a:xfrm>
            <a:prstGeom prst="rect">
              <a:avLst/>
            </a:prstGeom>
          </p:spPr>
        </p:pic>
        <p:pic>
          <p:nvPicPr>
            <p:cNvPr id="75" name="Picture 74">
              <a:extLst>
                <a:ext uri="{FF2B5EF4-FFF2-40B4-BE49-F238E27FC236}">
                  <a16:creationId xmlns:a16="http://schemas.microsoft.com/office/drawing/2014/main" id="{6EE38415-BE50-D430-963C-B21D3F7888D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51178" y="4179237"/>
              <a:ext cx="272232" cy="272232"/>
            </a:xfrm>
            <a:prstGeom prst="rect">
              <a:avLst/>
            </a:prstGeom>
          </p:spPr>
        </p:pic>
        <p:pic>
          <p:nvPicPr>
            <p:cNvPr id="76" name="Picture 75">
              <a:extLst>
                <a:ext uri="{FF2B5EF4-FFF2-40B4-BE49-F238E27FC236}">
                  <a16:creationId xmlns:a16="http://schemas.microsoft.com/office/drawing/2014/main" id="{C6CED155-720E-D688-732A-715B019A435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10850" y="4164346"/>
              <a:ext cx="272232" cy="272232"/>
            </a:xfrm>
            <a:prstGeom prst="rect">
              <a:avLst/>
            </a:prstGeom>
          </p:spPr>
        </p:pic>
        <p:pic>
          <p:nvPicPr>
            <p:cNvPr id="77" name="Picture 76">
              <a:extLst>
                <a:ext uri="{FF2B5EF4-FFF2-40B4-BE49-F238E27FC236}">
                  <a16:creationId xmlns:a16="http://schemas.microsoft.com/office/drawing/2014/main" id="{C20237D5-5433-440C-D2F6-124136A0329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32864" y="4123627"/>
              <a:ext cx="290531" cy="290531"/>
            </a:xfrm>
            <a:prstGeom prst="rect">
              <a:avLst/>
            </a:prstGeom>
          </p:spPr>
        </p:pic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0750FCC3-F8AB-5FC1-EAEC-AC434D608B76}"/>
                </a:ext>
              </a:extLst>
            </p:cNvPr>
            <p:cNvSpPr txBox="1"/>
            <p:nvPr/>
          </p:nvSpPr>
          <p:spPr>
            <a:xfrm>
              <a:off x="1861611" y="4910191"/>
              <a:ext cx="165250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Pressure Gauge</a:t>
              </a:r>
              <a:endPara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79" name="Straight Arrow Connector 78">
              <a:extLst>
                <a:ext uri="{FF2B5EF4-FFF2-40B4-BE49-F238E27FC236}">
                  <a16:creationId xmlns:a16="http://schemas.microsoft.com/office/drawing/2014/main" id="{9FB5EEE2-0901-93E3-CA0B-809609DE854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080641" y="4451467"/>
              <a:ext cx="373101" cy="47846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1" name="Group 80">
              <a:extLst>
                <a:ext uri="{FF2B5EF4-FFF2-40B4-BE49-F238E27FC236}">
                  <a16:creationId xmlns:a16="http://schemas.microsoft.com/office/drawing/2014/main" id="{F8B73E71-B6A4-8259-075D-013D386271E3}"/>
                </a:ext>
              </a:extLst>
            </p:cNvPr>
            <p:cNvGrpSpPr/>
            <p:nvPr/>
          </p:nvGrpSpPr>
          <p:grpSpPr>
            <a:xfrm>
              <a:off x="3477823" y="618985"/>
              <a:ext cx="241603" cy="381883"/>
              <a:chOff x="1956490" y="3844252"/>
              <a:chExt cx="241603" cy="381883"/>
            </a:xfrm>
          </p:grpSpPr>
          <p:cxnSp>
            <p:nvCxnSpPr>
              <p:cNvPr id="119" name="Straight Connector 118">
                <a:extLst>
                  <a:ext uri="{FF2B5EF4-FFF2-40B4-BE49-F238E27FC236}">
                    <a16:creationId xmlns:a16="http://schemas.microsoft.com/office/drawing/2014/main" id="{AAF1EB8D-7339-AAEF-EAAE-3DD0199F60E9}"/>
                  </a:ext>
                </a:extLst>
              </p:cNvPr>
              <p:cNvCxnSpPr>
                <a:cxnSpLocks/>
                <a:stCxn id="120" idx="2"/>
              </p:cNvCxnSpPr>
              <p:nvPr/>
            </p:nvCxnSpPr>
            <p:spPr>
              <a:xfrm flipH="1">
                <a:off x="1956490" y="3867112"/>
                <a:ext cx="1" cy="344127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0" name="Oval 119">
                <a:extLst>
                  <a:ext uri="{FF2B5EF4-FFF2-40B4-BE49-F238E27FC236}">
                    <a16:creationId xmlns:a16="http://schemas.microsoft.com/office/drawing/2014/main" id="{9582A712-3FB5-0BA3-14AF-F537D2B46FD2}"/>
                  </a:ext>
                </a:extLst>
              </p:cNvPr>
              <p:cNvSpPr/>
              <p:nvPr/>
            </p:nvSpPr>
            <p:spPr>
              <a:xfrm>
                <a:off x="1956491" y="3844252"/>
                <a:ext cx="137322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sp>
            <p:nvSpPr>
              <p:cNvPr id="121" name="Oval 120">
                <a:extLst>
                  <a:ext uri="{FF2B5EF4-FFF2-40B4-BE49-F238E27FC236}">
                    <a16:creationId xmlns:a16="http://schemas.microsoft.com/office/drawing/2014/main" id="{EFECC069-478F-407F-00F7-4A0D9FFD66BC}"/>
                  </a:ext>
                </a:extLst>
              </p:cNvPr>
              <p:cNvSpPr/>
              <p:nvPr/>
            </p:nvSpPr>
            <p:spPr>
              <a:xfrm>
                <a:off x="1956490" y="4180416"/>
                <a:ext cx="137322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2" name="Straight Connector 121">
                <a:extLst>
                  <a:ext uri="{FF2B5EF4-FFF2-40B4-BE49-F238E27FC236}">
                    <a16:creationId xmlns:a16="http://schemas.microsoft.com/office/drawing/2014/main" id="{19C7C273-DDF5-DCA8-480D-B17BA321D38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089050" y="4092331"/>
                <a:ext cx="86183" cy="2168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3" name="Oval 122">
                <a:extLst>
                  <a:ext uri="{FF2B5EF4-FFF2-40B4-BE49-F238E27FC236}">
                    <a16:creationId xmlns:a16="http://schemas.microsoft.com/office/drawing/2014/main" id="{75F9765A-B077-3955-D7C5-5B424BFD18D3}"/>
                  </a:ext>
                </a:extLst>
              </p:cNvPr>
              <p:cNvSpPr/>
              <p:nvPr/>
            </p:nvSpPr>
            <p:spPr>
              <a:xfrm rot="5400000">
                <a:off x="2122777" y="4017015"/>
                <a:ext cx="104913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sp>
            <p:nvSpPr>
              <p:cNvPr id="124" name="Rectangle 123">
                <a:extLst>
                  <a:ext uri="{FF2B5EF4-FFF2-40B4-BE49-F238E27FC236}">
                    <a16:creationId xmlns:a16="http://schemas.microsoft.com/office/drawing/2014/main" id="{92B60165-9B96-E82B-35CF-38E1A3CEB86B}"/>
                  </a:ext>
                </a:extLst>
              </p:cNvPr>
              <p:cNvSpPr/>
              <p:nvPr/>
            </p:nvSpPr>
            <p:spPr>
              <a:xfrm flipV="1">
                <a:off x="1956490" y="4114596"/>
                <a:ext cx="130206" cy="4571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6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6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6">
                      <a:lumMod val="75000"/>
                      <a:shade val="100000"/>
                      <a:satMod val="115000"/>
                    </a:schemeClr>
                  </a:gs>
                </a:gsLst>
                <a:lin ang="5400000" scaled="1"/>
                <a:tileRect/>
              </a:gradFill>
              <a:ln w="127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sp>
            <p:nvSpPr>
              <p:cNvPr id="125" name="Rectangle 124">
                <a:extLst>
                  <a:ext uri="{FF2B5EF4-FFF2-40B4-BE49-F238E27FC236}">
                    <a16:creationId xmlns:a16="http://schemas.microsoft.com/office/drawing/2014/main" id="{FD587FC6-4017-49E3-8527-66D26F83FC01}"/>
                  </a:ext>
                </a:extLst>
              </p:cNvPr>
              <p:cNvSpPr/>
              <p:nvPr/>
            </p:nvSpPr>
            <p:spPr>
              <a:xfrm flipV="1">
                <a:off x="1960047" y="3907760"/>
                <a:ext cx="123091" cy="61631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6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6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6">
                      <a:lumMod val="75000"/>
                      <a:shade val="100000"/>
                      <a:satMod val="115000"/>
                    </a:schemeClr>
                  </a:gs>
                </a:gsLst>
                <a:lin ang="5400000" scaled="1"/>
                <a:tileRect/>
              </a:gradFill>
              <a:ln w="1905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26" name="Rectangle 125">
                <a:extLst>
                  <a:ext uri="{FF2B5EF4-FFF2-40B4-BE49-F238E27FC236}">
                    <a16:creationId xmlns:a16="http://schemas.microsoft.com/office/drawing/2014/main" id="{F3707654-4947-02DF-2E51-F258AD964CF6}"/>
                  </a:ext>
                </a:extLst>
              </p:cNvPr>
              <p:cNvSpPr/>
              <p:nvPr/>
            </p:nvSpPr>
            <p:spPr>
              <a:xfrm rot="5400000">
                <a:off x="2060870" y="4011011"/>
                <a:ext cx="96822" cy="4571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6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6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6">
                      <a:lumMod val="75000"/>
                      <a:shade val="100000"/>
                      <a:satMod val="115000"/>
                    </a:schemeClr>
                  </a:gs>
                </a:gsLst>
                <a:lin ang="5400000" scaled="1"/>
                <a:tileRect/>
              </a:gradFill>
              <a:ln w="127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7" name="Straight Connector 126">
                <a:extLst>
                  <a:ext uri="{FF2B5EF4-FFF2-40B4-BE49-F238E27FC236}">
                    <a16:creationId xmlns:a16="http://schemas.microsoft.com/office/drawing/2014/main" id="{CB81372F-7A3B-64F5-90E8-F8DE2A5AA38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092046" y="4092331"/>
                <a:ext cx="0" cy="108776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>
                <a:extLst>
                  <a:ext uri="{FF2B5EF4-FFF2-40B4-BE49-F238E27FC236}">
                    <a16:creationId xmlns:a16="http://schemas.microsoft.com/office/drawing/2014/main" id="{C780A044-D003-07AB-FE5A-D93599C3667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092046" y="3862243"/>
                <a:ext cx="0" cy="122469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>
                <a:extLst>
                  <a:ext uri="{FF2B5EF4-FFF2-40B4-BE49-F238E27FC236}">
                    <a16:creationId xmlns:a16="http://schemas.microsoft.com/office/drawing/2014/main" id="{2CF82EEB-B2DE-B147-60DE-6E0F2BED90D6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084387" y="3989770"/>
                <a:ext cx="86183" cy="2168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2" name="Group 81">
              <a:extLst>
                <a:ext uri="{FF2B5EF4-FFF2-40B4-BE49-F238E27FC236}">
                  <a16:creationId xmlns:a16="http://schemas.microsoft.com/office/drawing/2014/main" id="{DE301CD8-9FB5-06E7-3BB7-509B5BE494BD}"/>
                </a:ext>
              </a:extLst>
            </p:cNvPr>
            <p:cNvGrpSpPr/>
            <p:nvPr/>
          </p:nvGrpSpPr>
          <p:grpSpPr>
            <a:xfrm>
              <a:off x="4349913" y="723366"/>
              <a:ext cx="235692" cy="312512"/>
              <a:chOff x="1956490" y="3844252"/>
              <a:chExt cx="241603" cy="381883"/>
            </a:xfrm>
          </p:grpSpPr>
          <p:cxnSp>
            <p:nvCxnSpPr>
              <p:cNvPr id="108" name="Straight Connector 107">
                <a:extLst>
                  <a:ext uri="{FF2B5EF4-FFF2-40B4-BE49-F238E27FC236}">
                    <a16:creationId xmlns:a16="http://schemas.microsoft.com/office/drawing/2014/main" id="{F17B9D66-AEB5-9E26-C4E2-41C0E618A448}"/>
                  </a:ext>
                </a:extLst>
              </p:cNvPr>
              <p:cNvCxnSpPr>
                <a:cxnSpLocks/>
                <a:stCxn id="109" idx="2"/>
              </p:cNvCxnSpPr>
              <p:nvPr/>
            </p:nvCxnSpPr>
            <p:spPr>
              <a:xfrm flipH="1">
                <a:off x="1956490" y="3867112"/>
                <a:ext cx="1" cy="344127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9" name="Oval 108">
                <a:extLst>
                  <a:ext uri="{FF2B5EF4-FFF2-40B4-BE49-F238E27FC236}">
                    <a16:creationId xmlns:a16="http://schemas.microsoft.com/office/drawing/2014/main" id="{DA3D88AA-FDD0-C29D-CEDB-60B7FAF8E2CF}"/>
                  </a:ext>
                </a:extLst>
              </p:cNvPr>
              <p:cNvSpPr/>
              <p:nvPr/>
            </p:nvSpPr>
            <p:spPr>
              <a:xfrm>
                <a:off x="1956491" y="3844252"/>
                <a:ext cx="137322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sp>
            <p:nvSpPr>
              <p:cNvPr id="110" name="Oval 109">
                <a:extLst>
                  <a:ext uri="{FF2B5EF4-FFF2-40B4-BE49-F238E27FC236}">
                    <a16:creationId xmlns:a16="http://schemas.microsoft.com/office/drawing/2014/main" id="{4AF6CB0C-D886-D2E9-7427-9D5221C58E26}"/>
                  </a:ext>
                </a:extLst>
              </p:cNvPr>
              <p:cNvSpPr/>
              <p:nvPr/>
            </p:nvSpPr>
            <p:spPr>
              <a:xfrm>
                <a:off x="1956490" y="4180416"/>
                <a:ext cx="137322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1" name="Straight Connector 110">
                <a:extLst>
                  <a:ext uri="{FF2B5EF4-FFF2-40B4-BE49-F238E27FC236}">
                    <a16:creationId xmlns:a16="http://schemas.microsoft.com/office/drawing/2014/main" id="{2B9A142F-4CC2-28C4-1573-39E126F9CCB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089050" y="4092331"/>
                <a:ext cx="86183" cy="2168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2" name="Oval 111">
                <a:extLst>
                  <a:ext uri="{FF2B5EF4-FFF2-40B4-BE49-F238E27FC236}">
                    <a16:creationId xmlns:a16="http://schemas.microsoft.com/office/drawing/2014/main" id="{C125B7DB-3308-9B51-8AF5-0C4FC13E751F}"/>
                  </a:ext>
                </a:extLst>
              </p:cNvPr>
              <p:cNvSpPr/>
              <p:nvPr/>
            </p:nvSpPr>
            <p:spPr>
              <a:xfrm rot="5400000">
                <a:off x="2122777" y="4017015"/>
                <a:ext cx="104913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sp>
            <p:nvSpPr>
              <p:cNvPr id="113" name="Rectangle 112">
                <a:extLst>
                  <a:ext uri="{FF2B5EF4-FFF2-40B4-BE49-F238E27FC236}">
                    <a16:creationId xmlns:a16="http://schemas.microsoft.com/office/drawing/2014/main" id="{871513E8-76BC-9BC5-B1DC-08AA054A20D1}"/>
                  </a:ext>
                </a:extLst>
              </p:cNvPr>
              <p:cNvSpPr/>
              <p:nvPr/>
            </p:nvSpPr>
            <p:spPr>
              <a:xfrm flipV="1">
                <a:off x="1956490" y="4114596"/>
                <a:ext cx="130206" cy="4571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6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6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6">
                      <a:lumMod val="75000"/>
                      <a:shade val="100000"/>
                      <a:satMod val="115000"/>
                    </a:schemeClr>
                  </a:gs>
                </a:gsLst>
                <a:lin ang="5400000" scaled="1"/>
                <a:tileRect/>
              </a:gradFill>
              <a:ln w="127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sp>
            <p:nvSpPr>
              <p:cNvPr id="114" name="Rectangle 113">
                <a:extLst>
                  <a:ext uri="{FF2B5EF4-FFF2-40B4-BE49-F238E27FC236}">
                    <a16:creationId xmlns:a16="http://schemas.microsoft.com/office/drawing/2014/main" id="{A8AA2F74-DE96-9518-F430-11191EB1B2CE}"/>
                  </a:ext>
                </a:extLst>
              </p:cNvPr>
              <p:cNvSpPr/>
              <p:nvPr/>
            </p:nvSpPr>
            <p:spPr>
              <a:xfrm flipV="1">
                <a:off x="1960047" y="3921114"/>
                <a:ext cx="123091" cy="616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6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6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6">
                      <a:lumMod val="75000"/>
                      <a:shade val="100000"/>
                      <a:satMod val="115000"/>
                    </a:schemeClr>
                  </a:gs>
                </a:gsLst>
                <a:lin ang="5400000" scaled="1"/>
                <a:tileRect/>
              </a:gradFill>
              <a:ln w="1905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15" name="Rectangle 114">
                <a:extLst>
                  <a:ext uri="{FF2B5EF4-FFF2-40B4-BE49-F238E27FC236}">
                    <a16:creationId xmlns:a16="http://schemas.microsoft.com/office/drawing/2014/main" id="{F9A289EC-B6E9-B781-AC11-7DA70E20A29E}"/>
                  </a:ext>
                </a:extLst>
              </p:cNvPr>
              <p:cNvSpPr/>
              <p:nvPr/>
            </p:nvSpPr>
            <p:spPr>
              <a:xfrm rot="5400000">
                <a:off x="2060870" y="4011011"/>
                <a:ext cx="96822" cy="4571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6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6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6">
                      <a:lumMod val="75000"/>
                      <a:shade val="100000"/>
                      <a:satMod val="115000"/>
                    </a:schemeClr>
                  </a:gs>
                </a:gsLst>
                <a:lin ang="5400000" scaled="1"/>
                <a:tileRect/>
              </a:gradFill>
              <a:ln w="127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6" name="Straight Connector 115">
                <a:extLst>
                  <a:ext uri="{FF2B5EF4-FFF2-40B4-BE49-F238E27FC236}">
                    <a16:creationId xmlns:a16="http://schemas.microsoft.com/office/drawing/2014/main" id="{00AC161D-53AE-C18F-9C29-C46715034D2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092046" y="4092331"/>
                <a:ext cx="0" cy="108776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>
                <a:extLst>
                  <a:ext uri="{FF2B5EF4-FFF2-40B4-BE49-F238E27FC236}">
                    <a16:creationId xmlns:a16="http://schemas.microsoft.com/office/drawing/2014/main" id="{A3E18239-4E82-4A48-C367-5E0C0EAA8D3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092046" y="3862243"/>
                <a:ext cx="0" cy="122469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>
                <a:extLst>
                  <a:ext uri="{FF2B5EF4-FFF2-40B4-BE49-F238E27FC236}">
                    <a16:creationId xmlns:a16="http://schemas.microsoft.com/office/drawing/2014/main" id="{2DFF3D6A-1B2A-4A28-CF38-F575C23CC153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084387" y="3989770"/>
                <a:ext cx="86183" cy="2168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3" name="Group 82">
              <a:extLst>
                <a:ext uri="{FF2B5EF4-FFF2-40B4-BE49-F238E27FC236}">
                  <a16:creationId xmlns:a16="http://schemas.microsoft.com/office/drawing/2014/main" id="{C716293C-2F7A-0917-7F98-AA76F51659D5}"/>
                </a:ext>
              </a:extLst>
            </p:cNvPr>
            <p:cNvGrpSpPr/>
            <p:nvPr/>
          </p:nvGrpSpPr>
          <p:grpSpPr>
            <a:xfrm>
              <a:off x="5261679" y="853145"/>
              <a:ext cx="189640" cy="171946"/>
              <a:chOff x="1956490" y="3844252"/>
              <a:chExt cx="241603" cy="381883"/>
            </a:xfrm>
          </p:grpSpPr>
          <p:cxnSp>
            <p:nvCxnSpPr>
              <p:cNvPr id="97" name="Straight Connector 96">
                <a:extLst>
                  <a:ext uri="{FF2B5EF4-FFF2-40B4-BE49-F238E27FC236}">
                    <a16:creationId xmlns:a16="http://schemas.microsoft.com/office/drawing/2014/main" id="{90A049CC-6798-D54A-DE47-86FF5C8D1951}"/>
                  </a:ext>
                </a:extLst>
              </p:cNvPr>
              <p:cNvCxnSpPr>
                <a:cxnSpLocks/>
                <a:stCxn id="98" idx="2"/>
              </p:cNvCxnSpPr>
              <p:nvPr/>
            </p:nvCxnSpPr>
            <p:spPr>
              <a:xfrm flipH="1">
                <a:off x="1956490" y="3867112"/>
                <a:ext cx="1" cy="344127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8" name="Oval 97">
                <a:extLst>
                  <a:ext uri="{FF2B5EF4-FFF2-40B4-BE49-F238E27FC236}">
                    <a16:creationId xmlns:a16="http://schemas.microsoft.com/office/drawing/2014/main" id="{46897C07-7F11-3111-D48E-6C3E00106851}"/>
                  </a:ext>
                </a:extLst>
              </p:cNvPr>
              <p:cNvSpPr/>
              <p:nvPr/>
            </p:nvSpPr>
            <p:spPr>
              <a:xfrm>
                <a:off x="1956491" y="3844252"/>
                <a:ext cx="137322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sp>
            <p:nvSpPr>
              <p:cNvPr id="99" name="Oval 98">
                <a:extLst>
                  <a:ext uri="{FF2B5EF4-FFF2-40B4-BE49-F238E27FC236}">
                    <a16:creationId xmlns:a16="http://schemas.microsoft.com/office/drawing/2014/main" id="{587C1CDD-C91C-C6A0-A314-B6EACCF2C6AF}"/>
                  </a:ext>
                </a:extLst>
              </p:cNvPr>
              <p:cNvSpPr/>
              <p:nvPr/>
            </p:nvSpPr>
            <p:spPr>
              <a:xfrm>
                <a:off x="1956490" y="4180416"/>
                <a:ext cx="137322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00" name="Straight Connector 99">
                <a:extLst>
                  <a:ext uri="{FF2B5EF4-FFF2-40B4-BE49-F238E27FC236}">
                    <a16:creationId xmlns:a16="http://schemas.microsoft.com/office/drawing/2014/main" id="{170C72A3-09C2-7E26-272B-2266D9B63A73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089050" y="4092331"/>
                <a:ext cx="86183" cy="2168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1" name="Oval 100">
                <a:extLst>
                  <a:ext uri="{FF2B5EF4-FFF2-40B4-BE49-F238E27FC236}">
                    <a16:creationId xmlns:a16="http://schemas.microsoft.com/office/drawing/2014/main" id="{874DE878-D43F-0A44-64A5-48946304DBEA}"/>
                  </a:ext>
                </a:extLst>
              </p:cNvPr>
              <p:cNvSpPr/>
              <p:nvPr/>
            </p:nvSpPr>
            <p:spPr>
              <a:xfrm rot="5400000">
                <a:off x="2122777" y="4017015"/>
                <a:ext cx="104913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sp>
            <p:nvSpPr>
              <p:cNvPr id="102" name="Rectangle 101">
                <a:extLst>
                  <a:ext uri="{FF2B5EF4-FFF2-40B4-BE49-F238E27FC236}">
                    <a16:creationId xmlns:a16="http://schemas.microsoft.com/office/drawing/2014/main" id="{DF1A5F52-F565-35E7-474D-7690A4684CF0}"/>
                  </a:ext>
                </a:extLst>
              </p:cNvPr>
              <p:cNvSpPr/>
              <p:nvPr/>
            </p:nvSpPr>
            <p:spPr>
              <a:xfrm flipV="1">
                <a:off x="1956490" y="4058787"/>
                <a:ext cx="130206" cy="45718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6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6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6">
                      <a:lumMod val="75000"/>
                      <a:shade val="100000"/>
                      <a:satMod val="115000"/>
                    </a:schemeClr>
                  </a:gs>
                </a:gsLst>
                <a:lin ang="5400000" scaled="1"/>
                <a:tileRect/>
              </a:gradFill>
              <a:ln w="127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03" name="Rectangle 102">
                <a:extLst>
                  <a:ext uri="{FF2B5EF4-FFF2-40B4-BE49-F238E27FC236}">
                    <a16:creationId xmlns:a16="http://schemas.microsoft.com/office/drawing/2014/main" id="{D226233C-C865-D2B6-DEF5-3E2FCD262B48}"/>
                  </a:ext>
                </a:extLst>
              </p:cNvPr>
              <p:cNvSpPr/>
              <p:nvPr/>
            </p:nvSpPr>
            <p:spPr>
              <a:xfrm flipV="1">
                <a:off x="1960047" y="3938878"/>
                <a:ext cx="123092" cy="6162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6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6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6">
                      <a:lumMod val="75000"/>
                      <a:shade val="100000"/>
                      <a:satMod val="115000"/>
                    </a:schemeClr>
                  </a:gs>
                </a:gsLst>
                <a:lin ang="5400000" scaled="1"/>
                <a:tileRect/>
              </a:gradFill>
              <a:ln w="1905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04" name="Rectangle 103">
                <a:extLst>
                  <a:ext uri="{FF2B5EF4-FFF2-40B4-BE49-F238E27FC236}">
                    <a16:creationId xmlns:a16="http://schemas.microsoft.com/office/drawing/2014/main" id="{563C2981-2685-6A82-CD7E-D2F2B1F5E860}"/>
                  </a:ext>
                </a:extLst>
              </p:cNvPr>
              <p:cNvSpPr/>
              <p:nvPr/>
            </p:nvSpPr>
            <p:spPr>
              <a:xfrm rot="5400000">
                <a:off x="2060870" y="4011011"/>
                <a:ext cx="96822" cy="4571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6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6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6">
                      <a:lumMod val="75000"/>
                      <a:shade val="100000"/>
                      <a:satMod val="115000"/>
                    </a:schemeClr>
                  </a:gs>
                </a:gsLst>
                <a:lin ang="5400000" scaled="1"/>
                <a:tileRect/>
              </a:gradFill>
              <a:ln w="127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05" name="Straight Connector 104">
                <a:extLst>
                  <a:ext uri="{FF2B5EF4-FFF2-40B4-BE49-F238E27FC236}">
                    <a16:creationId xmlns:a16="http://schemas.microsoft.com/office/drawing/2014/main" id="{5FEE2387-D291-6B08-FC97-165D7F8CBED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092046" y="4092331"/>
                <a:ext cx="0" cy="108776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>
                <a:extLst>
                  <a:ext uri="{FF2B5EF4-FFF2-40B4-BE49-F238E27FC236}">
                    <a16:creationId xmlns:a16="http://schemas.microsoft.com/office/drawing/2014/main" id="{C4277782-51E9-270C-BFC2-23F811195C2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092046" y="3862243"/>
                <a:ext cx="0" cy="122469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>
                <a:extLst>
                  <a:ext uri="{FF2B5EF4-FFF2-40B4-BE49-F238E27FC236}">
                    <a16:creationId xmlns:a16="http://schemas.microsoft.com/office/drawing/2014/main" id="{83E44FE7-F9ED-7160-8ECC-2048780FAB5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084387" y="3989770"/>
                <a:ext cx="86183" cy="2168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4" name="Group 83">
              <a:extLst>
                <a:ext uri="{FF2B5EF4-FFF2-40B4-BE49-F238E27FC236}">
                  <a16:creationId xmlns:a16="http://schemas.microsoft.com/office/drawing/2014/main" id="{ECC4ABA5-9A08-A376-C292-432746DB5029}"/>
                </a:ext>
              </a:extLst>
            </p:cNvPr>
            <p:cNvGrpSpPr/>
            <p:nvPr/>
          </p:nvGrpSpPr>
          <p:grpSpPr>
            <a:xfrm>
              <a:off x="6111708" y="873494"/>
              <a:ext cx="189640" cy="171946"/>
              <a:chOff x="1956490" y="3844252"/>
              <a:chExt cx="241603" cy="381883"/>
            </a:xfrm>
          </p:grpSpPr>
          <p:cxnSp>
            <p:nvCxnSpPr>
              <p:cNvPr id="86" name="Straight Connector 85">
                <a:extLst>
                  <a:ext uri="{FF2B5EF4-FFF2-40B4-BE49-F238E27FC236}">
                    <a16:creationId xmlns:a16="http://schemas.microsoft.com/office/drawing/2014/main" id="{502E9137-51C0-29A1-59F8-5D8C22505B88}"/>
                  </a:ext>
                </a:extLst>
              </p:cNvPr>
              <p:cNvCxnSpPr>
                <a:cxnSpLocks/>
                <a:stCxn id="87" idx="2"/>
              </p:cNvCxnSpPr>
              <p:nvPr/>
            </p:nvCxnSpPr>
            <p:spPr>
              <a:xfrm flipH="1">
                <a:off x="1956490" y="3867112"/>
                <a:ext cx="1" cy="344127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7" name="Oval 86">
                <a:extLst>
                  <a:ext uri="{FF2B5EF4-FFF2-40B4-BE49-F238E27FC236}">
                    <a16:creationId xmlns:a16="http://schemas.microsoft.com/office/drawing/2014/main" id="{07009640-9086-70EE-4555-36D2AD3F5254}"/>
                  </a:ext>
                </a:extLst>
              </p:cNvPr>
              <p:cNvSpPr/>
              <p:nvPr/>
            </p:nvSpPr>
            <p:spPr>
              <a:xfrm>
                <a:off x="1956491" y="3844252"/>
                <a:ext cx="137322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sp>
            <p:nvSpPr>
              <p:cNvPr id="88" name="Oval 87">
                <a:extLst>
                  <a:ext uri="{FF2B5EF4-FFF2-40B4-BE49-F238E27FC236}">
                    <a16:creationId xmlns:a16="http://schemas.microsoft.com/office/drawing/2014/main" id="{F91D13CE-5311-A820-6E76-3A677730D771}"/>
                  </a:ext>
                </a:extLst>
              </p:cNvPr>
              <p:cNvSpPr/>
              <p:nvPr/>
            </p:nvSpPr>
            <p:spPr>
              <a:xfrm>
                <a:off x="1956490" y="4180416"/>
                <a:ext cx="137322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89" name="Straight Connector 88">
                <a:extLst>
                  <a:ext uri="{FF2B5EF4-FFF2-40B4-BE49-F238E27FC236}">
                    <a16:creationId xmlns:a16="http://schemas.microsoft.com/office/drawing/2014/main" id="{19EB7FF5-42D1-37DD-D764-654C077E600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089050" y="4092331"/>
                <a:ext cx="86183" cy="2168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0" name="Oval 89">
                <a:extLst>
                  <a:ext uri="{FF2B5EF4-FFF2-40B4-BE49-F238E27FC236}">
                    <a16:creationId xmlns:a16="http://schemas.microsoft.com/office/drawing/2014/main" id="{41752DC2-5F6C-231D-1C81-0223062F5AF6}"/>
                  </a:ext>
                </a:extLst>
              </p:cNvPr>
              <p:cNvSpPr/>
              <p:nvPr/>
            </p:nvSpPr>
            <p:spPr>
              <a:xfrm rot="5400000">
                <a:off x="2122777" y="4017015"/>
                <a:ext cx="104913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sp>
            <p:nvSpPr>
              <p:cNvPr id="91" name="Rectangle 90">
                <a:extLst>
                  <a:ext uri="{FF2B5EF4-FFF2-40B4-BE49-F238E27FC236}">
                    <a16:creationId xmlns:a16="http://schemas.microsoft.com/office/drawing/2014/main" id="{1D882529-5C5D-85F1-2816-753962792D2E}"/>
                  </a:ext>
                </a:extLst>
              </p:cNvPr>
              <p:cNvSpPr/>
              <p:nvPr/>
            </p:nvSpPr>
            <p:spPr>
              <a:xfrm flipV="1">
                <a:off x="1956490" y="4058787"/>
                <a:ext cx="130206" cy="45718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6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6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6">
                      <a:lumMod val="75000"/>
                      <a:shade val="100000"/>
                      <a:satMod val="115000"/>
                    </a:schemeClr>
                  </a:gs>
                </a:gsLst>
                <a:lin ang="5400000" scaled="1"/>
                <a:tileRect/>
              </a:gradFill>
              <a:ln w="127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92" name="Rectangle 91">
                <a:extLst>
                  <a:ext uri="{FF2B5EF4-FFF2-40B4-BE49-F238E27FC236}">
                    <a16:creationId xmlns:a16="http://schemas.microsoft.com/office/drawing/2014/main" id="{3022FA36-D962-C794-E18E-A5534FC3EDB7}"/>
                  </a:ext>
                </a:extLst>
              </p:cNvPr>
              <p:cNvSpPr/>
              <p:nvPr/>
            </p:nvSpPr>
            <p:spPr>
              <a:xfrm flipV="1">
                <a:off x="1960047" y="3938878"/>
                <a:ext cx="123092" cy="6162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6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6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6">
                      <a:lumMod val="75000"/>
                      <a:shade val="100000"/>
                      <a:satMod val="115000"/>
                    </a:schemeClr>
                  </a:gs>
                </a:gsLst>
                <a:lin ang="5400000" scaled="1"/>
                <a:tileRect/>
              </a:gradFill>
              <a:ln w="1905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93" name="Rectangle 92">
                <a:extLst>
                  <a:ext uri="{FF2B5EF4-FFF2-40B4-BE49-F238E27FC236}">
                    <a16:creationId xmlns:a16="http://schemas.microsoft.com/office/drawing/2014/main" id="{CB068CC7-F417-D3DC-911E-CBDA295978E8}"/>
                  </a:ext>
                </a:extLst>
              </p:cNvPr>
              <p:cNvSpPr/>
              <p:nvPr/>
            </p:nvSpPr>
            <p:spPr>
              <a:xfrm rot="5400000">
                <a:off x="2060870" y="4011011"/>
                <a:ext cx="96822" cy="4571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6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6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6">
                      <a:lumMod val="75000"/>
                      <a:shade val="100000"/>
                      <a:satMod val="115000"/>
                    </a:schemeClr>
                  </a:gs>
                </a:gsLst>
                <a:lin ang="5400000" scaled="1"/>
                <a:tileRect/>
              </a:gradFill>
              <a:ln w="127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94" name="Straight Connector 93">
                <a:extLst>
                  <a:ext uri="{FF2B5EF4-FFF2-40B4-BE49-F238E27FC236}">
                    <a16:creationId xmlns:a16="http://schemas.microsoft.com/office/drawing/2014/main" id="{71F7D326-6D57-F002-EBD6-EFD8ED8C721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092046" y="4092331"/>
                <a:ext cx="0" cy="108776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Straight Connector 94">
                <a:extLst>
                  <a:ext uri="{FF2B5EF4-FFF2-40B4-BE49-F238E27FC236}">
                    <a16:creationId xmlns:a16="http://schemas.microsoft.com/office/drawing/2014/main" id="{EF8DA7E1-BA5D-8FCC-9CE3-C4EF1ABBC51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092046" y="3862243"/>
                <a:ext cx="0" cy="122469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Straight Connector 95">
                <a:extLst>
                  <a:ext uri="{FF2B5EF4-FFF2-40B4-BE49-F238E27FC236}">
                    <a16:creationId xmlns:a16="http://schemas.microsoft.com/office/drawing/2014/main" id="{2B3EECEE-7ACA-7954-3FA0-E59DAF10F06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084387" y="3989770"/>
                <a:ext cx="86183" cy="2168"/>
              </a:xfrm>
              <a:prstGeom prst="line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752AC391-74DB-1761-76CE-3154929C45A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169927" y="836704"/>
              <a:ext cx="0" cy="34495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BAEBF968-1206-01B1-16F4-C17BB5470AF6}"/>
                </a:ext>
              </a:extLst>
            </p:cNvPr>
            <p:cNvSpPr txBox="1"/>
            <p:nvPr/>
          </p:nvSpPr>
          <p:spPr>
            <a:xfrm>
              <a:off x="4728674" y="2973107"/>
              <a:ext cx="914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IN" dirty="0"/>
            </a:p>
          </p:txBody>
        </p:sp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DF693E71-627A-7711-00DF-6EB25B28721E}"/>
                </a:ext>
              </a:extLst>
            </p:cNvPr>
            <p:cNvSpPr txBox="1"/>
            <p:nvPr/>
          </p:nvSpPr>
          <p:spPr>
            <a:xfrm>
              <a:off x="4936543" y="4351446"/>
              <a:ext cx="700169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N" sz="700" b="1" dirty="0">
                  <a:highlight>
                    <a:srgbClr val="FFFF00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1mL/hr</a:t>
              </a:r>
            </a:p>
          </p:txBody>
        </p: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CADC9CDD-CE88-B324-5836-6031044604B1}"/>
                </a:ext>
              </a:extLst>
            </p:cNvPr>
            <p:cNvCxnSpPr>
              <a:cxnSpLocks/>
            </p:cNvCxnSpPr>
            <p:nvPr/>
          </p:nvCxnSpPr>
          <p:spPr>
            <a:xfrm>
              <a:off x="3854793" y="5497881"/>
              <a:ext cx="0" cy="514305"/>
            </a:xfrm>
            <a:prstGeom prst="line">
              <a:avLst/>
            </a:prstGeom>
            <a:ln w="38100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26E453C8-299E-C7CA-51B5-A187FBA6418D}"/>
                </a:ext>
              </a:extLst>
            </p:cNvPr>
            <p:cNvCxnSpPr>
              <a:cxnSpLocks/>
            </p:cNvCxnSpPr>
            <p:nvPr/>
          </p:nvCxnSpPr>
          <p:spPr>
            <a:xfrm>
              <a:off x="4501463" y="5507765"/>
              <a:ext cx="0" cy="514305"/>
            </a:xfrm>
            <a:prstGeom prst="line">
              <a:avLst/>
            </a:prstGeom>
            <a:ln w="38100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9ED895CA-AE88-B2E8-4AF9-1CFCD497CC2C}"/>
                </a:ext>
              </a:extLst>
            </p:cNvPr>
            <p:cNvCxnSpPr>
              <a:cxnSpLocks/>
            </p:cNvCxnSpPr>
            <p:nvPr/>
          </p:nvCxnSpPr>
          <p:spPr>
            <a:xfrm>
              <a:off x="5125892" y="5495409"/>
              <a:ext cx="0" cy="514305"/>
            </a:xfrm>
            <a:prstGeom prst="line">
              <a:avLst/>
            </a:prstGeom>
            <a:ln w="38100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77B5DA0A-A283-3DD8-1483-8FF0B466B527}"/>
                </a:ext>
              </a:extLst>
            </p:cNvPr>
            <p:cNvCxnSpPr>
              <a:cxnSpLocks/>
            </p:cNvCxnSpPr>
            <p:nvPr/>
          </p:nvCxnSpPr>
          <p:spPr>
            <a:xfrm>
              <a:off x="5695950" y="5472342"/>
              <a:ext cx="0" cy="514305"/>
            </a:xfrm>
            <a:prstGeom prst="line">
              <a:avLst/>
            </a:prstGeom>
            <a:ln w="38100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Rectangle: Rounded Corners 49">
              <a:extLst>
                <a:ext uri="{FF2B5EF4-FFF2-40B4-BE49-F238E27FC236}">
                  <a16:creationId xmlns:a16="http://schemas.microsoft.com/office/drawing/2014/main" id="{0BDB1C1B-B687-205F-086D-BE35E9142C90}"/>
                </a:ext>
              </a:extLst>
            </p:cNvPr>
            <p:cNvSpPr/>
            <p:nvPr/>
          </p:nvSpPr>
          <p:spPr>
            <a:xfrm>
              <a:off x="5489588" y="5989613"/>
              <a:ext cx="453855" cy="356886"/>
            </a:xfrm>
            <a:prstGeom prst="round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(D)</a:t>
              </a:r>
              <a:endParaRPr lang="en-IN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Oval 1">
            <a:extLst>
              <a:ext uri="{FF2B5EF4-FFF2-40B4-BE49-F238E27FC236}">
                <a16:creationId xmlns:a16="http://schemas.microsoft.com/office/drawing/2014/main" id="{2EEE1AA8-A9D7-F085-7518-42147C940CD0}"/>
              </a:ext>
            </a:extLst>
          </p:cNvPr>
          <p:cNvSpPr/>
          <p:nvPr/>
        </p:nvSpPr>
        <p:spPr>
          <a:xfrm>
            <a:off x="3485325" y="2511552"/>
            <a:ext cx="97536" cy="975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49AA904-1E43-025F-00B5-0CBA68CDCF92}"/>
              </a:ext>
            </a:extLst>
          </p:cNvPr>
          <p:cNvSpPr/>
          <p:nvPr/>
        </p:nvSpPr>
        <p:spPr>
          <a:xfrm>
            <a:off x="5576253" y="1359408"/>
            <a:ext cx="97536" cy="975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5" name="Oval 134">
            <a:extLst>
              <a:ext uri="{FF2B5EF4-FFF2-40B4-BE49-F238E27FC236}">
                <a16:creationId xmlns:a16="http://schemas.microsoft.com/office/drawing/2014/main" id="{3C6F424D-3F66-6623-0CFC-954C3AB02951}"/>
              </a:ext>
            </a:extLst>
          </p:cNvPr>
          <p:cNvSpPr/>
          <p:nvPr/>
        </p:nvSpPr>
        <p:spPr>
          <a:xfrm>
            <a:off x="6450648" y="1361313"/>
            <a:ext cx="97536" cy="975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6" name="Oval 135">
            <a:extLst>
              <a:ext uri="{FF2B5EF4-FFF2-40B4-BE49-F238E27FC236}">
                <a16:creationId xmlns:a16="http://schemas.microsoft.com/office/drawing/2014/main" id="{C78F4DEC-F1D0-F43B-F174-5BEAC27177E1}"/>
              </a:ext>
            </a:extLst>
          </p:cNvPr>
          <p:cNvSpPr/>
          <p:nvPr/>
        </p:nvSpPr>
        <p:spPr>
          <a:xfrm>
            <a:off x="7296468" y="1408938"/>
            <a:ext cx="97536" cy="975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8" name="Oval 137">
            <a:extLst>
              <a:ext uri="{FF2B5EF4-FFF2-40B4-BE49-F238E27FC236}">
                <a16:creationId xmlns:a16="http://schemas.microsoft.com/office/drawing/2014/main" id="{7B1F9F18-1B84-DFE9-23A9-6A7BE074D5C9}"/>
              </a:ext>
            </a:extLst>
          </p:cNvPr>
          <p:cNvSpPr/>
          <p:nvPr/>
        </p:nvSpPr>
        <p:spPr>
          <a:xfrm>
            <a:off x="7571927" y="839695"/>
            <a:ext cx="115102" cy="9971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0" name="Oval 239">
            <a:extLst>
              <a:ext uri="{FF2B5EF4-FFF2-40B4-BE49-F238E27FC236}">
                <a16:creationId xmlns:a16="http://schemas.microsoft.com/office/drawing/2014/main" id="{8B34EBF6-CC9A-BB5C-1F54-B8556DF461AA}"/>
              </a:ext>
            </a:extLst>
          </p:cNvPr>
          <p:cNvSpPr/>
          <p:nvPr/>
        </p:nvSpPr>
        <p:spPr>
          <a:xfrm>
            <a:off x="6731806" y="839695"/>
            <a:ext cx="115102" cy="9971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1" name="Oval 240">
            <a:extLst>
              <a:ext uri="{FF2B5EF4-FFF2-40B4-BE49-F238E27FC236}">
                <a16:creationId xmlns:a16="http://schemas.microsoft.com/office/drawing/2014/main" id="{3A1FDFED-D685-E7FB-53EF-AF044EDDE144}"/>
              </a:ext>
            </a:extLst>
          </p:cNvPr>
          <p:cNvSpPr/>
          <p:nvPr/>
        </p:nvSpPr>
        <p:spPr>
          <a:xfrm>
            <a:off x="5829598" y="786355"/>
            <a:ext cx="115102" cy="9971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2" name="Oval 241">
            <a:extLst>
              <a:ext uri="{FF2B5EF4-FFF2-40B4-BE49-F238E27FC236}">
                <a16:creationId xmlns:a16="http://schemas.microsoft.com/office/drawing/2014/main" id="{421F2C46-6720-CFA6-156B-14681A98ABFF}"/>
              </a:ext>
            </a:extLst>
          </p:cNvPr>
          <p:cNvSpPr/>
          <p:nvPr/>
        </p:nvSpPr>
        <p:spPr>
          <a:xfrm>
            <a:off x="4953298" y="690778"/>
            <a:ext cx="115102" cy="9971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3" name="Oval 242">
            <a:extLst>
              <a:ext uri="{FF2B5EF4-FFF2-40B4-BE49-F238E27FC236}">
                <a16:creationId xmlns:a16="http://schemas.microsoft.com/office/drawing/2014/main" id="{695AF52E-2984-20F7-023E-BB42DA91DE8F}"/>
              </a:ext>
            </a:extLst>
          </p:cNvPr>
          <p:cNvSpPr/>
          <p:nvPr/>
        </p:nvSpPr>
        <p:spPr>
          <a:xfrm>
            <a:off x="7119469" y="5945920"/>
            <a:ext cx="99060" cy="9906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4" name="Oval 243">
            <a:extLst>
              <a:ext uri="{FF2B5EF4-FFF2-40B4-BE49-F238E27FC236}">
                <a16:creationId xmlns:a16="http://schemas.microsoft.com/office/drawing/2014/main" id="{07EB2321-3A73-889E-D0D6-58BB883E26D4}"/>
              </a:ext>
            </a:extLst>
          </p:cNvPr>
          <p:cNvSpPr/>
          <p:nvPr/>
        </p:nvSpPr>
        <p:spPr>
          <a:xfrm>
            <a:off x="6534352" y="5945920"/>
            <a:ext cx="99060" cy="9906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5" name="Oval 244">
            <a:extLst>
              <a:ext uri="{FF2B5EF4-FFF2-40B4-BE49-F238E27FC236}">
                <a16:creationId xmlns:a16="http://schemas.microsoft.com/office/drawing/2014/main" id="{EB61FF10-AADE-1DE1-53A3-0914A5083B27}"/>
              </a:ext>
            </a:extLst>
          </p:cNvPr>
          <p:cNvSpPr/>
          <p:nvPr/>
        </p:nvSpPr>
        <p:spPr>
          <a:xfrm>
            <a:off x="5905003" y="5945920"/>
            <a:ext cx="99060" cy="9906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6" name="Oval 245">
            <a:extLst>
              <a:ext uri="{FF2B5EF4-FFF2-40B4-BE49-F238E27FC236}">
                <a16:creationId xmlns:a16="http://schemas.microsoft.com/office/drawing/2014/main" id="{4F31160F-5A61-7822-2EAF-989BB591FA96}"/>
              </a:ext>
            </a:extLst>
          </p:cNvPr>
          <p:cNvSpPr/>
          <p:nvPr/>
        </p:nvSpPr>
        <p:spPr>
          <a:xfrm>
            <a:off x="5265715" y="5945920"/>
            <a:ext cx="99060" cy="9906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369424-ED8F-1122-ACE0-ECD757CBB997}"/>
              </a:ext>
            </a:extLst>
          </p:cNvPr>
          <p:cNvSpPr txBox="1"/>
          <p:nvPr/>
        </p:nvSpPr>
        <p:spPr>
          <a:xfrm>
            <a:off x="99060" y="0"/>
            <a:ext cx="4661452" cy="9609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822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Oil Reservoir Simulating Bioreactor (ORSB)</a:t>
            </a:r>
            <a:endParaRPr lang="en-IN" sz="3078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842EEC-42C4-F5DD-A04E-BE01EAEB7B9A}"/>
              </a:ext>
            </a:extLst>
          </p:cNvPr>
          <p:cNvSpPr txBox="1"/>
          <p:nvPr/>
        </p:nvSpPr>
        <p:spPr>
          <a:xfrm>
            <a:off x="-93822" y="5945920"/>
            <a:ext cx="48542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</a:rPr>
              <a:t>Fig. </a:t>
            </a: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Schematic representation of the ORSB setup designed to assess the EOR potential </a:t>
            </a:r>
            <a:endParaRPr lang="en-IN" sz="1600" dirty="0"/>
          </a:p>
        </p:txBody>
      </p:sp>
    </p:spTree>
    <p:extLst>
      <p:ext uri="{BB962C8B-B14F-4D97-AF65-F5344CB8AC3E}">
        <p14:creationId xmlns:p14="http://schemas.microsoft.com/office/powerpoint/2010/main" val="2515596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0.00023 L -0.00091 -0.17523 L 0.09102 -0.17269 L 0.13451 -0.16991 L 0.1474 -0.15671 L 0.14896 -0.14074 L 0.14597 -0.12732 L 0.10144 -0.12824 L 0.09896 -0.14329 L 0.13842 -0.13704 L 0.1474 -0.13009 L 0.13998 -0.10069 L 0.09792 -0.10509 L 0.11641 -0.11227 L 0.13946 -0.10787 L 0.15052 -0.09005 L 0.14245 -0.07662 L 0.11993 -0.06505 L 0.09545 -0.07477 L 0.11042 -0.08727 L 0.13347 -0.09005 L 0.14649 -0.08194 L 0.14349 -0.0669 L 0.12995 -0.05347 L 0.11602 -0.04468 L 0.10052 -0.04907 L 0.10052 -0.05972 L 0.13399 -0.05718 L 0.14597 -0.05 L 0.14493 -0.03657 L 0.14102 -0.02338 L 0.12852 -0.0162 L 0.10951 -0.01088 L 0.10352 -0.01528 L 0.09948 -0.02153 L 0.1 -0.03032 L 0.11394 -0.03657 L 0.12448 -0.03657 L 0.13594 -0.03218 L 0.14349 -0.02153 L 0.14545 -0.01528 L 0.14245 -0.00903 L 0.13646 0.00069 L 0.128 0.00509 L 0.11849 0.00509 L 0.10352 0.00255 L 0.09948 -0.0037 L 0.12097 -0.01713 L 0.13542 -0.01528 L 0.14597 -0.00718 L 0.15 -0.00023 L 0.14792 0.01412 L 0.14193 0.02199 L 0.13151 0.03102 L 0.11745 0.03194 L 0.103 0.03194 L 0.10105 0.02199 L 0.10052 0.01134 L 0.10495 -0.00116 L 0.11849 -0.00023 L 0.13047 0.00417 L 0.13698 0.00972 L 0.14193 0.01574 L 0.14597 0.02824 L 0.14649 0.03981 L 0.1444 0.04884 L 0.13698 0.05579 L 0.13151 0.06111 L 0.11693 0.06389 L 0.10599 0.06018 L 0.09948 0.05417 L 0.09792 0.04421 L 0.10404 0.03449 L 0.11745 0.03356 L 0.13243 0.03796 L 0.13946 0.04259 L 0.14545 0.05046 L 0.14649 0.05949 L 0.14792 0.07106 L 0.13946 0.07639 L 0.12748 0.07986 L 0.11693 0.08264 L 0.10651 0.07893 L 0.09753 0.07268 " pathEditMode="relative" rAng="0" ptsTypes="AAAAAAAAAAAAAAAAAAAAAAAAAAAAAAAAAAAAAAAAAAAAAAAAAAAAAAAAAAAAAAAAAAAAAAAAAAAAAAAAAAAA">
                                      <p:cBhvr>
                                        <p:cTn id="6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74" y="-460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1.875E-6 -4.07407E-6 L 1.875E-6 0.0176 L 0.00651 0.02824 L 0.01849 0.03889 L 0.03789 0.0382 L 0.04739 0.0257 L 0.04987 0.0132 L 0.0414 0.00787 L 0.01953 0.00348 L 0.00456 0.01135 L -0.003 0.02199 L -0.003 0.04167 L 0.00599 0.04954 L 0.01745 0.05672 L 0.03997 0.06297 L 0.04739 0.05672 L 0.05091 0.04607 L 0.0414 0.03542 L 0.02344 0.03982 L 0.00495 0.04792 L -0.00443 0.05857 L -0.00443 0.06644 L 1.875E-6 0.07547 L 0.01601 0.08797 L 0.03398 0.08959 L 0.04544 0.08797 L 0.04648 0.07709 L 0.03945 0.07176 L 0.02943 0.07107 L 0.01445 0.07176 L 0.00651 0.07639 L 0.00299 0.08172 L 1.875E-6 0.08866 L 1.875E-6 0.09399 L 0.00247 0.10024 L 0.00846 0.10301 L 0.01693 0.10556 L 0.02695 0.10556 L 0.0375 0.10556 L 0.04049 0.10556 L 0.04896 0.09769 L 0.04844 0.09491 L 0.03945 0.09237 L 0.02851 0.09399 L 0.01393 0.09584 L 1.875E-6 0.09584 L -0.00248 0.10024 L -0.00404 0.11019 L -0.00248 0.12338 L 0.00403 0.12871 L 0.01055 0.12871 L 0.025 0.13403 L 0.0345 0.13403 L 0.04245 0.13241 L 0.04791 0.12963 L 0.04791 0.12987 L 0.04791 0.11991 L 0.04388 0.11621 L 0.03698 0.11551 L 0.02695 0.11551 L 0.01849 0.11551 L 0.0095 0.11713 L 0.00495 0.12084 L -0.00143 0.12686 L -0.003 0.13241 L -0.003 0.13774 L -0.00195 0.14468 L 0.00052 0.15 L 0.00898 0.15625 L 0.01302 0.15625 L 0.02148 0.15625 L 0.02148 0.15649 L 0.03294 0.15811 L 0.03945 0.15811 L 0.04544 0.15811 L 0.04544 0.15834 L 0.04245 0.14375 L 0.03698 0.14375 L 0.02695 0.14746 L 0.022 0.14746 L 0.01653 0.14746 L 0.01198 0.14746 L 0.00651 0.14908 L 0.00104 0.15718 L -0.003 0.16436 L 0.00052 0.17223 L 0.00495 0.1794 L 0.0125 0.18287 L 0.02252 0.18565 L 0.03646 0.18473 L 0.05039 0.18195 L 0.05091 0.16783 L 0.04245 0.1625 L 0.02448 0.16065 L 0.01549 0.1625 L 0.00495 0.17061 L -0.00104 0.18033 L -0.00143 0.19005 L 0.00052 0.19885 L 0.00703 0.20949 L 0.01953 0.21505 L 0.04088 0.2176 L 0.05299 0.20417 L 0.04844 0.19537 L 0.0345 0.19005 L 0.01497 0.19283 L 0.00456 0.20255 L -0.003 0.2132 L -0.00195 0.22107 L 1.875E-6 0.23102 L 0.00495 0.23727 L 0.00495 0.2375 " pathEditMode="relative" rAng="0" ptsTypes="AAAAAAAAAAAAAAAAAAAAAAAAAAAAAAAAAAAAAAAAAAAAAAAAAAAAAAAAAAAAAAAAAAAAAAAAAAAAAAAAAAAAAAAAAAAAAAAAAAAAAAAAAAAAAAAA">
                                      <p:cBhvr>
                                        <p:cTn id="8" dur="2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2" y="11875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-3.95833E-6 2.77556E-17 L -3.95833E-6 0.01759 L 0.00651 0.02824 L 0.01849 0.03889 L 0.03789 0.03819 L 0.0474 0.02569 L 0.04987 0.01319 L 0.04141 0.00787 L 0.01954 0.00347 L 0.00456 0.01134 L -0.00299 0.02199 L -0.00299 0.04167 L 0.00599 0.04954 L 0.01745 0.05671 L 0.03998 0.06296 L 0.0474 0.05671 L 0.05092 0.04606 L 0.04141 0.03542 L 0.02344 0.03981 L 0.00495 0.04792 L -0.00442 0.05856 L -0.00442 0.06644 L -3.95833E-6 0.07546 L 0.01602 0.08796 L 0.03399 0.08958 L 0.04545 0.08796 L 0.04649 0.07708 L 0.03946 0.07176 L 0.02943 0.07106 L 0.01446 0.07176 L 0.00651 0.07639 L 0.003 0.08171 L -3.95833E-6 0.08866 L -3.95833E-6 0.09398 L 0.00248 0.10023 L 0.00847 0.10301 L 0.01693 0.10556 L 0.02696 0.10556 L 0.0375 0.10556 L 0.0405 0.10556 L 0.04896 0.09769 L 0.04844 0.09491 L 0.03946 0.09236 L 0.02852 0.09398 L 0.01394 0.09583 L -3.95833E-6 0.09583 L -0.00247 0.10023 L -0.00403 0.11019 L -0.00247 0.12338 L 0.00404 0.1287 L 0.01055 0.1287 L 0.025 0.13403 L 0.03451 0.13403 L 0.04245 0.13241 L 0.04792 0.12963 L 0.04792 0.12986 L 0.04792 0.11991 L 0.04388 0.1162 L 0.03698 0.11551 L 0.02696 0.11551 L 0.01849 0.11551 L 0.00951 0.11713 L 0.00495 0.12083 L -0.00143 0.12685 L -0.00299 0.13241 L -0.00299 0.13773 L -0.00195 0.14468 L 0.00052 0.15 L 0.00899 0.15625 L 0.01302 0.15625 L 0.02149 0.15625 L 0.02149 0.15648 L 0.03295 0.1581 L 0.03946 0.1581 L 0.04545 0.1581 L 0.04545 0.15833 L 0.04245 0.14375 L 0.03698 0.14375 L 0.02696 0.14745 L 0.02201 0.14745 L 0.01654 0.14745 L 0.01198 0.14745 L 0.00651 0.14907 L 0.00105 0.15718 L -0.00299 0.16435 L 0.00052 0.17222 L 0.00495 0.1794 L 0.0125 0.18287 L 0.02253 0.18565 L 0.03646 0.18472 L 0.05039 0.18194 L 0.05092 0.16782 L 0.04245 0.1625 L 0.02448 0.16065 L 0.0155 0.1625 L 0.00495 0.1706 L -0.00104 0.18032 L -0.00143 0.19005 L 0.00052 0.19884 L 0.00704 0.20949 L 0.01954 0.21505 L 0.04089 0.21759 L 0.053 0.20417 L 0.04844 0.19537 L 0.03451 0.19005 L 0.01498 0.19282 L 0.00456 0.20255 L -0.00299 0.21319 L -0.00195 0.22106 L -3.95833E-6 0.23102 L 0.00495 0.23727 L 0.00495 0.2375 " pathEditMode="relative" rAng="0" ptsTypes="AAAAAAAAAAAAAAAAAAAAAAAAAAAAAAAAAAAAAAAAAAAAAAAAAAAAAAAAAAAAAAAAAAAAAAAAAAAAAAAAAAAAAAAAAAAAAAAAAAAAAAAAAAAAAAAA">
                                      <p:cBhvr>
                                        <p:cTn id="10" dur="275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2" y="11875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-2.91667E-6 4.44444E-6 L -2.91667E-6 0.01759 L 0.00651 0.02824 L 0.01849 0.03888 L 0.03789 0.03819 L 0.0474 0.02569 L 0.04987 0.01319 L 0.04141 0.00787 L 0.01953 0.00347 L 0.00456 0.01134 L -0.00299 0.02199 L -0.00299 0.04166 L 0.00599 0.04953 L 0.01745 0.05671 L 0.03998 0.06296 L 0.0474 0.05671 L 0.05091 0.04606 L 0.04141 0.03541 L 0.02344 0.03981 L 0.00495 0.04791 L -0.00442 0.05856 L -0.00442 0.06643 L -2.91667E-6 0.07546 L 0.01602 0.08796 L 0.03399 0.08958 L 0.04545 0.08796 L 0.04649 0.07708 L 0.03946 0.07175 L 0.02943 0.07106 L 0.01446 0.07175 L 0.00651 0.07638 L 0.003 0.08171 L -2.91667E-6 0.08865 L -2.91667E-6 0.09398 L 0.00248 0.10023 L 0.00847 0.103 L 0.01693 0.10555 L 0.02696 0.10555 L 0.0375 0.10555 L 0.0405 0.10555 L 0.04896 0.09768 L 0.04844 0.0949 L 0.03946 0.09236 L 0.02852 0.09398 L 0.01394 0.09583 L -2.91667E-6 0.09583 L -0.00247 0.10023 L -0.00403 0.11018 L -0.00247 0.12338 L 0.00404 0.1287 L 0.01055 0.1287 L 0.025 0.13402 L 0.03451 0.13402 L 0.04245 0.1324 L 0.04792 0.12963 L 0.04792 0.12986 L 0.04792 0.1199 L 0.04388 0.1162 L 0.03698 0.1155 L 0.02696 0.1155 L 0.01849 0.1155 L 0.00951 0.11713 L 0.00495 0.12083 L -0.00143 0.12685 L -0.00299 0.1324 L -0.00299 0.13773 L -0.00195 0.14467 L 0.00052 0.15 L 0.00899 0.15625 L 0.01302 0.15625 L 0.02149 0.15625 L 0.02149 0.15648 L 0.03295 0.1581 L 0.03946 0.1581 L 0.04545 0.1581 L 0.04545 0.15833 L 0.04245 0.14375 L 0.03698 0.14375 L 0.02696 0.14745 L 0.02201 0.14745 L 0.01654 0.14745 L 0.01198 0.14745 L 0.00651 0.14907 L 0.00104 0.15717 L -0.00299 0.16435 L 0.00052 0.17222 L 0.00495 0.17939 L 0.0125 0.18287 L 0.02253 0.18564 L 0.03646 0.18472 L 0.05039 0.18194 L 0.05091 0.16782 L 0.04245 0.1625 L 0.02448 0.16064 L 0.0155 0.1625 L 0.00495 0.1706 L -0.00104 0.18032 L -0.00143 0.19004 L 0.00052 0.19884 L 0.00703 0.20949 L 0.01953 0.21504 L 0.04089 0.21759 L 0.053 0.20416 L 0.04844 0.19537 L 0.03451 0.19004 L 0.01498 0.19282 L 0.00456 0.20254 L -0.00299 0.21319 L -0.00195 0.22106 L -2.91667E-6 0.23101 L 0.00495 0.23726 L 0.00495 0.2375 " pathEditMode="relative" rAng="0" ptsTypes="AAAAAAAAAAAAAAAAAAAAAAAAAAAAAAAAAAAAAAAAAAAAAAAAAAAAAAAAAAAAAAAAAAAAAAAAAAAAAAAAAAAAAAAAAAAAAAAAAAAAAAAAAAAAAAAA">
                                      <p:cBhvr>
                                        <p:cTn id="12" dur="275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2" y="11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0.00139 L -0.00078 -0.07847 L -0.01458 -0.13217 L -0.02682 -0.16689 L -0.08385 -0.16967 L -0.08463 -0.27847 L 0.01641 -0.28287 L 0.0155 -0.35393 L 0.01641 -0.40301 " pathEditMode="relative" rAng="0" ptsTypes="AAAAAAAAA">
                                      <p:cBhvr>
                                        <p:cTn id="16" dur="175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11" y="-20231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3 -0.00023 L -0.00156 -0.08148 L -0.05039 -0.13935 L -0.04635 -0.15092 L -0.03008 -0.15393 L 0.03854 -0.15092 L 0.03854 -0.39861 " pathEditMode="relative" rAng="0" ptsTypes="AAAAAAA">
                                      <p:cBhvr>
                                        <p:cTn id="18" dur="175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2" y="-19931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139 L 0.00195 -0.07708 L 0.03373 -0.13796 L 0.02552 -0.14213 L -0.00208 -0.14375 L -0.00534 -0.40162 " pathEditMode="relative" rAng="0" ptsTypes="AAAAAA">
                                      <p:cBhvr>
                                        <p:cTn id="20" dur="175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1" y="-20162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26 0.00139 L -0.00104 -0.07847 L 0.07969 -0.14513 L 0.07474 -0.15231 L -0.02227 -0.15092 L -0.02461 -0.40601 " pathEditMode="relative" rAng="0" ptsTypes="AAAAAA">
                                      <p:cBhvr>
                                        <p:cTn id="22" dur="175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3" y="-20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5 -0.00162 L 0.00104 -0.01667 L 0.05495 -0.01597 L 0.06003 0.46227 " pathEditMode="relative" rAng="0" ptsTypes="AAAA">
                                      <p:cBhvr>
                                        <p:cTn id="26" dur="175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52" y="22431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3 0.00023 L -0.00013 -0.02407 L 0.17474 -0.02315 L 0.17982 0.46157 " pathEditMode="relative" rAng="0" ptsTypes="AAAA">
                                      <p:cBhvr>
                                        <p:cTn id="28" dur="175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97" y="21852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3 0.00046 L 0.00013 -0.03519 L 0.29505 -0.03611 L 0.30456 0.46597 " pathEditMode="relative" rAng="0" ptsTypes="AAAA">
                                      <p:cBhvr>
                                        <p:cTn id="30" dur="175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21" y="21435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9 0.00093 L 0.00013 -0.04907 L 0.41888 -0.05231 L 0.42578 0.47315 " pathEditMode="relative" rAng="0" ptsTypes="AAAA">
                                      <p:cBhvr>
                                        <p:cTn id="32" dur="175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02" y="20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35" grpId="0" animBg="1"/>
      <p:bldP spid="136" grpId="0" animBg="1"/>
      <p:bldP spid="138" grpId="0" animBg="1"/>
      <p:bldP spid="240" grpId="0" animBg="1"/>
      <p:bldP spid="241" grpId="0" animBg="1"/>
      <p:bldP spid="242" grpId="0" animBg="1"/>
      <p:bldP spid="243" grpId="0" animBg="1"/>
      <p:bldP spid="244" grpId="0" animBg="1"/>
      <p:bldP spid="245" grpId="0" animBg="1"/>
      <p:bldP spid="24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E747511-64A7-1475-661C-BB99A5BA8D54}"/>
              </a:ext>
            </a:extLst>
          </p:cNvPr>
          <p:cNvGrpSpPr/>
          <p:nvPr/>
        </p:nvGrpSpPr>
        <p:grpSpPr>
          <a:xfrm>
            <a:off x="0" y="328355"/>
            <a:ext cx="11966421" cy="6541352"/>
            <a:chOff x="-137984" y="166484"/>
            <a:chExt cx="12519598" cy="687122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6280C106-C89B-6FF8-6F38-9EB1A52DEF56}"/>
                </a:ext>
              </a:extLst>
            </p:cNvPr>
            <p:cNvGrpSpPr/>
            <p:nvPr/>
          </p:nvGrpSpPr>
          <p:grpSpPr>
            <a:xfrm>
              <a:off x="98023" y="182251"/>
              <a:ext cx="3322822" cy="2478261"/>
              <a:chOff x="98023" y="317498"/>
              <a:chExt cx="3322822" cy="2478261"/>
            </a:xfrm>
          </p:grpSpPr>
          <p:pic>
            <p:nvPicPr>
              <p:cNvPr id="55" name="Picture 54">
                <a:extLst>
                  <a:ext uri="{FF2B5EF4-FFF2-40B4-BE49-F238E27FC236}">
                    <a16:creationId xmlns:a16="http://schemas.microsoft.com/office/drawing/2014/main" id="{6CA0197A-2BA7-89C7-B3FA-7D8F38E7CCC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630" t="2519" r="10509" b="5037"/>
              <a:stretch>
                <a:fillRect/>
              </a:stretch>
            </p:blipFill>
            <p:spPr>
              <a:xfrm>
                <a:off x="98023" y="317502"/>
                <a:ext cx="1545385" cy="2478255"/>
              </a:xfrm>
              <a:prstGeom prst="rect">
                <a:avLst/>
              </a:prstGeom>
            </p:spPr>
          </p:pic>
          <p:pic>
            <p:nvPicPr>
              <p:cNvPr id="56" name="Picture 55">
                <a:extLst>
                  <a:ext uri="{FF2B5EF4-FFF2-40B4-BE49-F238E27FC236}">
                    <a16:creationId xmlns:a16="http://schemas.microsoft.com/office/drawing/2014/main" id="{8FBB82A9-8364-7E44-4997-5110B76F491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3913" t="9269" r="14056"/>
              <a:stretch>
                <a:fillRect/>
              </a:stretch>
            </p:blipFill>
            <p:spPr>
              <a:xfrm rot="5400000">
                <a:off x="1303386" y="678300"/>
                <a:ext cx="2478257" cy="1756661"/>
              </a:xfrm>
              <a:prstGeom prst="rect">
                <a:avLst/>
              </a:prstGeom>
            </p:spPr>
          </p:pic>
          <p:sp>
            <p:nvSpPr>
              <p:cNvPr id="57" name="Rectangle 56">
                <a:extLst>
                  <a:ext uri="{FF2B5EF4-FFF2-40B4-BE49-F238E27FC236}">
                    <a16:creationId xmlns:a16="http://schemas.microsoft.com/office/drawing/2014/main" id="{D52A6A1F-4826-4B50-09CB-FABD5E5854F1}"/>
                  </a:ext>
                </a:extLst>
              </p:cNvPr>
              <p:cNvSpPr/>
              <p:nvPr/>
            </p:nvSpPr>
            <p:spPr>
              <a:xfrm>
                <a:off x="1361786" y="317498"/>
                <a:ext cx="262825" cy="23495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IN" sz="1740" b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</a:t>
                </a:r>
              </a:p>
            </p:txBody>
          </p:sp>
          <p:sp>
            <p:nvSpPr>
              <p:cNvPr id="58" name="Rectangle 57">
                <a:extLst>
                  <a:ext uri="{FF2B5EF4-FFF2-40B4-BE49-F238E27FC236}">
                    <a16:creationId xmlns:a16="http://schemas.microsoft.com/office/drawing/2014/main" id="{6397CB98-31E0-C8A1-E279-916794332866}"/>
                  </a:ext>
                </a:extLst>
              </p:cNvPr>
              <p:cNvSpPr/>
              <p:nvPr/>
            </p:nvSpPr>
            <p:spPr>
              <a:xfrm>
                <a:off x="3142871" y="317498"/>
                <a:ext cx="262825" cy="23495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IN" sz="1740" b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</a:t>
                </a:r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FD5C8410-0905-05A5-E886-A52DB0DDABBA}"/>
                </a:ext>
              </a:extLst>
            </p:cNvPr>
            <p:cNvGrpSpPr/>
            <p:nvPr/>
          </p:nvGrpSpPr>
          <p:grpSpPr>
            <a:xfrm>
              <a:off x="3463216" y="182251"/>
              <a:ext cx="1425140" cy="2478259"/>
              <a:chOff x="3478982" y="317498"/>
              <a:chExt cx="1425140" cy="2478259"/>
            </a:xfrm>
          </p:grpSpPr>
          <p:pic>
            <p:nvPicPr>
              <p:cNvPr id="53" name="Picture 52">
                <a:extLst>
                  <a:ext uri="{FF2B5EF4-FFF2-40B4-BE49-F238E27FC236}">
                    <a16:creationId xmlns:a16="http://schemas.microsoft.com/office/drawing/2014/main" id="{E54F2F45-D335-A948-50ED-BCC3467088F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9910" r="2477" b="15315"/>
              <a:stretch>
                <a:fillRect/>
              </a:stretch>
            </p:blipFill>
            <p:spPr>
              <a:xfrm rot="16200000">
                <a:off x="2952424" y="844059"/>
                <a:ext cx="2478256" cy="1425140"/>
              </a:xfrm>
              <a:prstGeom prst="rect">
                <a:avLst/>
              </a:prstGeom>
            </p:spPr>
          </p:pic>
          <p:sp>
            <p:nvSpPr>
              <p:cNvPr id="54" name="Rectangle 53">
                <a:extLst>
                  <a:ext uri="{FF2B5EF4-FFF2-40B4-BE49-F238E27FC236}">
                    <a16:creationId xmlns:a16="http://schemas.microsoft.com/office/drawing/2014/main" id="{1E4933C6-36A9-BE67-F64D-F21B631008A1}"/>
                  </a:ext>
                </a:extLst>
              </p:cNvPr>
              <p:cNvSpPr/>
              <p:nvPr/>
            </p:nvSpPr>
            <p:spPr>
              <a:xfrm>
                <a:off x="4628552" y="317498"/>
                <a:ext cx="262825" cy="23495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IN" sz="1740" b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</a:t>
                </a:r>
              </a:p>
            </p:txBody>
          </p: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0781E06E-5B6A-60DF-240B-3CB213A964A7}"/>
                </a:ext>
              </a:extLst>
            </p:cNvPr>
            <p:cNvGrpSpPr/>
            <p:nvPr/>
          </p:nvGrpSpPr>
          <p:grpSpPr>
            <a:xfrm>
              <a:off x="4927320" y="182251"/>
              <a:ext cx="1593046" cy="2478257"/>
              <a:chOff x="4974618" y="317498"/>
              <a:chExt cx="1593046" cy="2478257"/>
            </a:xfrm>
          </p:grpSpPr>
          <p:pic>
            <p:nvPicPr>
              <p:cNvPr id="51" name="Picture 50">
                <a:extLst>
                  <a:ext uri="{FF2B5EF4-FFF2-40B4-BE49-F238E27FC236}">
                    <a16:creationId xmlns:a16="http://schemas.microsoft.com/office/drawing/2014/main" id="{FDD96B20-5699-BC0C-DE6C-1C556AC8749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399" t="6561" r="13982" b="7245"/>
              <a:stretch>
                <a:fillRect/>
              </a:stretch>
            </p:blipFill>
            <p:spPr>
              <a:xfrm rot="5400000">
                <a:off x="4519945" y="772173"/>
                <a:ext cx="2478255" cy="1568910"/>
              </a:xfrm>
              <a:prstGeom prst="rect">
                <a:avLst/>
              </a:prstGeom>
            </p:spPr>
          </p:pic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id="{7FA0D710-D4EF-C775-7D19-E6036336EDAB}"/>
                  </a:ext>
                </a:extLst>
              </p:cNvPr>
              <p:cNvSpPr/>
              <p:nvPr/>
            </p:nvSpPr>
            <p:spPr>
              <a:xfrm>
                <a:off x="6304839" y="317498"/>
                <a:ext cx="262825" cy="23495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IN" sz="1740" b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</a:t>
                </a:r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9C74BE4-0EA1-402E-DCA5-6F4E22D881DD}"/>
                </a:ext>
              </a:extLst>
            </p:cNvPr>
            <p:cNvGrpSpPr/>
            <p:nvPr/>
          </p:nvGrpSpPr>
          <p:grpSpPr>
            <a:xfrm>
              <a:off x="6547785" y="182251"/>
              <a:ext cx="3436842" cy="2478261"/>
              <a:chOff x="6610849" y="317498"/>
              <a:chExt cx="3436842" cy="2478261"/>
            </a:xfrm>
          </p:grpSpPr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B457C99C-54E2-6F19-4E33-948FDBC5F291}"/>
                  </a:ext>
                </a:extLst>
              </p:cNvPr>
              <p:cNvGrpSpPr/>
              <p:nvPr/>
            </p:nvGrpSpPr>
            <p:grpSpPr>
              <a:xfrm>
                <a:off x="8099651" y="317500"/>
                <a:ext cx="1948040" cy="2478256"/>
                <a:chOff x="9431160" y="-4217"/>
                <a:chExt cx="2286599" cy="2799976"/>
              </a:xfrm>
            </p:grpSpPr>
            <p:pic>
              <p:nvPicPr>
                <p:cNvPr id="49" name="Picture 48">
                  <a:extLst>
                    <a:ext uri="{FF2B5EF4-FFF2-40B4-BE49-F238E27FC236}">
                      <a16:creationId xmlns:a16="http://schemas.microsoft.com/office/drawing/2014/main" id="{A6D5F1E0-72A5-A6AA-9B85-F98B086D5A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9324" r="40522"/>
                <a:stretch>
                  <a:fillRect/>
                </a:stretch>
              </p:blipFill>
              <p:spPr>
                <a:xfrm rot="5400000">
                  <a:off x="9758665" y="836666"/>
                  <a:ext cx="1631588" cy="2286597"/>
                </a:xfrm>
                <a:prstGeom prst="rect">
                  <a:avLst/>
                </a:prstGeom>
              </p:spPr>
            </p:pic>
            <p:pic>
              <p:nvPicPr>
                <p:cNvPr id="50" name="Picture 49">
                  <a:extLst>
                    <a:ext uri="{FF2B5EF4-FFF2-40B4-BE49-F238E27FC236}">
                      <a16:creationId xmlns:a16="http://schemas.microsoft.com/office/drawing/2014/main" id="{1D30E697-E7E2-F1B7-54A4-938866F93DE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3514" t="20019" r="28357" b="9338"/>
                <a:stretch>
                  <a:fillRect/>
                </a:stretch>
              </p:blipFill>
              <p:spPr>
                <a:xfrm rot="5400000">
                  <a:off x="9990266" y="-563323"/>
                  <a:ext cx="1168387" cy="2286599"/>
                </a:xfrm>
                <a:prstGeom prst="rect">
                  <a:avLst/>
                </a:prstGeom>
              </p:spPr>
            </p:pic>
          </p:grpSp>
          <p:grpSp>
            <p:nvGrpSpPr>
              <p:cNvPr id="45" name="Group 44">
                <a:extLst>
                  <a:ext uri="{FF2B5EF4-FFF2-40B4-BE49-F238E27FC236}">
                    <a16:creationId xmlns:a16="http://schemas.microsoft.com/office/drawing/2014/main" id="{2F077372-D3CD-F3D2-2641-C722DE13B7C5}"/>
                  </a:ext>
                </a:extLst>
              </p:cNvPr>
              <p:cNvGrpSpPr/>
              <p:nvPr/>
            </p:nvGrpSpPr>
            <p:grpSpPr>
              <a:xfrm>
                <a:off x="6610849" y="317498"/>
                <a:ext cx="1440529" cy="2478261"/>
                <a:chOff x="6610849" y="317498"/>
                <a:chExt cx="1440529" cy="2478261"/>
              </a:xfrm>
            </p:grpSpPr>
            <p:pic>
              <p:nvPicPr>
                <p:cNvPr id="47" name="Picture 46">
                  <a:extLst>
                    <a:ext uri="{FF2B5EF4-FFF2-40B4-BE49-F238E27FC236}">
                      <a16:creationId xmlns:a16="http://schemas.microsoft.com/office/drawing/2014/main" id="{4F43BE07-608F-4E68-1166-FDA214F4CE3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6240" t="24743" r="18616" b="7969"/>
                <a:stretch>
                  <a:fillRect/>
                </a:stretch>
              </p:blipFill>
              <p:spPr>
                <a:xfrm rot="5400000">
                  <a:off x="6091986" y="836366"/>
                  <a:ext cx="2478256" cy="1440529"/>
                </a:xfrm>
                <a:prstGeom prst="rect">
                  <a:avLst/>
                </a:prstGeom>
              </p:spPr>
            </p:pic>
            <p:sp>
              <p:nvSpPr>
                <p:cNvPr id="48" name="Rectangle 47">
                  <a:extLst>
                    <a:ext uri="{FF2B5EF4-FFF2-40B4-BE49-F238E27FC236}">
                      <a16:creationId xmlns:a16="http://schemas.microsoft.com/office/drawing/2014/main" id="{095FA86A-A5AA-2D89-4800-DF5A24287D33}"/>
                    </a:ext>
                  </a:extLst>
                </p:cNvPr>
                <p:cNvSpPr/>
                <p:nvPr/>
              </p:nvSpPr>
              <p:spPr>
                <a:xfrm>
                  <a:off x="7770673" y="317498"/>
                  <a:ext cx="262825" cy="234951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IN" sz="1740" b="1" dirty="0">
                      <a:solidFill>
                        <a:schemeClr val="tx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E</a:t>
                  </a:r>
                </a:p>
              </p:txBody>
            </p:sp>
          </p:grp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93B258AC-E745-11ED-CFAB-CBFEC1E100E0}"/>
                  </a:ext>
                </a:extLst>
              </p:cNvPr>
              <p:cNvSpPr/>
              <p:nvPr/>
            </p:nvSpPr>
            <p:spPr>
              <a:xfrm>
                <a:off x="9767193" y="317498"/>
                <a:ext cx="262825" cy="23495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IN" sz="1740" b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</a:t>
                </a:r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439EFE43-D1E8-4ABF-6E88-69F77A7D4B02}"/>
                </a:ext>
              </a:extLst>
            </p:cNvPr>
            <p:cNvGrpSpPr/>
            <p:nvPr/>
          </p:nvGrpSpPr>
          <p:grpSpPr>
            <a:xfrm>
              <a:off x="10011432" y="182253"/>
              <a:ext cx="1134034" cy="2478254"/>
              <a:chOff x="10106028" y="317501"/>
              <a:chExt cx="1134034" cy="2478254"/>
            </a:xfrm>
          </p:grpSpPr>
          <p:pic>
            <p:nvPicPr>
              <p:cNvPr id="42" name="Picture 41">
                <a:extLst>
                  <a:ext uri="{FF2B5EF4-FFF2-40B4-BE49-F238E27FC236}">
                    <a16:creationId xmlns:a16="http://schemas.microsoft.com/office/drawing/2014/main" id="{FC307EA1-73B9-178A-E227-E5C25E10285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0823" t="27295" r="9108" b="23851"/>
              <a:stretch>
                <a:fillRect/>
              </a:stretch>
            </p:blipFill>
            <p:spPr>
              <a:xfrm rot="16200000">
                <a:off x="9433918" y="989611"/>
                <a:ext cx="2478254" cy="1134034"/>
              </a:xfrm>
              <a:prstGeom prst="rect">
                <a:avLst/>
              </a:prstGeom>
            </p:spPr>
          </p:pic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F64A1C41-54C9-F1F3-0E7C-1CB3433EC2B3}"/>
                  </a:ext>
                </a:extLst>
              </p:cNvPr>
              <p:cNvSpPr/>
              <p:nvPr/>
            </p:nvSpPr>
            <p:spPr>
              <a:xfrm>
                <a:off x="10974159" y="326733"/>
                <a:ext cx="262825" cy="23495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IN" sz="1740" b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G</a:t>
                </a:r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E11D249F-2FE2-70A3-AA4D-DFE66C85172F}"/>
                </a:ext>
              </a:extLst>
            </p:cNvPr>
            <p:cNvGrpSpPr/>
            <p:nvPr/>
          </p:nvGrpSpPr>
          <p:grpSpPr>
            <a:xfrm>
              <a:off x="11171623" y="182250"/>
              <a:ext cx="1135189" cy="2478253"/>
              <a:chOff x="11297750" y="317497"/>
              <a:chExt cx="1135189" cy="2478253"/>
            </a:xfrm>
          </p:grpSpPr>
          <p:pic>
            <p:nvPicPr>
              <p:cNvPr id="40" name="Picture 39">
                <a:extLst>
                  <a:ext uri="{FF2B5EF4-FFF2-40B4-BE49-F238E27FC236}">
                    <a16:creationId xmlns:a16="http://schemas.microsoft.com/office/drawing/2014/main" id="{F67759B0-2BF8-4F50-FD0A-1F051D39CF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078" t="12686" r="5078" b="14151"/>
              <a:stretch>
                <a:fillRect/>
              </a:stretch>
            </p:blipFill>
            <p:spPr>
              <a:xfrm rot="16200000">
                <a:off x="10626218" y="989029"/>
                <a:ext cx="2478253" cy="1135189"/>
              </a:xfrm>
              <a:prstGeom prst="rect">
                <a:avLst/>
              </a:prstGeom>
            </p:spPr>
          </p:pic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2E08D001-8554-FA3C-9EA3-2B60F9A8A536}"/>
                  </a:ext>
                </a:extLst>
              </p:cNvPr>
              <p:cNvSpPr/>
              <p:nvPr/>
            </p:nvSpPr>
            <p:spPr>
              <a:xfrm>
                <a:off x="12160481" y="333263"/>
                <a:ext cx="262825" cy="23495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IN" sz="1740" b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</a:t>
                </a:r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4E34A26-56D4-6724-D87E-D24A7557E4B3}"/>
                </a:ext>
              </a:extLst>
            </p:cNvPr>
            <p:cNvGrpSpPr/>
            <p:nvPr/>
          </p:nvGrpSpPr>
          <p:grpSpPr>
            <a:xfrm>
              <a:off x="1923460" y="3008870"/>
              <a:ext cx="1645835" cy="3485583"/>
              <a:chOff x="110826" y="2909614"/>
              <a:chExt cx="1645835" cy="3485583"/>
            </a:xfrm>
          </p:grpSpPr>
          <p:pic>
            <p:nvPicPr>
              <p:cNvPr id="38" name="Picture 37">
                <a:extLst>
                  <a:ext uri="{FF2B5EF4-FFF2-40B4-BE49-F238E27FC236}">
                    <a16:creationId xmlns:a16="http://schemas.microsoft.com/office/drawing/2014/main" id="{E42D18C1-587B-94E3-3913-C9324D26A51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653" r="10404"/>
              <a:stretch>
                <a:fillRect/>
              </a:stretch>
            </p:blipFill>
            <p:spPr>
              <a:xfrm>
                <a:off x="110826" y="2909614"/>
                <a:ext cx="1645835" cy="3485583"/>
              </a:xfrm>
              <a:prstGeom prst="rect">
                <a:avLst/>
              </a:prstGeom>
            </p:spPr>
          </p:pic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ED2B7B94-B1E7-DA92-4EE8-C9AAB239E79E}"/>
                  </a:ext>
                </a:extLst>
              </p:cNvPr>
              <p:cNvSpPr/>
              <p:nvPr/>
            </p:nvSpPr>
            <p:spPr>
              <a:xfrm>
                <a:off x="1482442" y="2923125"/>
                <a:ext cx="262825" cy="23495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IN" sz="1740" b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</a:t>
                </a:r>
              </a:p>
            </p:txBody>
          </p:sp>
        </p:grp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09BA322-8B23-8FC0-E5E2-F50988CC15C6}"/>
                </a:ext>
              </a:extLst>
            </p:cNvPr>
            <p:cNvSpPr txBox="1"/>
            <p:nvPr/>
          </p:nvSpPr>
          <p:spPr>
            <a:xfrm>
              <a:off x="653789" y="2642613"/>
              <a:ext cx="2404506" cy="315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N" sz="1354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Mesh (cut in syringe shape)</a:t>
              </a:r>
              <a:endParaRPr lang="en-IN" sz="1547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0248AAA-485A-10F8-3B3A-D4B184871198}"/>
                </a:ext>
              </a:extLst>
            </p:cNvPr>
            <p:cNvSpPr txBox="1"/>
            <p:nvPr/>
          </p:nvSpPr>
          <p:spPr>
            <a:xfrm>
              <a:off x="3644760" y="2636200"/>
              <a:ext cx="1211601" cy="315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N" sz="1354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1 ml syringe</a:t>
              </a:r>
              <a:endParaRPr lang="en-IN" sz="1547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467219E-7076-D832-B144-7447E2A56710}"/>
                </a:ext>
              </a:extLst>
            </p:cNvPr>
            <p:cNvSpPr txBox="1"/>
            <p:nvPr/>
          </p:nvSpPr>
          <p:spPr>
            <a:xfrm>
              <a:off x="5060375" y="2646416"/>
              <a:ext cx="1211601" cy="315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N" sz="1354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Rubber cork</a:t>
              </a:r>
              <a:endParaRPr lang="en-IN" sz="1547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70C56D2-D281-CD06-9361-08021122CA36}"/>
                </a:ext>
              </a:extLst>
            </p:cNvPr>
            <p:cNvSpPr txBox="1"/>
            <p:nvPr/>
          </p:nvSpPr>
          <p:spPr>
            <a:xfrm>
              <a:off x="6162814" y="2641761"/>
              <a:ext cx="2250769" cy="315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N" sz="1354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Pierced cork with syringe</a:t>
              </a:r>
              <a:endParaRPr lang="en-IN" sz="1547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EA694B5C-D672-495E-B0A9-90B35A74CDEC}"/>
                </a:ext>
              </a:extLst>
            </p:cNvPr>
            <p:cNvSpPr txBox="1"/>
            <p:nvPr/>
          </p:nvSpPr>
          <p:spPr>
            <a:xfrm>
              <a:off x="8617597" y="2643681"/>
              <a:ext cx="1211601" cy="315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N" sz="1354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3-way valve</a:t>
              </a:r>
              <a:endParaRPr lang="en-IN" sz="1547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D4FCF7DC-6530-54D3-828E-35066EC8401A}"/>
                </a:ext>
              </a:extLst>
            </p:cNvPr>
            <p:cNvSpPr txBox="1"/>
            <p:nvPr/>
          </p:nvSpPr>
          <p:spPr>
            <a:xfrm>
              <a:off x="10033213" y="2642614"/>
              <a:ext cx="1211601" cy="315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N" sz="1354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Zip lock ties</a:t>
              </a:r>
              <a:endParaRPr lang="en-IN" sz="1547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ADBF4E5-1D71-44F2-6D83-41398C4C7538}"/>
                </a:ext>
              </a:extLst>
            </p:cNvPr>
            <p:cNvSpPr txBox="1"/>
            <p:nvPr/>
          </p:nvSpPr>
          <p:spPr>
            <a:xfrm>
              <a:off x="11170013" y="2657607"/>
              <a:ext cx="1211601" cy="5347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N" sz="1354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60 ml syringe</a:t>
              </a:r>
              <a:endParaRPr lang="en-IN" sz="1547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E98B5B7F-ED96-FD38-F821-E38B36B2088F}"/>
                </a:ext>
              </a:extLst>
            </p:cNvPr>
            <p:cNvGrpSpPr/>
            <p:nvPr/>
          </p:nvGrpSpPr>
          <p:grpSpPr>
            <a:xfrm>
              <a:off x="-137984" y="3023136"/>
              <a:ext cx="2022615" cy="3807051"/>
              <a:chOff x="-425862" y="3023136"/>
              <a:chExt cx="2022615" cy="3807051"/>
            </a:xfrm>
          </p:grpSpPr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1D36B980-EBD9-630D-A3CB-0262C1755681}"/>
                  </a:ext>
                </a:extLst>
              </p:cNvPr>
              <p:cNvGrpSpPr/>
              <p:nvPr/>
            </p:nvGrpSpPr>
            <p:grpSpPr>
              <a:xfrm>
                <a:off x="95773" y="3023136"/>
                <a:ext cx="1438184" cy="3464575"/>
                <a:chOff x="95773" y="3023136"/>
                <a:chExt cx="1438184" cy="3464575"/>
              </a:xfrm>
            </p:grpSpPr>
            <p:grpSp>
              <p:nvGrpSpPr>
                <p:cNvPr id="34" name="Group 33">
                  <a:extLst>
                    <a:ext uri="{FF2B5EF4-FFF2-40B4-BE49-F238E27FC236}">
                      <a16:creationId xmlns:a16="http://schemas.microsoft.com/office/drawing/2014/main" id="{E51D635F-5845-D307-BB31-9C1975E7C460}"/>
                    </a:ext>
                  </a:extLst>
                </p:cNvPr>
                <p:cNvGrpSpPr/>
                <p:nvPr/>
              </p:nvGrpSpPr>
              <p:grpSpPr>
                <a:xfrm>
                  <a:off x="95773" y="3023136"/>
                  <a:ext cx="1438184" cy="3464575"/>
                  <a:chOff x="95773" y="3405706"/>
                  <a:chExt cx="1438184" cy="3464575"/>
                </a:xfrm>
              </p:grpSpPr>
              <p:pic>
                <p:nvPicPr>
                  <p:cNvPr id="36" name="Picture 35">
                    <a:extLst>
                      <a:ext uri="{FF2B5EF4-FFF2-40B4-BE49-F238E27FC236}">
                        <a16:creationId xmlns:a16="http://schemas.microsoft.com/office/drawing/2014/main" id="{CC46D38F-E1AD-8A33-D331-BF1BD0522B0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1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 rot="5400000">
                    <a:off x="-463520" y="4872804"/>
                    <a:ext cx="2556770" cy="1438183"/>
                  </a:xfrm>
                  <a:prstGeom prst="rect">
                    <a:avLst/>
                  </a:prstGeom>
                </p:spPr>
              </p:pic>
              <p:pic>
                <p:nvPicPr>
                  <p:cNvPr id="37" name="Picture 36">
                    <a:extLst>
                      <a:ext uri="{FF2B5EF4-FFF2-40B4-BE49-F238E27FC236}">
                        <a16:creationId xmlns:a16="http://schemas.microsoft.com/office/drawing/2014/main" id="{71BA492B-9B3B-05FC-82C4-3CF4692E4FD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1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1184" b="12782"/>
                  <a:stretch>
                    <a:fillRect/>
                  </a:stretch>
                </p:blipFill>
                <p:spPr>
                  <a:xfrm>
                    <a:off x="95773" y="3405706"/>
                    <a:ext cx="1438184" cy="895218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35" name="Rectangle 34">
                  <a:extLst>
                    <a:ext uri="{FF2B5EF4-FFF2-40B4-BE49-F238E27FC236}">
                      <a16:creationId xmlns:a16="http://schemas.microsoft.com/office/drawing/2014/main" id="{2FECECC8-2EB4-A0D2-66B0-870856437CC8}"/>
                    </a:ext>
                  </a:extLst>
                </p:cNvPr>
                <p:cNvSpPr/>
                <p:nvPr/>
              </p:nvSpPr>
              <p:spPr>
                <a:xfrm>
                  <a:off x="1257843" y="3026523"/>
                  <a:ext cx="262825" cy="234951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IN" sz="1740" b="1" dirty="0">
                      <a:solidFill>
                        <a:schemeClr val="tx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I</a:t>
                  </a:r>
                </a:p>
              </p:txBody>
            </p:sp>
          </p:grp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0E9E2154-1123-128F-F689-7FDB481257E7}"/>
                  </a:ext>
                </a:extLst>
              </p:cNvPr>
              <p:cNvSpPr txBox="1"/>
              <p:nvPr/>
            </p:nvSpPr>
            <p:spPr>
              <a:xfrm>
                <a:off x="-425862" y="6514299"/>
                <a:ext cx="2022615" cy="3158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IN" sz="1354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Sand (50-70 mesh size)</a:t>
                </a:r>
                <a:endParaRPr lang="en-IN" sz="1547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4B9FA913-33E3-0A04-0B0B-2A8A57B7C6A6}"/>
                </a:ext>
              </a:extLst>
            </p:cNvPr>
            <p:cNvSpPr txBox="1"/>
            <p:nvPr/>
          </p:nvSpPr>
          <p:spPr>
            <a:xfrm>
              <a:off x="1701048" y="6502920"/>
              <a:ext cx="2545707" cy="5347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N" sz="1354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Mini oil reservoir </a:t>
              </a:r>
            </a:p>
            <a:p>
              <a:pPr algn="ctr"/>
              <a:r>
                <a:rPr lang="en-IN" sz="1354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(Sand-packed bioreactor)</a:t>
              </a:r>
              <a:endParaRPr lang="en-IN" sz="1547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31F266DF-11E6-EF40-6AF8-010CF7333547}"/>
                </a:ext>
              </a:extLst>
            </p:cNvPr>
            <p:cNvGrpSpPr/>
            <p:nvPr/>
          </p:nvGrpSpPr>
          <p:grpSpPr>
            <a:xfrm>
              <a:off x="3681983" y="3000409"/>
              <a:ext cx="5195545" cy="3810801"/>
              <a:chOff x="3300976" y="3017343"/>
              <a:chExt cx="5195545" cy="3810801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B1FD228E-0615-258C-A95F-2AC4C666C7A3}"/>
                  </a:ext>
                </a:extLst>
              </p:cNvPr>
              <p:cNvGrpSpPr/>
              <p:nvPr/>
            </p:nvGrpSpPr>
            <p:grpSpPr>
              <a:xfrm>
                <a:off x="3300976" y="3017343"/>
                <a:ext cx="5195545" cy="3485582"/>
                <a:chOff x="1809492" y="2956913"/>
                <a:chExt cx="5195545" cy="3485582"/>
              </a:xfrm>
            </p:grpSpPr>
            <p:pic>
              <p:nvPicPr>
                <p:cNvPr id="30" name="Picture 29">
                  <a:extLst>
                    <a:ext uri="{FF2B5EF4-FFF2-40B4-BE49-F238E27FC236}">
                      <a16:creationId xmlns:a16="http://schemas.microsoft.com/office/drawing/2014/main" id="{3F3C7EAA-6C4A-A050-F93A-B3E50AEA812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6883" r="3666"/>
                <a:stretch>
                  <a:fillRect/>
                </a:stretch>
              </p:blipFill>
              <p:spPr>
                <a:xfrm rot="16200000">
                  <a:off x="2664474" y="2101931"/>
                  <a:ext cx="3485582" cy="5195545"/>
                </a:xfrm>
                <a:prstGeom prst="rect">
                  <a:avLst/>
                </a:prstGeom>
              </p:spPr>
            </p:pic>
            <p:sp>
              <p:nvSpPr>
                <p:cNvPr id="31" name="Rectangle 30">
                  <a:extLst>
                    <a:ext uri="{FF2B5EF4-FFF2-40B4-BE49-F238E27FC236}">
                      <a16:creationId xmlns:a16="http://schemas.microsoft.com/office/drawing/2014/main" id="{21D05110-4BD8-4B6C-3E58-F71FDE0F0F04}"/>
                    </a:ext>
                  </a:extLst>
                </p:cNvPr>
                <p:cNvSpPr/>
                <p:nvPr/>
              </p:nvSpPr>
              <p:spPr>
                <a:xfrm>
                  <a:off x="6728723" y="2968878"/>
                  <a:ext cx="262825" cy="234951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IN" sz="1740" b="1" dirty="0">
                      <a:solidFill>
                        <a:schemeClr val="tx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K</a:t>
                  </a:r>
                </a:p>
              </p:txBody>
            </p:sp>
          </p:grp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C8853D31-CEDE-9F25-E0C2-B0CAEE9DC093}"/>
                  </a:ext>
                </a:extLst>
              </p:cNvPr>
              <p:cNvSpPr txBox="1"/>
              <p:nvPr/>
            </p:nvSpPr>
            <p:spPr>
              <a:xfrm>
                <a:off x="4051403" y="6512256"/>
                <a:ext cx="3559219" cy="3158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IN" sz="1354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Brine saturated sand packed bioreactors</a:t>
                </a:r>
                <a:endParaRPr lang="en-IN" sz="1547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9C81229B-532B-3C5B-4D28-CC07E2F40752}"/>
                </a:ext>
              </a:extLst>
            </p:cNvPr>
            <p:cNvSpPr txBox="1"/>
            <p:nvPr/>
          </p:nvSpPr>
          <p:spPr>
            <a:xfrm>
              <a:off x="11359426" y="166484"/>
              <a:ext cx="646684" cy="4720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N" sz="1160" b="1" dirty="0">
                  <a:highlight>
                    <a:srgbClr val="00FFFF"/>
                  </a:highlight>
                  <a:latin typeface="Times New Roman" panose="02020603050405020304" pitchFamily="18" charset="0"/>
                  <a:cs typeface="Times New Roman" panose="02020603050405020304" pitchFamily="18" charset="0"/>
                </a:rPr>
                <a:t>Luer Lock</a:t>
              </a:r>
              <a:endParaRPr lang="en-IN" sz="1354" b="1" dirty="0">
                <a:highlight>
                  <a:srgbClr val="00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87D678C-F2CF-BF84-DC7E-B21EB9C62AB6}"/>
                </a:ext>
              </a:extLst>
            </p:cNvPr>
            <p:cNvSpPr/>
            <p:nvPr/>
          </p:nvSpPr>
          <p:spPr>
            <a:xfrm>
              <a:off x="11748402" y="643915"/>
              <a:ext cx="550506" cy="482441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  <a:prstDash val="sys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740"/>
            </a:p>
          </p:txBody>
        </p: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D03C5F51-61CB-31F3-4A45-FEE590DDE169}"/>
                </a:ext>
              </a:extLst>
            </p:cNvPr>
            <p:cNvCxnSpPr>
              <a:cxnSpLocks/>
            </p:cNvCxnSpPr>
            <p:nvPr/>
          </p:nvCxnSpPr>
          <p:spPr>
            <a:xfrm>
              <a:off x="11879811" y="432464"/>
              <a:ext cx="126299" cy="195685"/>
            </a:xfrm>
            <a:prstGeom prst="straightConnector1">
              <a:avLst/>
            </a:prstGeom>
            <a:ln w="28575">
              <a:solidFill>
                <a:srgbClr val="FFFF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D80A5FAF-2507-17D5-6444-1EF41E2D169D}"/>
                </a:ext>
              </a:extLst>
            </p:cNvPr>
            <p:cNvGrpSpPr/>
            <p:nvPr/>
          </p:nvGrpSpPr>
          <p:grpSpPr>
            <a:xfrm>
              <a:off x="9010606" y="2981281"/>
              <a:ext cx="3123729" cy="3485581"/>
              <a:chOff x="8559039" y="3026675"/>
              <a:chExt cx="3123729" cy="3485581"/>
            </a:xfrm>
          </p:grpSpPr>
          <p:pic>
            <p:nvPicPr>
              <p:cNvPr id="26" name="Picture 25">
                <a:extLst>
                  <a:ext uri="{FF2B5EF4-FFF2-40B4-BE49-F238E27FC236}">
                    <a16:creationId xmlns:a16="http://schemas.microsoft.com/office/drawing/2014/main" id="{47D9A4C0-D43B-141F-6C3F-5CA9D8490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1848" t="9134" r="16138" b="7997"/>
              <a:stretch>
                <a:fillRect/>
              </a:stretch>
            </p:blipFill>
            <p:spPr>
              <a:xfrm rot="16200000">
                <a:off x="8378113" y="3207601"/>
                <a:ext cx="3485581" cy="3123729"/>
              </a:xfrm>
              <a:prstGeom prst="rect">
                <a:avLst/>
              </a:prstGeom>
            </p:spPr>
          </p:pic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F5A0665F-4A50-CB08-826C-24CFCD02CC41}"/>
                  </a:ext>
                </a:extLst>
              </p:cNvPr>
              <p:cNvSpPr/>
              <p:nvPr/>
            </p:nvSpPr>
            <p:spPr>
              <a:xfrm>
                <a:off x="11407943" y="3034271"/>
                <a:ext cx="262825" cy="23495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IN" sz="1740" b="1" dirty="0">
                    <a:solidFill>
                      <a:schemeClr val="tx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L</a:t>
                </a:r>
              </a:p>
            </p:txBody>
          </p:sp>
        </p:grp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7CE0B7A4-DAC7-C235-5D64-5C9F9F8B76A0}"/>
                </a:ext>
              </a:extLst>
            </p:cNvPr>
            <p:cNvSpPr txBox="1"/>
            <p:nvPr/>
          </p:nvSpPr>
          <p:spPr>
            <a:xfrm>
              <a:off x="9248599" y="6474459"/>
              <a:ext cx="2647741" cy="315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N" sz="1354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Crude oil saturated bioreactors</a:t>
              </a:r>
              <a:endParaRPr lang="en-IN" sz="1547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59" name="TextBox 58">
            <a:extLst>
              <a:ext uri="{FF2B5EF4-FFF2-40B4-BE49-F238E27FC236}">
                <a16:creationId xmlns:a16="http://schemas.microsoft.com/office/drawing/2014/main" id="{1B9D87C6-ADA1-70E6-9A91-9B9DABFEA18D}"/>
              </a:ext>
            </a:extLst>
          </p:cNvPr>
          <p:cNvSpPr txBox="1"/>
          <p:nvPr/>
        </p:nvSpPr>
        <p:spPr>
          <a:xfrm>
            <a:off x="364122" y="-34568"/>
            <a:ext cx="684739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Methodology (Oil Reservoir simulating bioreactors):</a:t>
            </a:r>
            <a:endParaRPr lang="en-IN" sz="16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29024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7086F2C-B5A1-C71F-C349-B6E9A7E0F66F}"/>
              </a:ext>
            </a:extLst>
          </p:cNvPr>
          <p:cNvGrpSpPr/>
          <p:nvPr/>
        </p:nvGrpSpPr>
        <p:grpSpPr>
          <a:xfrm>
            <a:off x="209885" y="150156"/>
            <a:ext cx="11772232" cy="6143940"/>
            <a:chOff x="960823" y="595065"/>
            <a:chExt cx="8760277" cy="457199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24EC36A-8C26-DACD-C107-656F7EB880C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17" t="20826" r="2569" b="12508"/>
            <a:stretch>
              <a:fillRect/>
            </a:stretch>
          </p:blipFill>
          <p:spPr>
            <a:xfrm>
              <a:off x="960823" y="595065"/>
              <a:ext cx="8752114" cy="4571998"/>
            </a:xfrm>
            <a:prstGeom prst="rect">
              <a:avLst/>
            </a:prstGeom>
          </p:spPr>
        </p:pic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9A9C2841-9D31-1A39-BCA0-71C7DFE3306A}"/>
                </a:ext>
              </a:extLst>
            </p:cNvPr>
            <p:cNvSpPr/>
            <p:nvPr/>
          </p:nvSpPr>
          <p:spPr>
            <a:xfrm>
              <a:off x="7277316" y="1935545"/>
              <a:ext cx="1175503" cy="429990"/>
            </a:xfrm>
            <a:prstGeom prst="round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612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(B) Peristaltic Pump</a:t>
              </a:r>
            </a:p>
          </p:txBody>
        </p:sp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256A15CE-DC12-615A-45D2-87C8E1B90531}"/>
                </a:ext>
              </a:extLst>
            </p:cNvPr>
            <p:cNvSpPr/>
            <p:nvPr/>
          </p:nvSpPr>
          <p:spPr>
            <a:xfrm>
              <a:off x="8112686" y="1028689"/>
              <a:ext cx="1006024" cy="592182"/>
            </a:xfrm>
            <a:prstGeom prst="round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612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(H) N</a:t>
              </a:r>
              <a:r>
                <a:rPr lang="en-IN" sz="1612" b="1" baseline="-25000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2 </a:t>
              </a:r>
              <a:r>
                <a:rPr lang="en-IN" sz="1612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CO</a:t>
              </a:r>
              <a:r>
                <a:rPr lang="en-IN" sz="1612" b="1" baseline="-25000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2 </a:t>
              </a:r>
              <a:r>
                <a:rPr lang="en-IN" sz="1612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Anaerobic Gasing</a:t>
              </a:r>
            </a:p>
          </p:txBody>
        </p:sp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846E7B75-AF13-422B-D9BC-F28E8EB8DF11}"/>
                </a:ext>
              </a:extLst>
            </p:cNvPr>
            <p:cNvSpPr/>
            <p:nvPr/>
          </p:nvSpPr>
          <p:spPr>
            <a:xfrm>
              <a:off x="7997783" y="4869457"/>
              <a:ext cx="1723317" cy="265132"/>
            </a:xfrm>
            <a:prstGeom prst="round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612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(A) Anaerobic Medium</a:t>
              </a:r>
            </a:p>
          </p:txBody>
        </p:sp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CE637DD1-8862-E910-FE90-C7B7A245A8D0}"/>
                </a:ext>
              </a:extLst>
            </p:cNvPr>
            <p:cNvSpPr/>
            <p:nvPr/>
          </p:nvSpPr>
          <p:spPr>
            <a:xfrm>
              <a:off x="6262165" y="987493"/>
              <a:ext cx="923108" cy="182882"/>
            </a:xfrm>
            <a:prstGeom prst="round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612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(C) ORSBs</a:t>
              </a:r>
            </a:p>
          </p:txBody>
        </p:sp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E9DB9CC8-E188-7196-AC94-4C88C87C8E62}"/>
                </a:ext>
              </a:extLst>
            </p:cNvPr>
            <p:cNvSpPr/>
            <p:nvPr/>
          </p:nvSpPr>
          <p:spPr>
            <a:xfrm>
              <a:off x="4004475" y="960823"/>
              <a:ext cx="1515290" cy="209552"/>
            </a:xfrm>
            <a:prstGeom prst="round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612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(D) Pressure Gauge</a:t>
              </a:r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DA0641F4-D730-BDCB-5666-1F30DB0E2D7B}"/>
                </a:ext>
              </a:extLst>
            </p:cNvPr>
            <p:cNvSpPr/>
            <p:nvPr/>
          </p:nvSpPr>
          <p:spPr>
            <a:xfrm>
              <a:off x="960823" y="596369"/>
              <a:ext cx="1682932" cy="235133"/>
            </a:xfrm>
            <a:prstGeom prst="round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612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(E) Water Bath (70°C)</a:t>
              </a:r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7BB9BED6-C983-8ED6-E07D-1D8D50DB7FC9}"/>
                </a:ext>
              </a:extLst>
            </p:cNvPr>
            <p:cNvSpPr/>
            <p:nvPr/>
          </p:nvSpPr>
          <p:spPr>
            <a:xfrm>
              <a:off x="1601995" y="4899457"/>
              <a:ext cx="2087455" cy="235133"/>
            </a:xfrm>
            <a:prstGeom prst="round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612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(F) Water Circulation Pump</a:t>
              </a:r>
            </a:p>
          </p:txBody>
        </p:sp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4BDDB87D-B7E9-2491-DFBC-CAC1E6B3A356}"/>
                </a:ext>
              </a:extLst>
            </p:cNvPr>
            <p:cNvSpPr/>
            <p:nvPr/>
          </p:nvSpPr>
          <p:spPr>
            <a:xfrm>
              <a:off x="4095791" y="4897740"/>
              <a:ext cx="1767418" cy="235134"/>
            </a:xfrm>
            <a:prstGeom prst="round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612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(G) Effluent Containers</a:t>
              </a: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0D125AE4-F3DB-F8B2-25DF-D324C916BF27}"/>
                </a:ext>
              </a:extLst>
            </p:cNvPr>
            <p:cNvSpPr/>
            <p:nvPr/>
          </p:nvSpPr>
          <p:spPr>
            <a:xfrm>
              <a:off x="6903344" y="4940194"/>
              <a:ext cx="531223" cy="182881"/>
            </a:xfrm>
            <a:prstGeom prst="round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612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Inlet</a:t>
              </a:r>
            </a:p>
          </p:txBody>
        </p:sp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9539EC8A-F081-923C-6D6C-CCCFE02D7540}"/>
                </a:ext>
              </a:extLst>
            </p:cNvPr>
            <p:cNvSpPr/>
            <p:nvPr/>
          </p:nvSpPr>
          <p:spPr>
            <a:xfrm>
              <a:off x="3442767" y="1892641"/>
              <a:ext cx="618309" cy="182881"/>
            </a:xfrm>
            <a:prstGeom prst="round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612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Outlet</a:t>
              </a: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297C3815-C113-AB3A-7440-13CB43E672C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194675" y="1187247"/>
              <a:ext cx="386262" cy="88827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7926B06A-B6AE-91EA-C349-2115298E0E6A}"/>
                </a:ext>
              </a:extLst>
            </p:cNvPr>
            <p:cNvCxnSpPr>
              <a:cxnSpLocks/>
            </p:cNvCxnSpPr>
            <p:nvPr/>
          </p:nvCxnSpPr>
          <p:spPr>
            <a:xfrm>
              <a:off x="6580938" y="1187248"/>
              <a:ext cx="280913" cy="796833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2C7B391B-3282-45CA-8EF6-D4681D13C34A}"/>
                </a:ext>
              </a:extLst>
            </p:cNvPr>
            <p:cNvCxnSpPr>
              <a:cxnSpLocks/>
            </p:cNvCxnSpPr>
            <p:nvPr/>
          </p:nvCxnSpPr>
          <p:spPr>
            <a:xfrm>
              <a:off x="4595383" y="1192979"/>
              <a:ext cx="92710" cy="199668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60291A78-A3C2-4289-9EA9-7BEBF654D5E5}"/>
                </a:ext>
              </a:extLst>
            </p:cNvPr>
            <p:cNvCxnSpPr>
              <a:cxnSpLocks/>
            </p:cNvCxnSpPr>
            <p:nvPr/>
          </p:nvCxnSpPr>
          <p:spPr>
            <a:xfrm>
              <a:off x="3659210" y="2075521"/>
              <a:ext cx="92710" cy="199668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Arrow Connector 32">
              <a:extLst>
                <a:ext uri="{FF2B5EF4-FFF2-40B4-BE49-F238E27FC236}">
                  <a16:creationId xmlns:a16="http://schemas.microsoft.com/office/drawing/2014/main" id="{433DF806-20E1-69A8-7646-6F0E97A84C0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573392" y="2075521"/>
              <a:ext cx="85818" cy="199668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ADEBED12-5530-FD96-AB11-F4A3B1A38095}"/>
                </a:ext>
              </a:extLst>
            </p:cNvPr>
            <p:cNvCxnSpPr>
              <a:cxnSpLocks/>
            </p:cNvCxnSpPr>
            <p:nvPr/>
          </p:nvCxnSpPr>
          <p:spPr>
            <a:xfrm>
              <a:off x="3656345" y="2078387"/>
              <a:ext cx="631427" cy="199668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096B119B-7DFD-F5B3-589A-5330D19FBA27}"/>
                </a:ext>
              </a:extLst>
            </p:cNvPr>
            <p:cNvCxnSpPr>
              <a:cxnSpLocks/>
            </p:cNvCxnSpPr>
            <p:nvPr/>
          </p:nvCxnSpPr>
          <p:spPr>
            <a:xfrm>
              <a:off x="1415238" y="839556"/>
              <a:ext cx="186756" cy="24253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id="{BD8F6BE9-BF14-3827-E964-B205F53D5292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109374" y="4450458"/>
              <a:ext cx="185980" cy="448999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276E2D69-3D8C-5C9B-151F-60E7E5C0624B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4252666" y="4117238"/>
              <a:ext cx="282499" cy="782219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Arrow Connector 48">
              <a:extLst>
                <a:ext uri="{FF2B5EF4-FFF2-40B4-BE49-F238E27FC236}">
                  <a16:creationId xmlns:a16="http://schemas.microsoft.com/office/drawing/2014/main" id="{EBA60775-958F-0451-16B2-9E30451E2E9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604798" y="4158818"/>
              <a:ext cx="397426" cy="738923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>
              <a:extLst>
                <a:ext uri="{FF2B5EF4-FFF2-40B4-BE49-F238E27FC236}">
                  <a16:creationId xmlns:a16="http://schemas.microsoft.com/office/drawing/2014/main" id="{1B1A20F1-C568-EC3A-3BC6-6081A55D0705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6614899" y="3450219"/>
              <a:ext cx="397426" cy="1489975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Arrow Connector 63">
              <a:extLst>
                <a:ext uri="{FF2B5EF4-FFF2-40B4-BE49-F238E27FC236}">
                  <a16:creationId xmlns:a16="http://schemas.microsoft.com/office/drawing/2014/main" id="{CA77B04E-50A6-0ED0-3517-8F5CB76BB375}"/>
                </a:ext>
              </a:extLst>
            </p:cNvPr>
            <p:cNvCxnSpPr>
              <a:cxnSpLocks/>
            </p:cNvCxnSpPr>
            <p:nvPr/>
          </p:nvCxnSpPr>
          <p:spPr>
            <a:xfrm>
              <a:off x="7726650" y="2373699"/>
              <a:ext cx="0" cy="254162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Arrow Connector 68">
              <a:extLst>
                <a:ext uri="{FF2B5EF4-FFF2-40B4-BE49-F238E27FC236}">
                  <a16:creationId xmlns:a16="http://schemas.microsoft.com/office/drawing/2014/main" id="{2D8E5144-F726-D9E6-CD6D-EC78F0E18FD0}"/>
                </a:ext>
              </a:extLst>
            </p:cNvPr>
            <p:cNvCxnSpPr>
              <a:cxnSpLocks/>
            </p:cNvCxnSpPr>
            <p:nvPr/>
          </p:nvCxnSpPr>
          <p:spPr>
            <a:xfrm>
              <a:off x="8631989" y="1638478"/>
              <a:ext cx="0" cy="254162"/>
            </a:xfrm>
            <a:prstGeom prst="straightConnector1">
              <a:avLst/>
            </a:prstGeom>
            <a:ln w="12700"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Arrow Connector 69">
              <a:extLst>
                <a:ext uri="{FF2B5EF4-FFF2-40B4-BE49-F238E27FC236}">
                  <a16:creationId xmlns:a16="http://schemas.microsoft.com/office/drawing/2014/main" id="{15E6ADA7-2D85-6AB2-C2EA-5EB803B4CCF5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9400177" y="4536443"/>
              <a:ext cx="101578" cy="333015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Rectangle: Rounded Corners 73">
              <a:extLst>
                <a:ext uri="{FF2B5EF4-FFF2-40B4-BE49-F238E27FC236}">
                  <a16:creationId xmlns:a16="http://schemas.microsoft.com/office/drawing/2014/main" id="{D97DA9D0-6590-FFD8-3416-589E8C2885DC}"/>
                </a:ext>
              </a:extLst>
            </p:cNvPr>
            <p:cNvSpPr/>
            <p:nvPr/>
          </p:nvSpPr>
          <p:spPr>
            <a:xfrm>
              <a:off x="4991772" y="3619202"/>
              <a:ext cx="637670" cy="226424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806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Three way valve</a:t>
              </a:r>
            </a:p>
          </p:txBody>
        </p:sp>
        <p:cxnSp>
          <p:nvCxnSpPr>
            <p:cNvPr id="75" name="Straight Arrow Connector 74">
              <a:extLst>
                <a:ext uri="{FF2B5EF4-FFF2-40B4-BE49-F238E27FC236}">
                  <a16:creationId xmlns:a16="http://schemas.microsoft.com/office/drawing/2014/main" id="{4340BD7C-0282-DC3A-C539-2157EE4CC207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150086" y="3518650"/>
              <a:ext cx="122649" cy="123776"/>
            </a:xfrm>
            <a:prstGeom prst="straightConnector1">
              <a:avLst/>
            </a:prstGeom>
            <a:ln w="952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Arrow Connector 83">
              <a:extLst>
                <a:ext uri="{FF2B5EF4-FFF2-40B4-BE49-F238E27FC236}">
                  <a16:creationId xmlns:a16="http://schemas.microsoft.com/office/drawing/2014/main" id="{A59E85A9-6591-AB70-E007-CC56A98BC2D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270505" y="3497460"/>
              <a:ext cx="103335" cy="147196"/>
            </a:xfrm>
            <a:prstGeom prst="straightConnector1">
              <a:avLst/>
            </a:prstGeom>
            <a:ln w="952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2C9C85D-2AA2-EDA5-B85B-A82AF8C157C3}"/>
              </a:ext>
            </a:extLst>
          </p:cNvPr>
          <p:cNvSpPr txBox="1"/>
          <p:nvPr/>
        </p:nvSpPr>
        <p:spPr>
          <a:xfrm>
            <a:off x="2318229" y="6395016"/>
            <a:ext cx="8959159" cy="3686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796" b="1" dirty="0">
                <a:latin typeface="Times New Roman" panose="02020603050405020304" pitchFamily="18" charset="0"/>
                <a:ea typeface="Calibri" panose="020F0502020204030204" pitchFamily="34" charset="0"/>
              </a:rPr>
              <a:t>Fig. </a:t>
            </a:r>
            <a:r>
              <a:rPr lang="en-IN" sz="1796" dirty="0">
                <a:latin typeface="Times New Roman" panose="02020603050405020304" pitchFamily="18" charset="0"/>
                <a:ea typeface="Calibri" panose="020F0502020204030204" pitchFamily="34" charset="0"/>
              </a:rPr>
              <a:t>Experimental setup for multiple oil reservoir-simulating bioreactors (ORSBs).</a:t>
            </a:r>
            <a:endParaRPr lang="en-IN" sz="1796" dirty="0"/>
          </a:p>
        </p:txBody>
      </p:sp>
    </p:spTree>
    <p:extLst>
      <p:ext uri="{BB962C8B-B14F-4D97-AF65-F5344CB8AC3E}">
        <p14:creationId xmlns:p14="http://schemas.microsoft.com/office/powerpoint/2010/main" val="22803570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CBD37671-0FEB-CEFE-7CC8-43B2D20BA07A}"/>
              </a:ext>
            </a:extLst>
          </p:cNvPr>
          <p:cNvSpPr txBox="1"/>
          <p:nvPr/>
        </p:nvSpPr>
        <p:spPr>
          <a:xfrm>
            <a:off x="161754" y="6096323"/>
            <a:ext cx="11868492" cy="645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796" b="1" dirty="0">
                <a:latin typeface="Times New Roman" panose="02020603050405020304" pitchFamily="18" charset="0"/>
                <a:ea typeface="Calibri" panose="020F0502020204030204" pitchFamily="34" charset="0"/>
              </a:rPr>
              <a:t>Fig. </a:t>
            </a:r>
            <a:r>
              <a:rPr lang="en-IN" sz="1796" dirty="0">
                <a:latin typeface="Times New Roman" panose="02020603050405020304" pitchFamily="18" charset="0"/>
                <a:ea typeface="Calibri" panose="020F0502020204030204" pitchFamily="34" charset="0"/>
              </a:rPr>
              <a:t>Performance validation using an ORSB demonstrated an incremental oil recovery of </a:t>
            </a:r>
            <a:r>
              <a:rPr lang="en-IN" sz="1796" b="1" dirty="0">
                <a:latin typeface="Times New Roman" panose="02020603050405020304" pitchFamily="18" charset="0"/>
                <a:ea typeface="Calibri" panose="020F0502020204030204" pitchFamily="34" charset="0"/>
              </a:rPr>
              <a:t>16.78% in PB </a:t>
            </a:r>
            <a:r>
              <a:rPr lang="en-IN" sz="1796" dirty="0">
                <a:latin typeface="Times New Roman" panose="02020603050405020304" pitchFamily="18" charset="0"/>
                <a:ea typeface="Calibri" panose="020F0502020204030204" pitchFamily="34" charset="0"/>
              </a:rPr>
              <a:t>of the </a:t>
            </a:r>
            <a:r>
              <a:rPr lang="en-IN" sz="1796" b="1" dirty="0">
                <a:latin typeface="Times New Roman" panose="02020603050405020304" pitchFamily="18" charset="0"/>
                <a:ea typeface="Calibri" panose="020F0502020204030204" pitchFamily="34" charset="0"/>
              </a:rPr>
              <a:t>original oil in place, </a:t>
            </a:r>
            <a:r>
              <a:rPr lang="en-IN" sz="1796" dirty="0">
                <a:latin typeface="Times New Roman" panose="02020603050405020304" pitchFamily="18" charset="0"/>
                <a:ea typeface="Calibri" panose="020F0502020204030204" pitchFamily="34" charset="0"/>
              </a:rPr>
              <a:t>increasing total recovery from </a:t>
            </a:r>
            <a:r>
              <a:rPr lang="en-IN" sz="1796" b="1" dirty="0">
                <a:latin typeface="Times New Roman" panose="02020603050405020304" pitchFamily="18" charset="0"/>
                <a:ea typeface="Calibri" panose="020F0502020204030204" pitchFamily="34" charset="0"/>
              </a:rPr>
              <a:t>61.67% to 78.45% </a:t>
            </a:r>
            <a:r>
              <a:rPr lang="en-IN" sz="1796" dirty="0">
                <a:latin typeface="Times New Roman" panose="02020603050405020304" pitchFamily="18" charset="0"/>
                <a:ea typeface="Calibri" panose="020F0502020204030204" pitchFamily="34" charset="0"/>
              </a:rPr>
              <a:t>for PB followed by </a:t>
            </a:r>
            <a:r>
              <a:rPr lang="en-IN" sz="1796" b="1" dirty="0">
                <a:latin typeface="Times New Roman" panose="02020603050405020304" pitchFamily="18" charset="0"/>
                <a:ea typeface="Calibri" panose="020F0502020204030204" pitchFamily="34" charset="0"/>
              </a:rPr>
              <a:t>14.28% in aGG </a:t>
            </a:r>
            <a:r>
              <a:rPr lang="en-IN" sz="1796" dirty="0">
                <a:latin typeface="Times New Roman" panose="02020603050405020304" pitchFamily="18" charset="0"/>
                <a:ea typeface="Calibri" panose="020F0502020204030204" pitchFamily="34" charset="0"/>
              </a:rPr>
              <a:t>and </a:t>
            </a:r>
            <a:r>
              <a:rPr lang="en-IN" sz="1796" b="1" dirty="0">
                <a:latin typeface="Times New Roman" panose="02020603050405020304" pitchFamily="18" charset="0"/>
                <a:ea typeface="Calibri" panose="020F0502020204030204" pitchFamily="34" charset="0"/>
              </a:rPr>
              <a:t>3.87% in GG</a:t>
            </a:r>
            <a:r>
              <a:rPr lang="en-IN" sz="1796" dirty="0"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  <a:endParaRPr lang="en-IN" sz="1796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AACDB0-310D-6561-F50B-9B57A6971B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0120" y="994420"/>
            <a:ext cx="6698512" cy="46011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6612414-04D6-F2E8-AC29-61B933EF66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2577" y="1100175"/>
            <a:ext cx="6091243" cy="438967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A8AD1C2-80CF-B2C6-2063-8D5A5159AFA3}"/>
              </a:ext>
            </a:extLst>
          </p:cNvPr>
          <p:cNvSpPr txBox="1"/>
          <p:nvPr/>
        </p:nvSpPr>
        <p:spPr>
          <a:xfrm>
            <a:off x="1720868" y="479877"/>
            <a:ext cx="37764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Additional Oil recovery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9D6547-D394-CC01-0217-D98AC56D0F12}"/>
              </a:ext>
            </a:extLst>
          </p:cNvPr>
          <p:cNvSpPr txBox="1"/>
          <p:nvPr/>
        </p:nvSpPr>
        <p:spPr>
          <a:xfrm>
            <a:off x="8233652" y="479876"/>
            <a:ext cx="3185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Residual oil recovery</a:t>
            </a:r>
          </a:p>
        </p:txBody>
      </p:sp>
    </p:spTree>
    <p:extLst>
      <p:ext uri="{BB962C8B-B14F-4D97-AF65-F5344CB8AC3E}">
        <p14:creationId xmlns:p14="http://schemas.microsoft.com/office/powerpoint/2010/main" val="39141301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81D6FC9-795B-5F5E-3B31-BC1A127CFCAB}"/>
              </a:ext>
            </a:extLst>
          </p:cNvPr>
          <p:cNvSpPr txBox="1"/>
          <p:nvPr/>
        </p:nvSpPr>
        <p:spPr>
          <a:xfrm>
            <a:off x="534926" y="247505"/>
            <a:ext cx="3612531" cy="584775"/>
          </a:xfrm>
          <a:prstGeom prst="rect">
            <a:avLst/>
          </a:prstGeom>
          <a:solidFill>
            <a:srgbClr val="002060"/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SG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47C73F-3E8C-08B9-5E72-B36691B8EEA7}"/>
              </a:ext>
            </a:extLst>
          </p:cNvPr>
          <p:cNvSpPr txBox="1"/>
          <p:nvPr/>
        </p:nvSpPr>
        <p:spPr>
          <a:xfrm>
            <a:off x="676315" y="3663406"/>
            <a:ext cx="3557077" cy="584775"/>
          </a:xfrm>
          <a:prstGeom prst="rect">
            <a:avLst/>
          </a:prstGeom>
          <a:solidFill>
            <a:srgbClr val="002060"/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WORK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14ED116-78F7-23B9-E353-3A0C2721C653}"/>
              </a:ext>
            </a:extLst>
          </p:cNvPr>
          <p:cNvGrpSpPr/>
          <p:nvPr/>
        </p:nvGrpSpPr>
        <p:grpSpPr>
          <a:xfrm>
            <a:off x="399022" y="1191593"/>
            <a:ext cx="11393964" cy="2353786"/>
            <a:chOff x="10692406" y="24560427"/>
            <a:chExt cx="10918721" cy="23537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CD83391-044B-6ED1-E00A-C11347B38501}"/>
                </a:ext>
              </a:extLst>
            </p:cNvPr>
            <p:cNvSpPr txBox="1"/>
            <p:nvPr/>
          </p:nvSpPr>
          <p:spPr>
            <a:xfrm>
              <a:off x="11124516" y="24560427"/>
              <a:ext cx="10486611" cy="23537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9388" lvl="0" indent="-179388" algn="just">
                <a:lnSpc>
                  <a:spcPct val="107000"/>
                </a:lnSpc>
                <a:spcAft>
                  <a:spcPts val="800"/>
                </a:spcAft>
                <a:buSzPts val="1000"/>
                <a:buFont typeface="Wingdings" panose="05000000000000000000" pitchFamily="2" charset="2"/>
                <a:buChar char="ü"/>
                <a:tabLst>
                  <a:tab pos="457200" algn="l"/>
                </a:tabLst>
              </a:pPr>
              <a:r>
                <a:rPr lang="en-IN" sz="2000" b="1" kern="1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Superior Performance:</a:t>
              </a:r>
              <a:r>
                <a:rPr lang="en-IN" sz="2000" kern="1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HPMP achieved 16.78% incremental oil recovery </a:t>
              </a:r>
              <a:endParaRPr lang="en-IN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marL="179388" lvl="0" indent="-179388" algn="just">
                <a:lnSpc>
                  <a:spcPct val="107000"/>
                </a:lnSpc>
                <a:spcAft>
                  <a:spcPts val="800"/>
                </a:spcAft>
                <a:buSzPts val="1000"/>
                <a:buFont typeface="Wingdings" panose="05000000000000000000" pitchFamily="2" charset="2"/>
                <a:buChar char="ü"/>
                <a:tabLst>
                  <a:tab pos="457200" algn="l"/>
                </a:tabLst>
              </a:pPr>
              <a:r>
                <a:rPr lang="en-IN" sz="2000" b="1" kern="1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Wettability Conversion:</a:t>
              </a:r>
              <a:r>
                <a:rPr lang="en-IN" sz="2000" kern="1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PB </a:t>
              </a:r>
              <a:r>
                <a:rPr lang="en-IN" sz="2000" kern="100" dirty="0"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alter</a:t>
              </a:r>
              <a:r>
                <a:rPr lang="en-IN" sz="2000" kern="1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the carbonate rock from oil-wet (112.3°) to water-wet (61.1°).</a:t>
              </a:r>
              <a:endParaRPr lang="en-IN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marL="179388" lvl="0" indent="-179388" algn="just">
                <a:lnSpc>
                  <a:spcPct val="107000"/>
                </a:lnSpc>
                <a:spcAft>
                  <a:spcPts val="800"/>
                </a:spcAft>
                <a:buSzPts val="1000"/>
                <a:buFont typeface="Wingdings" panose="05000000000000000000" pitchFamily="2" charset="2"/>
                <a:buChar char="ü"/>
                <a:tabLst>
                  <a:tab pos="457200" algn="l"/>
                </a:tabLst>
              </a:pPr>
              <a:r>
                <a:rPr lang="en-IN" sz="2000" b="1" kern="1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Rheological Advantage:</a:t>
              </a:r>
              <a:r>
                <a:rPr lang="en-IN" sz="2000" kern="1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Exhibits pseudoplastic flow, improving injectivity and reservoir sweep.</a:t>
              </a:r>
            </a:p>
            <a:p>
              <a:pPr marL="179388" lvl="0" indent="-179388" algn="just">
                <a:lnSpc>
                  <a:spcPct val="107000"/>
                </a:lnSpc>
                <a:spcAft>
                  <a:spcPts val="800"/>
                </a:spcAft>
                <a:buSzPts val="1000"/>
                <a:buFont typeface="Wingdings" panose="05000000000000000000" pitchFamily="2" charset="2"/>
                <a:buChar char="ü"/>
                <a:tabLst>
                  <a:tab pos="457200" algn="l"/>
                </a:tabLst>
              </a:pPr>
              <a:r>
                <a:rPr lang="en-IN" sz="2000" b="1" kern="1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Translational Impact:</a:t>
              </a:r>
              <a:r>
                <a:rPr lang="en-IN" sz="2000" kern="1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Cost-effective alternative to synthetic polymers; resists degradation in harsh reservoirs. Eco-friendly biopolymer from renewable sources promotes sustainable energy recovery.</a:t>
              </a:r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6FA951E2-D97D-5C9A-8788-6278CCA63B34}"/>
                </a:ext>
              </a:extLst>
            </p:cNvPr>
            <p:cNvGrpSpPr/>
            <p:nvPr/>
          </p:nvGrpSpPr>
          <p:grpSpPr>
            <a:xfrm>
              <a:off x="10692406" y="24626915"/>
              <a:ext cx="511065" cy="1955220"/>
              <a:chOff x="10575159" y="24699686"/>
              <a:chExt cx="509013" cy="2404711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6E857B19-8C43-A8F0-21A3-DEF16ABA8EC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612346" y="24699686"/>
                <a:ext cx="447611" cy="534556"/>
              </a:xfrm>
              <a:prstGeom prst="rect">
                <a:avLst/>
              </a:prstGeom>
            </p:spPr>
          </p:pic>
          <p:pic>
            <p:nvPicPr>
              <p:cNvPr id="10" name="Picture 4" descr="Conversion settings - Free arrows icons">
                <a:extLst>
                  <a:ext uri="{FF2B5EF4-FFF2-40B4-BE49-F238E27FC236}">
                    <a16:creationId xmlns:a16="http://schemas.microsoft.com/office/drawing/2014/main" id="{62A1E0AB-0ED0-4B56-E421-B417270BD71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575159" y="25349111"/>
                <a:ext cx="484797" cy="53455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1" name="Picture 6" descr="Advantage - Free business and finance icons">
                <a:extLst>
                  <a:ext uri="{FF2B5EF4-FFF2-40B4-BE49-F238E27FC236}">
                    <a16:creationId xmlns:a16="http://schemas.microsoft.com/office/drawing/2014/main" id="{4F89C863-97E4-6733-40A0-62957A47366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425865">
                <a:off x="10590540" y="25916607"/>
                <a:ext cx="436792" cy="52232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" name="Picture 8" descr="Social impact - Free business and finance icons">
                <a:extLst>
                  <a:ext uri="{FF2B5EF4-FFF2-40B4-BE49-F238E27FC236}">
                    <a16:creationId xmlns:a16="http://schemas.microsoft.com/office/drawing/2014/main" id="{E2C906ED-68A1-837B-1B1F-9F10B21A407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595483" y="26453642"/>
                <a:ext cx="488689" cy="65075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F7D37B3-8717-F780-3C17-6A346813F59E}"/>
              </a:ext>
            </a:extLst>
          </p:cNvPr>
          <p:cNvGrpSpPr/>
          <p:nvPr/>
        </p:nvGrpSpPr>
        <p:grpSpPr>
          <a:xfrm>
            <a:off x="304731" y="4830052"/>
            <a:ext cx="10584986" cy="1417729"/>
            <a:chOff x="10599775" y="27506985"/>
            <a:chExt cx="10584986" cy="1417729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F3E090C-8B48-CA63-C3EA-17A0473F5BB0}"/>
                </a:ext>
              </a:extLst>
            </p:cNvPr>
            <p:cNvSpPr txBox="1"/>
            <p:nvPr/>
          </p:nvSpPr>
          <p:spPr>
            <a:xfrm>
              <a:off x="11219314" y="27524331"/>
              <a:ext cx="9965447" cy="140038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66700" indent="-266700" algn="just">
                <a:spcBef>
                  <a:spcPts val="600"/>
                </a:spcBef>
                <a:buFont typeface="Wingdings" panose="05000000000000000000" pitchFamily="2" charset="2"/>
                <a:buChar char="ü"/>
              </a:pPr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Pilot Field Trials:</a:t>
              </a:r>
              <a:r>
                <a: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Conduct high-pressure, high-temperature (HPHT) field trials to validate HPMP performance in a live reservoir environment.</a:t>
              </a:r>
            </a:p>
            <a:p>
              <a:pPr marL="266700" indent="-266700" algn="just">
                <a:spcBef>
                  <a:spcPts val="600"/>
                </a:spcBef>
                <a:buFont typeface="Wingdings" panose="05000000000000000000" pitchFamily="2" charset="2"/>
                <a:buChar char="ü"/>
              </a:pPr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Commercial Viability:</a:t>
              </a:r>
              <a:r>
                <a: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Perform detailed techno-economic (cost-benefit) and Life Cycle Analysis (LCA) for industrial use.</a:t>
              </a:r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776B48F-824F-07AF-F0AE-40B72FF42C97}"/>
                </a:ext>
              </a:extLst>
            </p:cNvPr>
            <p:cNvGrpSpPr/>
            <p:nvPr/>
          </p:nvGrpSpPr>
          <p:grpSpPr>
            <a:xfrm>
              <a:off x="10599775" y="27506985"/>
              <a:ext cx="511091" cy="1142480"/>
              <a:chOff x="10534950" y="27632488"/>
              <a:chExt cx="511091" cy="1142480"/>
            </a:xfrm>
          </p:grpSpPr>
          <p:pic>
            <p:nvPicPr>
              <p:cNvPr id="16" name="Picture 10" descr="Field Research Icons - Free SVG &amp; PNG Field Research Images - Noun Project">
                <a:extLst>
                  <a:ext uri="{FF2B5EF4-FFF2-40B4-BE49-F238E27FC236}">
                    <a16:creationId xmlns:a16="http://schemas.microsoft.com/office/drawing/2014/main" id="{382F1211-F4A9-0813-C51C-3A25707218D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534950" y="27632488"/>
                <a:ext cx="511091" cy="51109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7" name="Picture 14" descr="Investment - Free business and finance icons">
                <a:extLst>
                  <a:ext uri="{FF2B5EF4-FFF2-40B4-BE49-F238E27FC236}">
                    <a16:creationId xmlns:a16="http://schemas.microsoft.com/office/drawing/2014/main" id="{25F413EF-A247-802C-6813-179A27BAB3A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627403" y="28381535"/>
                <a:ext cx="393433" cy="39343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35756474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F83A892-9B9D-6DCF-D592-CDF1F05E40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92" y="428620"/>
            <a:ext cx="3530380" cy="38404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637B87-E893-DA9E-18D2-0062CF5002C5}"/>
              </a:ext>
            </a:extLst>
          </p:cNvPr>
          <p:cNvSpPr txBox="1"/>
          <p:nvPr/>
        </p:nvSpPr>
        <p:spPr>
          <a:xfrm>
            <a:off x="264743" y="-53391"/>
            <a:ext cx="33092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Achievements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1F9C6CE-9763-29AC-85EB-53CECAC453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14" y="4269105"/>
            <a:ext cx="4898572" cy="258889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559204B-4C6F-0942-EA0D-F10E054171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1" t="1515" r="3712" b="16461"/>
          <a:stretch>
            <a:fillRect/>
          </a:stretch>
        </p:blipFill>
        <p:spPr>
          <a:xfrm>
            <a:off x="3607535" y="428620"/>
            <a:ext cx="3029775" cy="393258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C74CEBD-1CD5-730B-D6DD-118985FC7D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7012" y="1973701"/>
            <a:ext cx="1687917" cy="309855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7FFC027-DDD9-A9D3-AE25-89D7627945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67" t="21013" r="53190" b="5348"/>
          <a:stretch>
            <a:fillRect/>
          </a:stretch>
        </p:blipFill>
        <p:spPr>
          <a:xfrm>
            <a:off x="10243708" y="1970393"/>
            <a:ext cx="1911568" cy="2917213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139DCAC-0D45-919F-F536-64476E9DA72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28" b="29480"/>
          <a:stretch>
            <a:fillRect/>
          </a:stretch>
        </p:blipFill>
        <p:spPr>
          <a:xfrm>
            <a:off x="10299621" y="4926312"/>
            <a:ext cx="1799742" cy="190523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B8AF558-DCAB-967A-B85C-C37BD7D366E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2033" y="2006596"/>
            <a:ext cx="1628546" cy="289660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1A459749-5AE9-D21E-2E94-DEC86EF9FBA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4" t="4746" r="6355" b="4908"/>
          <a:stretch>
            <a:fillRect/>
          </a:stretch>
        </p:blipFill>
        <p:spPr>
          <a:xfrm>
            <a:off x="6560257" y="26449"/>
            <a:ext cx="2777621" cy="198014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521EEEA7-94AC-7ECF-1E08-13993B9FA30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61" t="7880" r="8134" b="366"/>
          <a:stretch>
            <a:fillRect/>
          </a:stretch>
        </p:blipFill>
        <p:spPr>
          <a:xfrm>
            <a:off x="9354726" y="26449"/>
            <a:ext cx="2800550" cy="192725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6F9DD2B2-9DDA-2FC7-3BCC-EB9C3466415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630"/>
          <a:stretch>
            <a:fillRect/>
          </a:stretch>
        </p:blipFill>
        <p:spPr>
          <a:xfrm>
            <a:off x="9250760" y="4903025"/>
            <a:ext cx="962268" cy="1869269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308B9C84-AB0E-3D5F-5D3F-2C0F76B90A3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1" t="6250" r="4003" b="6250"/>
          <a:stretch>
            <a:fillRect/>
          </a:stretch>
        </p:blipFill>
        <p:spPr>
          <a:xfrm>
            <a:off x="5020022" y="4467398"/>
            <a:ext cx="1637352" cy="2192308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E12EA411-3C3F-B690-7F2C-0304EEDB7EF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91" t="15043" r="16382" b="20029"/>
          <a:stretch>
            <a:fillRect/>
          </a:stretch>
        </p:blipFill>
        <p:spPr>
          <a:xfrm>
            <a:off x="6657012" y="5091987"/>
            <a:ext cx="1244333" cy="1726321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660BF856-7E4F-905F-7D7D-352E6DBE6D8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99" r="6856" b="18608"/>
          <a:stretch>
            <a:fillRect/>
          </a:stretch>
        </p:blipFill>
        <p:spPr>
          <a:xfrm>
            <a:off x="7934900" y="5091987"/>
            <a:ext cx="1282305" cy="1646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4785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564AE5-929E-B924-38DD-52755272F9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BCA13CFC-E534-55E9-0E59-D3F2D10CF76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65" y="82777"/>
            <a:ext cx="983327" cy="10889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87781D-9F29-B82C-3D89-FD45BC66618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9923" y="82777"/>
            <a:ext cx="1302077" cy="828769"/>
          </a:xfrm>
          <a:prstGeom prst="rect">
            <a:avLst/>
          </a:prstGeom>
        </p:spPr>
      </p:pic>
      <p:pic>
        <p:nvPicPr>
          <p:cNvPr id="3" name="PHF0138">
            <a:hlinkClick r:id="" action="ppaction://media"/>
            <a:extLst>
              <a:ext uri="{FF2B5EF4-FFF2-40B4-BE49-F238E27FC236}">
                <a16:creationId xmlns:a16="http://schemas.microsoft.com/office/drawing/2014/main" id="{D55BFAD3-79D6-ED35-D11E-E3CB92C173F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666" end="584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60367" y="707886"/>
            <a:ext cx="9822903" cy="552538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C799CB8D-5B96-D810-810F-ABC47BF234E4}"/>
              </a:ext>
            </a:extLst>
          </p:cNvPr>
          <p:cNvGrpSpPr/>
          <p:nvPr/>
        </p:nvGrpSpPr>
        <p:grpSpPr>
          <a:xfrm>
            <a:off x="179429" y="4826675"/>
            <a:ext cx="11821731" cy="2031325"/>
            <a:chOff x="524893" y="2934930"/>
            <a:chExt cx="11821731" cy="2031325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C519C22-7EA7-FCD9-C53B-7B616D880451}"/>
                </a:ext>
              </a:extLst>
            </p:cNvPr>
            <p:cNvSpPr txBox="1"/>
            <p:nvPr/>
          </p:nvSpPr>
          <p:spPr>
            <a:xfrm>
              <a:off x="4155192" y="2934930"/>
              <a:ext cx="740302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N" sz="8000" dirty="0">
                  <a:solidFill>
                    <a:srgbClr val="00206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  <a:latin typeface="Pristina" panose="03060402040406080204" pitchFamily="66" charset="0"/>
                  <a:cs typeface="Times New Roman" panose="02020603050405020304" pitchFamily="18" charset="0"/>
                </a:rPr>
                <a:t>Thank You  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677BF8B-020C-4877-6EAA-EADFCDA0861B}"/>
                </a:ext>
              </a:extLst>
            </p:cNvPr>
            <p:cNvSpPr txBox="1"/>
            <p:nvPr/>
          </p:nvSpPr>
          <p:spPr>
            <a:xfrm>
              <a:off x="524893" y="4258369"/>
              <a:ext cx="1182173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571500" indent="-571500">
                <a:buFontTx/>
                <a:buChar char="-"/>
              </a:pPr>
              <a:r>
                <a:rPr lang="en-IN" sz="4000" dirty="0">
                  <a:solidFill>
                    <a:srgbClr val="C00000"/>
                  </a:solidFill>
                  <a:effectLst>
                    <a:glow rad="2286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Times New Roman" panose="02020603050405020304" pitchFamily="18" charset="0"/>
                  <a:cs typeface="Times New Roman" panose="02020603050405020304" pitchFamily="18" charset="0"/>
                </a:rPr>
                <a:t>Energy &amp; Environment Research Laboratory (EERL)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38696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4647</TotalTime>
  <Words>1112</Words>
  <Application>Microsoft Office PowerPoint</Application>
  <PresentationFormat>Widescreen</PresentationFormat>
  <Paragraphs>240</Paragraphs>
  <Slides>22</Slides>
  <Notes>6</Notes>
  <HiddenSlides>0</HiddenSlides>
  <MMClips>3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Arial</vt:lpstr>
      <vt:lpstr>Calibri</vt:lpstr>
      <vt:lpstr>Calibri Light</vt:lpstr>
      <vt:lpstr>Montserrat</vt:lpstr>
      <vt:lpstr>Pristina</vt:lpstr>
      <vt:lpstr>Source Sans Pro Light</vt:lpstr>
      <vt:lpstr>Times New Roman</vt:lpstr>
      <vt:lpstr>Wingdings</vt:lpstr>
      <vt:lpstr>Office Theme</vt:lpstr>
      <vt:lpstr>CS ChemDraw Drawing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Abhishek Tyagi</dc:creator>
  <cp:lastModifiedBy>Abhishek Tyagi</cp:lastModifiedBy>
  <cp:revision>69</cp:revision>
  <dcterms:created xsi:type="dcterms:W3CDTF">2026-05-13T07:06:06Z</dcterms:created>
  <dcterms:modified xsi:type="dcterms:W3CDTF">2026-05-21T23:09:11Z</dcterms:modified>
</cp:coreProperties>
</file>