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4"/>
    <p:sldMasterId id="2147483748" r:id="rId5"/>
    <p:sldMasterId id="2147483761" r:id="rId6"/>
  </p:sldMasterIdLst>
  <p:notesMasterIdLst>
    <p:notesMasterId r:id="rId19"/>
  </p:notesMasterIdLst>
  <p:handoutMasterIdLst>
    <p:handoutMasterId r:id="rId20"/>
  </p:handoutMasterIdLst>
  <p:sldIdLst>
    <p:sldId id="8549" r:id="rId7"/>
    <p:sldId id="508" r:id="rId8"/>
    <p:sldId id="8550" r:id="rId9"/>
    <p:sldId id="551" r:id="rId10"/>
    <p:sldId id="8547" r:id="rId11"/>
    <p:sldId id="514" r:id="rId12"/>
    <p:sldId id="513" r:id="rId13"/>
    <p:sldId id="8538" r:id="rId14"/>
    <p:sldId id="515" r:id="rId15"/>
    <p:sldId id="8540" r:id="rId16"/>
    <p:sldId id="8541" r:id="rId17"/>
    <p:sldId id="8519" r:id="rId18"/>
  </p:sldIdLst>
  <p:sldSz cx="12192000" cy="6858000"/>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shav kala" initials="Kk" lastIdx="2" clrIdx="0">
    <p:extLst>
      <p:ext uri="{19B8F6BF-5375-455C-9EA6-DF929625EA0E}">
        <p15:presenceInfo xmlns:p15="http://schemas.microsoft.com/office/powerpoint/2012/main" userId="Keshav kal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B7FFE7"/>
    <a:srgbClr val="FFFFB9"/>
    <a:srgbClr val="FF66FF"/>
    <a:srgbClr val="FFFFCC"/>
    <a:srgbClr val="009E8B"/>
    <a:srgbClr val="0066FF"/>
    <a:srgbClr val="FF33CC"/>
    <a:srgbClr val="0000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17" autoAdjust="0"/>
    <p:restoredTop sz="87893" autoAdjust="0"/>
  </p:normalViewPr>
  <p:slideViewPr>
    <p:cSldViewPr snapToGrid="0">
      <p:cViewPr>
        <p:scale>
          <a:sx n="75" d="100"/>
          <a:sy n="75" d="100"/>
        </p:scale>
        <p:origin x="788"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DBAE3B3E-782A-9745-8E84-372F7B6771BF}" type="datetimeFigureOut">
              <a:rPr lang="en-US" smtClean="0"/>
              <a:t>5/3/2026</a:t>
            </a:fld>
            <a:endParaRPr lang="en-US"/>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3C171C0A-6FC9-E54E-92BE-11816E6C8A1A}" type="slidenum">
              <a:rPr lang="en-US" smtClean="0"/>
              <a:t>‹#›</a:t>
            </a:fld>
            <a:endParaRPr lang="en-US"/>
          </a:p>
        </p:txBody>
      </p:sp>
    </p:spTree>
    <p:extLst>
      <p:ext uri="{BB962C8B-B14F-4D97-AF65-F5344CB8AC3E}">
        <p14:creationId xmlns:p14="http://schemas.microsoft.com/office/powerpoint/2010/main" val="1640606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9E9A7671-97E7-49AA-BAAA-64295742C4A6}" type="datetimeFigureOut">
              <a:rPr lang="en-US" smtClean="0"/>
              <a:t>5/3/2026</a:t>
            </a:fld>
            <a:endParaRPr lang="en-US"/>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B4280BDF-F0C8-4EEA-9198-8B8D399CAE03}" type="slidenum">
              <a:rPr lang="en-US" smtClean="0"/>
              <a:t>‹#›</a:t>
            </a:fld>
            <a:endParaRPr lang="en-US"/>
          </a:p>
        </p:txBody>
      </p:sp>
    </p:spTree>
    <p:extLst>
      <p:ext uri="{BB962C8B-B14F-4D97-AF65-F5344CB8AC3E}">
        <p14:creationId xmlns:p14="http://schemas.microsoft.com/office/powerpoint/2010/main" val="211993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8B815-2C5A-5525-44BF-80D2A76E84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0AF624-30EC-3C65-21E0-032B868173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6D6C86-2ECA-E276-4B05-682722D32BDD}"/>
              </a:ext>
            </a:extLst>
          </p:cNvPr>
          <p:cNvSpPr>
            <a:spLocks noGrp="1"/>
          </p:cNvSpPr>
          <p:nvPr>
            <p:ph type="body" idx="1"/>
          </p:nvPr>
        </p:nvSpPr>
        <p:spPr/>
        <p:txBody>
          <a:bodyPr/>
          <a:lstStyle/>
          <a:p>
            <a:r>
              <a:rPr lang="en-GB" dirty="0"/>
              <a:t>In order to investigate the impact of rock permeability, different core with various inherent permeability were used as listed in this table. For all experiment consistent process were used for the 1wt% NaCl brine saturation.</a:t>
            </a:r>
            <a:endParaRPr lang="nl-NL" dirty="0"/>
          </a:p>
        </p:txBody>
      </p:sp>
      <p:sp>
        <p:nvSpPr>
          <p:cNvPr id="4" name="Slide Number Placeholder 3">
            <a:extLst>
              <a:ext uri="{FF2B5EF4-FFF2-40B4-BE49-F238E27FC236}">
                <a16:creationId xmlns:a16="http://schemas.microsoft.com/office/drawing/2014/main" id="{1161C9B5-A70D-DC9C-AABB-9B9B0E3A9CD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280BDF-F0C8-4EEA-9198-8B8D399CAE0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6337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F1C6C-336F-06A6-1F64-AC882E4D22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56524E-412D-6EA9-C91F-01781DDD66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89055A-3905-1382-9A62-21B021F00205}"/>
              </a:ext>
            </a:extLst>
          </p:cNvPr>
          <p:cNvSpPr>
            <a:spLocks noGrp="1"/>
          </p:cNvSpPr>
          <p:nvPr>
            <p:ph type="body" idx="1"/>
          </p:nvPr>
        </p:nvSpPr>
        <p:spPr/>
        <p:txBody>
          <a:bodyPr/>
          <a:lstStyle/>
          <a:p>
            <a:r>
              <a:rPr lang="en-GB" dirty="0"/>
              <a:t>In order to investigate the impact of rock permeability, different core with various inherent permeability were used as listed in this table. For all experiment consistent process were used for the 1wt% NaCl brine saturation.</a:t>
            </a:r>
            <a:endParaRPr lang="nl-NL" dirty="0"/>
          </a:p>
        </p:txBody>
      </p:sp>
      <p:sp>
        <p:nvSpPr>
          <p:cNvPr id="4" name="Slide Number Placeholder 3">
            <a:extLst>
              <a:ext uri="{FF2B5EF4-FFF2-40B4-BE49-F238E27FC236}">
                <a16:creationId xmlns:a16="http://schemas.microsoft.com/office/drawing/2014/main" id="{3FE7F347-B192-203A-1811-0C491EA7863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280BDF-F0C8-4EEA-9198-8B8D399CAE0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5304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DAE55-A763-D274-3C36-E15374B519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9168B-4154-E3A2-66FA-308438A8FF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381A2D-58C5-A604-F9D6-69190A8C94D3}"/>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3614CDCA-DAA7-578F-0777-9B730ABFE562}"/>
              </a:ext>
            </a:extLst>
          </p:cNvPr>
          <p:cNvSpPr>
            <a:spLocks noGrp="1"/>
          </p:cNvSpPr>
          <p:nvPr>
            <p:ph type="sldNum" sz="quarter" idx="5"/>
          </p:nvPr>
        </p:nvSpPr>
        <p:spPr/>
        <p:txBody>
          <a:bodyPr/>
          <a:lstStyle/>
          <a:p>
            <a:fld id="{B4280BDF-F0C8-4EEA-9198-8B8D399CAE03}" type="slidenum">
              <a:rPr lang="en-US" smtClean="0"/>
              <a:t>5</a:t>
            </a:fld>
            <a:endParaRPr lang="en-US"/>
          </a:p>
        </p:txBody>
      </p:sp>
    </p:spTree>
    <p:extLst>
      <p:ext uri="{BB962C8B-B14F-4D97-AF65-F5344CB8AC3E}">
        <p14:creationId xmlns:p14="http://schemas.microsoft.com/office/powerpoint/2010/main" val="4238762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34554-511D-5477-5157-120FDBB6F7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FB97A9-15E8-9C8A-524F-60CD11DCA5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1ED951-7796-A895-3A4B-390AC844574B}"/>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88216B6D-D9E2-1479-578C-A8899D2FDABC}"/>
              </a:ext>
            </a:extLst>
          </p:cNvPr>
          <p:cNvSpPr>
            <a:spLocks noGrp="1"/>
          </p:cNvSpPr>
          <p:nvPr>
            <p:ph type="sldNum" sz="quarter" idx="5"/>
          </p:nvPr>
        </p:nvSpPr>
        <p:spPr/>
        <p:txBody>
          <a:bodyPr/>
          <a:lstStyle/>
          <a:p>
            <a:fld id="{B4280BDF-F0C8-4EEA-9198-8B8D399CAE03}" type="slidenum">
              <a:rPr lang="en-US" smtClean="0"/>
              <a:t>6</a:t>
            </a:fld>
            <a:endParaRPr lang="en-US"/>
          </a:p>
        </p:txBody>
      </p:sp>
    </p:spTree>
    <p:extLst>
      <p:ext uri="{BB962C8B-B14F-4D97-AF65-F5344CB8AC3E}">
        <p14:creationId xmlns:p14="http://schemas.microsoft.com/office/powerpoint/2010/main" val="1398163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www.pptsolutions.nl/"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www.pptsolutions.nl/" TargetMode="External"/><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Vlam Volledig">
    <p:spTree>
      <p:nvGrpSpPr>
        <p:cNvPr id="1" name=""/>
        <p:cNvGrpSpPr/>
        <p:nvPr/>
      </p:nvGrpSpPr>
      <p:grpSpPr>
        <a:xfrm>
          <a:off x="0" y="0"/>
          <a:ext cx="0" cy="0"/>
          <a:chOff x="0" y="0"/>
          <a:chExt cx="0" cy="0"/>
        </a:xfrm>
      </p:grpSpPr>
      <p:grpSp>
        <p:nvGrpSpPr>
          <p:cNvPr id="2733" name="Group 4"/>
          <p:cNvGrpSpPr/>
          <p:nvPr/>
        </p:nvGrpSpPr>
        <p:grpSpPr>
          <a:xfrm>
            <a:off x="698501" y="5884314"/>
            <a:ext cx="1454912" cy="577167"/>
            <a:chOff x="0" y="0"/>
            <a:chExt cx="1454911" cy="577165"/>
          </a:xfrm>
        </p:grpSpPr>
        <p:sp>
          <p:nvSpPr>
            <p:cNvPr id="2725"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2726"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27"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28"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29"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2730"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31"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32"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2734" name="Body Level One…"/>
          <p:cNvSpPr txBox="1">
            <a:spLocks noGrp="1"/>
          </p:cNvSpPr>
          <p:nvPr>
            <p:ph type="body" sz="half" idx="1" hasCustomPrompt="1"/>
          </p:nvPr>
        </p:nvSpPr>
        <p:spPr>
          <a:xfrm>
            <a:off x="3832304" y="949720"/>
            <a:ext cx="4841798" cy="4746093"/>
          </a:xfrm>
          <a:prstGeom prst="rect">
            <a:avLst/>
          </a:prstGeom>
          <a:solidFill>
            <a:schemeClr val="accent1"/>
          </a:solidFill>
        </p:spPr>
        <p:txBody>
          <a:bodyPr>
            <a:normAutofit/>
          </a:bodyPr>
          <a:lstStyle>
            <a:lvl1pPr marL="0" indent="0">
              <a:buClrTx/>
              <a:buSzTx/>
              <a:buNone/>
            </a:lvl1pPr>
            <a:lvl2pPr>
              <a:buClrTx/>
            </a:lvl2pPr>
            <a:lvl3pPr>
              <a:buClrTx/>
              <a:buFontTx/>
            </a:lvl3pPr>
            <a:lvl4pPr>
              <a:buClrTx/>
              <a:buFontTx/>
            </a:lvl4pPr>
            <a:lvl5pPr>
              <a:buClrTx/>
              <a:buFontTx/>
            </a:lvl5pPr>
          </a:lstStyle>
          <a:p>
            <a:r>
              <a:t>  </a:t>
            </a:r>
          </a:p>
          <a:p>
            <a:pPr lvl="1"/>
            <a:endParaRPr/>
          </a:p>
          <a:p>
            <a:pPr lvl="2"/>
            <a:endParaRPr/>
          </a:p>
          <a:p>
            <a:pPr lvl="3"/>
            <a:endParaRPr/>
          </a:p>
          <a:p>
            <a:pPr lvl="4"/>
            <a:endParaRPr/>
          </a:p>
        </p:txBody>
      </p:sp>
      <p:sp>
        <p:nvSpPr>
          <p:cNvPr id="2849" name="Slide Number"/>
          <p:cNvSpPr txBox="1">
            <a:spLocks noGrp="1"/>
          </p:cNvSpPr>
          <p:nvPr>
            <p:ph type="sldNum" sz="quarter" idx="2"/>
          </p:nvPr>
        </p:nvSpPr>
        <p:spPr>
          <a:xfrm>
            <a:off x="11289785" y="6246130"/>
            <a:ext cx="182216" cy="17281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22013006"/>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5" name="PlaceHolder 1"/>
          <p:cNvSpPr>
            <a:spLocks noGrp="1"/>
          </p:cNvSpPr>
          <p:nvPr>
            <p:ph type="title"/>
          </p:nvPr>
        </p:nvSpPr>
        <p:spPr>
          <a:xfrm>
            <a:off x="698400" y="192960"/>
            <a:ext cx="10774800" cy="48996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36" name="PlaceHolder 2"/>
          <p:cNvSpPr>
            <a:spLocks noGrp="1"/>
          </p:cNvSpPr>
          <p:nvPr>
            <p:ph type="subTitle"/>
          </p:nvPr>
        </p:nvSpPr>
        <p:spPr>
          <a:xfrm>
            <a:off x="-16560" y="1080"/>
            <a:ext cx="12197520" cy="6856560"/>
          </a:xfrm>
          <a:prstGeom prst="rect">
            <a:avLst/>
          </a:prstGeom>
          <a:noFill/>
          <a:ln w="0">
            <a:noFill/>
          </a:ln>
        </p:spPr>
        <p:txBody>
          <a:bodyPr lIns="0" tIns="0" rIns="0" bIns="0" anchor="ctr">
            <a:noAutofit/>
          </a:bodyPr>
          <a:lstStyle/>
          <a:p>
            <a:pPr algn="ctr">
              <a:buNone/>
            </a:pPr>
            <a:endParaRPr lang="en-US" sz="3200" b="0" strike="noStrike" spc="-1">
              <a:solidFill>
                <a:srgbClr val="000000"/>
              </a:solidFill>
              <a:latin typeface="Calibri"/>
            </a:endParaRPr>
          </a:p>
        </p:txBody>
      </p:sp>
      <p:sp>
        <p:nvSpPr>
          <p:cNvPr id="4" name="PlaceHolder 3"/>
          <p:cNvSpPr>
            <a:spLocks noGrp="1"/>
          </p:cNvSpPr>
          <p:nvPr>
            <p:ph type="sldNum" idx="1"/>
          </p:nvPr>
        </p:nvSpPr>
        <p:spPr/>
        <p:txBody>
          <a:bodyPr/>
          <a:lstStyle/>
          <a:p>
            <a:fld id="{2971DE2C-7FEC-4C74-A503-8E1C4CD32A28}" type="slidenum">
              <a:t>‹#›</a:t>
            </a:fld>
            <a:endParaRPr/>
          </a:p>
        </p:txBody>
      </p:sp>
    </p:spTree>
    <p:extLst>
      <p:ext uri="{BB962C8B-B14F-4D97-AF65-F5344CB8AC3E}">
        <p14:creationId xmlns:p14="http://schemas.microsoft.com/office/powerpoint/2010/main" val="3304637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698400" y="192960"/>
            <a:ext cx="10774800" cy="48996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38" name="PlaceHolder 2"/>
          <p:cNvSpPr>
            <a:spLocks noGrp="1"/>
          </p:cNvSpPr>
          <p:nvPr>
            <p:ph/>
          </p:nvPr>
        </p:nvSpPr>
        <p:spPr>
          <a:xfrm>
            <a:off x="-16560" y="1080"/>
            <a:ext cx="12197520" cy="6856560"/>
          </a:xfrm>
          <a:prstGeom prst="rect">
            <a:avLst/>
          </a:prstGeom>
          <a:noFill/>
          <a:ln w="0">
            <a:noFill/>
          </a:ln>
        </p:spPr>
        <p:txBody>
          <a:bodyPr lIns="0" tIns="0" rIns="0" bIns="0" anchor="t">
            <a:normAutofit/>
          </a:bodyPr>
          <a:lstStyle/>
          <a:p>
            <a:pPr>
              <a:lnSpc>
                <a:spcPct val="90000"/>
              </a:lnSpc>
              <a:spcBef>
                <a:spcPts val="1417"/>
              </a:spcBef>
              <a:buNone/>
            </a:pPr>
            <a:endParaRPr lang="en-US" sz="1600" b="0" strike="noStrike" spc="-1">
              <a:solidFill>
                <a:srgbClr val="000000"/>
              </a:solidFill>
              <a:latin typeface="Arial"/>
            </a:endParaRPr>
          </a:p>
        </p:txBody>
      </p:sp>
      <p:sp>
        <p:nvSpPr>
          <p:cNvPr id="4" name="PlaceHolder 3"/>
          <p:cNvSpPr>
            <a:spLocks noGrp="1"/>
          </p:cNvSpPr>
          <p:nvPr>
            <p:ph type="sldNum" idx="1"/>
          </p:nvPr>
        </p:nvSpPr>
        <p:spPr/>
        <p:txBody>
          <a:bodyPr/>
          <a:lstStyle/>
          <a:p>
            <a:fld id="{5A094965-3915-4B7E-8E02-CEE617BB9827}" type="slidenum">
              <a:t>‹#›</a:t>
            </a:fld>
            <a:endParaRPr/>
          </a:p>
        </p:txBody>
      </p:sp>
    </p:spTree>
    <p:extLst>
      <p:ext uri="{BB962C8B-B14F-4D97-AF65-F5344CB8AC3E}">
        <p14:creationId xmlns:p14="http://schemas.microsoft.com/office/powerpoint/2010/main" val="883189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698400" y="192960"/>
            <a:ext cx="10774800" cy="48996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40" name="PlaceHolder 2"/>
          <p:cNvSpPr>
            <a:spLocks noGrp="1"/>
          </p:cNvSpPr>
          <p:nvPr>
            <p:ph/>
          </p:nvPr>
        </p:nvSpPr>
        <p:spPr>
          <a:xfrm>
            <a:off x="-16560" y="1080"/>
            <a:ext cx="5952240" cy="6856560"/>
          </a:xfrm>
          <a:prstGeom prst="rect">
            <a:avLst/>
          </a:prstGeom>
          <a:noFill/>
          <a:ln w="0">
            <a:noFill/>
          </a:ln>
        </p:spPr>
        <p:txBody>
          <a:bodyPr lIns="0" tIns="0" rIns="0" bIns="0" anchor="t">
            <a:normAutofit/>
          </a:bodyPr>
          <a:lstStyle/>
          <a:p>
            <a:pPr>
              <a:lnSpc>
                <a:spcPct val="90000"/>
              </a:lnSpc>
              <a:spcBef>
                <a:spcPts val="1417"/>
              </a:spcBef>
              <a:buNone/>
            </a:pPr>
            <a:endParaRPr lang="en-US" sz="1600" b="0" strike="noStrike" spc="-1">
              <a:solidFill>
                <a:srgbClr val="000000"/>
              </a:solidFill>
              <a:latin typeface="Arial"/>
            </a:endParaRPr>
          </a:p>
        </p:txBody>
      </p:sp>
      <p:sp>
        <p:nvSpPr>
          <p:cNvPr id="41" name="PlaceHolder 3"/>
          <p:cNvSpPr>
            <a:spLocks noGrp="1"/>
          </p:cNvSpPr>
          <p:nvPr>
            <p:ph/>
          </p:nvPr>
        </p:nvSpPr>
        <p:spPr>
          <a:xfrm>
            <a:off x="6233760" y="1080"/>
            <a:ext cx="5952240" cy="6856560"/>
          </a:xfrm>
          <a:prstGeom prst="rect">
            <a:avLst/>
          </a:prstGeom>
          <a:noFill/>
          <a:ln w="0">
            <a:noFill/>
          </a:ln>
        </p:spPr>
        <p:txBody>
          <a:bodyPr lIns="0" tIns="0" rIns="0" bIns="0" anchor="t">
            <a:normAutofit/>
          </a:bodyPr>
          <a:lstStyle/>
          <a:p>
            <a:pPr>
              <a:lnSpc>
                <a:spcPct val="90000"/>
              </a:lnSpc>
              <a:spcBef>
                <a:spcPts val="1417"/>
              </a:spcBef>
              <a:buNone/>
            </a:pPr>
            <a:endParaRPr lang="en-US" sz="1600" b="0" strike="noStrike" spc="-1">
              <a:solidFill>
                <a:srgbClr val="000000"/>
              </a:solidFill>
              <a:latin typeface="Arial"/>
            </a:endParaRPr>
          </a:p>
        </p:txBody>
      </p:sp>
      <p:sp>
        <p:nvSpPr>
          <p:cNvPr id="5" name="PlaceHolder 4"/>
          <p:cNvSpPr>
            <a:spLocks noGrp="1"/>
          </p:cNvSpPr>
          <p:nvPr>
            <p:ph type="sldNum" idx="1"/>
          </p:nvPr>
        </p:nvSpPr>
        <p:spPr/>
        <p:txBody>
          <a:bodyPr/>
          <a:lstStyle/>
          <a:p>
            <a:fld id="{D5FE6190-C3BD-48F9-B165-8EFA5059BCFD}" type="slidenum">
              <a:t>‹#›</a:t>
            </a:fld>
            <a:endParaRPr/>
          </a:p>
        </p:txBody>
      </p:sp>
    </p:spTree>
    <p:extLst>
      <p:ext uri="{BB962C8B-B14F-4D97-AF65-F5344CB8AC3E}">
        <p14:creationId xmlns:p14="http://schemas.microsoft.com/office/powerpoint/2010/main" val="149567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2" name="PlaceHolder 1"/>
          <p:cNvSpPr>
            <a:spLocks noGrp="1"/>
          </p:cNvSpPr>
          <p:nvPr>
            <p:ph type="title"/>
          </p:nvPr>
        </p:nvSpPr>
        <p:spPr>
          <a:xfrm>
            <a:off x="698400" y="192960"/>
            <a:ext cx="10774800" cy="48996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3" name="PlaceHolder 2"/>
          <p:cNvSpPr>
            <a:spLocks noGrp="1"/>
          </p:cNvSpPr>
          <p:nvPr>
            <p:ph type="sldNum" idx="1"/>
          </p:nvPr>
        </p:nvSpPr>
        <p:spPr/>
        <p:txBody>
          <a:bodyPr/>
          <a:lstStyle/>
          <a:p>
            <a:fld id="{EC541079-5791-494B-AAA8-BB0774DC8285}" type="slidenum">
              <a:t>‹#›</a:t>
            </a:fld>
            <a:endParaRPr/>
          </a:p>
        </p:txBody>
      </p:sp>
    </p:spTree>
    <p:extLst>
      <p:ext uri="{BB962C8B-B14F-4D97-AF65-F5344CB8AC3E}">
        <p14:creationId xmlns:p14="http://schemas.microsoft.com/office/powerpoint/2010/main" val="1987801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3" name="PlaceHolder 1"/>
          <p:cNvSpPr>
            <a:spLocks noGrp="1"/>
          </p:cNvSpPr>
          <p:nvPr>
            <p:ph type="subTitle"/>
          </p:nvPr>
        </p:nvSpPr>
        <p:spPr>
          <a:xfrm>
            <a:off x="698400" y="192960"/>
            <a:ext cx="10774800" cy="2272320"/>
          </a:xfrm>
          <a:prstGeom prst="rect">
            <a:avLst/>
          </a:prstGeom>
          <a:noFill/>
          <a:ln w="0">
            <a:noFill/>
          </a:ln>
        </p:spPr>
        <p:txBody>
          <a:bodyPr lIns="0" tIns="0" rIns="0" bIns="0" anchor="ctr">
            <a:noAutofit/>
          </a:bodyPr>
          <a:lstStyle/>
          <a:p>
            <a:pPr algn="ctr">
              <a:buNone/>
            </a:pPr>
            <a:endParaRPr lang="en-US" sz="3200" b="0" strike="noStrike" spc="-1">
              <a:solidFill>
                <a:srgbClr val="000000"/>
              </a:solidFill>
              <a:latin typeface="Calibri"/>
            </a:endParaRPr>
          </a:p>
        </p:txBody>
      </p:sp>
      <p:sp>
        <p:nvSpPr>
          <p:cNvPr id="3" name="PlaceHolder 2"/>
          <p:cNvSpPr>
            <a:spLocks noGrp="1"/>
          </p:cNvSpPr>
          <p:nvPr>
            <p:ph type="sldNum" idx="1"/>
          </p:nvPr>
        </p:nvSpPr>
        <p:spPr/>
        <p:txBody>
          <a:bodyPr/>
          <a:lstStyle/>
          <a:p>
            <a:fld id="{C6FF4FC2-BFE2-4562-90EC-2D071EE2E2DE}" type="slidenum">
              <a:t>‹#›</a:t>
            </a:fld>
            <a:endParaRPr/>
          </a:p>
        </p:txBody>
      </p:sp>
    </p:spTree>
    <p:extLst>
      <p:ext uri="{BB962C8B-B14F-4D97-AF65-F5344CB8AC3E}">
        <p14:creationId xmlns:p14="http://schemas.microsoft.com/office/powerpoint/2010/main" val="3769854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98400" y="192960"/>
            <a:ext cx="10774800" cy="48996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45" name="PlaceHolder 2"/>
          <p:cNvSpPr>
            <a:spLocks noGrp="1"/>
          </p:cNvSpPr>
          <p:nvPr>
            <p:ph/>
          </p:nvPr>
        </p:nvSpPr>
        <p:spPr>
          <a:xfrm>
            <a:off x="-16560" y="1080"/>
            <a:ext cx="5952240" cy="3270240"/>
          </a:xfrm>
          <a:prstGeom prst="rect">
            <a:avLst/>
          </a:prstGeom>
          <a:noFill/>
          <a:ln w="0">
            <a:noFill/>
          </a:ln>
        </p:spPr>
        <p:txBody>
          <a:bodyPr lIns="0" tIns="0" rIns="0" bIns="0" anchor="t">
            <a:normAutofit/>
          </a:bodyPr>
          <a:lstStyle/>
          <a:p>
            <a:pPr>
              <a:lnSpc>
                <a:spcPct val="90000"/>
              </a:lnSpc>
              <a:spcBef>
                <a:spcPts val="1417"/>
              </a:spcBef>
              <a:buNone/>
            </a:pPr>
            <a:endParaRPr lang="en-US" sz="1600" b="0" strike="noStrike" spc="-1">
              <a:solidFill>
                <a:srgbClr val="000000"/>
              </a:solidFill>
              <a:latin typeface="Arial"/>
            </a:endParaRPr>
          </a:p>
        </p:txBody>
      </p:sp>
      <p:sp>
        <p:nvSpPr>
          <p:cNvPr id="46" name="PlaceHolder 3"/>
          <p:cNvSpPr>
            <a:spLocks noGrp="1"/>
          </p:cNvSpPr>
          <p:nvPr>
            <p:ph/>
          </p:nvPr>
        </p:nvSpPr>
        <p:spPr>
          <a:xfrm>
            <a:off x="6233760" y="1080"/>
            <a:ext cx="5952240" cy="6856560"/>
          </a:xfrm>
          <a:prstGeom prst="rect">
            <a:avLst/>
          </a:prstGeom>
          <a:noFill/>
          <a:ln w="0">
            <a:noFill/>
          </a:ln>
        </p:spPr>
        <p:txBody>
          <a:bodyPr lIns="0" tIns="0" rIns="0" bIns="0" anchor="t">
            <a:normAutofit/>
          </a:bodyPr>
          <a:lstStyle/>
          <a:p>
            <a:pPr>
              <a:lnSpc>
                <a:spcPct val="90000"/>
              </a:lnSpc>
              <a:spcBef>
                <a:spcPts val="1417"/>
              </a:spcBef>
              <a:buNone/>
            </a:pPr>
            <a:endParaRPr lang="en-US" sz="1600" b="0" strike="noStrike" spc="-1">
              <a:solidFill>
                <a:srgbClr val="000000"/>
              </a:solidFill>
              <a:latin typeface="Arial"/>
            </a:endParaRPr>
          </a:p>
        </p:txBody>
      </p:sp>
      <p:sp>
        <p:nvSpPr>
          <p:cNvPr id="47" name="PlaceHolder 4"/>
          <p:cNvSpPr>
            <a:spLocks noGrp="1"/>
          </p:cNvSpPr>
          <p:nvPr>
            <p:ph/>
          </p:nvPr>
        </p:nvSpPr>
        <p:spPr>
          <a:xfrm>
            <a:off x="-16560" y="3582360"/>
            <a:ext cx="5952240" cy="3270240"/>
          </a:xfrm>
          <a:prstGeom prst="rect">
            <a:avLst/>
          </a:prstGeom>
          <a:noFill/>
          <a:ln w="0">
            <a:noFill/>
          </a:ln>
        </p:spPr>
        <p:txBody>
          <a:bodyPr lIns="0" tIns="0" rIns="0" bIns="0" anchor="t">
            <a:normAutofit/>
          </a:bodyPr>
          <a:lstStyle/>
          <a:p>
            <a:pPr>
              <a:lnSpc>
                <a:spcPct val="90000"/>
              </a:lnSpc>
              <a:spcBef>
                <a:spcPts val="1417"/>
              </a:spcBef>
              <a:buNone/>
            </a:pPr>
            <a:endParaRPr lang="en-US" sz="1600" b="0" strike="noStrike" spc="-1">
              <a:solidFill>
                <a:srgbClr val="000000"/>
              </a:solidFill>
              <a:latin typeface="Arial"/>
            </a:endParaRPr>
          </a:p>
        </p:txBody>
      </p:sp>
      <p:sp>
        <p:nvSpPr>
          <p:cNvPr id="6" name="PlaceHolder 5"/>
          <p:cNvSpPr>
            <a:spLocks noGrp="1"/>
          </p:cNvSpPr>
          <p:nvPr>
            <p:ph type="sldNum" idx="1"/>
          </p:nvPr>
        </p:nvSpPr>
        <p:spPr/>
        <p:txBody>
          <a:bodyPr/>
          <a:lstStyle/>
          <a:p>
            <a:fld id="{AE90BD76-7CAA-4BEE-AB8D-9AD55FBD0452}" type="slidenum">
              <a:t>‹#›</a:t>
            </a:fld>
            <a:endParaRPr/>
          </a:p>
        </p:txBody>
      </p:sp>
    </p:spTree>
    <p:extLst>
      <p:ext uri="{BB962C8B-B14F-4D97-AF65-F5344CB8AC3E}">
        <p14:creationId xmlns:p14="http://schemas.microsoft.com/office/powerpoint/2010/main" val="1874930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98400" y="192960"/>
            <a:ext cx="10774800" cy="48996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49" name="PlaceHolder 2"/>
          <p:cNvSpPr>
            <a:spLocks noGrp="1"/>
          </p:cNvSpPr>
          <p:nvPr>
            <p:ph/>
          </p:nvPr>
        </p:nvSpPr>
        <p:spPr>
          <a:xfrm>
            <a:off x="-16560" y="1080"/>
            <a:ext cx="5952240" cy="6856560"/>
          </a:xfrm>
          <a:prstGeom prst="rect">
            <a:avLst/>
          </a:prstGeom>
          <a:noFill/>
          <a:ln w="0">
            <a:noFill/>
          </a:ln>
        </p:spPr>
        <p:txBody>
          <a:bodyPr lIns="0" tIns="0" rIns="0" bIns="0" anchor="t">
            <a:normAutofit/>
          </a:bodyPr>
          <a:lstStyle/>
          <a:p>
            <a:pPr>
              <a:lnSpc>
                <a:spcPct val="90000"/>
              </a:lnSpc>
              <a:spcBef>
                <a:spcPts val="1417"/>
              </a:spcBef>
              <a:buNone/>
            </a:pPr>
            <a:endParaRPr lang="en-US" sz="1600" b="0" strike="noStrike" spc="-1">
              <a:solidFill>
                <a:srgbClr val="000000"/>
              </a:solidFill>
              <a:latin typeface="Arial"/>
            </a:endParaRPr>
          </a:p>
        </p:txBody>
      </p:sp>
      <p:sp>
        <p:nvSpPr>
          <p:cNvPr id="50" name="PlaceHolder 3"/>
          <p:cNvSpPr>
            <a:spLocks noGrp="1"/>
          </p:cNvSpPr>
          <p:nvPr>
            <p:ph/>
          </p:nvPr>
        </p:nvSpPr>
        <p:spPr>
          <a:xfrm>
            <a:off x="6233760" y="1080"/>
            <a:ext cx="5952240" cy="3270240"/>
          </a:xfrm>
          <a:prstGeom prst="rect">
            <a:avLst/>
          </a:prstGeom>
          <a:noFill/>
          <a:ln w="0">
            <a:noFill/>
          </a:ln>
        </p:spPr>
        <p:txBody>
          <a:bodyPr lIns="0" tIns="0" rIns="0" bIns="0" anchor="t">
            <a:normAutofit/>
          </a:bodyPr>
          <a:lstStyle/>
          <a:p>
            <a:pPr>
              <a:lnSpc>
                <a:spcPct val="90000"/>
              </a:lnSpc>
              <a:spcBef>
                <a:spcPts val="1417"/>
              </a:spcBef>
              <a:buNone/>
            </a:pPr>
            <a:endParaRPr lang="en-US" sz="1600" b="0" strike="noStrike" spc="-1">
              <a:solidFill>
                <a:srgbClr val="000000"/>
              </a:solidFill>
              <a:latin typeface="Arial"/>
            </a:endParaRPr>
          </a:p>
        </p:txBody>
      </p:sp>
      <p:sp>
        <p:nvSpPr>
          <p:cNvPr id="51" name="PlaceHolder 4"/>
          <p:cNvSpPr>
            <a:spLocks noGrp="1"/>
          </p:cNvSpPr>
          <p:nvPr>
            <p:ph/>
          </p:nvPr>
        </p:nvSpPr>
        <p:spPr>
          <a:xfrm>
            <a:off x="6233760" y="3582360"/>
            <a:ext cx="5952240" cy="3270240"/>
          </a:xfrm>
          <a:prstGeom prst="rect">
            <a:avLst/>
          </a:prstGeom>
          <a:noFill/>
          <a:ln w="0">
            <a:noFill/>
          </a:ln>
        </p:spPr>
        <p:txBody>
          <a:bodyPr lIns="0" tIns="0" rIns="0" bIns="0" anchor="t">
            <a:normAutofit/>
          </a:bodyPr>
          <a:lstStyle/>
          <a:p>
            <a:pPr>
              <a:lnSpc>
                <a:spcPct val="90000"/>
              </a:lnSpc>
              <a:spcBef>
                <a:spcPts val="1417"/>
              </a:spcBef>
              <a:buNone/>
            </a:pPr>
            <a:endParaRPr lang="en-US" sz="1600" b="0" strike="noStrike" spc="-1">
              <a:solidFill>
                <a:srgbClr val="000000"/>
              </a:solidFill>
              <a:latin typeface="Arial"/>
            </a:endParaRPr>
          </a:p>
        </p:txBody>
      </p:sp>
      <p:sp>
        <p:nvSpPr>
          <p:cNvPr id="6" name="PlaceHolder 5"/>
          <p:cNvSpPr>
            <a:spLocks noGrp="1"/>
          </p:cNvSpPr>
          <p:nvPr>
            <p:ph type="sldNum" idx="1"/>
          </p:nvPr>
        </p:nvSpPr>
        <p:spPr/>
        <p:txBody>
          <a:bodyPr/>
          <a:lstStyle/>
          <a:p>
            <a:fld id="{6F5067B5-8F35-44D8-8F63-9465DBC9F6D6}" type="slidenum">
              <a:t>‹#›</a:t>
            </a:fld>
            <a:endParaRPr/>
          </a:p>
        </p:txBody>
      </p:sp>
    </p:spTree>
    <p:extLst>
      <p:ext uri="{BB962C8B-B14F-4D97-AF65-F5344CB8AC3E}">
        <p14:creationId xmlns:p14="http://schemas.microsoft.com/office/powerpoint/2010/main" val="1182221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698400" y="192960"/>
            <a:ext cx="10774800" cy="48996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53" name="PlaceHolder 2"/>
          <p:cNvSpPr>
            <a:spLocks noGrp="1"/>
          </p:cNvSpPr>
          <p:nvPr>
            <p:ph/>
          </p:nvPr>
        </p:nvSpPr>
        <p:spPr>
          <a:xfrm>
            <a:off x="-16560" y="1080"/>
            <a:ext cx="5952240" cy="3270240"/>
          </a:xfrm>
          <a:prstGeom prst="rect">
            <a:avLst/>
          </a:prstGeom>
          <a:noFill/>
          <a:ln w="0">
            <a:noFill/>
          </a:ln>
        </p:spPr>
        <p:txBody>
          <a:bodyPr lIns="0" tIns="0" rIns="0" bIns="0" anchor="t">
            <a:normAutofit/>
          </a:bodyPr>
          <a:lstStyle/>
          <a:p>
            <a:pPr>
              <a:lnSpc>
                <a:spcPct val="90000"/>
              </a:lnSpc>
              <a:spcBef>
                <a:spcPts val="1417"/>
              </a:spcBef>
              <a:buNone/>
            </a:pPr>
            <a:endParaRPr lang="en-US" sz="1600" b="0" strike="noStrike" spc="-1">
              <a:solidFill>
                <a:srgbClr val="000000"/>
              </a:solidFill>
              <a:latin typeface="Arial"/>
            </a:endParaRPr>
          </a:p>
        </p:txBody>
      </p:sp>
      <p:sp>
        <p:nvSpPr>
          <p:cNvPr id="54" name="PlaceHolder 3"/>
          <p:cNvSpPr>
            <a:spLocks noGrp="1"/>
          </p:cNvSpPr>
          <p:nvPr>
            <p:ph/>
          </p:nvPr>
        </p:nvSpPr>
        <p:spPr>
          <a:xfrm>
            <a:off x="6233760" y="1080"/>
            <a:ext cx="5952240" cy="3270240"/>
          </a:xfrm>
          <a:prstGeom prst="rect">
            <a:avLst/>
          </a:prstGeom>
          <a:noFill/>
          <a:ln w="0">
            <a:noFill/>
          </a:ln>
        </p:spPr>
        <p:txBody>
          <a:bodyPr lIns="0" tIns="0" rIns="0" bIns="0" anchor="t">
            <a:normAutofit/>
          </a:bodyPr>
          <a:lstStyle/>
          <a:p>
            <a:pPr>
              <a:lnSpc>
                <a:spcPct val="90000"/>
              </a:lnSpc>
              <a:spcBef>
                <a:spcPts val="1417"/>
              </a:spcBef>
              <a:buNone/>
            </a:pPr>
            <a:endParaRPr lang="en-US" sz="1600" b="0" strike="noStrike" spc="-1">
              <a:solidFill>
                <a:srgbClr val="000000"/>
              </a:solidFill>
              <a:latin typeface="Arial"/>
            </a:endParaRPr>
          </a:p>
        </p:txBody>
      </p:sp>
      <p:sp>
        <p:nvSpPr>
          <p:cNvPr id="55" name="PlaceHolder 4"/>
          <p:cNvSpPr>
            <a:spLocks noGrp="1"/>
          </p:cNvSpPr>
          <p:nvPr>
            <p:ph/>
          </p:nvPr>
        </p:nvSpPr>
        <p:spPr>
          <a:xfrm>
            <a:off x="-16560" y="3582360"/>
            <a:ext cx="12197520" cy="3270240"/>
          </a:xfrm>
          <a:prstGeom prst="rect">
            <a:avLst/>
          </a:prstGeom>
          <a:noFill/>
          <a:ln w="0">
            <a:noFill/>
          </a:ln>
        </p:spPr>
        <p:txBody>
          <a:bodyPr lIns="0" tIns="0" rIns="0" bIns="0" anchor="t">
            <a:normAutofit/>
          </a:bodyPr>
          <a:lstStyle/>
          <a:p>
            <a:pPr>
              <a:lnSpc>
                <a:spcPct val="90000"/>
              </a:lnSpc>
              <a:spcBef>
                <a:spcPts val="1417"/>
              </a:spcBef>
              <a:buNone/>
            </a:pPr>
            <a:endParaRPr lang="en-US" sz="1600" b="0" strike="noStrike" spc="-1">
              <a:solidFill>
                <a:srgbClr val="000000"/>
              </a:solidFill>
              <a:latin typeface="Arial"/>
            </a:endParaRPr>
          </a:p>
        </p:txBody>
      </p:sp>
      <p:sp>
        <p:nvSpPr>
          <p:cNvPr id="6" name="PlaceHolder 5"/>
          <p:cNvSpPr>
            <a:spLocks noGrp="1"/>
          </p:cNvSpPr>
          <p:nvPr>
            <p:ph type="sldNum" idx="1"/>
          </p:nvPr>
        </p:nvSpPr>
        <p:spPr/>
        <p:txBody>
          <a:bodyPr/>
          <a:lstStyle/>
          <a:p>
            <a:fld id="{788641C7-F22A-44F3-B0B0-8FEC2126BB6A}" type="slidenum">
              <a:t>‹#›</a:t>
            </a:fld>
            <a:endParaRPr/>
          </a:p>
        </p:txBody>
      </p:sp>
    </p:spTree>
    <p:extLst>
      <p:ext uri="{BB962C8B-B14F-4D97-AF65-F5344CB8AC3E}">
        <p14:creationId xmlns:p14="http://schemas.microsoft.com/office/powerpoint/2010/main" val="2833240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698400" y="192960"/>
            <a:ext cx="10774800" cy="48996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57" name="PlaceHolder 2"/>
          <p:cNvSpPr>
            <a:spLocks noGrp="1"/>
          </p:cNvSpPr>
          <p:nvPr>
            <p:ph/>
          </p:nvPr>
        </p:nvSpPr>
        <p:spPr>
          <a:xfrm>
            <a:off x="-16560" y="1080"/>
            <a:ext cx="12197520" cy="3270240"/>
          </a:xfrm>
          <a:prstGeom prst="rect">
            <a:avLst/>
          </a:prstGeom>
          <a:noFill/>
          <a:ln w="0">
            <a:noFill/>
          </a:ln>
        </p:spPr>
        <p:txBody>
          <a:bodyPr lIns="0" tIns="0" rIns="0" bIns="0" anchor="t">
            <a:normAutofit/>
          </a:bodyPr>
          <a:lstStyle/>
          <a:p>
            <a:pPr>
              <a:lnSpc>
                <a:spcPct val="90000"/>
              </a:lnSpc>
              <a:spcBef>
                <a:spcPts val="1417"/>
              </a:spcBef>
              <a:buNone/>
            </a:pPr>
            <a:endParaRPr lang="en-US" sz="1600" b="0" strike="noStrike" spc="-1">
              <a:solidFill>
                <a:srgbClr val="000000"/>
              </a:solidFill>
              <a:latin typeface="Arial"/>
            </a:endParaRPr>
          </a:p>
        </p:txBody>
      </p:sp>
      <p:sp>
        <p:nvSpPr>
          <p:cNvPr id="58" name="PlaceHolder 3"/>
          <p:cNvSpPr>
            <a:spLocks noGrp="1"/>
          </p:cNvSpPr>
          <p:nvPr>
            <p:ph/>
          </p:nvPr>
        </p:nvSpPr>
        <p:spPr>
          <a:xfrm>
            <a:off x="-16560" y="3582360"/>
            <a:ext cx="12197520" cy="3270240"/>
          </a:xfrm>
          <a:prstGeom prst="rect">
            <a:avLst/>
          </a:prstGeom>
          <a:noFill/>
          <a:ln w="0">
            <a:noFill/>
          </a:ln>
        </p:spPr>
        <p:txBody>
          <a:bodyPr lIns="0" tIns="0" rIns="0" bIns="0" anchor="t">
            <a:normAutofit/>
          </a:bodyPr>
          <a:lstStyle/>
          <a:p>
            <a:pPr>
              <a:lnSpc>
                <a:spcPct val="90000"/>
              </a:lnSpc>
              <a:spcBef>
                <a:spcPts val="1417"/>
              </a:spcBef>
              <a:buNone/>
            </a:pPr>
            <a:endParaRPr lang="en-US" sz="1600" b="0" strike="noStrike" spc="-1">
              <a:solidFill>
                <a:srgbClr val="000000"/>
              </a:solidFill>
              <a:latin typeface="Arial"/>
            </a:endParaRPr>
          </a:p>
        </p:txBody>
      </p:sp>
      <p:sp>
        <p:nvSpPr>
          <p:cNvPr id="5" name="PlaceHolder 4"/>
          <p:cNvSpPr>
            <a:spLocks noGrp="1"/>
          </p:cNvSpPr>
          <p:nvPr>
            <p:ph type="sldNum" idx="1"/>
          </p:nvPr>
        </p:nvSpPr>
        <p:spPr/>
        <p:txBody>
          <a:bodyPr/>
          <a:lstStyle/>
          <a:p>
            <a:fld id="{2CF18CE4-D426-459F-B378-BACE3B865530}" type="slidenum">
              <a:t>‹#›</a:t>
            </a:fld>
            <a:endParaRPr/>
          </a:p>
        </p:txBody>
      </p:sp>
    </p:spTree>
    <p:extLst>
      <p:ext uri="{BB962C8B-B14F-4D97-AF65-F5344CB8AC3E}">
        <p14:creationId xmlns:p14="http://schemas.microsoft.com/office/powerpoint/2010/main" val="2274119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98400" y="192960"/>
            <a:ext cx="10774800" cy="48996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60" name="PlaceHolder 2"/>
          <p:cNvSpPr>
            <a:spLocks noGrp="1"/>
          </p:cNvSpPr>
          <p:nvPr>
            <p:ph/>
          </p:nvPr>
        </p:nvSpPr>
        <p:spPr>
          <a:xfrm>
            <a:off x="-16560" y="1080"/>
            <a:ext cx="5952240" cy="3270240"/>
          </a:xfrm>
          <a:prstGeom prst="rect">
            <a:avLst/>
          </a:prstGeom>
          <a:noFill/>
          <a:ln w="0">
            <a:noFill/>
          </a:ln>
        </p:spPr>
        <p:txBody>
          <a:bodyPr lIns="0" tIns="0" rIns="0" bIns="0" anchor="t">
            <a:normAutofit/>
          </a:bodyPr>
          <a:lstStyle/>
          <a:p>
            <a:pPr>
              <a:lnSpc>
                <a:spcPct val="90000"/>
              </a:lnSpc>
              <a:spcBef>
                <a:spcPts val="1417"/>
              </a:spcBef>
              <a:buNone/>
            </a:pPr>
            <a:endParaRPr lang="en-US" sz="1600" b="0" strike="noStrike" spc="-1">
              <a:solidFill>
                <a:srgbClr val="000000"/>
              </a:solidFill>
              <a:latin typeface="Arial"/>
            </a:endParaRPr>
          </a:p>
        </p:txBody>
      </p:sp>
      <p:sp>
        <p:nvSpPr>
          <p:cNvPr id="61" name="PlaceHolder 3"/>
          <p:cNvSpPr>
            <a:spLocks noGrp="1"/>
          </p:cNvSpPr>
          <p:nvPr>
            <p:ph/>
          </p:nvPr>
        </p:nvSpPr>
        <p:spPr>
          <a:xfrm>
            <a:off x="6233760" y="1080"/>
            <a:ext cx="5952240" cy="3270240"/>
          </a:xfrm>
          <a:prstGeom prst="rect">
            <a:avLst/>
          </a:prstGeom>
          <a:noFill/>
          <a:ln w="0">
            <a:noFill/>
          </a:ln>
        </p:spPr>
        <p:txBody>
          <a:bodyPr lIns="0" tIns="0" rIns="0" bIns="0" anchor="t">
            <a:normAutofit/>
          </a:bodyPr>
          <a:lstStyle/>
          <a:p>
            <a:pPr>
              <a:lnSpc>
                <a:spcPct val="90000"/>
              </a:lnSpc>
              <a:spcBef>
                <a:spcPts val="1417"/>
              </a:spcBef>
              <a:buNone/>
            </a:pPr>
            <a:endParaRPr lang="en-US" sz="1600" b="0" strike="noStrike" spc="-1">
              <a:solidFill>
                <a:srgbClr val="000000"/>
              </a:solidFill>
              <a:latin typeface="Arial"/>
            </a:endParaRPr>
          </a:p>
        </p:txBody>
      </p:sp>
      <p:sp>
        <p:nvSpPr>
          <p:cNvPr id="62" name="PlaceHolder 4"/>
          <p:cNvSpPr>
            <a:spLocks noGrp="1"/>
          </p:cNvSpPr>
          <p:nvPr>
            <p:ph/>
          </p:nvPr>
        </p:nvSpPr>
        <p:spPr>
          <a:xfrm>
            <a:off x="-16560" y="3582360"/>
            <a:ext cx="5952240" cy="3270240"/>
          </a:xfrm>
          <a:prstGeom prst="rect">
            <a:avLst/>
          </a:prstGeom>
          <a:noFill/>
          <a:ln w="0">
            <a:noFill/>
          </a:ln>
        </p:spPr>
        <p:txBody>
          <a:bodyPr lIns="0" tIns="0" rIns="0" bIns="0" anchor="t">
            <a:normAutofit/>
          </a:bodyPr>
          <a:lstStyle/>
          <a:p>
            <a:pPr>
              <a:lnSpc>
                <a:spcPct val="90000"/>
              </a:lnSpc>
              <a:spcBef>
                <a:spcPts val="1417"/>
              </a:spcBef>
              <a:buNone/>
            </a:pPr>
            <a:endParaRPr lang="en-US" sz="1600" b="0" strike="noStrike" spc="-1">
              <a:solidFill>
                <a:srgbClr val="000000"/>
              </a:solidFill>
              <a:latin typeface="Arial"/>
            </a:endParaRPr>
          </a:p>
        </p:txBody>
      </p:sp>
      <p:sp>
        <p:nvSpPr>
          <p:cNvPr id="63" name="PlaceHolder 5"/>
          <p:cNvSpPr>
            <a:spLocks noGrp="1"/>
          </p:cNvSpPr>
          <p:nvPr>
            <p:ph/>
          </p:nvPr>
        </p:nvSpPr>
        <p:spPr>
          <a:xfrm>
            <a:off x="6233760" y="3582360"/>
            <a:ext cx="5952240" cy="3270240"/>
          </a:xfrm>
          <a:prstGeom prst="rect">
            <a:avLst/>
          </a:prstGeom>
          <a:noFill/>
          <a:ln w="0">
            <a:noFill/>
          </a:ln>
        </p:spPr>
        <p:txBody>
          <a:bodyPr lIns="0" tIns="0" rIns="0" bIns="0" anchor="t">
            <a:normAutofit/>
          </a:bodyPr>
          <a:lstStyle/>
          <a:p>
            <a:pPr>
              <a:lnSpc>
                <a:spcPct val="90000"/>
              </a:lnSpc>
              <a:spcBef>
                <a:spcPts val="1417"/>
              </a:spcBef>
              <a:buNone/>
            </a:pPr>
            <a:endParaRPr lang="en-US" sz="1600" b="0" strike="noStrike" spc="-1">
              <a:solidFill>
                <a:srgbClr val="000000"/>
              </a:solidFill>
              <a:latin typeface="Arial"/>
            </a:endParaRPr>
          </a:p>
        </p:txBody>
      </p:sp>
      <p:sp>
        <p:nvSpPr>
          <p:cNvPr id="7" name="PlaceHolder 6"/>
          <p:cNvSpPr>
            <a:spLocks noGrp="1"/>
          </p:cNvSpPr>
          <p:nvPr>
            <p:ph type="sldNum" idx="1"/>
          </p:nvPr>
        </p:nvSpPr>
        <p:spPr/>
        <p:txBody>
          <a:bodyPr/>
          <a:lstStyle/>
          <a:p>
            <a:fld id="{42113259-8C7E-41D7-9751-D31B0D2B38C5}" type="slidenum">
              <a:t>‹#›</a:t>
            </a:fld>
            <a:endParaRPr/>
          </a:p>
        </p:txBody>
      </p:sp>
    </p:spTree>
    <p:extLst>
      <p:ext uri="{BB962C8B-B14F-4D97-AF65-F5344CB8AC3E}">
        <p14:creationId xmlns:p14="http://schemas.microsoft.com/office/powerpoint/2010/main" val="2880141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FEEDBACK">
    <p:spTree>
      <p:nvGrpSpPr>
        <p:cNvPr id="1" name=""/>
        <p:cNvGrpSpPr/>
        <p:nvPr/>
      </p:nvGrpSpPr>
      <p:grpSpPr>
        <a:xfrm>
          <a:off x="0" y="0"/>
          <a:ext cx="0" cy="0"/>
          <a:chOff x="0" y="0"/>
          <a:chExt cx="0" cy="0"/>
        </a:xfrm>
      </p:grpSpPr>
      <p:sp>
        <p:nvSpPr>
          <p:cNvPr id="2869" name="Rechthoek 92"/>
          <p:cNvSpPr/>
          <p:nvPr/>
        </p:nvSpPr>
        <p:spPr>
          <a:xfrm>
            <a:off x="7321053" y="-1"/>
            <a:ext cx="4879988" cy="6858001"/>
          </a:xfrm>
          <a:prstGeom prst="rect">
            <a:avLst/>
          </a:prstGeom>
          <a:blipFill>
            <a:blip r:embed="rId2"/>
          </a:blipFill>
          <a:ln w="12700">
            <a:miter lim="400000"/>
          </a:ln>
        </p:spPr>
        <p:txBody>
          <a:bodyPr lIns="45719" rIns="45719" anchor="ctr"/>
          <a:lstStyle/>
          <a:p>
            <a:pPr algn="ctr">
              <a:lnSpc>
                <a:spcPct val="90000"/>
              </a:lnSpc>
              <a:spcBef>
                <a:spcPts val="600"/>
              </a:spcBef>
              <a:defRPr sz="1600" b="1" cap="all">
                <a:solidFill>
                  <a:srgbClr val="FFFFFF"/>
                </a:solidFill>
                <a:latin typeface="Segoe UI"/>
                <a:ea typeface="Segoe UI"/>
                <a:cs typeface="Segoe UI"/>
                <a:sym typeface="Segoe UI"/>
              </a:defRPr>
            </a:pPr>
            <a:endParaRPr/>
          </a:p>
        </p:txBody>
      </p:sp>
      <p:sp>
        <p:nvSpPr>
          <p:cNvPr id="2870" name="Rechthoek 106"/>
          <p:cNvSpPr/>
          <p:nvPr/>
        </p:nvSpPr>
        <p:spPr>
          <a:xfrm>
            <a:off x="8038137" y="5412432"/>
            <a:ext cx="4128041" cy="438315"/>
          </a:xfrm>
          <a:prstGeom prst="rect">
            <a:avLst/>
          </a:prstGeom>
          <a:solidFill>
            <a:srgbClr val="EBECEC"/>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1" name="Rechthoek 102"/>
          <p:cNvSpPr/>
          <p:nvPr/>
        </p:nvSpPr>
        <p:spPr>
          <a:xfrm>
            <a:off x="8741151" y="2659585"/>
            <a:ext cx="3459891" cy="272286"/>
          </a:xfrm>
          <a:prstGeom prst="rect">
            <a:avLst/>
          </a:prstGeom>
          <a:solidFill>
            <a:srgbClr val="EBECEC"/>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2" name="Rechthoek 103"/>
          <p:cNvSpPr/>
          <p:nvPr/>
        </p:nvSpPr>
        <p:spPr>
          <a:xfrm>
            <a:off x="8741151" y="3160240"/>
            <a:ext cx="3459891" cy="463757"/>
          </a:xfrm>
          <a:prstGeom prst="rect">
            <a:avLst/>
          </a:prstGeom>
          <a:solidFill>
            <a:srgbClr val="EBECEC"/>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3" name="Rechthoek 104"/>
          <p:cNvSpPr/>
          <p:nvPr/>
        </p:nvSpPr>
        <p:spPr>
          <a:xfrm>
            <a:off x="8741151" y="3751522"/>
            <a:ext cx="3459891" cy="791392"/>
          </a:xfrm>
          <a:prstGeom prst="rect">
            <a:avLst/>
          </a:prstGeom>
          <a:solidFill>
            <a:srgbClr val="EBECEC"/>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4" name="Rechthoek 105"/>
          <p:cNvSpPr/>
          <p:nvPr/>
        </p:nvSpPr>
        <p:spPr>
          <a:xfrm>
            <a:off x="8325443" y="4645007"/>
            <a:ext cx="3854983" cy="446505"/>
          </a:xfrm>
          <a:prstGeom prst="rect">
            <a:avLst/>
          </a:prstGeom>
          <a:solidFill>
            <a:srgbClr val="EBECEC"/>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5" name="Rechthoek 89"/>
          <p:cNvSpPr/>
          <p:nvPr/>
        </p:nvSpPr>
        <p:spPr>
          <a:xfrm>
            <a:off x="0" y="-1"/>
            <a:ext cx="4149241" cy="6858001"/>
          </a:xfrm>
          <a:prstGeom prst="rect">
            <a:avLst/>
          </a:prstGeom>
          <a:solidFill>
            <a:srgbClr val="FFFFFF"/>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6" name="Rechte verbindingslijn 99"/>
          <p:cNvSpPr/>
          <p:nvPr/>
        </p:nvSpPr>
        <p:spPr>
          <a:xfrm flipH="1">
            <a:off x="1359443" y="2690467"/>
            <a:ext cx="1" cy="2721964"/>
          </a:xfrm>
          <a:prstGeom prst="line">
            <a:avLst/>
          </a:prstGeom>
          <a:ln w="12700">
            <a:solidFill>
              <a:srgbClr val="9D9FA1"/>
            </a:solidFill>
            <a:miter/>
          </a:ln>
        </p:spPr>
        <p:txBody>
          <a:bodyPr lIns="45719" rIns="45719"/>
          <a:lstStyle/>
          <a:p>
            <a:endParaRPr/>
          </a:p>
        </p:txBody>
      </p:sp>
      <p:sp>
        <p:nvSpPr>
          <p:cNvPr id="2877" name="Vrije vorm: vorm 88"/>
          <p:cNvSpPr/>
          <p:nvPr/>
        </p:nvSpPr>
        <p:spPr>
          <a:xfrm>
            <a:off x="4176200" y="0"/>
            <a:ext cx="4755097" cy="68669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272" y="0"/>
                </a:lnTo>
                <a:lnTo>
                  <a:pt x="18610" y="457"/>
                </a:lnTo>
                <a:cubicBezTo>
                  <a:pt x="20526" y="3211"/>
                  <a:pt x="21600" y="6299"/>
                  <a:pt x="21600" y="9560"/>
                </a:cubicBezTo>
                <a:cubicBezTo>
                  <a:pt x="21600" y="13909"/>
                  <a:pt x="19691" y="17949"/>
                  <a:pt x="16421" y="21300"/>
                </a:cubicBezTo>
                <a:lnTo>
                  <a:pt x="16113" y="21600"/>
                </a:lnTo>
                <a:lnTo>
                  <a:pt x="0" y="21600"/>
                </a:lnTo>
                <a:close/>
              </a:path>
            </a:pathLst>
          </a:custGeom>
          <a:solidFill>
            <a:srgbClr val="FFFFFF"/>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8" name="Rechthoek 10"/>
          <p:cNvSpPr txBox="1"/>
          <p:nvPr/>
        </p:nvSpPr>
        <p:spPr>
          <a:xfrm>
            <a:off x="1221297" y="1693324"/>
            <a:ext cx="10776777" cy="77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lvl="3" indent="0">
              <a:lnSpc>
                <a:spcPct val="90000"/>
              </a:lnSpc>
              <a:spcBef>
                <a:spcPts val="600"/>
              </a:spcBef>
              <a:defRPr sz="1600" b="1">
                <a:solidFill>
                  <a:srgbClr val="211F26"/>
                </a:solidFill>
                <a:latin typeface="Segoe UI"/>
                <a:ea typeface="Segoe UI"/>
                <a:cs typeface="Segoe UI"/>
                <a:sym typeface="Segoe UI"/>
              </a:defRPr>
            </a:pPr>
            <a:r>
              <a:t>bij PPT Solutions communiceren we feedback d.m.v. Opmerkingen.</a:t>
            </a:r>
            <a:endParaRPr>
              <a:latin typeface="+mj-lt"/>
              <a:ea typeface="+mj-ea"/>
              <a:cs typeface="+mj-cs"/>
              <a:sym typeface="Calibri"/>
            </a:endParaRPr>
          </a:p>
          <a:p>
            <a:pPr lvl="3" indent="0">
              <a:lnSpc>
                <a:spcPct val="90000"/>
              </a:lnSpc>
              <a:spcBef>
                <a:spcPts val="600"/>
              </a:spcBef>
              <a:defRPr sz="1400">
                <a:solidFill>
                  <a:srgbClr val="211F26"/>
                </a:solidFill>
                <a:latin typeface="Segoe UI"/>
                <a:ea typeface="Segoe UI"/>
                <a:cs typeface="Segoe UI"/>
                <a:sym typeface="Segoe UI"/>
              </a:defRPr>
            </a:pPr>
            <a:r>
              <a:t>Wanneer je feedback hebt die betrekking heeft op een dia in de presentatie, </a:t>
            </a:r>
            <a:br/>
            <a:r>
              <a:t>ga naar de desbetreffende dia en volg hieronder de volgende stappen:</a:t>
            </a:r>
          </a:p>
        </p:txBody>
      </p:sp>
      <p:sp>
        <p:nvSpPr>
          <p:cNvPr id="2879" name="Titel 1"/>
          <p:cNvSpPr txBox="1"/>
          <p:nvPr/>
        </p:nvSpPr>
        <p:spPr>
          <a:xfrm>
            <a:off x="1221297" y="1214469"/>
            <a:ext cx="5624672"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80000"/>
              </a:lnSpc>
              <a:defRPr sz="3000" b="1" cap="all">
                <a:solidFill>
                  <a:srgbClr val="211F26"/>
                </a:solidFill>
                <a:latin typeface="Segoe UI"/>
                <a:ea typeface="Segoe UI"/>
                <a:cs typeface="Segoe UI"/>
                <a:sym typeface="Segoe UI"/>
              </a:defRPr>
            </a:lvl1pPr>
          </a:lstStyle>
          <a:p>
            <a:r>
              <a:t>Beste klant,</a:t>
            </a:r>
          </a:p>
        </p:txBody>
      </p:sp>
      <p:grpSp>
        <p:nvGrpSpPr>
          <p:cNvPr id="2883" name="P"/>
          <p:cNvGrpSpPr/>
          <p:nvPr/>
        </p:nvGrpSpPr>
        <p:grpSpPr>
          <a:xfrm>
            <a:off x="970648" y="720000"/>
            <a:ext cx="360002" cy="360000"/>
            <a:chOff x="0" y="0"/>
            <a:chExt cx="360000" cy="359999"/>
          </a:xfrm>
        </p:grpSpPr>
        <p:sp>
          <p:nvSpPr>
            <p:cNvPr id="2880" name="Rechthoekige driehoek 5"/>
            <p:cNvSpPr/>
            <p:nvPr/>
          </p:nvSpPr>
          <p:spPr>
            <a:xfrm rot="5400000">
              <a:off x="-1234" y="118765"/>
              <a:ext cx="242469" cy="2400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1FF524"/>
            </a:solidFill>
            <a:ln w="12700" cap="flat">
              <a:noFill/>
              <a:miter lim="400000"/>
            </a:ln>
            <a:effectLst/>
          </p:spPr>
          <p:txBody>
            <a:bodyPr wrap="square" lIns="45719" tIns="45719" rIns="45719" bIns="45719" numCol="1" anchor="ctr">
              <a:noAutofit/>
            </a:bodyPr>
            <a:lstStyle/>
            <a:p>
              <a:pPr algn="ctr">
                <a:defRPr>
                  <a:solidFill>
                    <a:srgbClr val="FFFFFF"/>
                  </a:solidFill>
                  <a:latin typeface="Segoe UI Light"/>
                  <a:ea typeface="Segoe UI Light"/>
                  <a:cs typeface="Segoe UI Light"/>
                  <a:sym typeface="Segoe UI Light"/>
                </a:defRPr>
              </a:pPr>
              <a:endParaRPr/>
            </a:p>
          </p:txBody>
        </p:sp>
        <p:sp>
          <p:nvSpPr>
            <p:cNvPr id="2881" name="Rechthoek 6"/>
            <p:cNvSpPr/>
            <p:nvPr/>
          </p:nvSpPr>
          <p:spPr>
            <a:xfrm>
              <a:off x="-1" y="0"/>
              <a:ext cx="240001" cy="242469"/>
            </a:xfrm>
            <a:prstGeom prst="rect">
              <a:avLst/>
            </a:prstGeom>
            <a:solidFill>
              <a:srgbClr val="1FF524"/>
            </a:solidFill>
            <a:ln w="12700" cap="flat">
              <a:noFill/>
              <a:miter lim="400000"/>
            </a:ln>
            <a:effectLst/>
          </p:spPr>
          <p:txBody>
            <a:bodyPr wrap="square" lIns="45719" tIns="45719" rIns="45719" bIns="45719" numCol="1" anchor="ctr">
              <a:noAutofit/>
            </a:bodyPr>
            <a:lstStyle/>
            <a:p>
              <a:pPr algn="ctr">
                <a:defRPr>
                  <a:solidFill>
                    <a:srgbClr val="FFFFFF"/>
                  </a:solidFill>
                  <a:latin typeface="Segoe UI Light"/>
                  <a:ea typeface="Segoe UI Light"/>
                  <a:cs typeface="Segoe UI Light"/>
                  <a:sym typeface="Segoe UI Light"/>
                </a:defRPr>
              </a:pPr>
              <a:endParaRPr/>
            </a:p>
          </p:txBody>
        </p:sp>
        <p:sp>
          <p:nvSpPr>
            <p:cNvPr id="2882" name="Ovaal 7"/>
            <p:cNvSpPr/>
            <p:nvPr/>
          </p:nvSpPr>
          <p:spPr>
            <a:xfrm>
              <a:off x="120000" y="0"/>
              <a:ext cx="240001" cy="242469"/>
            </a:xfrm>
            <a:prstGeom prst="ellipse">
              <a:avLst/>
            </a:prstGeom>
            <a:solidFill>
              <a:srgbClr val="1FF524"/>
            </a:solidFill>
            <a:ln w="12700" cap="flat">
              <a:noFill/>
              <a:miter lim="400000"/>
            </a:ln>
            <a:effectLst/>
          </p:spPr>
          <p:txBody>
            <a:bodyPr wrap="square" lIns="45719" tIns="45719" rIns="45719" bIns="45719" numCol="1" anchor="ctr">
              <a:noAutofit/>
            </a:bodyPr>
            <a:lstStyle/>
            <a:p>
              <a:pPr algn="ctr">
                <a:defRPr>
                  <a:solidFill>
                    <a:srgbClr val="FFFFFF"/>
                  </a:solidFill>
                  <a:latin typeface="Segoe UI Light"/>
                  <a:ea typeface="Segoe UI Light"/>
                  <a:cs typeface="Segoe UI Light"/>
                  <a:sym typeface="Segoe UI Light"/>
                </a:defRPr>
              </a:pPr>
              <a:endParaRPr/>
            </a:p>
          </p:txBody>
        </p:sp>
      </p:grpSp>
      <p:sp>
        <p:nvSpPr>
          <p:cNvPr id="2884" name="Tekstvak 12"/>
          <p:cNvSpPr txBox="1"/>
          <p:nvPr/>
        </p:nvSpPr>
        <p:spPr>
          <a:xfrm>
            <a:off x="1679126" y="2659587"/>
            <a:ext cx="6699255" cy="24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1400">
                <a:solidFill>
                  <a:srgbClr val="211F26"/>
                </a:solidFill>
                <a:latin typeface="Segoe UI"/>
                <a:ea typeface="Segoe UI"/>
                <a:cs typeface="Segoe UI"/>
                <a:sym typeface="Segoe UI"/>
              </a:defRPr>
            </a:pPr>
            <a:r>
              <a:t>Ga naar de tab </a:t>
            </a:r>
            <a:r>
              <a:rPr sz="1200" b="1" cap="all"/>
              <a:t>‘Invoegen’</a:t>
            </a:r>
          </a:p>
        </p:txBody>
      </p:sp>
      <p:sp>
        <p:nvSpPr>
          <p:cNvPr id="2885" name="Tekstvak 13"/>
          <p:cNvSpPr txBox="1"/>
          <p:nvPr/>
        </p:nvSpPr>
        <p:spPr>
          <a:xfrm>
            <a:off x="1679126" y="3160240"/>
            <a:ext cx="6699255" cy="24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1400">
                <a:solidFill>
                  <a:srgbClr val="211F26"/>
                </a:solidFill>
                <a:latin typeface="Segoe UI"/>
                <a:ea typeface="Segoe UI"/>
                <a:cs typeface="Segoe UI"/>
                <a:sym typeface="Segoe UI"/>
              </a:defRPr>
            </a:pPr>
            <a:r>
              <a:t>Klik op de knop </a:t>
            </a:r>
            <a:r>
              <a:rPr sz="1200" b="1" cap="all"/>
              <a:t>‘Opmerking’</a:t>
            </a:r>
          </a:p>
        </p:txBody>
      </p:sp>
      <p:sp>
        <p:nvSpPr>
          <p:cNvPr id="2886" name="Tekstvak 14"/>
          <p:cNvSpPr txBox="1"/>
          <p:nvPr/>
        </p:nvSpPr>
        <p:spPr>
          <a:xfrm>
            <a:off x="1679126" y="3751522"/>
            <a:ext cx="6025982" cy="68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1400">
                <a:solidFill>
                  <a:srgbClr val="211F26"/>
                </a:solidFill>
                <a:latin typeface="Segoe UI"/>
                <a:ea typeface="Segoe UI"/>
                <a:cs typeface="Segoe UI"/>
                <a:sym typeface="Segoe UI"/>
              </a:defRPr>
            </a:pPr>
            <a:r>
              <a:t>Er verschijnt een klein spreekwolkje op de dia, het venster om opmerkingen te plaatsten opent automatisch aan de zijkant van je scherm. </a:t>
            </a:r>
            <a:br/>
            <a:r>
              <a:rPr sz="1200" b="1" cap="all"/>
              <a:t>Typ hier de feedback in.</a:t>
            </a:r>
          </a:p>
        </p:txBody>
      </p:sp>
      <p:sp>
        <p:nvSpPr>
          <p:cNvPr id="2887" name="Tekstvak 15"/>
          <p:cNvSpPr txBox="1"/>
          <p:nvPr/>
        </p:nvSpPr>
        <p:spPr>
          <a:xfrm>
            <a:off x="1679127" y="4645726"/>
            <a:ext cx="6221331"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1400">
                <a:solidFill>
                  <a:srgbClr val="211F26"/>
                </a:solidFill>
                <a:latin typeface="Segoe UI"/>
                <a:ea typeface="Segoe UI"/>
                <a:cs typeface="Segoe UI"/>
                <a:sym typeface="Segoe UI"/>
              </a:defRPr>
            </a:pPr>
            <a:r>
              <a:t>Wanneer je dit gedaan hebt, kun je het spreekwolkje op de juiste plaats</a:t>
            </a:r>
            <a:br/>
            <a:r>
              <a:t>op de dia slepen. Zo is het voor ons duidelijk op welk deel van de content je feedback betrekking heeft.</a:t>
            </a:r>
          </a:p>
        </p:txBody>
      </p:sp>
      <p:grpSp>
        <p:nvGrpSpPr>
          <p:cNvPr id="2893" name="Groep 16"/>
          <p:cNvGrpSpPr/>
          <p:nvPr/>
        </p:nvGrpSpPr>
        <p:grpSpPr>
          <a:xfrm>
            <a:off x="9274991" y="2569899"/>
            <a:ext cx="1840409" cy="421641"/>
            <a:chOff x="0" y="0"/>
            <a:chExt cx="1840407" cy="421640"/>
          </a:xfrm>
        </p:grpSpPr>
        <p:sp>
          <p:nvSpPr>
            <p:cNvPr id="2888" name="Rechthoek 17"/>
            <p:cNvSpPr/>
            <p:nvPr/>
          </p:nvSpPr>
          <p:spPr>
            <a:xfrm>
              <a:off x="0" y="82197"/>
              <a:ext cx="1840408" cy="266530"/>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889" name="Rechthoek 18"/>
            <p:cNvSpPr/>
            <p:nvPr/>
          </p:nvSpPr>
          <p:spPr>
            <a:xfrm>
              <a:off x="484664" y="78387"/>
              <a:ext cx="709558" cy="271849"/>
            </a:xfrm>
            <a:prstGeom prst="rect">
              <a:avLst/>
            </a:prstGeom>
            <a:solidFill>
              <a:srgbClr val="FFFFFF"/>
            </a:solidFill>
            <a:ln w="12700" cap="flat">
              <a:solidFill>
                <a:srgbClr val="211F26"/>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890" name="Tekstvak 19"/>
            <p:cNvSpPr txBox="1"/>
            <p:nvPr/>
          </p:nvSpPr>
          <p:spPr>
            <a:xfrm>
              <a:off x="71543" y="0"/>
              <a:ext cx="344641" cy="4216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900">
                  <a:latin typeface="Open Sans"/>
                  <a:ea typeface="Open Sans"/>
                  <a:cs typeface="Open Sans"/>
                  <a:sym typeface="Open Sans"/>
                </a:defRPr>
              </a:lvl1pPr>
            </a:lstStyle>
            <a:p>
              <a:r>
                <a:t>Start</a:t>
              </a:r>
            </a:p>
          </p:txBody>
        </p:sp>
        <p:sp>
          <p:nvSpPr>
            <p:cNvPr id="2891" name="Tekstvak 20"/>
            <p:cNvSpPr txBox="1"/>
            <p:nvPr/>
          </p:nvSpPr>
          <p:spPr>
            <a:xfrm>
              <a:off x="1248870" y="82549"/>
              <a:ext cx="553379" cy="2565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900">
                  <a:latin typeface="Open Sans"/>
                  <a:ea typeface="Open Sans"/>
                  <a:cs typeface="Open Sans"/>
                  <a:sym typeface="Open Sans"/>
                </a:defRPr>
              </a:lvl1pPr>
            </a:lstStyle>
            <a:p>
              <a:r>
                <a:t>Tekenen</a:t>
              </a:r>
            </a:p>
          </p:txBody>
        </p:sp>
        <p:sp>
          <p:nvSpPr>
            <p:cNvPr id="2892" name="Tekstvak 21"/>
            <p:cNvSpPr txBox="1"/>
            <p:nvPr/>
          </p:nvSpPr>
          <p:spPr>
            <a:xfrm>
              <a:off x="524528" y="82549"/>
              <a:ext cx="617861" cy="2565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900">
                  <a:solidFill>
                    <a:srgbClr val="D1847A"/>
                  </a:solidFill>
                  <a:latin typeface="Open Sans"/>
                  <a:ea typeface="Open Sans"/>
                  <a:cs typeface="Open Sans"/>
                  <a:sym typeface="Open Sans"/>
                </a:defRPr>
              </a:lvl1pPr>
            </a:lstStyle>
            <a:p>
              <a:r>
                <a:t>Invoegen</a:t>
              </a:r>
            </a:p>
          </p:txBody>
        </p:sp>
      </p:grpSp>
      <p:grpSp>
        <p:nvGrpSpPr>
          <p:cNvPr id="2899" name="Groep 22"/>
          <p:cNvGrpSpPr/>
          <p:nvPr/>
        </p:nvGrpSpPr>
        <p:grpSpPr>
          <a:xfrm>
            <a:off x="9361181" y="3160240"/>
            <a:ext cx="553856" cy="453374"/>
            <a:chOff x="0" y="0"/>
            <a:chExt cx="553855" cy="453373"/>
          </a:xfrm>
        </p:grpSpPr>
        <p:sp>
          <p:nvSpPr>
            <p:cNvPr id="2894" name="Rechthoek 23"/>
            <p:cNvSpPr/>
            <p:nvPr/>
          </p:nvSpPr>
          <p:spPr>
            <a:xfrm>
              <a:off x="12740" y="0"/>
              <a:ext cx="528374" cy="453374"/>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897" name="Groep 24"/>
            <p:cNvGrpSpPr/>
            <p:nvPr/>
          </p:nvGrpSpPr>
          <p:grpSpPr>
            <a:xfrm>
              <a:off x="140594" y="28208"/>
              <a:ext cx="219953" cy="204635"/>
              <a:chOff x="0" y="0"/>
              <a:chExt cx="219951" cy="204633"/>
            </a:xfrm>
          </p:grpSpPr>
          <p:sp>
            <p:nvSpPr>
              <p:cNvPr id="2895" name="Tekstballon: rechthoek met afgeronde hoeken 26"/>
              <p:cNvSpPr/>
              <p:nvPr/>
            </p:nvSpPr>
            <p:spPr>
              <a:xfrm>
                <a:off x="35063" y="34430"/>
                <a:ext cx="184889" cy="170204"/>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1075" y="0"/>
                      <a:pt x="2401" y="0"/>
                    </a:cubicBezTo>
                    <a:lnTo>
                      <a:pt x="3600" y="0"/>
                    </a:lnTo>
                    <a:lnTo>
                      <a:pt x="19199" y="0"/>
                    </a:lnTo>
                    <a:cubicBezTo>
                      <a:pt x="20525" y="0"/>
                      <a:pt x="21600" y="1168"/>
                      <a:pt x="21600" y="2608"/>
                    </a:cubicBezTo>
                    <a:lnTo>
                      <a:pt x="21600" y="13039"/>
                    </a:lnTo>
                    <a:cubicBezTo>
                      <a:pt x="21600" y="14480"/>
                      <a:pt x="20525" y="15647"/>
                      <a:pt x="19199" y="15647"/>
                    </a:cubicBezTo>
                    <a:lnTo>
                      <a:pt x="9000" y="15647"/>
                    </a:lnTo>
                    <a:lnTo>
                      <a:pt x="5125" y="21600"/>
                    </a:lnTo>
                    <a:lnTo>
                      <a:pt x="3600" y="15647"/>
                    </a:lnTo>
                    <a:lnTo>
                      <a:pt x="2401" y="15647"/>
                    </a:lnTo>
                    <a:cubicBezTo>
                      <a:pt x="1075" y="15647"/>
                      <a:pt x="0" y="14480"/>
                      <a:pt x="0" y="13039"/>
                    </a:cubicBezTo>
                    <a:lnTo>
                      <a:pt x="0" y="13039"/>
                    </a:lnTo>
                    <a:lnTo>
                      <a:pt x="0" y="9128"/>
                    </a:lnTo>
                    <a:close/>
                  </a:path>
                </a:pathLst>
              </a:custGeom>
              <a:solidFill>
                <a:srgbClr val="F0F0F0"/>
              </a:solidFill>
              <a:ln w="1270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896" name="Plusteken 27"/>
              <p:cNvSpPr/>
              <p:nvPr/>
            </p:nvSpPr>
            <p:spPr>
              <a:xfrm>
                <a:off x="0" y="0"/>
                <a:ext cx="86030" cy="86030"/>
              </a:xfrm>
              <a:custGeom>
                <a:avLst/>
                <a:gdLst/>
                <a:ahLst/>
                <a:cxnLst>
                  <a:cxn ang="0">
                    <a:pos x="wd2" y="hd2"/>
                  </a:cxn>
                  <a:cxn ang="5400000">
                    <a:pos x="wd2" y="hd2"/>
                  </a:cxn>
                  <a:cxn ang="10800000">
                    <a:pos x="wd2" y="hd2"/>
                  </a:cxn>
                  <a:cxn ang="16200000">
                    <a:pos x="wd2" y="hd2"/>
                  </a:cxn>
                </a:cxnLst>
                <a:rect l="0" t="0" r="r" b="b"/>
                <a:pathLst>
                  <a:path w="21600" h="21600" extrusionOk="0">
                    <a:moveTo>
                      <a:pt x="0" y="6239"/>
                    </a:moveTo>
                    <a:lnTo>
                      <a:pt x="6239" y="6239"/>
                    </a:lnTo>
                    <a:lnTo>
                      <a:pt x="6239" y="0"/>
                    </a:lnTo>
                    <a:lnTo>
                      <a:pt x="15361" y="0"/>
                    </a:lnTo>
                    <a:lnTo>
                      <a:pt x="15361" y="6239"/>
                    </a:lnTo>
                    <a:lnTo>
                      <a:pt x="21600" y="6239"/>
                    </a:lnTo>
                    <a:lnTo>
                      <a:pt x="21600" y="15361"/>
                    </a:lnTo>
                    <a:lnTo>
                      <a:pt x="15361" y="15361"/>
                    </a:lnTo>
                    <a:lnTo>
                      <a:pt x="15361" y="21600"/>
                    </a:lnTo>
                    <a:lnTo>
                      <a:pt x="6239" y="21600"/>
                    </a:lnTo>
                    <a:lnTo>
                      <a:pt x="6239" y="15361"/>
                    </a:lnTo>
                    <a:lnTo>
                      <a:pt x="0" y="15361"/>
                    </a:lnTo>
                    <a:close/>
                  </a:path>
                </a:pathLst>
              </a:custGeom>
              <a:solidFill>
                <a:srgbClr val="6EA693"/>
              </a:solidFill>
              <a:ln w="6350" cap="flat">
                <a:solidFill>
                  <a:srgbClr val="FFFFFF"/>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sp>
          <p:nvSpPr>
            <p:cNvPr id="2898" name="Tekstvak 25"/>
            <p:cNvSpPr txBox="1"/>
            <p:nvPr/>
          </p:nvSpPr>
          <p:spPr>
            <a:xfrm>
              <a:off x="0" y="234928"/>
              <a:ext cx="553856" cy="1651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600"/>
              </a:lvl1pPr>
            </a:lstStyle>
            <a:p>
              <a:r>
                <a:t>Opmerking</a:t>
              </a:r>
            </a:p>
          </p:txBody>
        </p:sp>
      </p:grpSp>
      <p:grpSp>
        <p:nvGrpSpPr>
          <p:cNvPr id="2930" name="Groep 28"/>
          <p:cNvGrpSpPr/>
          <p:nvPr/>
        </p:nvGrpSpPr>
        <p:grpSpPr>
          <a:xfrm>
            <a:off x="9372346" y="3728974"/>
            <a:ext cx="2287461" cy="814480"/>
            <a:chOff x="0" y="0"/>
            <a:chExt cx="2287460" cy="814479"/>
          </a:xfrm>
        </p:grpSpPr>
        <p:sp>
          <p:nvSpPr>
            <p:cNvPr id="2900" name="Rechthoek 29"/>
            <p:cNvSpPr/>
            <p:nvPr/>
          </p:nvSpPr>
          <p:spPr>
            <a:xfrm>
              <a:off x="5160" y="22548"/>
              <a:ext cx="2282301" cy="791932"/>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01" name="Tekstvak 30"/>
            <p:cNvSpPr txBox="1"/>
            <p:nvPr/>
          </p:nvSpPr>
          <p:spPr>
            <a:xfrm>
              <a:off x="0" y="0"/>
              <a:ext cx="865483" cy="25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900">
                  <a:solidFill>
                    <a:srgbClr val="D1847A"/>
                  </a:solidFill>
                  <a:latin typeface="Open Sans"/>
                  <a:ea typeface="Open Sans"/>
                  <a:cs typeface="Open Sans"/>
                  <a:sym typeface="Open Sans"/>
                </a:defRPr>
              </a:lvl1pPr>
            </a:lstStyle>
            <a:p>
              <a:r>
                <a:t>Opmerkingen</a:t>
              </a:r>
            </a:p>
          </p:txBody>
        </p:sp>
        <p:grpSp>
          <p:nvGrpSpPr>
            <p:cNvPr id="2907" name="Groep 31"/>
            <p:cNvGrpSpPr/>
            <p:nvPr/>
          </p:nvGrpSpPr>
          <p:grpSpPr>
            <a:xfrm>
              <a:off x="165981" y="239848"/>
              <a:ext cx="449084" cy="127001"/>
              <a:chOff x="0" y="0"/>
              <a:chExt cx="449083" cy="127000"/>
            </a:xfrm>
          </p:grpSpPr>
          <p:sp>
            <p:nvSpPr>
              <p:cNvPr id="2902" name="Rechthoek 50"/>
              <p:cNvSpPr/>
              <p:nvPr/>
            </p:nvSpPr>
            <p:spPr>
              <a:xfrm>
                <a:off x="0" y="9195"/>
                <a:ext cx="427529" cy="111143"/>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03" name="Tekstvak 51"/>
              <p:cNvSpPr txBox="1"/>
              <p:nvPr/>
            </p:nvSpPr>
            <p:spPr>
              <a:xfrm>
                <a:off x="151130" y="0"/>
                <a:ext cx="297954" cy="1270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defRPr sz="500">
                    <a:latin typeface="Open Sans"/>
                    <a:ea typeface="Open Sans"/>
                    <a:cs typeface="Open Sans"/>
                    <a:sym typeface="Open Sans"/>
                  </a:defRPr>
                </a:lvl1pPr>
              </a:lstStyle>
              <a:p>
                <a:r>
                  <a:t>Nieuwe</a:t>
                </a:r>
              </a:p>
            </p:txBody>
          </p:sp>
          <p:grpSp>
            <p:nvGrpSpPr>
              <p:cNvPr id="2906" name="Groep 52"/>
              <p:cNvGrpSpPr/>
              <p:nvPr/>
            </p:nvGrpSpPr>
            <p:grpSpPr>
              <a:xfrm>
                <a:off x="37639" y="18858"/>
                <a:ext cx="89526" cy="70087"/>
                <a:chOff x="0" y="0"/>
                <a:chExt cx="89524" cy="70085"/>
              </a:xfrm>
            </p:grpSpPr>
            <p:sp>
              <p:nvSpPr>
                <p:cNvPr id="2904" name="Tekstballon: rechthoek met afgeronde hoeken 53"/>
                <p:cNvSpPr/>
                <p:nvPr/>
              </p:nvSpPr>
              <p:spPr>
                <a:xfrm>
                  <a:off x="14271" y="11792"/>
                  <a:ext cx="75254" cy="58294"/>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904" y="0"/>
                        <a:pt x="2020" y="0"/>
                      </a:cubicBezTo>
                      <a:lnTo>
                        <a:pt x="3600" y="0"/>
                      </a:lnTo>
                      <a:lnTo>
                        <a:pt x="19580" y="0"/>
                      </a:lnTo>
                      <a:cubicBezTo>
                        <a:pt x="20696" y="0"/>
                        <a:pt x="21600" y="1168"/>
                        <a:pt x="21600" y="2608"/>
                      </a:cubicBezTo>
                      <a:lnTo>
                        <a:pt x="21600" y="13039"/>
                      </a:lnTo>
                      <a:cubicBezTo>
                        <a:pt x="21600" y="14480"/>
                        <a:pt x="20696" y="15647"/>
                        <a:pt x="19580" y="15647"/>
                      </a:cubicBezTo>
                      <a:lnTo>
                        <a:pt x="9000" y="15647"/>
                      </a:lnTo>
                      <a:lnTo>
                        <a:pt x="5125" y="21600"/>
                      </a:lnTo>
                      <a:lnTo>
                        <a:pt x="3600" y="15647"/>
                      </a:lnTo>
                      <a:lnTo>
                        <a:pt x="2020" y="15647"/>
                      </a:lnTo>
                      <a:cubicBezTo>
                        <a:pt x="904" y="15647"/>
                        <a:pt x="0" y="14480"/>
                        <a:pt x="0" y="13039"/>
                      </a:cubicBezTo>
                      <a:lnTo>
                        <a:pt x="0" y="9128"/>
                      </a:lnTo>
                      <a:close/>
                    </a:path>
                  </a:pathLst>
                </a:custGeom>
                <a:solidFill>
                  <a:srgbClr val="F0F0F0"/>
                </a:solidFill>
                <a:ln w="635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05" name="Plusteken 54"/>
                <p:cNvSpPr/>
                <p:nvPr/>
              </p:nvSpPr>
              <p:spPr>
                <a:xfrm>
                  <a:off x="0" y="0"/>
                  <a:ext cx="35016" cy="29466"/>
                </a:xfrm>
                <a:custGeom>
                  <a:avLst/>
                  <a:gdLst/>
                  <a:ahLst/>
                  <a:cxnLst>
                    <a:cxn ang="0">
                      <a:pos x="wd2" y="hd2"/>
                    </a:cxn>
                    <a:cxn ang="5400000">
                      <a:pos x="wd2" y="hd2"/>
                    </a:cxn>
                    <a:cxn ang="10800000">
                      <a:pos x="wd2" y="hd2"/>
                    </a:cxn>
                    <a:cxn ang="16200000">
                      <a:pos x="wd2" y="hd2"/>
                    </a:cxn>
                  </a:cxnLst>
                  <a:rect l="0" t="0" r="r" b="b"/>
                  <a:pathLst>
                    <a:path w="21600" h="21600" extrusionOk="0">
                      <a:moveTo>
                        <a:pt x="0" y="6238"/>
                      </a:moveTo>
                      <a:lnTo>
                        <a:pt x="6961" y="6238"/>
                      </a:lnTo>
                      <a:lnTo>
                        <a:pt x="6961" y="0"/>
                      </a:lnTo>
                      <a:lnTo>
                        <a:pt x="14639" y="0"/>
                      </a:lnTo>
                      <a:lnTo>
                        <a:pt x="14639" y="6238"/>
                      </a:lnTo>
                      <a:lnTo>
                        <a:pt x="21600" y="6238"/>
                      </a:lnTo>
                      <a:lnTo>
                        <a:pt x="21600" y="15362"/>
                      </a:lnTo>
                      <a:lnTo>
                        <a:pt x="14639" y="15362"/>
                      </a:lnTo>
                      <a:lnTo>
                        <a:pt x="14639" y="21600"/>
                      </a:lnTo>
                      <a:lnTo>
                        <a:pt x="6961" y="21600"/>
                      </a:lnTo>
                      <a:lnTo>
                        <a:pt x="6961" y="15362"/>
                      </a:lnTo>
                      <a:lnTo>
                        <a:pt x="0" y="15362"/>
                      </a:lnTo>
                      <a:close/>
                    </a:path>
                  </a:pathLst>
                </a:custGeom>
                <a:solidFill>
                  <a:srgbClr val="6EA693"/>
                </a:solidFill>
                <a:ln w="6350" cap="flat">
                  <a:solidFill>
                    <a:srgbClr val="FFFFFF"/>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grpSp>
        <p:grpSp>
          <p:nvGrpSpPr>
            <p:cNvPr id="2913" name="Groep 32"/>
            <p:cNvGrpSpPr/>
            <p:nvPr/>
          </p:nvGrpSpPr>
          <p:grpSpPr>
            <a:xfrm>
              <a:off x="1826854" y="249044"/>
              <a:ext cx="126764" cy="111143"/>
              <a:chOff x="0" y="0"/>
              <a:chExt cx="126762" cy="111142"/>
            </a:xfrm>
          </p:grpSpPr>
          <p:sp>
            <p:nvSpPr>
              <p:cNvPr id="2908" name="Rechthoek 45"/>
              <p:cNvSpPr/>
              <p:nvPr/>
            </p:nvSpPr>
            <p:spPr>
              <a:xfrm>
                <a:off x="0" y="-1"/>
                <a:ext cx="126763" cy="111144"/>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09" name="Tekstballon: rechthoek met afgeronde hoeken 46"/>
              <p:cNvSpPr/>
              <p:nvPr/>
            </p:nvSpPr>
            <p:spPr>
              <a:xfrm>
                <a:off x="30236" y="30230"/>
                <a:ext cx="75254" cy="58294"/>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904" y="0"/>
                      <a:pt x="2020" y="0"/>
                    </a:cubicBezTo>
                    <a:lnTo>
                      <a:pt x="3600" y="0"/>
                    </a:lnTo>
                    <a:lnTo>
                      <a:pt x="19580" y="0"/>
                    </a:lnTo>
                    <a:cubicBezTo>
                      <a:pt x="20696" y="0"/>
                      <a:pt x="21600" y="1168"/>
                      <a:pt x="21600" y="2608"/>
                    </a:cubicBezTo>
                    <a:lnTo>
                      <a:pt x="21600" y="13039"/>
                    </a:lnTo>
                    <a:cubicBezTo>
                      <a:pt x="21600" y="14480"/>
                      <a:pt x="20696" y="15647"/>
                      <a:pt x="19580" y="15647"/>
                    </a:cubicBezTo>
                    <a:lnTo>
                      <a:pt x="9000" y="15647"/>
                    </a:lnTo>
                    <a:lnTo>
                      <a:pt x="5125" y="21600"/>
                    </a:lnTo>
                    <a:lnTo>
                      <a:pt x="3600" y="15647"/>
                    </a:lnTo>
                    <a:lnTo>
                      <a:pt x="2020" y="15647"/>
                    </a:lnTo>
                    <a:cubicBezTo>
                      <a:pt x="904" y="15647"/>
                      <a:pt x="0" y="14480"/>
                      <a:pt x="0" y="13039"/>
                    </a:cubicBezTo>
                    <a:lnTo>
                      <a:pt x="0" y="9128"/>
                    </a:lnTo>
                    <a:close/>
                  </a:path>
                </a:pathLst>
              </a:custGeom>
              <a:solidFill>
                <a:srgbClr val="F0F0F0"/>
              </a:solidFill>
              <a:ln w="635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912" name="Groep 47"/>
              <p:cNvGrpSpPr/>
              <p:nvPr/>
            </p:nvGrpSpPr>
            <p:grpSpPr>
              <a:xfrm>
                <a:off x="11611" y="18008"/>
                <a:ext cx="44189" cy="30765"/>
                <a:chOff x="0" y="0"/>
                <a:chExt cx="44187" cy="30764"/>
              </a:xfrm>
            </p:grpSpPr>
            <p:sp>
              <p:nvSpPr>
                <p:cNvPr id="2910" name="Rechthoek 48"/>
                <p:cNvSpPr/>
                <p:nvPr/>
              </p:nvSpPr>
              <p:spPr>
                <a:xfrm>
                  <a:off x="14087" y="9032"/>
                  <a:ext cx="30101" cy="12701"/>
                </a:xfrm>
                <a:prstGeom prst="rect">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11" name="Pijl: punthaak 49"/>
                <p:cNvSpPr/>
                <p:nvPr/>
              </p:nvSpPr>
              <p:spPr>
                <a:xfrm rot="10800000">
                  <a:off x="0" y="-1"/>
                  <a:ext cx="33237" cy="30766"/>
                </a:xfrm>
                <a:prstGeom prst="chevron">
                  <a:avLst>
                    <a:gd name="adj" fmla="val 50000"/>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grpSp>
        <p:grpSp>
          <p:nvGrpSpPr>
            <p:cNvPr id="2919" name="Groep 33"/>
            <p:cNvGrpSpPr/>
            <p:nvPr/>
          </p:nvGrpSpPr>
          <p:grpSpPr>
            <a:xfrm>
              <a:off x="2012848" y="249044"/>
              <a:ext cx="126764" cy="111143"/>
              <a:chOff x="0" y="0"/>
              <a:chExt cx="126762" cy="111142"/>
            </a:xfrm>
          </p:grpSpPr>
          <p:sp>
            <p:nvSpPr>
              <p:cNvPr id="2914" name="Rechthoek 40"/>
              <p:cNvSpPr/>
              <p:nvPr/>
            </p:nvSpPr>
            <p:spPr>
              <a:xfrm>
                <a:off x="0" y="-1"/>
                <a:ext cx="126763" cy="111144"/>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15" name="Tekstballon: rechthoek met afgeronde hoeken 41"/>
              <p:cNvSpPr/>
              <p:nvPr/>
            </p:nvSpPr>
            <p:spPr>
              <a:xfrm>
                <a:off x="30236" y="30230"/>
                <a:ext cx="75254" cy="58294"/>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904" y="0"/>
                      <a:pt x="2020" y="0"/>
                    </a:cubicBezTo>
                    <a:lnTo>
                      <a:pt x="3600" y="0"/>
                    </a:lnTo>
                    <a:lnTo>
                      <a:pt x="19580" y="0"/>
                    </a:lnTo>
                    <a:cubicBezTo>
                      <a:pt x="20696" y="0"/>
                      <a:pt x="21600" y="1168"/>
                      <a:pt x="21600" y="2608"/>
                    </a:cubicBezTo>
                    <a:lnTo>
                      <a:pt x="21600" y="13039"/>
                    </a:lnTo>
                    <a:cubicBezTo>
                      <a:pt x="21600" y="14480"/>
                      <a:pt x="20696" y="15647"/>
                      <a:pt x="19580" y="15647"/>
                    </a:cubicBezTo>
                    <a:lnTo>
                      <a:pt x="9000" y="15647"/>
                    </a:lnTo>
                    <a:lnTo>
                      <a:pt x="5125" y="21600"/>
                    </a:lnTo>
                    <a:lnTo>
                      <a:pt x="3600" y="15647"/>
                    </a:lnTo>
                    <a:lnTo>
                      <a:pt x="2020" y="15647"/>
                    </a:lnTo>
                    <a:cubicBezTo>
                      <a:pt x="904" y="15647"/>
                      <a:pt x="0" y="14480"/>
                      <a:pt x="0" y="13039"/>
                    </a:cubicBezTo>
                    <a:lnTo>
                      <a:pt x="0" y="9128"/>
                    </a:lnTo>
                    <a:close/>
                  </a:path>
                </a:pathLst>
              </a:custGeom>
              <a:solidFill>
                <a:srgbClr val="F0F0F0"/>
              </a:solidFill>
              <a:ln w="635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918" name="Groep 42"/>
              <p:cNvGrpSpPr/>
              <p:nvPr/>
            </p:nvGrpSpPr>
            <p:grpSpPr>
              <a:xfrm>
                <a:off x="25516" y="18008"/>
                <a:ext cx="44188" cy="30765"/>
                <a:chOff x="0" y="0"/>
                <a:chExt cx="44187" cy="30764"/>
              </a:xfrm>
            </p:grpSpPr>
            <p:sp>
              <p:nvSpPr>
                <p:cNvPr id="2916" name="Rechthoek 43"/>
                <p:cNvSpPr/>
                <p:nvPr/>
              </p:nvSpPr>
              <p:spPr>
                <a:xfrm flipH="1">
                  <a:off x="-1" y="9032"/>
                  <a:ext cx="30102" cy="12701"/>
                </a:xfrm>
                <a:prstGeom prst="rect">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17" name="Pijl: punthaak 44"/>
                <p:cNvSpPr/>
                <p:nvPr/>
              </p:nvSpPr>
              <p:spPr>
                <a:xfrm rot="10800000" flipH="1">
                  <a:off x="10950" y="0"/>
                  <a:ext cx="33238" cy="30765"/>
                </a:xfrm>
                <a:prstGeom prst="chevron">
                  <a:avLst>
                    <a:gd name="adj" fmla="val 50000"/>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grpSp>
        <p:sp>
          <p:nvSpPr>
            <p:cNvPr id="2920" name="Rechthoek 34"/>
            <p:cNvSpPr/>
            <p:nvPr/>
          </p:nvSpPr>
          <p:spPr>
            <a:xfrm>
              <a:off x="60547" y="414785"/>
              <a:ext cx="2100569" cy="349031"/>
            </a:xfrm>
            <a:prstGeom prst="rect">
              <a:avLst/>
            </a:prstGeom>
            <a:solidFill>
              <a:srgbClr val="F0F0F0"/>
            </a:solidFill>
            <a:ln w="6350" cap="flat">
              <a:solidFill>
                <a:srgbClr val="D1847A"/>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923" name="Rechthoek 35"/>
            <p:cNvGrpSpPr/>
            <p:nvPr/>
          </p:nvGrpSpPr>
          <p:grpSpPr>
            <a:xfrm>
              <a:off x="301539" y="553380"/>
              <a:ext cx="1783108" cy="140238"/>
              <a:chOff x="0" y="0"/>
              <a:chExt cx="1783107" cy="140237"/>
            </a:xfrm>
          </p:grpSpPr>
          <p:sp>
            <p:nvSpPr>
              <p:cNvPr id="2921" name="Rectangle"/>
              <p:cNvSpPr/>
              <p:nvPr/>
            </p:nvSpPr>
            <p:spPr>
              <a:xfrm>
                <a:off x="-1" y="-1"/>
                <a:ext cx="1783109" cy="140239"/>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t">
                <a:noAutofit/>
              </a:bodyPr>
              <a:lstStyle/>
              <a:p>
                <a:pPr>
                  <a:defRPr>
                    <a:solidFill>
                      <a:srgbClr val="FFFFFF"/>
                    </a:solidFill>
                    <a:latin typeface="+mj-lt"/>
                    <a:ea typeface="+mj-ea"/>
                    <a:cs typeface="+mj-cs"/>
                    <a:sym typeface="Calibri"/>
                  </a:defRPr>
                </a:pPr>
                <a:endParaRPr/>
              </a:p>
            </p:txBody>
          </p:sp>
          <p:sp>
            <p:nvSpPr>
              <p:cNvPr id="2922" name="&lt;typ hier uw opmerking&gt;"/>
              <p:cNvSpPr txBox="1"/>
              <p:nvPr/>
            </p:nvSpPr>
            <p:spPr>
              <a:xfrm>
                <a:off x="3174" y="3174"/>
                <a:ext cx="1776759"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000" tIns="18000" rIns="18000" bIns="18000" numCol="1" anchor="t">
                <a:spAutoFit/>
              </a:bodyPr>
              <a:lstStyle>
                <a:lvl1pPr>
                  <a:defRPr sz="400">
                    <a:latin typeface="Open Sans"/>
                    <a:ea typeface="Open Sans"/>
                    <a:cs typeface="Open Sans"/>
                    <a:sym typeface="Open Sans"/>
                  </a:defRPr>
                </a:lvl1pPr>
              </a:lstStyle>
              <a:p>
                <a:r>
                  <a:t>&lt;typ hier uw opmerking&gt;</a:t>
                </a:r>
              </a:p>
            </p:txBody>
          </p:sp>
        </p:grpSp>
        <p:sp>
          <p:nvSpPr>
            <p:cNvPr id="2924" name="Rechthoekige driehoek 36"/>
            <p:cNvSpPr/>
            <p:nvPr/>
          </p:nvSpPr>
          <p:spPr>
            <a:xfrm flipH="1">
              <a:off x="98404" y="458184"/>
              <a:ext cx="33237" cy="2796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0000"/>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25" name="Tekstvak 37"/>
            <p:cNvSpPr txBox="1"/>
            <p:nvPr/>
          </p:nvSpPr>
          <p:spPr>
            <a:xfrm>
              <a:off x="161044" y="415924"/>
              <a:ext cx="451237"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defRPr sz="400">
                  <a:latin typeface="Open Sans Bold"/>
                  <a:ea typeface="Open Sans Bold"/>
                  <a:cs typeface="Open Sans Bold"/>
                  <a:sym typeface="Open Sans Bold"/>
                </a:defRPr>
              </a:lvl1pPr>
            </a:lstStyle>
            <a:p>
              <a:r>
                <a:t>Gebruiker 01</a:t>
              </a:r>
            </a:p>
          </p:txBody>
        </p:sp>
        <p:sp>
          <p:nvSpPr>
            <p:cNvPr id="2926" name="Tekstvak 38"/>
            <p:cNvSpPr txBox="1"/>
            <p:nvPr/>
          </p:nvSpPr>
          <p:spPr>
            <a:xfrm>
              <a:off x="571194" y="412999"/>
              <a:ext cx="873024"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defRPr sz="500">
                  <a:latin typeface="Open Sans"/>
                  <a:ea typeface="Open Sans"/>
                  <a:cs typeface="Open Sans"/>
                  <a:sym typeface="Open Sans"/>
                </a:defRPr>
              </a:lvl1pPr>
            </a:lstStyle>
            <a:p>
              <a:r>
                <a:t>Een paar seconden geleden</a:t>
              </a:r>
            </a:p>
          </p:txBody>
        </p:sp>
        <p:grpSp>
          <p:nvGrpSpPr>
            <p:cNvPr id="2929" name="Ovaal 39"/>
            <p:cNvGrpSpPr/>
            <p:nvPr/>
          </p:nvGrpSpPr>
          <p:grpSpPr>
            <a:xfrm>
              <a:off x="131640" y="528165"/>
              <a:ext cx="142283" cy="132365"/>
              <a:chOff x="0" y="0"/>
              <a:chExt cx="142281" cy="132364"/>
            </a:xfrm>
          </p:grpSpPr>
          <p:sp>
            <p:nvSpPr>
              <p:cNvPr id="2927" name="Oval"/>
              <p:cNvSpPr/>
              <p:nvPr/>
            </p:nvSpPr>
            <p:spPr>
              <a:xfrm>
                <a:off x="0" y="12636"/>
                <a:ext cx="142282" cy="119729"/>
              </a:xfrm>
              <a:prstGeom prst="ellipse">
                <a:avLst/>
              </a:prstGeom>
              <a:solidFill>
                <a:srgbClr val="D4D4D4"/>
              </a:solidFill>
              <a:ln w="12700" cap="flat">
                <a:noFill/>
                <a:miter lim="400000"/>
              </a:ln>
              <a:effectLst/>
            </p:spPr>
            <p:txBody>
              <a:bodyPr wrap="square" lIns="45719" tIns="45719" rIns="45719" bIns="45719" numCol="1" anchor="ctr">
                <a:noAutofit/>
              </a:bodyPr>
              <a:lstStyle/>
              <a:p>
                <a:pPr algn="ctr">
                  <a:defRPr>
                    <a:solidFill>
                      <a:srgbClr val="FFFFFF"/>
                    </a:solidFill>
                    <a:latin typeface="+mj-lt"/>
                    <a:ea typeface="+mj-ea"/>
                    <a:cs typeface="+mj-cs"/>
                    <a:sym typeface="Calibri"/>
                  </a:defRPr>
                </a:pPr>
                <a:endParaRPr/>
              </a:p>
            </p:txBody>
          </p:sp>
          <p:sp>
            <p:nvSpPr>
              <p:cNvPr id="2928" name="AA"/>
              <p:cNvSpPr txBox="1"/>
              <p:nvPr/>
            </p:nvSpPr>
            <p:spPr>
              <a:xfrm>
                <a:off x="7640" y="0"/>
                <a:ext cx="127001"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ctr">
                <a:spAutoFit/>
              </a:bodyPr>
              <a:lstStyle>
                <a:lvl1pPr algn="ctr">
                  <a:defRPr sz="500">
                    <a:solidFill>
                      <a:srgbClr val="8C8F92"/>
                    </a:solidFill>
                    <a:latin typeface="Open Sans"/>
                    <a:ea typeface="Open Sans"/>
                    <a:cs typeface="Open Sans"/>
                    <a:sym typeface="Open Sans"/>
                  </a:defRPr>
                </a:lvl1pPr>
              </a:lstStyle>
              <a:p>
                <a:r>
                  <a:t>AA</a:t>
                </a:r>
              </a:p>
            </p:txBody>
          </p:sp>
        </p:grpSp>
      </p:grpSp>
      <p:grpSp>
        <p:nvGrpSpPr>
          <p:cNvPr id="2933" name="Groep 56"/>
          <p:cNvGrpSpPr/>
          <p:nvPr/>
        </p:nvGrpSpPr>
        <p:grpSpPr>
          <a:xfrm>
            <a:off x="9240708" y="4645724"/>
            <a:ext cx="471726" cy="441795"/>
            <a:chOff x="0" y="0"/>
            <a:chExt cx="471724" cy="441794"/>
          </a:xfrm>
        </p:grpSpPr>
        <p:sp>
          <p:nvSpPr>
            <p:cNvPr id="2931" name="Rechthoek 57"/>
            <p:cNvSpPr/>
            <p:nvPr/>
          </p:nvSpPr>
          <p:spPr>
            <a:xfrm>
              <a:off x="0" y="-1"/>
              <a:ext cx="471725" cy="441796"/>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32" name="Tekstballon: rechthoek met afgeronde hoeken 58"/>
            <p:cNvSpPr/>
            <p:nvPr/>
          </p:nvSpPr>
          <p:spPr>
            <a:xfrm>
              <a:off x="111808" y="121131"/>
              <a:ext cx="246459" cy="226883"/>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1075" y="0"/>
                    <a:pt x="2401" y="0"/>
                  </a:cubicBezTo>
                  <a:lnTo>
                    <a:pt x="3600" y="0"/>
                  </a:lnTo>
                  <a:lnTo>
                    <a:pt x="19199" y="0"/>
                  </a:lnTo>
                  <a:cubicBezTo>
                    <a:pt x="20525" y="0"/>
                    <a:pt x="21600" y="1168"/>
                    <a:pt x="21600" y="2608"/>
                  </a:cubicBezTo>
                  <a:lnTo>
                    <a:pt x="21600" y="13039"/>
                  </a:lnTo>
                  <a:cubicBezTo>
                    <a:pt x="21600" y="14480"/>
                    <a:pt x="20525" y="15647"/>
                    <a:pt x="19199" y="15647"/>
                  </a:cubicBezTo>
                  <a:lnTo>
                    <a:pt x="9000" y="15647"/>
                  </a:lnTo>
                  <a:lnTo>
                    <a:pt x="5125" y="21600"/>
                  </a:lnTo>
                  <a:lnTo>
                    <a:pt x="3600" y="15647"/>
                  </a:lnTo>
                  <a:lnTo>
                    <a:pt x="2401" y="15647"/>
                  </a:lnTo>
                  <a:cubicBezTo>
                    <a:pt x="1075" y="15647"/>
                    <a:pt x="0" y="14480"/>
                    <a:pt x="0" y="13039"/>
                  </a:cubicBezTo>
                  <a:lnTo>
                    <a:pt x="0" y="9128"/>
                  </a:lnTo>
                  <a:close/>
                </a:path>
              </a:pathLst>
            </a:custGeom>
            <a:solidFill>
              <a:srgbClr val="FFCDB2"/>
            </a:solidFill>
            <a:ln w="12700" cap="flat">
              <a:solidFill>
                <a:srgbClr val="D97068"/>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sp>
        <p:nvSpPr>
          <p:cNvPr id="2934" name="Tekstvak 61"/>
          <p:cNvSpPr txBox="1"/>
          <p:nvPr/>
        </p:nvSpPr>
        <p:spPr>
          <a:xfrm>
            <a:off x="1679128" y="5412430"/>
            <a:ext cx="5761552" cy="96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400">
                <a:solidFill>
                  <a:srgbClr val="211F26"/>
                </a:solidFill>
                <a:latin typeface="Segoe UI"/>
                <a:ea typeface="Segoe UI"/>
                <a:cs typeface="Segoe UI"/>
                <a:sym typeface="Segoe UI"/>
              </a:defRPr>
            </a:lvl1pPr>
          </a:lstStyle>
          <a:p>
            <a:r>
              <a:t>Wanneer het venster voor opmerkingen is geopend zijn in de rechter bovenhoek twee knopjes zichtbaar. Met het linker knopje verplaats je je naar de vorige opmerking in de presentatie en met het rechter knopje verplaats je je naar de volgende opmerking.</a:t>
            </a:r>
          </a:p>
        </p:txBody>
      </p:sp>
      <p:grpSp>
        <p:nvGrpSpPr>
          <p:cNvPr id="2937" name="Ovaal 62"/>
          <p:cNvGrpSpPr/>
          <p:nvPr/>
        </p:nvGrpSpPr>
        <p:grpSpPr>
          <a:xfrm>
            <a:off x="8282534" y="5412430"/>
            <a:ext cx="288033" cy="288033"/>
            <a:chOff x="0" y="0"/>
            <a:chExt cx="288032" cy="288032"/>
          </a:xfrm>
        </p:grpSpPr>
        <p:sp>
          <p:nvSpPr>
            <p:cNvPr id="2935"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sz="1000" b="1" cap="all">
                  <a:solidFill>
                    <a:srgbClr val="FFFFFF"/>
                  </a:solidFill>
                  <a:latin typeface="Segoe UI"/>
                  <a:ea typeface="Segoe UI"/>
                  <a:cs typeface="Segoe UI"/>
                  <a:sym typeface="Segoe UI"/>
                </a:defRPr>
              </a:pPr>
              <a:endParaRPr/>
            </a:p>
          </p:txBody>
        </p:sp>
        <p:sp>
          <p:nvSpPr>
            <p:cNvPr id="2936" name="5"/>
            <p:cNvSpPr txBox="1"/>
            <p:nvPr/>
          </p:nvSpPr>
          <p:spPr>
            <a:xfrm>
              <a:off x="42180" y="55116"/>
              <a:ext cx="203672"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5</a:t>
              </a:r>
            </a:p>
          </p:txBody>
        </p:sp>
      </p:grpSp>
      <p:grpSp>
        <p:nvGrpSpPr>
          <p:cNvPr id="2943" name="Groep 72"/>
          <p:cNvGrpSpPr/>
          <p:nvPr/>
        </p:nvGrpSpPr>
        <p:grpSpPr>
          <a:xfrm>
            <a:off x="8987356" y="5412430"/>
            <a:ext cx="412275" cy="429569"/>
            <a:chOff x="0" y="0"/>
            <a:chExt cx="412274" cy="429568"/>
          </a:xfrm>
        </p:grpSpPr>
        <p:sp>
          <p:nvSpPr>
            <p:cNvPr id="2938" name="Rechthoek 79"/>
            <p:cNvSpPr/>
            <p:nvPr/>
          </p:nvSpPr>
          <p:spPr>
            <a:xfrm>
              <a:off x="-1" y="-1"/>
              <a:ext cx="412276" cy="429570"/>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39" name="Tekstballon: rechthoek met afgeronde hoeken 80"/>
            <p:cNvSpPr/>
            <p:nvPr/>
          </p:nvSpPr>
          <p:spPr>
            <a:xfrm>
              <a:off x="98340" y="116842"/>
              <a:ext cx="244749" cy="225305"/>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1075" y="0"/>
                    <a:pt x="2401" y="0"/>
                  </a:cubicBezTo>
                  <a:lnTo>
                    <a:pt x="3600" y="0"/>
                  </a:lnTo>
                  <a:lnTo>
                    <a:pt x="19199" y="0"/>
                  </a:lnTo>
                  <a:cubicBezTo>
                    <a:pt x="20525" y="0"/>
                    <a:pt x="21600" y="1168"/>
                    <a:pt x="21600" y="2608"/>
                  </a:cubicBezTo>
                  <a:lnTo>
                    <a:pt x="21600" y="13039"/>
                  </a:lnTo>
                  <a:cubicBezTo>
                    <a:pt x="21600" y="14480"/>
                    <a:pt x="20525" y="15647"/>
                    <a:pt x="19199" y="15647"/>
                  </a:cubicBezTo>
                  <a:lnTo>
                    <a:pt x="9000" y="15647"/>
                  </a:lnTo>
                  <a:lnTo>
                    <a:pt x="5125" y="21600"/>
                  </a:lnTo>
                  <a:lnTo>
                    <a:pt x="3600" y="15647"/>
                  </a:lnTo>
                  <a:lnTo>
                    <a:pt x="2401" y="15647"/>
                  </a:lnTo>
                  <a:cubicBezTo>
                    <a:pt x="1075" y="15647"/>
                    <a:pt x="0" y="14480"/>
                    <a:pt x="0" y="13039"/>
                  </a:cubicBezTo>
                  <a:lnTo>
                    <a:pt x="0" y="13039"/>
                  </a:lnTo>
                  <a:lnTo>
                    <a:pt x="0" y="9128"/>
                  </a:lnTo>
                  <a:close/>
                </a:path>
              </a:pathLst>
            </a:custGeom>
            <a:solidFill>
              <a:srgbClr val="F0F0F0"/>
            </a:solidFill>
            <a:ln w="635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942" name="Groep 81"/>
            <p:cNvGrpSpPr/>
            <p:nvPr/>
          </p:nvGrpSpPr>
          <p:grpSpPr>
            <a:xfrm>
              <a:off x="37765" y="69602"/>
              <a:ext cx="143713" cy="118906"/>
              <a:chOff x="0" y="0"/>
              <a:chExt cx="143711" cy="118905"/>
            </a:xfrm>
          </p:grpSpPr>
          <p:sp>
            <p:nvSpPr>
              <p:cNvPr id="2940" name="Rechthoek 82"/>
              <p:cNvSpPr/>
              <p:nvPr/>
            </p:nvSpPr>
            <p:spPr>
              <a:xfrm>
                <a:off x="45816" y="35229"/>
                <a:ext cx="97896" cy="48446"/>
              </a:xfrm>
              <a:prstGeom prst="rect">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41" name="Pijl: punthaak 83"/>
              <p:cNvSpPr/>
              <p:nvPr/>
            </p:nvSpPr>
            <p:spPr>
              <a:xfrm rot="10800000">
                <a:off x="-1" y="-1"/>
                <a:ext cx="108096" cy="118907"/>
              </a:xfrm>
              <a:prstGeom prst="chevron">
                <a:avLst>
                  <a:gd name="adj" fmla="val 50000"/>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grpSp>
      <p:grpSp>
        <p:nvGrpSpPr>
          <p:cNvPr id="2949" name="Groep 73"/>
          <p:cNvGrpSpPr/>
          <p:nvPr/>
        </p:nvGrpSpPr>
        <p:grpSpPr>
          <a:xfrm>
            <a:off x="9516068" y="5412430"/>
            <a:ext cx="412275" cy="429569"/>
            <a:chOff x="0" y="0"/>
            <a:chExt cx="412274" cy="429568"/>
          </a:xfrm>
        </p:grpSpPr>
        <p:sp>
          <p:nvSpPr>
            <p:cNvPr id="2944" name="Rechthoek 74"/>
            <p:cNvSpPr/>
            <p:nvPr/>
          </p:nvSpPr>
          <p:spPr>
            <a:xfrm>
              <a:off x="-1" y="-1"/>
              <a:ext cx="412276" cy="429570"/>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45" name="Tekstballon: rechthoek met afgeronde hoeken 75"/>
            <p:cNvSpPr/>
            <p:nvPr/>
          </p:nvSpPr>
          <p:spPr>
            <a:xfrm>
              <a:off x="98340" y="116842"/>
              <a:ext cx="244749" cy="225305"/>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1075" y="0"/>
                    <a:pt x="2401" y="0"/>
                  </a:cubicBezTo>
                  <a:lnTo>
                    <a:pt x="3600" y="0"/>
                  </a:lnTo>
                  <a:lnTo>
                    <a:pt x="19199" y="0"/>
                  </a:lnTo>
                  <a:cubicBezTo>
                    <a:pt x="20525" y="0"/>
                    <a:pt x="21600" y="1168"/>
                    <a:pt x="21600" y="2608"/>
                  </a:cubicBezTo>
                  <a:lnTo>
                    <a:pt x="21600" y="13039"/>
                  </a:lnTo>
                  <a:cubicBezTo>
                    <a:pt x="21600" y="14480"/>
                    <a:pt x="20525" y="15647"/>
                    <a:pt x="19199" y="15647"/>
                  </a:cubicBezTo>
                  <a:lnTo>
                    <a:pt x="9000" y="15647"/>
                  </a:lnTo>
                  <a:lnTo>
                    <a:pt x="5125" y="21600"/>
                  </a:lnTo>
                  <a:lnTo>
                    <a:pt x="3600" y="15647"/>
                  </a:lnTo>
                  <a:lnTo>
                    <a:pt x="2401" y="15647"/>
                  </a:lnTo>
                  <a:cubicBezTo>
                    <a:pt x="1075" y="15647"/>
                    <a:pt x="0" y="14480"/>
                    <a:pt x="0" y="13039"/>
                  </a:cubicBezTo>
                  <a:lnTo>
                    <a:pt x="0" y="13039"/>
                  </a:lnTo>
                  <a:lnTo>
                    <a:pt x="0" y="9128"/>
                  </a:lnTo>
                  <a:close/>
                </a:path>
              </a:pathLst>
            </a:custGeom>
            <a:solidFill>
              <a:srgbClr val="F0F0F0"/>
            </a:solidFill>
            <a:ln w="635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948" name="Groep 76"/>
            <p:cNvGrpSpPr/>
            <p:nvPr/>
          </p:nvGrpSpPr>
          <p:grpSpPr>
            <a:xfrm>
              <a:off x="82988" y="69602"/>
              <a:ext cx="143712" cy="118906"/>
              <a:chOff x="0" y="0"/>
              <a:chExt cx="143711" cy="118905"/>
            </a:xfrm>
          </p:grpSpPr>
          <p:sp>
            <p:nvSpPr>
              <p:cNvPr id="2946" name="Rechthoek 77"/>
              <p:cNvSpPr/>
              <p:nvPr/>
            </p:nvSpPr>
            <p:spPr>
              <a:xfrm flipH="1">
                <a:off x="0" y="35229"/>
                <a:ext cx="97895" cy="48446"/>
              </a:xfrm>
              <a:prstGeom prst="rect">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47" name="Pijl: punthaak 78"/>
              <p:cNvSpPr/>
              <p:nvPr/>
            </p:nvSpPr>
            <p:spPr>
              <a:xfrm rot="10800000" flipH="1">
                <a:off x="35616" y="0"/>
                <a:ext cx="108096" cy="118906"/>
              </a:xfrm>
              <a:prstGeom prst="chevron">
                <a:avLst>
                  <a:gd name="adj" fmla="val 50000"/>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grpSp>
      <p:grpSp>
        <p:nvGrpSpPr>
          <p:cNvPr id="2952" name="Ovaal 84"/>
          <p:cNvGrpSpPr/>
          <p:nvPr/>
        </p:nvGrpSpPr>
        <p:grpSpPr>
          <a:xfrm>
            <a:off x="8762911" y="2648286"/>
            <a:ext cx="288033" cy="288033"/>
            <a:chOff x="0" y="0"/>
            <a:chExt cx="288032" cy="288032"/>
          </a:xfrm>
        </p:grpSpPr>
        <p:sp>
          <p:nvSpPr>
            <p:cNvPr id="2950"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51" name="1"/>
            <p:cNvSpPr txBox="1"/>
            <p:nvPr/>
          </p:nvSpPr>
          <p:spPr>
            <a:xfrm>
              <a:off x="42180" y="55116"/>
              <a:ext cx="203672"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1</a:t>
              </a:r>
            </a:p>
          </p:txBody>
        </p:sp>
      </p:grpSp>
      <p:grpSp>
        <p:nvGrpSpPr>
          <p:cNvPr id="2955" name="Ovaal 85"/>
          <p:cNvGrpSpPr/>
          <p:nvPr/>
        </p:nvGrpSpPr>
        <p:grpSpPr>
          <a:xfrm>
            <a:off x="8741151" y="3751522"/>
            <a:ext cx="288033" cy="288033"/>
            <a:chOff x="0" y="0"/>
            <a:chExt cx="288032" cy="288032"/>
          </a:xfrm>
        </p:grpSpPr>
        <p:sp>
          <p:nvSpPr>
            <p:cNvPr id="2953"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54" name="3"/>
            <p:cNvSpPr txBox="1"/>
            <p:nvPr/>
          </p:nvSpPr>
          <p:spPr>
            <a:xfrm>
              <a:off x="42180" y="55116"/>
              <a:ext cx="203672"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3</a:t>
              </a:r>
            </a:p>
          </p:txBody>
        </p:sp>
      </p:grpSp>
      <p:grpSp>
        <p:nvGrpSpPr>
          <p:cNvPr id="2958" name="Ovaal 86"/>
          <p:cNvGrpSpPr/>
          <p:nvPr/>
        </p:nvGrpSpPr>
        <p:grpSpPr>
          <a:xfrm>
            <a:off x="8571520" y="4645726"/>
            <a:ext cx="288033" cy="288033"/>
            <a:chOff x="0" y="0"/>
            <a:chExt cx="288032" cy="288032"/>
          </a:xfrm>
        </p:grpSpPr>
        <p:sp>
          <p:nvSpPr>
            <p:cNvPr id="2956"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57" name="4"/>
            <p:cNvSpPr txBox="1"/>
            <p:nvPr/>
          </p:nvSpPr>
          <p:spPr>
            <a:xfrm>
              <a:off x="42180" y="55116"/>
              <a:ext cx="203672"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4</a:t>
              </a:r>
            </a:p>
          </p:txBody>
        </p:sp>
      </p:grpSp>
      <p:grpSp>
        <p:nvGrpSpPr>
          <p:cNvPr id="2961" name="Ovaal 87"/>
          <p:cNvGrpSpPr/>
          <p:nvPr/>
        </p:nvGrpSpPr>
        <p:grpSpPr>
          <a:xfrm>
            <a:off x="8773859" y="3160240"/>
            <a:ext cx="288033" cy="288033"/>
            <a:chOff x="0" y="0"/>
            <a:chExt cx="288032" cy="288032"/>
          </a:xfrm>
        </p:grpSpPr>
        <p:sp>
          <p:nvSpPr>
            <p:cNvPr id="2959"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60" name="2"/>
            <p:cNvSpPr txBox="1"/>
            <p:nvPr/>
          </p:nvSpPr>
          <p:spPr>
            <a:xfrm>
              <a:off x="42180" y="55116"/>
              <a:ext cx="203672"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2</a:t>
              </a:r>
            </a:p>
          </p:txBody>
        </p:sp>
      </p:grpSp>
      <p:grpSp>
        <p:nvGrpSpPr>
          <p:cNvPr id="2964" name="Ovaal 93"/>
          <p:cNvGrpSpPr/>
          <p:nvPr/>
        </p:nvGrpSpPr>
        <p:grpSpPr>
          <a:xfrm>
            <a:off x="1215428" y="5412430"/>
            <a:ext cx="288033" cy="288033"/>
            <a:chOff x="0" y="0"/>
            <a:chExt cx="288032" cy="288032"/>
          </a:xfrm>
        </p:grpSpPr>
        <p:sp>
          <p:nvSpPr>
            <p:cNvPr id="2962"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sz="1000" b="1" cap="all">
                  <a:solidFill>
                    <a:srgbClr val="FFFFFF"/>
                  </a:solidFill>
                  <a:latin typeface="Segoe UI"/>
                  <a:ea typeface="Segoe UI"/>
                  <a:cs typeface="Segoe UI"/>
                  <a:sym typeface="Segoe UI"/>
                </a:defRPr>
              </a:pPr>
              <a:endParaRPr/>
            </a:p>
          </p:txBody>
        </p:sp>
        <p:sp>
          <p:nvSpPr>
            <p:cNvPr id="2963" name="5"/>
            <p:cNvSpPr txBox="1"/>
            <p:nvPr/>
          </p:nvSpPr>
          <p:spPr>
            <a:xfrm>
              <a:off x="42180" y="55116"/>
              <a:ext cx="203672"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5</a:t>
              </a:r>
            </a:p>
          </p:txBody>
        </p:sp>
      </p:grpSp>
      <p:grpSp>
        <p:nvGrpSpPr>
          <p:cNvPr id="2967" name="Ovaal 94"/>
          <p:cNvGrpSpPr/>
          <p:nvPr/>
        </p:nvGrpSpPr>
        <p:grpSpPr>
          <a:xfrm>
            <a:off x="1215428" y="2648286"/>
            <a:ext cx="288033" cy="288033"/>
            <a:chOff x="0" y="0"/>
            <a:chExt cx="288032" cy="288032"/>
          </a:xfrm>
        </p:grpSpPr>
        <p:sp>
          <p:nvSpPr>
            <p:cNvPr id="2965"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66" name="1"/>
            <p:cNvSpPr txBox="1"/>
            <p:nvPr/>
          </p:nvSpPr>
          <p:spPr>
            <a:xfrm>
              <a:off x="42180" y="55116"/>
              <a:ext cx="203672"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1</a:t>
              </a:r>
            </a:p>
          </p:txBody>
        </p:sp>
      </p:grpSp>
      <p:grpSp>
        <p:nvGrpSpPr>
          <p:cNvPr id="2970" name="Ovaal 95"/>
          <p:cNvGrpSpPr/>
          <p:nvPr/>
        </p:nvGrpSpPr>
        <p:grpSpPr>
          <a:xfrm>
            <a:off x="1215428" y="3751522"/>
            <a:ext cx="288033" cy="288033"/>
            <a:chOff x="0" y="0"/>
            <a:chExt cx="288032" cy="288032"/>
          </a:xfrm>
        </p:grpSpPr>
        <p:sp>
          <p:nvSpPr>
            <p:cNvPr id="2968"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69" name="3"/>
            <p:cNvSpPr txBox="1"/>
            <p:nvPr/>
          </p:nvSpPr>
          <p:spPr>
            <a:xfrm>
              <a:off x="42180" y="55116"/>
              <a:ext cx="203672"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3</a:t>
              </a:r>
            </a:p>
          </p:txBody>
        </p:sp>
      </p:grpSp>
      <p:grpSp>
        <p:nvGrpSpPr>
          <p:cNvPr id="2973" name="Ovaal 96"/>
          <p:cNvGrpSpPr/>
          <p:nvPr/>
        </p:nvGrpSpPr>
        <p:grpSpPr>
          <a:xfrm>
            <a:off x="1215428" y="4645726"/>
            <a:ext cx="288033" cy="288033"/>
            <a:chOff x="0" y="0"/>
            <a:chExt cx="288032" cy="288032"/>
          </a:xfrm>
        </p:grpSpPr>
        <p:sp>
          <p:nvSpPr>
            <p:cNvPr id="2971"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72" name="4"/>
            <p:cNvSpPr txBox="1"/>
            <p:nvPr/>
          </p:nvSpPr>
          <p:spPr>
            <a:xfrm>
              <a:off x="42180" y="55116"/>
              <a:ext cx="203672"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4</a:t>
              </a:r>
            </a:p>
          </p:txBody>
        </p:sp>
      </p:grpSp>
      <p:grpSp>
        <p:nvGrpSpPr>
          <p:cNvPr id="2976" name="Ovaal 97"/>
          <p:cNvGrpSpPr/>
          <p:nvPr/>
        </p:nvGrpSpPr>
        <p:grpSpPr>
          <a:xfrm>
            <a:off x="1215428" y="3160240"/>
            <a:ext cx="288033" cy="288033"/>
            <a:chOff x="0" y="0"/>
            <a:chExt cx="288032" cy="288032"/>
          </a:xfrm>
        </p:grpSpPr>
        <p:sp>
          <p:nvSpPr>
            <p:cNvPr id="2974"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75" name="2"/>
            <p:cNvSpPr txBox="1"/>
            <p:nvPr/>
          </p:nvSpPr>
          <p:spPr>
            <a:xfrm>
              <a:off x="42180" y="55116"/>
              <a:ext cx="203672"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2</a:t>
              </a:r>
            </a:p>
          </p:txBody>
        </p:sp>
      </p:grpSp>
      <p:sp>
        <p:nvSpPr>
          <p:cNvPr id="2977" name="HYPERLINK (WEBSITE)">
            <a:hlinkClick r:id="rId3"/>
          </p:cNvPr>
          <p:cNvSpPr/>
          <p:nvPr/>
        </p:nvSpPr>
        <p:spPr>
          <a:xfrm>
            <a:off x="-1" y="0"/>
            <a:ext cx="1330651" cy="1100697"/>
          </a:xfrm>
          <a:prstGeom prst="rect">
            <a:avLst/>
          </a:prstGeom>
          <a:solidFill>
            <a:srgbClr val="4472C4">
              <a:alpha val="0"/>
            </a:srgbClr>
          </a:solidFill>
          <a:ln w="12700">
            <a:miter lim="400000"/>
          </a:ln>
        </p:spPr>
        <p:txBody>
          <a:bodyPr lIns="45719" rIns="45719" anchor="ctr"/>
          <a:lstStyle/>
          <a:p>
            <a:pPr>
              <a:defRPr sz="1000" b="1">
                <a:solidFill>
                  <a:srgbClr val="211F26"/>
                </a:solidFill>
                <a:latin typeface="+mj-lt"/>
                <a:ea typeface="+mj-ea"/>
                <a:cs typeface="+mj-cs"/>
                <a:sym typeface="Calibri"/>
              </a:defRPr>
            </a:pPr>
            <a:endParaRPr/>
          </a:p>
        </p:txBody>
      </p:sp>
      <p:sp>
        <p:nvSpPr>
          <p:cNvPr id="29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88290599"/>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98400" y="192960"/>
            <a:ext cx="10774800" cy="489960"/>
          </a:xfrm>
          <a:prstGeom prst="rect">
            <a:avLst/>
          </a:prstGeom>
          <a:noFill/>
          <a:ln w="0">
            <a:noFill/>
          </a:ln>
        </p:spPr>
        <p:txBody>
          <a:bodyPr lIns="0" tIns="0" rIns="0" bIns="0" anchor="ctr">
            <a:noAutofit/>
          </a:bodyPr>
          <a:lstStyle/>
          <a:p>
            <a:endParaRPr lang="en-US" sz="1800" b="0" strike="noStrike" spc="-1">
              <a:solidFill>
                <a:srgbClr val="000000"/>
              </a:solidFill>
              <a:latin typeface="Arial"/>
            </a:endParaRPr>
          </a:p>
        </p:txBody>
      </p:sp>
      <p:sp>
        <p:nvSpPr>
          <p:cNvPr id="65" name="PlaceHolder 2"/>
          <p:cNvSpPr>
            <a:spLocks noGrp="1"/>
          </p:cNvSpPr>
          <p:nvPr>
            <p:ph/>
          </p:nvPr>
        </p:nvSpPr>
        <p:spPr>
          <a:xfrm>
            <a:off x="-16560" y="1080"/>
            <a:ext cx="3927240" cy="3270240"/>
          </a:xfrm>
          <a:prstGeom prst="rect">
            <a:avLst/>
          </a:prstGeom>
          <a:noFill/>
          <a:ln w="0">
            <a:noFill/>
          </a:ln>
        </p:spPr>
        <p:txBody>
          <a:bodyPr lIns="0" tIns="0" rIns="0" bIns="0" anchor="t">
            <a:normAutofit/>
          </a:bodyPr>
          <a:lstStyle/>
          <a:p>
            <a:pPr>
              <a:lnSpc>
                <a:spcPct val="90000"/>
              </a:lnSpc>
              <a:spcBef>
                <a:spcPts val="1417"/>
              </a:spcBef>
              <a:buNone/>
            </a:pPr>
            <a:endParaRPr lang="en-US" sz="1600" b="0" strike="noStrike" spc="-1">
              <a:solidFill>
                <a:srgbClr val="000000"/>
              </a:solidFill>
              <a:latin typeface="Arial"/>
            </a:endParaRPr>
          </a:p>
        </p:txBody>
      </p:sp>
      <p:sp>
        <p:nvSpPr>
          <p:cNvPr id="66" name="PlaceHolder 3"/>
          <p:cNvSpPr>
            <a:spLocks noGrp="1"/>
          </p:cNvSpPr>
          <p:nvPr>
            <p:ph/>
          </p:nvPr>
        </p:nvSpPr>
        <p:spPr>
          <a:xfrm>
            <a:off x="4107600" y="1080"/>
            <a:ext cx="3927240" cy="3270240"/>
          </a:xfrm>
          <a:prstGeom prst="rect">
            <a:avLst/>
          </a:prstGeom>
          <a:noFill/>
          <a:ln w="0">
            <a:noFill/>
          </a:ln>
        </p:spPr>
        <p:txBody>
          <a:bodyPr lIns="0" tIns="0" rIns="0" bIns="0" anchor="t">
            <a:normAutofit/>
          </a:bodyPr>
          <a:lstStyle/>
          <a:p>
            <a:pPr>
              <a:lnSpc>
                <a:spcPct val="90000"/>
              </a:lnSpc>
              <a:spcBef>
                <a:spcPts val="1417"/>
              </a:spcBef>
              <a:buNone/>
            </a:pPr>
            <a:endParaRPr lang="en-US" sz="1600" b="0" strike="noStrike" spc="-1">
              <a:solidFill>
                <a:srgbClr val="000000"/>
              </a:solidFill>
              <a:latin typeface="Arial"/>
            </a:endParaRPr>
          </a:p>
        </p:txBody>
      </p:sp>
      <p:sp>
        <p:nvSpPr>
          <p:cNvPr id="67" name="PlaceHolder 4"/>
          <p:cNvSpPr>
            <a:spLocks noGrp="1"/>
          </p:cNvSpPr>
          <p:nvPr>
            <p:ph/>
          </p:nvPr>
        </p:nvSpPr>
        <p:spPr>
          <a:xfrm>
            <a:off x="8231400" y="1080"/>
            <a:ext cx="3927240" cy="3270240"/>
          </a:xfrm>
          <a:prstGeom prst="rect">
            <a:avLst/>
          </a:prstGeom>
          <a:noFill/>
          <a:ln w="0">
            <a:noFill/>
          </a:ln>
        </p:spPr>
        <p:txBody>
          <a:bodyPr lIns="0" tIns="0" rIns="0" bIns="0" anchor="t">
            <a:normAutofit/>
          </a:bodyPr>
          <a:lstStyle/>
          <a:p>
            <a:pPr>
              <a:lnSpc>
                <a:spcPct val="90000"/>
              </a:lnSpc>
              <a:spcBef>
                <a:spcPts val="1417"/>
              </a:spcBef>
              <a:buNone/>
            </a:pPr>
            <a:endParaRPr lang="en-US" sz="1600" b="0" strike="noStrike" spc="-1">
              <a:solidFill>
                <a:srgbClr val="000000"/>
              </a:solidFill>
              <a:latin typeface="Arial"/>
            </a:endParaRPr>
          </a:p>
        </p:txBody>
      </p:sp>
      <p:sp>
        <p:nvSpPr>
          <p:cNvPr id="68" name="PlaceHolder 5"/>
          <p:cNvSpPr>
            <a:spLocks noGrp="1"/>
          </p:cNvSpPr>
          <p:nvPr>
            <p:ph/>
          </p:nvPr>
        </p:nvSpPr>
        <p:spPr>
          <a:xfrm>
            <a:off x="-16560" y="3582360"/>
            <a:ext cx="3927240" cy="3270240"/>
          </a:xfrm>
          <a:prstGeom prst="rect">
            <a:avLst/>
          </a:prstGeom>
          <a:noFill/>
          <a:ln w="0">
            <a:noFill/>
          </a:ln>
        </p:spPr>
        <p:txBody>
          <a:bodyPr lIns="0" tIns="0" rIns="0" bIns="0" anchor="t">
            <a:normAutofit/>
          </a:bodyPr>
          <a:lstStyle/>
          <a:p>
            <a:pPr>
              <a:lnSpc>
                <a:spcPct val="90000"/>
              </a:lnSpc>
              <a:spcBef>
                <a:spcPts val="1417"/>
              </a:spcBef>
              <a:buNone/>
            </a:pPr>
            <a:endParaRPr lang="en-US" sz="1600" b="0" strike="noStrike" spc="-1">
              <a:solidFill>
                <a:srgbClr val="000000"/>
              </a:solidFill>
              <a:latin typeface="Arial"/>
            </a:endParaRPr>
          </a:p>
        </p:txBody>
      </p:sp>
      <p:sp>
        <p:nvSpPr>
          <p:cNvPr id="69" name="PlaceHolder 6"/>
          <p:cNvSpPr>
            <a:spLocks noGrp="1"/>
          </p:cNvSpPr>
          <p:nvPr>
            <p:ph/>
          </p:nvPr>
        </p:nvSpPr>
        <p:spPr>
          <a:xfrm>
            <a:off x="4107600" y="3582360"/>
            <a:ext cx="3927240" cy="3270240"/>
          </a:xfrm>
          <a:prstGeom prst="rect">
            <a:avLst/>
          </a:prstGeom>
          <a:noFill/>
          <a:ln w="0">
            <a:noFill/>
          </a:ln>
        </p:spPr>
        <p:txBody>
          <a:bodyPr lIns="0" tIns="0" rIns="0" bIns="0" anchor="t">
            <a:normAutofit/>
          </a:bodyPr>
          <a:lstStyle/>
          <a:p>
            <a:pPr>
              <a:lnSpc>
                <a:spcPct val="90000"/>
              </a:lnSpc>
              <a:spcBef>
                <a:spcPts val="1417"/>
              </a:spcBef>
              <a:buNone/>
            </a:pPr>
            <a:endParaRPr lang="en-US" sz="1600" b="0" strike="noStrike" spc="-1">
              <a:solidFill>
                <a:srgbClr val="000000"/>
              </a:solidFill>
              <a:latin typeface="Arial"/>
            </a:endParaRPr>
          </a:p>
        </p:txBody>
      </p:sp>
      <p:sp>
        <p:nvSpPr>
          <p:cNvPr id="70" name="PlaceHolder 7"/>
          <p:cNvSpPr>
            <a:spLocks noGrp="1"/>
          </p:cNvSpPr>
          <p:nvPr>
            <p:ph/>
          </p:nvPr>
        </p:nvSpPr>
        <p:spPr>
          <a:xfrm>
            <a:off x="8231400" y="3582360"/>
            <a:ext cx="3927240" cy="3270240"/>
          </a:xfrm>
          <a:prstGeom prst="rect">
            <a:avLst/>
          </a:prstGeom>
          <a:noFill/>
          <a:ln w="0">
            <a:noFill/>
          </a:ln>
        </p:spPr>
        <p:txBody>
          <a:bodyPr lIns="0" tIns="0" rIns="0" bIns="0" anchor="t">
            <a:normAutofit/>
          </a:bodyPr>
          <a:lstStyle/>
          <a:p>
            <a:pPr>
              <a:lnSpc>
                <a:spcPct val="90000"/>
              </a:lnSpc>
              <a:spcBef>
                <a:spcPts val="1417"/>
              </a:spcBef>
              <a:buNone/>
            </a:pPr>
            <a:endParaRPr lang="en-US" sz="1600" b="0" strike="noStrike" spc="-1">
              <a:solidFill>
                <a:srgbClr val="000000"/>
              </a:solidFill>
              <a:latin typeface="Arial"/>
            </a:endParaRPr>
          </a:p>
        </p:txBody>
      </p:sp>
      <p:sp>
        <p:nvSpPr>
          <p:cNvPr id="9" name="PlaceHolder 8"/>
          <p:cNvSpPr>
            <a:spLocks noGrp="1"/>
          </p:cNvSpPr>
          <p:nvPr>
            <p:ph type="sldNum" idx="1"/>
          </p:nvPr>
        </p:nvSpPr>
        <p:spPr/>
        <p:txBody>
          <a:bodyPr/>
          <a:lstStyle/>
          <a:p>
            <a:fld id="{2976E51D-0D29-45BC-B4B7-964CF7B1E324}" type="slidenum">
              <a:t>‹#›</a:t>
            </a:fld>
            <a:endParaRPr/>
          </a:p>
        </p:txBody>
      </p:sp>
    </p:spTree>
    <p:extLst>
      <p:ext uri="{BB962C8B-B14F-4D97-AF65-F5344CB8AC3E}">
        <p14:creationId xmlns:p14="http://schemas.microsoft.com/office/powerpoint/2010/main" val="1944966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Titelpagina">
    <p:spTree>
      <p:nvGrpSpPr>
        <p:cNvPr id="1" name=""/>
        <p:cNvGrpSpPr/>
        <p:nvPr/>
      </p:nvGrpSpPr>
      <p:grpSpPr>
        <a:xfrm>
          <a:off x="0" y="0"/>
          <a:ext cx="0" cy="0"/>
          <a:chOff x="0" y="0"/>
          <a:chExt cx="0" cy="0"/>
        </a:xfrm>
      </p:grpSpPr>
      <p:grpSp>
        <p:nvGrpSpPr>
          <p:cNvPr id="126" name="Group 4"/>
          <p:cNvGrpSpPr/>
          <p:nvPr/>
        </p:nvGrpSpPr>
        <p:grpSpPr>
          <a:xfrm>
            <a:off x="698501" y="5884314"/>
            <a:ext cx="1454912" cy="577167"/>
            <a:chOff x="0" y="0"/>
            <a:chExt cx="1454911" cy="577165"/>
          </a:xfrm>
        </p:grpSpPr>
        <p:sp>
          <p:nvSpPr>
            <p:cNvPr id="118"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119"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0"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1"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2"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123"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4"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5"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127" name="Rechthoek 6"/>
          <p:cNvSpPr/>
          <p:nvPr/>
        </p:nvSpPr>
        <p:spPr>
          <a:xfrm>
            <a:off x="-10751" y="0"/>
            <a:ext cx="12202752" cy="6858000"/>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128" name="Plaats hier de titel van de presentatie, max. 2 regels"/>
          <p:cNvSpPr txBox="1">
            <a:spLocks noGrp="1"/>
          </p:cNvSpPr>
          <p:nvPr>
            <p:ph type="title" hasCustomPrompt="1"/>
          </p:nvPr>
        </p:nvSpPr>
        <p:spPr>
          <a:xfrm>
            <a:off x="2153412" y="3879851"/>
            <a:ext cx="9358257" cy="1621064"/>
          </a:xfrm>
          <a:prstGeom prst="rect">
            <a:avLst/>
          </a:prstGeom>
        </p:spPr>
        <p:txBody>
          <a:bodyPr anchor="b">
            <a:normAutofit/>
          </a:bodyPr>
          <a:lstStyle>
            <a:lvl1pPr algn="r">
              <a:defRPr sz="3800">
                <a:solidFill>
                  <a:srgbClr val="FFFFFF"/>
                </a:solidFill>
              </a:defRPr>
            </a:lvl1pPr>
          </a:lstStyle>
          <a:p>
            <a:r>
              <a:t>Plaats hier de titel van de presentatie, max. 2 regels</a:t>
            </a:r>
          </a:p>
        </p:txBody>
      </p:sp>
      <p:sp>
        <p:nvSpPr>
          <p:cNvPr id="130" name="Body Level One…"/>
          <p:cNvSpPr txBox="1">
            <a:spLocks noGrp="1"/>
          </p:cNvSpPr>
          <p:nvPr>
            <p:ph type="body" sz="quarter" idx="1" hasCustomPrompt="1"/>
          </p:nvPr>
        </p:nvSpPr>
        <p:spPr>
          <a:xfrm>
            <a:off x="7782466" y="5664394"/>
            <a:ext cx="3729204" cy="248473"/>
          </a:xfrm>
          <a:prstGeom prst="rect">
            <a:avLst/>
          </a:prstGeom>
        </p:spPr>
        <p:txBody>
          <a:bodyPr anchor="ctr">
            <a:normAutofit/>
          </a:bodyPr>
          <a:lstStyle>
            <a:lvl1pPr marL="0" indent="0" algn="r">
              <a:buClrTx/>
              <a:buSzTx/>
              <a:buNone/>
              <a:defRPr b="1">
                <a:solidFill>
                  <a:srgbClr val="FFFFFF"/>
                </a:solidFill>
              </a:defRPr>
            </a:lvl1pPr>
            <a:lvl2pPr marL="0" indent="457200" algn="r">
              <a:buClrTx/>
              <a:buSzTx/>
              <a:buNone/>
              <a:defRPr b="1">
                <a:solidFill>
                  <a:srgbClr val="FFFFFF"/>
                </a:solidFill>
              </a:defRPr>
            </a:lvl2pPr>
            <a:lvl3pPr indent="914400" algn="r">
              <a:buClrTx/>
              <a:buFontTx/>
              <a:defRPr b="1">
                <a:solidFill>
                  <a:srgbClr val="FFFFFF"/>
                </a:solidFill>
              </a:defRPr>
            </a:lvl3pPr>
            <a:lvl4pPr indent="1371600" algn="r">
              <a:buClrTx/>
              <a:buFontTx/>
              <a:defRPr b="1">
                <a:solidFill>
                  <a:srgbClr val="FFFFFF"/>
                </a:solidFill>
              </a:defRPr>
            </a:lvl4pPr>
            <a:lvl5pPr marL="0" indent="1828800" algn="r">
              <a:buClrTx/>
              <a:buSzTx/>
              <a:buFontTx/>
              <a:buNone/>
              <a:defRPr b="1">
                <a:solidFill>
                  <a:srgbClr val="FFFFFF"/>
                </a:solidFill>
              </a:defRPr>
            </a:lvl5pPr>
          </a:lstStyle>
          <a:p>
            <a:r>
              <a:t>Naam van de spreker of datum</a:t>
            </a:r>
          </a:p>
          <a:p>
            <a:pPr lvl="1"/>
            <a:endParaRPr/>
          </a:p>
          <a:p>
            <a:pPr lvl="2"/>
            <a:endParaRPr/>
          </a:p>
          <a:p>
            <a:pPr lvl="3"/>
            <a:endParaRPr/>
          </a:p>
          <a:p>
            <a:pPr lvl="4"/>
            <a:endParaRPr/>
          </a:p>
        </p:txBody>
      </p:sp>
      <p:sp>
        <p:nvSpPr>
          <p:cNvPr id="144" name="Tijdelijke aanduiding voor tekst 49"/>
          <p:cNvSpPr>
            <a:spLocks noGrp="1"/>
          </p:cNvSpPr>
          <p:nvPr>
            <p:ph type="body" idx="21" hasCustomPrompt="1"/>
          </p:nvPr>
        </p:nvSpPr>
        <p:spPr>
          <a:xfrm>
            <a:off x="-10752" y="0"/>
            <a:ext cx="12202753" cy="6858000"/>
          </a:xfrm>
          <a:prstGeom prst="rect">
            <a:avLst/>
          </a:prstGeom>
          <a:solidFill>
            <a:srgbClr val="99D28C"/>
          </a:solidFill>
        </p:spPr>
        <p:txBody>
          <a:bodyPr>
            <a:normAutofit/>
          </a:bodyPr>
          <a:lstStyle>
            <a:lvl1pPr marL="0" indent="0">
              <a:buClrTx/>
              <a:buSzTx/>
              <a:buNone/>
            </a:lvl1pPr>
          </a:lstStyle>
          <a:p>
            <a:r>
              <a:t>  </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65" name="Picture 64">
            <a:extLst>
              <a:ext uri="{FF2B5EF4-FFF2-40B4-BE49-F238E27FC236}">
                <a16:creationId xmlns:a16="http://schemas.microsoft.com/office/drawing/2014/main" id="{3FD562B1-BCC1-B244-96D2-5173AD7012AE}"/>
              </a:ext>
            </a:extLst>
          </p:cNvPr>
          <p:cNvPicPr>
            <a:picLocks noChangeAspect="1"/>
          </p:cNvPicPr>
          <p:nvPr userDrawn="1"/>
        </p:nvPicPr>
        <p:blipFill>
          <a:blip r:embed="rId2"/>
          <a:stretch>
            <a:fillRect/>
          </a:stretch>
        </p:blipFill>
        <p:spPr>
          <a:xfrm>
            <a:off x="695450" y="5847858"/>
            <a:ext cx="1460500" cy="698500"/>
          </a:xfrm>
          <a:prstGeom prst="rect">
            <a:avLst/>
          </a:prstGeom>
        </p:spPr>
      </p:pic>
    </p:spTree>
    <p:extLst>
      <p:ext uri="{BB962C8B-B14F-4D97-AF65-F5344CB8AC3E}">
        <p14:creationId xmlns:p14="http://schemas.microsoft.com/office/powerpoint/2010/main" val="298373640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Vlam Volledig">
    <p:spTree>
      <p:nvGrpSpPr>
        <p:cNvPr id="1" name=""/>
        <p:cNvGrpSpPr/>
        <p:nvPr/>
      </p:nvGrpSpPr>
      <p:grpSpPr>
        <a:xfrm>
          <a:off x="0" y="0"/>
          <a:ext cx="0" cy="0"/>
          <a:chOff x="0" y="0"/>
          <a:chExt cx="0" cy="0"/>
        </a:xfrm>
      </p:grpSpPr>
      <p:grpSp>
        <p:nvGrpSpPr>
          <p:cNvPr id="2733" name="Group 4"/>
          <p:cNvGrpSpPr/>
          <p:nvPr/>
        </p:nvGrpSpPr>
        <p:grpSpPr>
          <a:xfrm>
            <a:off x="698501" y="5884314"/>
            <a:ext cx="1454912" cy="577167"/>
            <a:chOff x="0" y="0"/>
            <a:chExt cx="1454911" cy="577165"/>
          </a:xfrm>
        </p:grpSpPr>
        <p:sp>
          <p:nvSpPr>
            <p:cNvPr id="2725"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2726"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27"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28"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29"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2730"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31"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32"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2734" name="Body Level One…"/>
          <p:cNvSpPr txBox="1">
            <a:spLocks noGrp="1"/>
          </p:cNvSpPr>
          <p:nvPr>
            <p:ph type="body" sz="half" idx="1" hasCustomPrompt="1"/>
          </p:nvPr>
        </p:nvSpPr>
        <p:spPr>
          <a:xfrm>
            <a:off x="3832304" y="949720"/>
            <a:ext cx="4841798" cy="4746093"/>
          </a:xfrm>
          <a:prstGeom prst="rect">
            <a:avLst/>
          </a:prstGeom>
          <a:solidFill>
            <a:schemeClr val="accent1"/>
          </a:solidFill>
        </p:spPr>
        <p:txBody>
          <a:bodyPr>
            <a:normAutofit/>
          </a:bodyPr>
          <a:lstStyle>
            <a:lvl1pPr marL="0" indent="0">
              <a:buClrTx/>
              <a:buSzTx/>
              <a:buNone/>
            </a:lvl1pPr>
            <a:lvl2pPr>
              <a:buClrTx/>
            </a:lvl2pPr>
            <a:lvl3pPr>
              <a:buClrTx/>
              <a:buFontTx/>
            </a:lvl3pPr>
            <a:lvl4pPr>
              <a:buClrTx/>
              <a:buFontTx/>
            </a:lvl4pPr>
            <a:lvl5pPr>
              <a:buClrTx/>
              <a:buFontTx/>
            </a:lvl5pPr>
          </a:lstStyle>
          <a:p>
            <a:r>
              <a:t>  </a:t>
            </a:r>
          </a:p>
          <a:p>
            <a:pPr lvl="1"/>
            <a:endParaRPr/>
          </a:p>
          <a:p>
            <a:pPr lvl="2"/>
            <a:endParaRPr/>
          </a:p>
          <a:p>
            <a:pPr lvl="3"/>
            <a:endParaRPr/>
          </a:p>
          <a:p>
            <a:pPr lvl="4"/>
            <a:endParaRPr/>
          </a:p>
        </p:txBody>
      </p:sp>
      <p:sp>
        <p:nvSpPr>
          <p:cNvPr id="2849" name="Slide Number"/>
          <p:cNvSpPr txBox="1">
            <a:spLocks noGrp="1"/>
          </p:cNvSpPr>
          <p:nvPr>
            <p:ph type="sldNum" sz="quarter" idx="2"/>
          </p:nvPr>
        </p:nvSpPr>
        <p:spPr>
          <a:xfrm>
            <a:off x="11289785" y="6246130"/>
            <a:ext cx="182216" cy="17281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861751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FEEDBACK">
    <p:spTree>
      <p:nvGrpSpPr>
        <p:cNvPr id="1" name=""/>
        <p:cNvGrpSpPr/>
        <p:nvPr/>
      </p:nvGrpSpPr>
      <p:grpSpPr>
        <a:xfrm>
          <a:off x="0" y="0"/>
          <a:ext cx="0" cy="0"/>
          <a:chOff x="0" y="0"/>
          <a:chExt cx="0" cy="0"/>
        </a:xfrm>
      </p:grpSpPr>
      <p:sp>
        <p:nvSpPr>
          <p:cNvPr id="2869" name="Rechthoek 92"/>
          <p:cNvSpPr/>
          <p:nvPr/>
        </p:nvSpPr>
        <p:spPr>
          <a:xfrm>
            <a:off x="7321053" y="-1"/>
            <a:ext cx="4879988" cy="6858001"/>
          </a:xfrm>
          <a:prstGeom prst="rect">
            <a:avLst/>
          </a:prstGeom>
          <a:blipFill>
            <a:blip r:embed="rId2"/>
          </a:blipFill>
          <a:ln w="12700">
            <a:miter lim="400000"/>
          </a:ln>
        </p:spPr>
        <p:txBody>
          <a:bodyPr lIns="45719" rIns="45719" anchor="ctr"/>
          <a:lstStyle/>
          <a:p>
            <a:pPr algn="ctr">
              <a:lnSpc>
                <a:spcPct val="90000"/>
              </a:lnSpc>
              <a:spcBef>
                <a:spcPts val="600"/>
              </a:spcBef>
              <a:defRPr sz="1600" b="1" cap="all">
                <a:solidFill>
                  <a:srgbClr val="FFFFFF"/>
                </a:solidFill>
                <a:latin typeface="Segoe UI"/>
                <a:ea typeface="Segoe UI"/>
                <a:cs typeface="Segoe UI"/>
                <a:sym typeface="Segoe UI"/>
              </a:defRPr>
            </a:pPr>
            <a:endParaRPr/>
          </a:p>
        </p:txBody>
      </p:sp>
      <p:sp>
        <p:nvSpPr>
          <p:cNvPr id="2870" name="Rechthoek 106"/>
          <p:cNvSpPr/>
          <p:nvPr/>
        </p:nvSpPr>
        <p:spPr>
          <a:xfrm>
            <a:off x="8038137" y="5412432"/>
            <a:ext cx="4128041" cy="438315"/>
          </a:xfrm>
          <a:prstGeom prst="rect">
            <a:avLst/>
          </a:prstGeom>
          <a:solidFill>
            <a:srgbClr val="EBECEC"/>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1" name="Rechthoek 102"/>
          <p:cNvSpPr/>
          <p:nvPr/>
        </p:nvSpPr>
        <p:spPr>
          <a:xfrm>
            <a:off x="8741151" y="2659585"/>
            <a:ext cx="3459891" cy="272286"/>
          </a:xfrm>
          <a:prstGeom prst="rect">
            <a:avLst/>
          </a:prstGeom>
          <a:solidFill>
            <a:srgbClr val="EBECEC"/>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2" name="Rechthoek 103"/>
          <p:cNvSpPr/>
          <p:nvPr/>
        </p:nvSpPr>
        <p:spPr>
          <a:xfrm>
            <a:off x="8741151" y="3160240"/>
            <a:ext cx="3459891" cy="463757"/>
          </a:xfrm>
          <a:prstGeom prst="rect">
            <a:avLst/>
          </a:prstGeom>
          <a:solidFill>
            <a:srgbClr val="EBECEC"/>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3" name="Rechthoek 104"/>
          <p:cNvSpPr/>
          <p:nvPr/>
        </p:nvSpPr>
        <p:spPr>
          <a:xfrm>
            <a:off x="8741151" y="3751522"/>
            <a:ext cx="3459891" cy="791392"/>
          </a:xfrm>
          <a:prstGeom prst="rect">
            <a:avLst/>
          </a:prstGeom>
          <a:solidFill>
            <a:srgbClr val="EBECEC"/>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4" name="Rechthoek 105"/>
          <p:cNvSpPr/>
          <p:nvPr/>
        </p:nvSpPr>
        <p:spPr>
          <a:xfrm>
            <a:off x="8325443" y="4645007"/>
            <a:ext cx="3854983" cy="446505"/>
          </a:xfrm>
          <a:prstGeom prst="rect">
            <a:avLst/>
          </a:prstGeom>
          <a:solidFill>
            <a:srgbClr val="EBECEC"/>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5" name="Rechthoek 89"/>
          <p:cNvSpPr/>
          <p:nvPr/>
        </p:nvSpPr>
        <p:spPr>
          <a:xfrm>
            <a:off x="0" y="-1"/>
            <a:ext cx="4149241" cy="6858001"/>
          </a:xfrm>
          <a:prstGeom prst="rect">
            <a:avLst/>
          </a:prstGeom>
          <a:solidFill>
            <a:srgbClr val="FFFFFF"/>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6" name="Rechte verbindingslijn 99"/>
          <p:cNvSpPr/>
          <p:nvPr/>
        </p:nvSpPr>
        <p:spPr>
          <a:xfrm flipH="1">
            <a:off x="1359443" y="2690467"/>
            <a:ext cx="1" cy="2721964"/>
          </a:xfrm>
          <a:prstGeom prst="line">
            <a:avLst/>
          </a:prstGeom>
          <a:ln w="12700">
            <a:solidFill>
              <a:srgbClr val="9D9FA1"/>
            </a:solidFill>
            <a:miter/>
          </a:ln>
        </p:spPr>
        <p:txBody>
          <a:bodyPr lIns="45719" rIns="45719"/>
          <a:lstStyle/>
          <a:p>
            <a:endParaRPr/>
          </a:p>
        </p:txBody>
      </p:sp>
      <p:sp>
        <p:nvSpPr>
          <p:cNvPr id="2877" name="Vrije vorm: vorm 88"/>
          <p:cNvSpPr/>
          <p:nvPr/>
        </p:nvSpPr>
        <p:spPr>
          <a:xfrm>
            <a:off x="4176200" y="0"/>
            <a:ext cx="4755097" cy="68669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272" y="0"/>
                </a:lnTo>
                <a:lnTo>
                  <a:pt x="18610" y="457"/>
                </a:lnTo>
                <a:cubicBezTo>
                  <a:pt x="20526" y="3211"/>
                  <a:pt x="21600" y="6299"/>
                  <a:pt x="21600" y="9560"/>
                </a:cubicBezTo>
                <a:cubicBezTo>
                  <a:pt x="21600" y="13909"/>
                  <a:pt x="19691" y="17949"/>
                  <a:pt x="16421" y="21300"/>
                </a:cubicBezTo>
                <a:lnTo>
                  <a:pt x="16113" y="21600"/>
                </a:lnTo>
                <a:lnTo>
                  <a:pt x="0" y="21600"/>
                </a:lnTo>
                <a:close/>
              </a:path>
            </a:pathLst>
          </a:custGeom>
          <a:solidFill>
            <a:srgbClr val="FFFFFF"/>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8" name="Rechthoek 10"/>
          <p:cNvSpPr txBox="1"/>
          <p:nvPr/>
        </p:nvSpPr>
        <p:spPr>
          <a:xfrm>
            <a:off x="1221297" y="1693324"/>
            <a:ext cx="10776777" cy="774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lvl="3" indent="0">
              <a:lnSpc>
                <a:spcPct val="90000"/>
              </a:lnSpc>
              <a:spcBef>
                <a:spcPts val="600"/>
              </a:spcBef>
              <a:defRPr sz="1600" b="1">
                <a:solidFill>
                  <a:srgbClr val="211F26"/>
                </a:solidFill>
                <a:latin typeface="Segoe UI"/>
                <a:ea typeface="Segoe UI"/>
                <a:cs typeface="Segoe UI"/>
                <a:sym typeface="Segoe UI"/>
              </a:defRPr>
            </a:pPr>
            <a:r>
              <a:t>bij PPT Solutions communiceren we feedback d.m.v. Opmerkingen.</a:t>
            </a:r>
            <a:endParaRPr>
              <a:latin typeface="+mj-lt"/>
              <a:ea typeface="+mj-ea"/>
              <a:cs typeface="+mj-cs"/>
              <a:sym typeface="Calibri"/>
            </a:endParaRPr>
          </a:p>
          <a:p>
            <a:pPr lvl="3" indent="0">
              <a:lnSpc>
                <a:spcPct val="90000"/>
              </a:lnSpc>
              <a:spcBef>
                <a:spcPts val="600"/>
              </a:spcBef>
              <a:defRPr sz="1400">
                <a:solidFill>
                  <a:srgbClr val="211F26"/>
                </a:solidFill>
                <a:latin typeface="Segoe UI"/>
                <a:ea typeface="Segoe UI"/>
                <a:cs typeface="Segoe UI"/>
                <a:sym typeface="Segoe UI"/>
              </a:defRPr>
            </a:pPr>
            <a:r>
              <a:t>Wanneer je feedback hebt die betrekking heeft op een dia in de presentatie, </a:t>
            </a:r>
            <a:br/>
            <a:r>
              <a:t>ga naar de desbetreffende dia en volg hieronder de volgende stappen:</a:t>
            </a:r>
          </a:p>
        </p:txBody>
      </p:sp>
      <p:sp>
        <p:nvSpPr>
          <p:cNvPr id="2879" name="Titel 1"/>
          <p:cNvSpPr txBox="1"/>
          <p:nvPr/>
        </p:nvSpPr>
        <p:spPr>
          <a:xfrm>
            <a:off x="1221297" y="1214469"/>
            <a:ext cx="5624672"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80000"/>
              </a:lnSpc>
              <a:defRPr sz="3000" b="1" cap="all">
                <a:solidFill>
                  <a:srgbClr val="211F26"/>
                </a:solidFill>
                <a:latin typeface="Segoe UI"/>
                <a:ea typeface="Segoe UI"/>
                <a:cs typeface="Segoe UI"/>
                <a:sym typeface="Segoe UI"/>
              </a:defRPr>
            </a:lvl1pPr>
          </a:lstStyle>
          <a:p>
            <a:r>
              <a:t>Beste klant,</a:t>
            </a:r>
          </a:p>
        </p:txBody>
      </p:sp>
      <p:grpSp>
        <p:nvGrpSpPr>
          <p:cNvPr id="2883" name="P"/>
          <p:cNvGrpSpPr/>
          <p:nvPr/>
        </p:nvGrpSpPr>
        <p:grpSpPr>
          <a:xfrm>
            <a:off x="970648" y="720000"/>
            <a:ext cx="360002" cy="360000"/>
            <a:chOff x="0" y="0"/>
            <a:chExt cx="360000" cy="359999"/>
          </a:xfrm>
        </p:grpSpPr>
        <p:sp>
          <p:nvSpPr>
            <p:cNvPr id="2880" name="Rechthoekige driehoek 5"/>
            <p:cNvSpPr/>
            <p:nvPr/>
          </p:nvSpPr>
          <p:spPr>
            <a:xfrm rot="5400000">
              <a:off x="-1234" y="118765"/>
              <a:ext cx="242469" cy="2400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1FF524"/>
            </a:solidFill>
            <a:ln w="12700" cap="flat">
              <a:noFill/>
              <a:miter lim="400000"/>
            </a:ln>
            <a:effectLst/>
          </p:spPr>
          <p:txBody>
            <a:bodyPr wrap="square" lIns="45719" tIns="45719" rIns="45719" bIns="45719" numCol="1" anchor="ctr">
              <a:noAutofit/>
            </a:bodyPr>
            <a:lstStyle/>
            <a:p>
              <a:pPr algn="ctr">
                <a:defRPr>
                  <a:solidFill>
                    <a:srgbClr val="FFFFFF"/>
                  </a:solidFill>
                  <a:latin typeface="Segoe UI Light"/>
                  <a:ea typeface="Segoe UI Light"/>
                  <a:cs typeface="Segoe UI Light"/>
                  <a:sym typeface="Segoe UI Light"/>
                </a:defRPr>
              </a:pPr>
              <a:endParaRPr/>
            </a:p>
          </p:txBody>
        </p:sp>
        <p:sp>
          <p:nvSpPr>
            <p:cNvPr id="2881" name="Rechthoek 6"/>
            <p:cNvSpPr/>
            <p:nvPr/>
          </p:nvSpPr>
          <p:spPr>
            <a:xfrm>
              <a:off x="-1" y="0"/>
              <a:ext cx="240001" cy="242469"/>
            </a:xfrm>
            <a:prstGeom prst="rect">
              <a:avLst/>
            </a:prstGeom>
            <a:solidFill>
              <a:srgbClr val="1FF524"/>
            </a:solidFill>
            <a:ln w="12700" cap="flat">
              <a:noFill/>
              <a:miter lim="400000"/>
            </a:ln>
            <a:effectLst/>
          </p:spPr>
          <p:txBody>
            <a:bodyPr wrap="square" lIns="45719" tIns="45719" rIns="45719" bIns="45719" numCol="1" anchor="ctr">
              <a:noAutofit/>
            </a:bodyPr>
            <a:lstStyle/>
            <a:p>
              <a:pPr algn="ctr">
                <a:defRPr>
                  <a:solidFill>
                    <a:srgbClr val="FFFFFF"/>
                  </a:solidFill>
                  <a:latin typeface="Segoe UI Light"/>
                  <a:ea typeface="Segoe UI Light"/>
                  <a:cs typeface="Segoe UI Light"/>
                  <a:sym typeface="Segoe UI Light"/>
                </a:defRPr>
              </a:pPr>
              <a:endParaRPr/>
            </a:p>
          </p:txBody>
        </p:sp>
        <p:sp>
          <p:nvSpPr>
            <p:cNvPr id="2882" name="Ovaal 7"/>
            <p:cNvSpPr/>
            <p:nvPr/>
          </p:nvSpPr>
          <p:spPr>
            <a:xfrm>
              <a:off x="120000" y="0"/>
              <a:ext cx="240001" cy="242469"/>
            </a:xfrm>
            <a:prstGeom prst="ellipse">
              <a:avLst/>
            </a:prstGeom>
            <a:solidFill>
              <a:srgbClr val="1FF524"/>
            </a:solidFill>
            <a:ln w="12700" cap="flat">
              <a:noFill/>
              <a:miter lim="400000"/>
            </a:ln>
            <a:effectLst/>
          </p:spPr>
          <p:txBody>
            <a:bodyPr wrap="square" lIns="45719" tIns="45719" rIns="45719" bIns="45719" numCol="1" anchor="ctr">
              <a:noAutofit/>
            </a:bodyPr>
            <a:lstStyle/>
            <a:p>
              <a:pPr algn="ctr">
                <a:defRPr>
                  <a:solidFill>
                    <a:srgbClr val="FFFFFF"/>
                  </a:solidFill>
                  <a:latin typeface="Segoe UI Light"/>
                  <a:ea typeface="Segoe UI Light"/>
                  <a:cs typeface="Segoe UI Light"/>
                  <a:sym typeface="Segoe UI Light"/>
                </a:defRPr>
              </a:pPr>
              <a:endParaRPr/>
            </a:p>
          </p:txBody>
        </p:sp>
      </p:grpSp>
      <p:sp>
        <p:nvSpPr>
          <p:cNvPr id="2884" name="Tekstvak 12"/>
          <p:cNvSpPr txBox="1"/>
          <p:nvPr/>
        </p:nvSpPr>
        <p:spPr>
          <a:xfrm>
            <a:off x="1679126" y="2659587"/>
            <a:ext cx="6699255"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400">
                <a:solidFill>
                  <a:srgbClr val="211F26"/>
                </a:solidFill>
                <a:latin typeface="Segoe UI"/>
                <a:ea typeface="Segoe UI"/>
                <a:cs typeface="Segoe UI"/>
                <a:sym typeface="Segoe UI"/>
              </a:defRPr>
            </a:pPr>
            <a:r>
              <a:t>Ga naar de tab </a:t>
            </a:r>
            <a:r>
              <a:rPr sz="1200" b="1" cap="all"/>
              <a:t>‘Invoegen’</a:t>
            </a:r>
          </a:p>
        </p:txBody>
      </p:sp>
      <p:sp>
        <p:nvSpPr>
          <p:cNvPr id="2885" name="Tekstvak 13"/>
          <p:cNvSpPr txBox="1"/>
          <p:nvPr/>
        </p:nvSpPr>
        <p:spPr>
          <a:xfrm>
            <a:off x="1679126" y="3160240"/>
            <a:ext cx="6699255"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400">
                <a:solidFill>
                  <a:srgbClr val="211F26"/>
                </a:solidFill>
                <a:latin typeface="Segoe UI"/>
                <a:ea typeface="Segoe UI"/>
                <a:cs typeface="Segoe UI"/>
                <a:sym typeface="Segoe UI"/>
              </a:defRPr>
            </a:pPr>
            <a:r>
              <a:t>Klik op de knop </a:t>
            </a:r>
            <a:r>
              <a:rPr sz="1200" b="1" cap="all"/>
              <a:t>‘Opmerking’</a:t>
            </a:r>
          </a:p>
        </p:txBody>
      </p:sp>
      <p:sp>
        <p:nvSpPr>
          <p:cNvPr id="2886" name="Tekstvak 14"/>
          <p:cNvSpPr txBox="1"/>
          <p:nvPr/>
        </p:nvSpPr>
        <p:spPr>
          <a:xfrm>
            <a:off x="1679126" y="3751522"/>
            <a:ext cx="6025982"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400">
                <a:solidFill>
                  <a:srgbClr val="211F26"/>
                </a:solidFill>
                <a:latin typeface="Segoe UI"/>
                <a:ea typeface="Segoe UI"/>
                <a:cs typeface="Segoe UI"/>
                <a:sym typeface="Segoe UI"/>
              </a:defRPr>
            </a:pPr>
            <a:r>
              <a:t>Er verschijnt een klein spreekwolkje op de dia, het venster om opmerkingen te plaatsten opent automatisch aan de zijkant van je scherm. </a:t>
            </a:r>
            <a:br/>
            <a:r>
              <a:rPr sz="1200" b="1" cap="all"/>
              <a:t>Typ hier de feedback in.</a:t>
            </a:r>
          </a:p>
        </p:txBody>
      </p:sp>
      <p:sp>
        <p:nvSpPr>
          <p:cNvPr id="2887" name="Tekstvak 15"/>
          <p:cNvSpPr txBox="1"/>
          <p:nvPr/>
        </p:nvSpPr>
        <p:spPr>
          <a:xfrm>
            <a:off x="1679127" y="4645726"/>
            <a:ext cx="6221331" cy="723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400">
                <a:solidFill>
                  <a:srgbClr val="211F26"/>
                </a:solidFill>
                <a:latin typeface="Segoe UI"/>
                <a:ea typeface="Segoe UI"/>
                <a:cs typeface="Segoe UI"/>
                <a:sym typeface="Segoe UI"/>
              </a:defRPr>
            </a:pPr>
            <a:r>
              <a:t>Wanneer je dit gedaan hebt, kun je het spreekwolkje op de juiste plaats</a:t>
            </a:r>
            <a:br/>
            <a:r>
              <a:t>op de dia slepen. Zo is het voor ons duidelijk op welk deel van de content je feedback betrekking heeft.</a:t>
            </a:r>
          </a:p>
        </p:txBody>
      </p:sp>
      <p:grpSp>
        <p:nvGrpSpPr>
          <p:cNvPr id="2893" name="Groep 16"/>
          <p:cNvGrpSpPr/>
          <p:nvPr/>
        </p:nvGrpSpPr>
        <p:grpSpPr>
          <a:xfrm>
            <a:off x="9274991" y="2569899"/>
            <a:ext cx="1840409" cy="421641"/>
            <a:chOff x="0" y="0"/>
            <a:chExt cx="1840407" cy="421640"/>
          </a:xfrm>
        </p:grpSpPr>
        <p:sp>
          <p:nvSpPr>
            <p:cNvPr id="2888" name="Rechthoek 17"/>
            <p:cNvSpPr/>
            <p:nvPr/>
          </p:nvSpPr>
          <p:spPr>
            <a:xfrm>
              <a:off x="0" y="82197"/>
              <a:ext cx="1840408" cy="266530"/>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889" name="Rechthoek 18"/>
            <p:cNvSpPr/>
            <p:nvPr/>
          </p:nvSpPr>
          <p:spPr>
            <a:xfrm>
              <a:off x="484664" y="78387"/>
              <a:ext cx="709558" cy="271849"/>
            </a:xfrm>
            <a:prstGeom prst="rect">
              <a:avLst/>
            </a:prstGeom>
            <a:solidFill>
              <a:srgbClr val="FFFFFF"/>
            </a:solidFill>
            <a:ln w="12700" cap="flat">
              <a:solidFill>
                <a:srgbClr val="211F26"/>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890" name="Tekstvak 19"/>
            <p:cNvSpPr txBox="1"/>
            <p:nvPr/>
          </p:nvSpPr>
          <p:spPr>
            <a:xfrm>
              <a:off x="71543" y="0"/>
              <a:ext cx="344641" cy="4216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900">
                  <a:latin typeface="Open Sans"/>
                  <a:ea typeface="Open Sans"/>
                  <a:cs typeface="Open Sans"/>
                  <a:sym typeface="Open Sans"/>
                </a:defRPr>
              </a:lvl1pPr>
            </a:lstStyle>
            <a:p>
              <a:r>
                <a:t>Start</a:t>
              </a:r>
            </a:p>
          </p:txBody>
        </p:sp>
        <p:sp>
          <p:nvSpPr>
            <p:cNvPr id="2891" name="Tekstvak 20"/>
            <p:cNvSpPr txBox="1"/>
            <p:nvPr/>
          </p:nvSpPr>
          <p:spPr>
            <a:xfrm>
              <a:off x="1248870" y="82549"/>
              <a:ext cx="553379" cy="2565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900">
                  <a:latin typeface="Open Sans"/>
                  <a:ea typeface="Open Sans"/>
                  <a:cs typeface="Open Sans"/>
                  <a:sym typeface="Open Sans"/>
                </a:defRPr>
              </a:lvl1pPr>
            </a:lstStyle>
            <a:p>
              <a:r>
                <a:t>Tekenen</a:t>
              </a:r>
            </a:p>
          </p:txBody>
        </p:sp>
        <p:sp>
          <p:nvSpPr>
            <p:cNvPr id="2892" name="Tekstvak 21"/>
            <p:cNvSpPr txBox="1"/>
            <p:nvPr/>
          </p:nvSpPr>
          <p:spPr>
            <a:xfrm>
              <a:off x="524528" y="82549"/>
              <a:ext cx="617861" cy="2565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900">
                  <a:solidFill>
                    <a:srgbClr val="D1847A"/>
                  </a:solidFill>
                  <a:latin typeface="Open Sans"/>
                  <a:ea typeface="Open Sans"/>
                  <a:cs typeface="Open Sans"/>
                  <a:sym typeface="Open Sans"/>
                </a:defRPr>
              </a:lvl1pPr>
            </a:lstStyle>
            <a:p>
              <a:r>
                <a:t>Invoegen</a:t>
              </a:r>
            </a:p>
          </p:txBody>
        </p:sp>
      </p:grpSp>
      <p:grpSp>
        <p:nvGrpSpPr>
          <p:cNvPr id="2899" name="Groep 22"/>
          <p:cNvGrpSpPr/>
          <p:nvPr/>
        </p:nvGrpSpPr>
        <p:grpSpPr>
          <a:xfrm>
            <a:off x="9361181" y="3160240"/>
            <a:ext cx="553856" cy="453374"/>
            <a:chOff x="0" y="0"/>
            <a:chExt cx="553855" cy="453373"/>
          </a:xfrm>
        </p:grpSpPr>
        <p:sp>
          <p:nvSpPr>
            <p:cNvPr id="2894" name="Rechthoek 23"/>
            <p:cNvSpPr/>
            <p:nvPr/>
          </p:nvSpPr>
          <p:spPr>
            <a:xfrm>
              <a:off x="12740" y="0"/>
              <a:ext cx="528374" cy="453374"/>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897" name="Groep 24"/>
            <p:cNvGrpSpPr/>
            <p:nvPr/>
          </p:nvGrpSpPr>
          <p:grpSpPr>
            <a:xfrm>
              <a:off x="140594" y="28208"/>
              <a:ext cx="219953" cy="204635"/>
              <a:chOff x="0" y="0"/>
              <a:chExt cx="219951" cy="204633"/>
            </a:xfrm>
          </p:grpSpPr>
          <p:sp>
            <p:nvSpPr>
              <p:cNvPr id="2895" name="Tekstballon: rechthoek met afgeronde hoeken 26"/>
              <p:cNvSpPr/>
              <p:nvPr/>
            </p:nvSpPr>
            <p:spPr>
              <a:xfrm>
                <a:off x="35063" y="34430"/>
                <a:ext cx="184889" cy="170204"/>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1075" y="0"/>
                      <a:pt x="2401" y="0"/>
                    </a:cubicBezTo>
                    <a:lnTo>
                      <a:pt x="3600" y="0"/>
                    </a:lnTo>
                    <a:lnTo>
                      <a:pt x="19199" y="0"/>
                    </a:lnTo>
                    <a:cubicBezTo>
                      <a:pt x="20525" y="0"/>
                      <a:pt x="21600" y="1168"/>
                      <a:pt x="21600" y="2608"/>
                    </a:cubicBezTo>
                    <a:lnTo>
                      <a:pt x="21600" y="13039"/>
                    </a:lnTo>
                    <a:cubicBezTo>
                      <a:pt x="21600" y="14480"/>
                      <a:pt x="20525" y="15647"/>
                      <a:pt x="19199" y="15647"/>
                    </a:cubicBezTo>
                    <a:lnTo>
                      <a:pt x="9000" y="15647"/>
                    </a:lnTo>
                    <a:lnTo>
                      <a:pt x="5125" y="21600"/>
                    </a:lnTo>
                    <a:lnTo>
                      <a:pt x="3600" y="15647"/>
                    </a:lnTo>
                    <a:lnTo>
                      <a:pt x="2401" y="15647"/>
                    </a:lnTo>
                    <a:cubicBezTo>
                      <a:pt x="1075" y="15647"/>
                      <a:pt x="0" y="14480"/>
                      <a:pt x="0" y="13039"/>
                    </a:cubicBezTo>
                    <a:lnTo>
                      <a:pt x="0" y="13039"/>
                    </a:lnTo>
                    <a:lnTo>
                      <a:pt x="0" y="9128"/>
                    </a:lnTo>
                    <a:close/>
                  </a:path>
                </a:pathLst>
              </a:custGeom>
              <a:solidFill>
                <a:srgbClr val="F0F0F0"/>
              </a:solidFill>
              <a:ln w="1270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896" name="Plusteken 27"/>
              <p:cNvSpPr/>
              <p:nvPr/>
            </p:nvSpPr>
            <p:spPr>
              <a:xfrm>
                <a:off x="0" y="0"/>
                <a:ext cx="86030" cy="86030"/>
              </a:xfrm>
              <a:custGeom>
                <a:avLst/>
                <a:gdLst/>
                <a:ahLst/>
                <a:cxnLst>
                  <a:cxn ang="0">
                    <a:pos x="wd2" y="hd2"/>
                  </a:cxn>
                  <a:cxn ang="5400000">
                    <a:pos x="wd2" y="hd2"/>
                  </a:cxn>
                  <a:cxn ang="10800000">
                    <a:pos x="wd2" y="hd2"/>
                  </a:cxn>
                  <a:cxn ang="16200000">
                    <a:pos x="wd2" y="hd2"/>
                  </a:cxn>
                </a:cxnLst>
                <a:rect l="0" t="0" r="r" b="b"/>
                <a:pathLst>
                  <a:path w="21600" h="21600" extrusionOk="0">
                    <a:moveTo>
                      <a:pt x="0" y="6239"/>
                    </a:moveTo>
                    <a:lnTo>
                      <a:pt x="6239" y="6239"/>
                    </a:lnTo>
                    <a:lnTo>
                      <a:pt x="6239" y="0"/>
                    </a:lnTo>
                    <a:lnTo>
                      <a:pt x="15361" y="0"/>
                    </a:lnTo>
                    <a:lnTo>
                      <a:pt x="15361" y="6239"/>
                    </a:lnTo>
                    <a:lnTo>
                      <a:pt x="21600" y="6239"/>
                    </a:lnTo>
                    <a:lnTo>
                      <a:pt x="21600" y="15361"/>
                    </a:lnTo>
                    <a:lnTo>
                      <a:pt x="15361" y="15361"/>
                    </a:lnTo>
                    <a:lnTo>
                      <a:pt x="15361" y="21600"/>
                    </a:lnTo>
                    <a:lnTo>
                      <a:pt x="6239" y="21600"/>
                    </a:lnTo>
                    <a:lnTo>
                      <a:pt x="6239" y="15361"/>
                    </a:lnTo>
                    <a:lnTo>
                      <a:pt x="0" y="15361"/>
                    </a:lnTo>
                    <a:close/>
                  </a:path>
                </a:pathLst>
              </a:custGeom>
              <a:solidFill>
                <a:srgbClr val="6EA693"/>
              </a:solidFill>
              <a:ln w="6350" cap="flat">
                <a:solidFill>
                  <a:srgbClr val="FFFFFF"/>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sp>
          <p:nvSpPr>
            <p:cNvPr id="2898" name="Tekstvak 25"/>
            <p:cNvSpPr txBox="1"/>
            <p:nvPr/>
          </p:nvSpPr>
          <p:spPr>
            <a:xfrm>
              <a:off x="0" y="234928"/>
              <a:ext cx="553856" cy="1651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600"/>
              </a:lvl1pPr>
            </a:lstStyle>
            <a:p>
              <a:r>
                <a:t>Opmerking</a:t>
              </a:r>
            </a:p>
          </p:txBody>
        </p:sp>
      </p:grpSp>
      <p:grpSp>
        <p:nvGrpSpPr>
          <p:cNvPr id="2930" name="Groep 28"/>
          <p:cNvGrpSpPr/>
          <p:nvPr/>
        </p:nvGrpSpPr>
        <p:grpSpPr>
          <a:xfrm>
            <a:off x="9372346" y="3728974"/>
            <a:ext cx="2287461" cy="814480"/>
            <a:chOff x="0" y="0"/>
            <a:chExt cx="2287460" cy="814479"/>
          </a:xfrm>
        </p:grpSpPr>
        <p:sp>
          <p:nvSpPr>
            <p:cNvPr id="2900" name="Rechthoek 29"/>
            <p:cNvSpPr/>
            <p:nvPr/>
          </p:nvSpPr>
          <p:spPr>
            <a:xfrm>
              <a:off x="5160" y="22548"/>
              <a:ext cx="2282301" cy="791932"/>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01" name="Tekstvak 30"/>
            <p:cNvSpPr txBox="1"/>
            <p:nvPr/>
          </p:nvSpPr>
          <p:spPr>
            <a:xfrm>
              <a:off x="0" y="0"/>
              <a:ext cx="865483" cy="2565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900">
                  <a:solidFill>
                    <a:srgbClr val="D1847A"/>
                  </a:solidFill>
                  <a:latin typeface="Open Sans"/>
                  <a:ea typeface="Open Sans"/>
                  <a:cs typeface="Open Sans"/>
                  <a:sym typeface="Open Sans"/>
                </a:defRPr>
              </a:lvl1pPr>
            </a:lstStyle>
            <a:p>
              <a:r>
                <a:t>Opmerkingen</a:t>
              </a:r>
            </a:p>
          </p:txBody>
        </p:sp>
        <p:grpSp>
          <p:nvGrpSpPr>
            <p:cNvPr id="2907" name="Groep 31"/>
            <p:cNvGrpSpPr/>
            <p:nvPr/>
          </p:nvGrpSpPr>
          <p:grpSpPr>
            <a:xfrm>
              <a:off x="165981" y="239848"/>
              <a:ext cx="449084" cy="127001"/>
              <a:chOff x="0" y="0"/>
              <a:chExt cx="449083" cy="127000"/>
            </a:xfrm>
          </p:grpSpPr>
          <p:sp>
            <p:nvSpPr>
              <p:cNvPr id="2902" name="Rechthoek 50"/>
              <p:cNvSpPr/>
              <p:nvPr/>
            </p:nvSpPr>
            <p:spPr>
              <a:xfrm>
                <a:off x="0" y="9195"/>
                <a:ext cx="427529" cy="111143"/>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03" name="Tekstvak 51"/>
              <p:cNvSpPr txBox="1"/>
              <p:nvPr/>
            </p:nvSpPr>
            <p:spPr>
              <a:xfrm>
                <a:off x="151130" y="0"/>
                <a:ext cx="297954" cy="1270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defRPr sz="500">
                    <a:latin typeface="Open Sans"/>
                    <a:ea typeface="Open Sans"/>
                    <a:cs typeface="Open Sans"/>
                    <a:sym typeface="Open Sans"/>
                  </a:defRPr>
                </a:lvl1pPr>
              </a:lstStyle>
              <a:p>
                <a:r>
                  <a:t>Nieuwe</a:t>
                </a:r>
              </a:p>
            </p:txBody>
          </p:sp>
          <p:grpSp>
            <p:nvGrpSpPr>
              <p:cNvPr id="2906" name="Groep 52"/>
              <p:cNvGrpSpPr/>
              <p:nvPr/>
            </p:nvGrpSpPr>
            <p:grpSpPr>
              <a:xfrm>
                <a:off x="37639" y="18858"/>
                <a:ext cx="89526" cy="70087"/>
                <a:chOff x="0" y="0"/>
                <a:chExt cx="89524" cy="70085"/>
              </a:xfrm>
            </p:grpSpPr>
            <p:sp>
              <p:nvSpPr>
                <p:cNvPr id="2904" name="Tekstballon: rechthoek met afgeronde hoeken 53"/>
                <p:cNvSpPr/>
                <p:nvPr/>
              </p:nvSpPr>
              <p:spPr>
                <a:xfrm>
                  <a:off x="14271" y="11792"/>
                  <a:ext cx="75254" cy="58294"/>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904" y="0"/>
                        <a:pt x="2020" y="0"/>
                      </a:cubicBezTo>
                      <a:lnTo>
                        <a:pt x="3600" y="0"/>
                      </a:lnTo>
                      <a:lnTo>
                        <a:pt x="19580" y="0"/>
                      </a:lnTo>
                      <a:cubicBezTo>
                        <a:pt x="20696" y="0"/>
                        <a:pt x="21600" y="1168"/>
                        <a:pt x="21600" y="2608"/>
                      </a:cubicBezTo>
                      <a:lnTo>
                        <a:pt x="21600" y="13039"/>
                      </a:lnTo>
                      <a:cubicBezTo>
                        <a:pt x="21600" y="14480"/>
                        <a:pt x="20696" y="15647"/>
                        <a:pt x="19580" y="15647"/>
                      </a:cubicBezTo>
                      <a:lnTo>
                        <a:pt x="9000" y="15647"/>
                      </a:lnTo>
                      <a:lnTo>
                        <a:pt x="5125" y="21600"/>
                      </a:lnTo>
                      <a:lnTo>
                        <a:pt x="3600" y="15647"/>
                      </a:lnTo>
                      <a:lnTo>
                        <a:pt x="2020" y="15647"/>
                      </a:lnTo>
                      <a:cubicBezTo>
                        <a:pt x="904" y="15647"/>
                        <a:pt x="0" y="14480"/>
                        <a:pt x="0" y="13039"/>
                      </a:cubicBezTo>
                      <a:lnTo>
                        <a:pt x="0" y="9128"/>
                      </a:lnTo>
                      <a:close/>
                    </a:path>
                  </a:pathLst>
                </a:custGeom>
                <a:solidFill>
                  <a:srgbClr val="F0F0F0"/>
                </a:solidFill>
                <a:ln w="635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05" name="Plusteken 54"/>
                <p:cNvSpPr/>
                <p:nvPr/>
              </p:nvSpPr>
              <p:spPr>
                <a:xfrm>
                  <a:off x="0" y="0"/>
                  <a:ext cx="35016" cy="29466"/>
                </a:xfrm>
                <a:custGeom>
                  <a:avLst/>
                  <a:gdLst/>
                  <a:ahLst/>
                  <a:cxnLst>
                    <a:cxn ang="0">
                      <a:pos x="wd2" y="hd2"/>
                    </a:cxn>
                    <a:cxn ang="5400000">
                      <a:pos x="wd2" y="hd2"/>
                    </a:cxn>
                    <a:cxn ang="10800000">
                      <a:pos x="wd2" y="hd2"/>
                    </a:cxn>
                    <a:cxn ang="16200000">
                      <a:pos x="wd2" y="hd2"/>
                    </a:cxn>
                  </a:cxnLst>
                  <a:rect l="0" t="0" r="r" b="b"/>
                  <a:pathLst>
                    <a:path w="21600" h="21600" extrusionOk="0">
                      <a:moveTo>
                        <a:pt x="0" y="6238"/>
                      </a:moveTo>
                      <a:lnTo>
                        <a:pt x="6961" y="6238"/>
                      </a:lnTo>
                      <a:lnTo>
                        <a:pt x="6961" y="0"/>
                      </a:lnTo>
                      <a:lnTo>
                        <a:pt x="14639" y="0"/>
                      </a:lnTo>
                      <a:lnTo>
                        <a:pt x="14639" y="6238"/>
                      </a:lnTo>
                      <a:lnTo>
                        <a:pt x="21600" y="6238"/>
                      </a:lnTo>
                      <a:lnTo>
                        <a:pt x="21600" y="15362"/>
                      </a:lnTo>
                      <a:lnTo>
                        <a:pt x="14639" y="15362"/>
                      </a:lnTo>
                      <a:lnTo>
                        <a:pt x="14639" y="21600"/>
                      </a:lnTo>
                      <a:lnTo>
                        <a:pt x="6961" y="21600"/>
                      </a:lnTo>
                      <a:lnTo>
                        <a:pt x="6961" y="15362"/>
                      </a:lnTo>
                      <a:lnTo>
                        <a:pt x="0" y="15362"/>
                      </a:lnTo>
                      <a:close/>
                    </a:path>
                  </a:pathLst>
                </a:custGeom>
                <a:solidFill>
                  <a:srgbClr val="6EA693"/>
                </a:solidFill>
                <a:ln w="6350" cap="flat">
                  <a:solidFill>
                    <a:srgbClr val="FFFFFF"/>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grpSp>
        <p:grpSp>
          <p:nvGrpSpPr>
            <p:cNvPr id="2913" name="Groep 32"/>
            <p:cNvGrpSpPr/>
            <p:nvPr/>
          </p:nvGrpSpPr>
          <p:grpSpPr>
            <a:xfrm>
              <a:off x="1826854" y="249044"/>
              <a:ext cx="126764" cy="111143"/>
              <a:chOff x="0" y="0"/>
              <a:chExt cx="126762" cy="111142"/>
            </a:xfrm>
          </p:grpSpPr>
          <p:sp>
            <p:nvSpPr>
              <p:cNvPr id="2908" name="Rechthoek 45"/>
              <p:cNvSpPr/>
              <p:nvPr/>
            </p:nvSpPr>
            <p:spPr>
              <a:xfrm>
                <a:off x="0" y="-1"/>
                <a:ext cx="126763" cy="111144"/>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09" name="Tekstballon: rechthoek met afgeronde hoeken 46"/>
              <p:cNvSpPr/>
              <p:nvPr/>
            </p:nvSpPr>
            <p:spPr>
              <a:xfrm>
                <a:off x="30236" y="30230"/>
                <a:ext cx="75254" cy="58294"/>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904" y="0"/>
                      <a:pt x="2020" y="0"/>
                    </a:cubicBezTo>
                    <a:lnTo>
                      <a:pt x="3600" y="0"/>
                    </a:lnTo>
                    <a:lnTo>
                      <a:pt x="19580" y="0"/>
                    </a:lnTo>
                    <a:cubicBezTo>
                      <a:pt x="20696" y="0"/>
                      <a:pt x="21600" y="1168"/>
                      <a:pt x="21600" y="2608"/>
                    </a:cubicBezTo>
                    <a:lnTo>
                      <a:pt x="21600" y="13039"/>
                    </a:lnTo>
                    <a:cubicBezTo>
                      <a:pt x="21600" y="14480"/>
                      <a:pt x="20696" y="15647"/>
                      <a:pt x="19580" y="15647"/>
                    </a:cubicBezTo>
                    <a:lnTo>
                      <a:pt x="9000" y="15647"/>
                    </a:lnTo>
                    <a:lnTo>
                      <a:pt x="5125" y="21600"/>
                    </a:lnTo>
                    <a:lnTo>
                      <a:pt x="3600" y="15647"/>
                    </a:lnTo>
                    <a:lnTo>
                      <a:pt x="2020" y="15647"/>
                    </a:lnTo>
                    <a:cubicBezTo>
                      <a:pt x="904" y="15647"/>
                      <a:pt x="0" y="14480"/>
                      <a:pt x="0" y="13039"/>
                    </a:cubicBezTo>
                    <a:lnTo>
                      <a:pt x="0" y="9128"/>
                    </a:lnTo>
                    <a:close/>
                  </a:path>
                </a:pathLst>
              </a:custGeom>
              <a:solidFill>
                <a:srgbClr val="F0F0F0"/>
              </a:solidFill>
              <a:ln w="635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912" name="Groep 47"/>
              <p:cNvGrpSpPr/>
              <p:nvPr/>
            </p:nvGrpSpPr>
            <p:grpSpPr>
              <a:xfrm>
                <a:off x="11611" y="18008"/>
                <a:ext cx="44189" cy="30765"/>
                <a:chOff x="0" y="0"/>
                <a:chExt cx="44187" cy="30764"/>
              </a:xfrm>
            </p:grpSpPr>
            <p:sp>
              <p:nvSpPr>
                <p:cNvPr id="2910" name="Rechthoek 48"/>
                <p:cNvSpPr/>
                <p:nvPr/>
              </p:nvSpPr>
              <p:spPr>
                <a:xfrm>
                  <a:off x="14087" y="9032"/>
                  <a:ext cx="30101" cy="12701"/>
                </a:xfrm>
                <a:prstGeom prst="rect">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11" name="Pijl: punthaak 49"/>
                <p:cNvSpPr/>
                <p:nvPr/>
              </p:nvSpPr>
              <p:spPr>
                <a:xfrm rot="10800000">
                  <a:off x="0" y="-1"/>
                  <a:ext cx="33237" cy="30766"/>
                </a:xfrm>
                <a:prstGeom prst="chevron">
                  <a:avLst>
                    <a:gd name="adj" fmla="val 50000"/>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grpSp>
        <p:grpSp>
          <p:nvGrpSpPr>
            <p:cNvPr id="2919" name="Groep 33"/>
            <p:cNvGrpSpPr/>
            <p:nvPr/>
          </p:nvGrpSpPr>
          <p:grpSpPr>
            <a:xfrm>
              <a:off x="2012848" y="249044"/>
              <a:ext cx="126764" cy="111143"/>
              <a:chOff x="0" y="0"/>
              <a:chExt cx="126762" cy="111142"/>
            </a:xfrm>
          </p:grpSpPr>
          <p:sp>
            <p:nvSpPr>
              <p:cNvPr id="2914" name="Rechthoek 40"/>
              <p:cNvSpPr/>
              <p:nvPr/>
            </p:nvSpPr>
            <p:spPr>
              <a:xfrm>
                <a:off x="0" y="-1"/>
                <a:ext cx="126763" cy="111144"/>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15" name="Tekstballon: rechthoek met afgeronde hoeken 41"/>
              <p:cNvSpPr/>
              <p:nvPr/>
            </p:nvSpPr>
            <p:spPr>
              <a:xfrm>
                <a:off x="30236" y="30230"/>
                <a:ext cx="75254" cy="58294"/>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904" y="0"/>
                      <a:pt x="2020" y="0"/>
                    </a:cubicBezTo>
                    <a:lnTo>
                      <a:pt x="3600" y="0"/>
                    </a:lnTo>
                    <a:lnTo>
                      <a:pt x="19580" y="0"/>
                    </a:lnTo>
                    <a:cubicBezTo>
                      <a:pt x="20696" y="0"/>
                      <a:pt x="21600" y="1168"/>
                      <a:pt x="21600" y="2608"/>
                    </a:cubicBezTo>
                    <a:lnTo>
                      <a:pt x="21600" y="13039"/>
                    </a:lnTo>
                    <a:cubicBezTo>
                      <a:pt x="21600" y="14480"/>
                      <a:pt x="20696" y="15647"/>
                      <a:pt x="19580" y="15647"/>
                    </a:cubicBezTo>
                    <a:lnTo>
                      <a:pt x="9000" y="15647"/>
                    </a:lnTo>
                    <a:lnTo>
                      <a:pt x="5125" y="21600"/>
                    </a:lnTo>
                    <a:lnTo>
                      <a:pt x="3600" y="15647"/>
                    </a:lnTo>
                    <a:lnTo>
                      <a:pt x="2020" y="15647"/>
                    </a:lnTo>
                    <a:cubicBezTo>
                      <a:pt x="904" y="15647"/>
                      <a:pt x="0" y="14480"/>
                      <a:pt x="0" y="13039"/>
                    </a:cubicBezTo>
                    <a:lnTo>
                      <a:pt x="0" y="9128"/>
                    </a:lnTo>
                    <a:close/>
                  </a:path>
                </a:pathLst>
              </a:custGeom>
              <a:solidFill>
                <a:srgbClr val="F0F0F0"/>
              </a:solidFill>
              <a:ln w="635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918" name="Groep 42"/>
              <p:cNvGrpSpPr/>
              <p:nvPr/>
            </p:nvGrpSpPr>
            <p:grpSpPr>
              <a:xfrm>
                <a:off x="25516" y="18008"/>
                <a:ext cx="44188" cy="30765"/>
                <a:chOff x="0" y="0"/>
                <a:chExt cx="44187" cy="30764"/>
              </a:xfrm>
            </p:grpSpPr>
            <p:sp>
              <p:nvSpPr>
                <p:cNvPr id="2916" name="Rechthoek 43"/>
                <p:cNvSpPr/>
                <p:nvPr/>
              </p:nvSpPr>
              <p:spPr>
                <a:xfrm flipH="1">
                  <a:off x="-1" y="9032"/>
                  <a:ext cx="30102" cy="12701"/>
                </a:xfrm>
                <a:prstGeom prst="rect">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17" name="Pijl: punthaak 44"/>
                <p:cNvSpPr/>
                <p:nvPr/>
              </p:nvSpPr>
              <p:spPr>
                <a:xfrm rot="10800000" flipH="1">
                  <a:off x="10950" y="0"/>
                  <a:ext cx="33238" cy="30765"/>
                </a:xfrm>
                <a:prstGeom prst="chevron">
                  <a:avLst>
                    <a:gd name="adj" fmla="val 50000"/>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grpSp>
        <p:sp>
          <p:nvSpPr>
            <p:cNvPr id="2920" name="Rechthoek 34"/>
            <p:cNvSpPr/>
            <p:nvPr/>
          </p:nvSpPr>
          <p:spPr>
            <a:xfrm>
              <a:off x="60547" y="414785"/>
              <a:ext cx="2100569" cy="349031"/>
            </a:xfrm>
            <a:prstGeom prst="rect">
              <a:avLst/>
            </a:prstGeom>
            <a:solidFill>
              <a:srgbClr val="F0F0F0"/>
            </a:solidFill>
            <a:ln w="6350" cap="flat">
              <a:solidFill>
                <a:srgbClr val="D1847A"/>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923" name="Rechthoek 35"/>
            <p:cNvGrpSpPr/>
            <p:nvPr/>
          </p:nvGrpSpPr>
          <p:grpSpPr>
            <a:xfrm>
              <a:off x="301539" y="553380"/>
              <a:ext cx="1783108" cy="140238"/>
              <a:chOff x="0" y="0"/>
              <a:chExt cx="1783107" cy="140237"/>
            </a:xfrm>
          </p:grpSpPr>
          <p:sp>
            <p:nvSpPr>
              <p:cNvPr id="2921" name="Rectangle"/>
              <p:cNvSpPr/>
              <p:nvPr/>
            </p:nvSpPr>
            <p:spPr>
              <a:xfrm>
                <a:off x="-1" y="-1"/>
                <a:ext cx="1783109" cy="140239"/>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t">
                <a:noAutofit/>
              </a:bodyPr>
              <a:lstStyle/>
              <a:p>
                <a:pPr>
                  <a:defRPr>
                    <a:solidFill>
                      <a:srgbClr val="FFFFFF"/>
                    </a:solidFill>
                    <a:latin typeface="+mj-lt"/>
                    <a:ea typeface="+mj-ea"/>
                    <a:cs typeface="+mj-cs"/>
                    <a:sym typeface="Calibri"/>
                  </a:defRPr>
                </a:pPr>
                <a:endParaRPr/>
              </a:p>
            </p:txBody>
          </p:sp>
          <p:sp>
            <p:nvSpPr>
              <p:cNvPr id="2922" name="&lt;typ hier uw opmerking&gt;"/>
              <p:cNvSpPr txBox="1"/>
              <p:nvPr/>
            </p:nvSpPr>
            <p:spPr>
              <a:xfrm>
                <a:off x="3174" y="3174"/>
                <a:ext cx="1776759"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 tIns="18000" rIns="18000" bIns="18000" numCol="1" anchor="t">
                <a:spAutoFit/>
              </a:bodyPr>
              <a:lstStyle>
                <a:lvl1pPr>
                  <a:defRPr sz="400">
                    <a:latin typeface="Open Sans"/>
                    <a:ea typeface="Open Sans"/>
                    <a:cs typeface="Open Sans"/>
                    <a:sym typeface="Open Sans"/>
                  </a:defRPr>
                </a:lvl1pPr>
              </a:lstStyle>
              <a:p>
                <a:r>
                  <a:t>&lt;typ hier uw opmerking&gt;</a:t>
                </a:r>
              </a:p>
            </p:txBody>
          </p:sp>
        </p:grpSp>
        <p:sp>
          <p:nvSpPr>
            <p:cNvPr id="2924" name="Rechthoekige driehoek 36"/>
            <p:cNvSpPr/>
            <p:nvPr/>
          </p:nvSpPr>
          <p:spPr>
            <a:xfrm flipH="1">
              <a:off x="98404" y="458184"/>
              <a:ext cx="33237" cy="2796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0000"/>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25" name="Tekstvak 37"/>
            <p:cNvSpPr txBox="1"/>
            <p:nvPr/>
          </p:nvSpPr>
          <p:spPr>
            <a:xfrm>
              <a:off x="161044" y="415924"/>
              <a:ext cx="451237"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defRPr sz="400">
                  <a:latin typeface="Open Sans Bold"/>
                  <a:ea typeface="Open Sans Bold"/>
                  <a:cs typeface="Open Sans Bold"/>
                  <a:sym typeface="Open Sans Bold"/>
                </a:defRPr>
              </a:lvl1pPr>
            </a:lstStyle>
            <a:p>
              <a:r>
                <a:t>Gebruiker 01</a:t>
              </a:r>
            </a:p>
          </p:txBody>
        </p:sp>
        <p:sp>
          <p:nvSpPr>
            <p:cNvPr id="2926" name="Tekstvak 38"/>
            <p:cNvSpPr txBox="1"/>
            <p:nvPr/>
          </p:nvSpPr>
          <p:spPr>
            <a:xfrm>
              <a:off x="571194" y="412999"/>
              <a:ext cx="873024"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defRPr sz="500">
                  <a:latin typeface="Open Sans"/>
                  <a:ea typeface="Open Sans"/>
                  <a:cs typeface="Open Sans"/>
                  <a:sym typeface="Open Sans"/>
                </a:defRPr>
              </a:lvl1pPr>
            </a:lstStyle>
            <a:p>
              <a:r>
                <a:t>Een paar seconden geleden</a:t>
              </a:r>
            </a:p>
          </p:txBody>
        </p:sp>
        <p:grpSp>
          <p:nvGrpSpPr>
            <p:cNvPr id="2929" name="Ovaal 39"/>
            <p:cNvGrpSpPr/>
            <p:nvPr/>
          </p:nvGrpSpPr>
          <p:grpSpPr>
            <a:xfrm>
              <a:off x="131640" y="528165"/>
              <a:ext cx="142283" cy="132365"/>
              <a:chOff x="0" y="0"/>
              <a:chExt cx="142281" cy="132364"/>
            </a:xfrm>
          </p:grpSpPr>
          <p:sp>
            <p:nvSpPr>
              <p:cNvPr id="2927" name="Oval"/>
              <p:cNvSpPr/>
              <p:nvPr/>
            </p:nvSpPr>
            <p:spPr>
              <a:xfrm>
                <a:off x="0" y="12636"/>
                <a:ext cx="142282" cy="119729"/>
              </a:xfrm>
              <a:prstGeom prst="ellipse">
                <a:avLst/>
              </a:prstGeom>
              <a:solidFill>
                <a:srgbClr val="D4D4D4"/>
              </a:solidFill>
              <a:ln w="12700" cap="flat">
                <a:noFill/>
                <a:miter lim="400000"/>
              </a:ln>
              <a:effectLst/>
            </p:spPr>
            <p:txBody>
              <a:bodyPr wrap="square" lIns="45719" tIns="45719" rIns="45719" bIns="45719" numCol="1" anchor="ctr">
                <a:noAutofit/>
              </a:bodyPr>
              <a:lstStyle/>
              <a:p>
                <a:pPr algn="ctr">
                  <a:defRPr>
                    <a:solidFill>
                      <a:srgbClr val="FFFFFF"/>
                    </a:solidFill>
                    <a:latin typeface="+mj-lt"/>
                    <a:ea typeface="+mj-ea"/>
                    <a:cs typeface="+mj-cs"/>
                    <a:sym typeface="Calibri"/>
                  </a:defRPr>
                </a:pPr>
                <a:endParaRPr/>
              </a:p>
            </p:txBody>
          </p:sp>
          <p:sp>
            <p:nvSpPr>
              <p:cNvPr id="2928" name="AA"/>
              <p:cNvSpPr txBox="1"/>
              <p:nvPr/>
            </p:nvSpPr>
            <p:spPr>
              <a:xfrm>
                <a:off x="7640" y="0"/>
                <a:ext cx="12700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500">
                    <a:solidFill>
                      <a:srgbClr val="8C8F92"/>
                    </a:solidFill>
                    <a:latin typeface="Open Sans"/>
                    <a:ea typeface="Open Sans"/>
                    <a:cs typeface="Open Sans"/>
                    <a:sym typeface="Open Sans"/>
                  </a:defRPr>
                </a:lvl1pPr>
              </a:lstStyle>
              <a:p>
                <a:r>
                  <a:t>AA</a:t>
                </a:r>
              </a:p>
            </p:txBody>
          </p:sp>
        </p:grpSp>
      </p:grpSp>
      <p:grpSp>
        <p:nvGrpSpPr>
          <p:cNvPr id="2933" name="Groep 56"/>
          <p:cNvGrpSpPr/>
          <p:nvPr/>
        </p:nvGrpSpPr>
        <p:grpSpPr>
          <a:xfrm>
            <a:off x="9240708" y="4645724"/>
            <a:ext cx="471726" cy="441795"/>
            <a:chOff x="0" y="0"/>
            <a:chExt cx="471724" cy="441794"/>
          </a:xfrm>
        </p:grpSpPr>
        <p:sp>
          <p:nvSpPr>
            <p:cNvPr id="2931" name="Rechthoek 57"/>
            <p:cNvSpPr/>
            <p:nvPr/>
          </p:nvSpPr>
          <p:spPr>
            <a:xfrm>
              <a:off x="0" y="-1"/>
              <a:ext cx="471725" cy="441796"/>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32" name="Tekstballon: rechthoek met afgeronde hoeken 58"/>
            <p:cNvSpPr/>
            <p:nvPr/>
          </p:nvSpPr>
          <p:spPr>
            <a:xfrm>
              <a:off x="111808" y="121131"/>
              <a:ext cx="246459" cy="226883"/>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1075" y="0"/>
                    <a:pt x="2401" y="0"/>
                  </a:cubicBezTo>
                  <a:lnTo>
                    <a:pt x="3600" y="0"/>
                  </a:lnTo>
                  <a:lnTo>
                    <a:pt x="19199" y="0"/>
                  </a:lnTo>
                  <a:cubicBezTo>
                    <a:pt x="20525" y="0"/>
                    <a:pt x="21600" y="1168"/>
                    <a:pt x="21600" y="2608"/>
                  </a:cubicBezTo>
                  <a:lnTo>
                    <a:pt x="21600" y="13039"/>
                  </a:lnTo>
                  <a:cubicBezTo>
                    <a:pt x="21600" y="14480"/>
                    <a:pt x="20525" y="15647"/>
                    <a:pt x="19199" y="15647"/>
                  </a:cubicBezTo>
                  <a:lnTo>
                    <a:pt x="9000" y="15647"/>
                  </a:lnTo>
                  <a:lnTo>
                    <a:pt x="5125" y="21600"/>
                  </a:lnTo>
                  <a:lnTo>
                    <a:pt x="3600" y="15647"/>
                  </a:lnTo>
                  <a:lnTo>
                    <a:pt x="2401" y="15647"/>
                  </a:lnTo>
                  <a:cubicBezTo>
                    <a:pt x="1075" y="15647"/>
                    <a:pt x="0" y="14480"/>
                    <a:pt x="0" y="13039"/>
                  </a:cubicBezTo>
                  <a:lnTo>
                    <a:pt x="0" y="9128"/>
                  </a:lnTo>
                  <a:close/>
                </a:path>
              </a:pathLst>
            </a:custGeom>
            <a:solidFill>
              <a:srgbClr val="FFCDB2"/>
            </a:solidFill>
            <a:ln w="12700" cap="flat">
              <a:solidFill>
                <a:srgbClr val="D97068"/>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sp>
        <p:nvSpPr>
          <p:cNvPr id="2934" name="Tekstvak 61"/>
          <p:cNvSpPr txBox="1"/>
          <p:nvPr/>
        </p:nvSpPr>
        <p:spPr>
          <a:xfrm>
            <a:off x="1679128" y="5412430"/>
            <a:ext cx="5761552"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400">
                <a:solidFill>
                  <a:srgbClr val="211F26"/>
                </a:solidFill>
                <a:latin typeface="Segoe UI"/>
                <a:ea typeface="Segoe UI"/>
                <a:cs typeface="Segoe UI"/>
                <a:sym typeface="Segoe UI"/>
              </a:defRPr>
            </a:lvl1pPr>
          </a:lstStyle>
          <a:p>
            <a:r>
              <a:t>Wanneer het venster voor opmerkingen is geopend zijn in de rechter bovenhoek twee knopjes zichtbaar. Met het linker knopje verplaats je je naar de vorige opmerking in de presentatie en met het rechter knopje verplaats je je naar de volgende opmerking.</a:t>
            </a:r>
          </a:p>
        </p:txBody>
      </p:sp>
      <p:grpSp>
        <p:nvGrpSpPr>
          <p:cNvPr id="2937" name="Ovaal 62"/>
          <p:cNvGrpSpPr/>
          <p:nvPr/>
        </p:nvGrpSpPr>
        <p:grpSpPr>
          <a:xfrm>
            <a:off x="8282534" y="5412430"/>
            <a:ext cx="288033" cy="288033"/>
            <a:chOff x="0" y="0"/>
            <a:chExt cx="288032" cy="288032"/>
          </a:xfrm>
        </p:grpSpPr>
        <p:sp>
          <p:nvSpPr>
            <p:cNvPr id="2935"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sz="1000" b="1" cap="all">
                  <a:solidFill>
                    <a:srgbClr val="FFFFFF"/>
                  </a:solidFill>
                  <a:latin typeface="Segoe UI"/>
                  <a:ea typeface="Segoe UI"/>
                  <a:cs typeface="Segoe UI"/>
                  <a:sym typeface="Segoe UI"/>
                </a:defRPr>
              </a:pPr>
              <a:endParaRPr/>
            </a:p>
          </p:txBody>
        </p:sp>
        <p:sp>
          <p:nvSpPr>
            <p:cNvPr id="2936" name="5"/>
            <p:cNvSpPr txBox="1"/>
            <p:nvPr/>
          </p:nvSpPr>
          <p:spPr>
            <a:xfrm>
              <a:off x="42180" y="55116"/>
              <a:ext cx="203672"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5</a:t>
              </a:r>
            </a:p>
          </p:txBody>
        </p:sp>
      </p:grpSp>
      <p:grpSp>
        <p:nvGrpSpPr>
          <p:cNvPr id="2943" name="Groep 72"/>
          <p:cNvGrpSpPr/>
          <p:nvPr/>
        </p:nvGrpSpPr>
        <p:grpSpPr>
          <a:xfrm>
            <a:off x="8987356" y="5412430"/>
            <a:ext cx="412275" cy="429569"/>
            <a:chOff x="0" y="0"/>
            <a:chExt cx="412274" cy="429568"/>
          </a:xfrm>
        </p:grpSpPr>
        <p:sp>
          <p:nvSpPr>
            <p:cNvPr id="2938" name="Rechthoek 79"/>
            <p:cNvSpPr/>
            <p:nvPr/>
          </p:nvSpPr>
          <p:spPr>
            <a:xfrm>
              <a:off x="-1" y="-1"/>
              <a:ext cx="412276" cy="429570"/>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39" name="Tekstballon: rechthoek met afgeronde hoeken 80"/>
            <p:cNvSpPr/>
            <p:nvPr/>
          </p:nvSpPr>
          <p:spPr>
            <a:xfrm>
              <a:off x="98340" y="116842"/>
              <a:ext cx="244749" cy="225305"/>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1075" y="0"/>
                    <a:pt x="2401" y="0"/>
                  </a:cubicBezTo>
                  <a:lnTo>
                    <a:pt x="3600" y="0"/>
                  </a:lnTo>
                  <a:lnTo>
                    <a:pt x="19199" y="0"/>
                  </a:lnTo>
                  <a:cubicBezTo>
                    <a:pt x="20525" y="0"/>
                    <a:pt x="21600" y="1168"/>
                    <a:pt x="21600" y="2608"/>
                  </a:cubicBezTo>
                  <a:lnTo>
                    <a:pt x="21600" y="13039"/>
                  </a:lnTo>
                  <a:cubicBezTo>
                    <a:pt x="21600" y="14480"/>
                    <a:pt x="20525" y="15647"/>
                    <a:pt x="19199" y="15647"/>
                  </a:cubicBezTo>
                  <a:lnTo>
                    <a:pt x="9000" y="15647"/>
                  </a:lnTo>
                  <a:lnTo>
                    <a:pt x="5125" y="21600"/>
                  </a:lnTo>
                  <a:lnTo>
                    <a:pt x="3600" y="15647"/>
                  </a:lnTo>
                  <a:lnTo>
                    <a:pt x="2401" y="15647"/>
                  </a:lnTo>
                  <a:cubicBezTo>
                    <a:pt x="1075" y="15647"/>
                    <a:pt x="0" y="14480"/>
                    <a:pt x="0" y="13039"/>
                  </a:cubicBezTo>
                  <a:lnTo>
                    <a:pt x="0" y="13039"/>
                  </a:lnTo>
                  <a:lnTo>
                    <a:pt x="0" y="9128"/>
                  </a:lnTo>
                  <a:close/>
                </a:path>
              </a:pathLst>
            </a:custGeom>
            <a:solidFill>
              <a:srgbClr val="F0F0F0"/>
            </a:solidFill>
            <a:ln w="635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942" name="Groep 81"/>
            <p:cNvGrpSpPr/>
            <p:nvPr/>
          </p:nvGrpSpPr>
          <p:grpSpPr>
            <a:xfrm>
              <a:off x="37765" y="69602"/>
              <a:ext cx="143713" cy="118906"/>
              <a:chOff x="0" y="0"/>
              <a:chExt cx="143711" cy="118905"/>
            </a:xfrm>
          </p:grpSpPr>
          <p:sp>
            <p:nvSpPr>
              <p:cNvPr id="2940" name="Rechthoek 82"/>
              <p:cNvSpPr/>
              <p:nvPr/>
            </p:nvSpPr>
            <p:spPr>
              <a:xfrm>
                <a:off x="45816" y="35229"/>
                <a:ext cx="97896" cy="48446"/>
              </a:xfrm>
              <a:prstGeom prst="rect">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41" name="Pijl: punthaak 83"/>
              <p:cNvSpPr/>
              <p:nvPr/>
            </p:nvSpPr>
            <p:spPr>
              <a:xfrm rot="10800000">
                <a:off x="-1" y="-1"/>
                <a:ext cx="108096" cy="118907"/>
              </a:xfrm>
              <a:prstGeom prst="chevron">
                <a:avLst>
                  <a:gd name="adj" fmla="val 50000"/>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grpSp>
      <p:grpSp>
        <p:nvGrpSpPr>
          <p:cNvPr id="2949" name="Groep 73"/>
          <p:cNvGrpSpPr/>
          <p:nvPr/>
        </p:nvGrpSpPr>
        <p:grpSpPr>
          <a:xfrm>
            <a:off x="9516068" y="5412430"/>
            <a:ext cx="412275" cy="429569"/>
            <a:chOff x="0" y="0"/>
            <a:chExt cx="412274" cy="429568"/>
          </a:xfrm>
        </p:grpSpPr>
        <p:sp>
          <p:nvSpPr>
            <p:cNvPr id="2944" name="Rechthoek 74"/>
            <p:cNvSpPr/>
            <p:nvPr/>
          </p:nvSpPr>
          <p:spPr>
            <a:xfrm>
              <a:off x="-1" y="-1"/>
              <a:ext cx="412276" cy="429570"/>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45" name="Tekstballon: rechthoek met afgeronde hoeken 75"/>
            <p:cNvSpPr/>
            <p:nvPr/>
          </p:nvSpPr>
          <p:spPr>
            <a:xfrm>
              <a:off x="98340" y="116842"/>
              <a:ext cx="244749" cy="225305"/>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1075" y="0"/>
                    <a:pt x="2401" y="0"/>
                  </a:cubicBezTo>
                  <a:lnTo>
                    <a:pt x="3600" y="0"/>
                  </a:lnTo>
                  <a:lnTo>
                    <a:pt x="19199" y="0"/>
                  </a:lnTo>
                  <a:cubicBezTo>
                    <a:pt x="20525" y="0"/>
                    <a:pt x="21600" y="1168"/>
                    <a:pt x="21600" y="2608"/>
                  </a:cubicBezTo>
                  <a:lnTo>
                    <a:pt x="21600" y="13039"/>
                  </a:lnTo>
                  <a:cubicBezTo>
                    <a:pt x="21600" y="14480"/>
                    <a:pt x="20525" y="15647"/>
                    <a:pt x="19199" y="15647"/>
                  </a:cubicBezTo>
                  <a:lnTo>
                    <a:pt x="9000" y="15647"/>
                  </a:lnTo>
                  <a:lnTo>
                    <a:pt x="5125" y="21600"/>
                  </a:lnTo>
                  <a:lnTo>
                    <a:pt x="3600" y="15647"/>
                  </a:lnTo>
                  <a:lnTo>
                    <a:pt x="2401" y="15647"/>
                  </a:lnTo>
                  <a:cubicBezTo>
                    <a:pt x="1075" y="15647"/>
                    <a:pt x="0" y="14480"/>
                    <a:pt x="0" y="13039"/>
                  </a:cubicBezTo>
                  <a:lnTo>
                    <a:pt x="0" y="13039"/>
                  </a:lnTo>
                  <a:lnTo>
                    <a:pt x="0" y="9128"/>
                  </a:lnTo>
                  <a:close/>
                </a:path>
              </a:pathLst>
            </a:custGeom>
            <a:solidFill>
              <a:srgbClr val="F0F0F0"/>
            </a:solidFill>
            <a:ln w="635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948" name="Groep 76"/>
            <p:cNvGrpSpPr/>
            <p:nvPr/>
          </p:nvGrpSpPr>
          <p:grpSpPr>
            <a:xfrm>
              <a:off x="82988" y="69602"/>
              <a:ext cx="143712" cy="118906"/>
              <a:chOff x="0" y="0"/>
              <a:chExt cx="143711" cy="118905"/>
            </a:xfrm>
          </p:grpSpPr>
          <p:sp>
            <p:nvSpPr>
              <p:cNvPr id="2946" name="Rechthoek 77"/>
              <p:cNvSpPr/>
              <p:nvPr/>
            </p:nvSpPr>
            <p:spPr>
              <a:xfrm flipH="1">
                <a:off x="0" y="35229"/>
                <a:ext cx="97895" cy="48446"/>
              </a:xfrm>
              <a:prstGeom prst="rect">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47" name="Pijl: punthaak 78"/>
              <p:cNvSpPr/>
              <p:nvPr/>
            </p:nvSpPr>
            <p:spPr>
              <a:xfrm rot="10800000" flipH="1">
                <a:off x="35616" y="0"/>
                <a:ext cx="108096" cy="118906"/>
              </a:xfrm>
              <a:prstGeom prst="chevron">
                <a:avLst>
                  <a:gd name="adj" fmla="val 50000"/>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grpSp>
      <p:grpSp>
        <p:nvGrpSpPr>
          <p:cNvPr id="2952" name="Ovaal 84"/>
          <p:cNvGrpSpPr/>
          <p:nvPr/>
        </p:nvGrpSpPr>
        <p:grpSpPr>
          <a:xfrm>
            <a:off x="8762911" y="2648286"/>
            <a:ext cx="288033" cy="288033"/>
            <a:chOff x="0" y="0"/>
            <a:chExt cx="288032" cy="288032"/>
          </a:xfrm>
        </p:grpSpPr>
        <p:sp>
          <p:nvSpPr>
            <p:cNvPr id="2950"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51" name="1"/>
            <p:cNvSpPr txBox="1"/>
            <p:nvPr/>
          </p:nvSpPr>
          <p:spPr>
            <a:xfrm>
              <a:off x="42180" y="55116"/>
              <a:ext cx="203672"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1</a:t>
              </a:r>
            </a:p>
          </p:txBody>
        </p:sp>
      </p:grpSp>
      <p:grpSp>
        <p:nvGrpSpPr>
          <p:cNvPr id="2955" name="Ovaal 85"/>
          <p:cNvGrpSpPr/>
          <p:nvPr/>
        </p:nvGrpSpPr>
        <p:grpSpPr>
          <a:xfrm>
            <a:off x="8741151" y="3751522"/>
            <a:ext cx="288033" cy="288033"/>
            <a:chOff x="0" y="0"/>
            <a:chExt cx="288032" cy="288032"/>
          </a:xfrm>
        </p:grpSpPr>
        <p:sp>
          <p:nvSpPr>
            <p:cNvPr id="2953"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54" name="3"/>
            <p:cNvSpPr txBox="1"/>
            <p:nvPr/>
          </p:nvSpPr>
          <p:spPr>
            <a:xfrm>
              <a:off x="42180" y="55116"/>
              <a:ext cx="203672"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3</a:t>
              </a:r>
            </a:p>
          </p:txBody>
        </p:sp>
      </p:grpSp>
      <p:grpSp>
        <p:nvGrpSpPr>
          <p:cNvPr id="2958" name="Ovaal 86"/>
          <p:cNvGrpSpPr/>
          <p:nvPr/>
        </p:nvGrpSpPr>
        <p:grpSpPr>
          <a:xfrm>
            <a:off x="8571520" y="4645726"/>
            <a:ext cx="288033" cy="288033"/>
            <a:chOff x="0" y="0"/>
            <a:chExt cx="288032" cy="288032"/>
          </a:xfrm>
        </p:grpSpPr>
        <p:sp>
          <p:nvSpPr>
            <p:cNvPr id="2956"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57" name="4"/>
            <p:cNvSpPr txBox="1"/>
            <p:nvPr/>
          </p:nvSpPr>
          <p:spPr>
            <a:xfrm>
              <a:off x="42180" y="55116"/>
              <a:ext cx="203672"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4</a:t>
              </a:r>
            </a:p>
          </p:txBody>
        </p:sp>
      </p:grpSp>
      <p:grpSp>
        <p:nvGrpSpPr>
          <p:cNvPr id="2961" name="Ovaal 87"/>
          <p:cNvGrpSpPr/>
          <p:nvPr/>
        </p:nvGrpSpPr>
        <p:grpSpPr>
          <a:xfrm>
            <a:off x="8773859" y="3160240"/>
            <a:ext cx="288033" cy="288033"/>
            <a:chOff x="0" y="0"/>
            <a:chExt cx="288032" cy="288032"/>
          </a:xfrm>
        </p:grpSpPr>
        <p:sp>
          <p:nvSpPr>
            <p:cNvPr id="2959"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60" name="2"/>
            <p:cNvSpPr txBox="1"/>
            <p:nvPr/>
          </p:nvSpPr>
          <p:spPr>
            <a:xfrm>
              <a:off x="42180" y="55116"/>
              <a:ext cx="203672"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2</a:t>
              </a:r>
            </a:p>
          </p:txBody>
        </p:sp>
      </p:grpSp>
      <p:grpSp>
        <p:nvGrpSpPr>
          <p:cNvPr id="2964" name="Ovaal 93"/>
          <p:cNvGrpSpPr/>
          <p:nvPr/>
        </p:nvGrpSpPr>
        <p:grpSpPr>
          <a:xfrm>
            <a:off x="1215428" y="5412430"/>
            <a:ext cx="288033" cy="288033"/>
            <a:chOff x="0" y="0"/>
            <a:chExt cx="288032" cy="288032"/>
          </a:xfrm>
        </p:grpSpPr>
        <p:sp>
          <p:nvSpPr>
            <p:cNvPr id="2962"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sz="1000" b="1" cap="all">
                  <a:solidFill>
                    <a:srgbClr val="FFFFFF"/>
                  </a:solidFill>
                  <a:latin typeface="Segoe UI"/>
                  <a:ea typeface="Segoe UI"/>
                  <a:cs typeface="Segoe UI"/>
                  <a:sym typeface="Segoe UI"/>
                </a:defRPr>
              </a:pPr>
              <a:endParaRPr/>
            </a:p>
          </p:txBody>
        </p:sp>
        <p:sp>
          <p:nvSpPr>
            <p:cNvPr id="2963" name="5"/>
            <p:cNvSpPr txBox="1"/>
            <p:nvPr/>
          </p:nvSpPr>
          <p:spPr>
            <a:xfrm>
              <a:off x="42180" y="55116"/>
              <a:ext cx="203672"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5</a:t>
              </a:r>
            </a:p>
          </p:txBody>
        </p:sp>
      </p:grpSp>
      <p:grpSp>
        <p:nvGrpSpPr>
          <p:cNvPr id="2967" name="Ovaal 94"/>
          <p:cNvGrpSpPr/>
          <p:nvPr/>
        </p:nvGrpSpPr>
        <p:grpSpPr>
          <a:xfrm>
            <a:off x="1215428" y="2648286"/>
            <a:ext cx="288033" cy="288033"/>
            <a:chOff x="0" y="0"/>
            <a:chExt cx="288032" cy="288032"/>
          </a:xfrm>
        </p:grpSpPr>
        <p:sp>
          <p:nvSpPr>
            <p:cNvPr id="2965"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66" name="1"/>
            <p:cNvSpPr txBox="1"/>
            <p:nvPr/>
          </p:nvSpPr>
          <p:spPr>
            <a:xfrm>
              <a:off x="42180" y="55116"/>
              <a:ext cx="203672"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1</a:t>
              </a:r>
            </a:p>
          </p:txBody>
        </p:sp>
      </p:grpSp>
      <p:grpSp>
        <p:nvGrpSpPr>
          <p:cNvPr id="2970" name="Ovaal 95"/>
          <p:cNvGrpSpPr/>
          <p:nvPr/>
        </p:nvGrpSpPr>
        <p:grpSpPr>
          <a:xfrm>
            <a:off x="1215428" y="3751522"/>
            <a:ext cx="288033" cy="288033"/>
            <a:chOff x="0" y="0"/>
            <a:chExt cx="288032" cy="288032"/>
          </a:xfrm>
        </p:grpSpPr>
        <p:sp>
          <p:nvSpPr>
            <p:cNvPr id="2968"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69" name="3"/>
            <p:cNvSpPr txBox="1"/>
            <p:nvPr/>
          </p:nvSpPr>
          <p:spPr>
            <a:xfrm>
              <a:off x="42180" y="55116"/>
              <a:ext cx="203672"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3</a:t>
              </a:r>
            </a:p>
          </p:txBody>
        </p:sp>
      </p:grpSp>
      <p:grpSp>
        <p:nvGrpSpPr>
          <p:cNvPr id="2973" name="Ovaal 96"/>
          <p:cNvGrpSpPr/>
          <p:nvPr/>
        </p:nvGrpSpPr>
        <p:grpSpPr>
          <a:xfrm>
            <a:off x="1215428" y="4645726"/>
            <a:ext cx="288033" cy="288033"/>
            <a:chOff x="0" y="0"/>
            <a:chExt cx="288032" cy="288032"/>
          </a:xfrm>
        </p:grpSpPr>
        <p:sp>
          <p:nvSpPr>
            <p:cNvPr id="2971"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72" name="4"/>
            <p:cNvSpPr txBox="1"/>
            <p:nvPr/>
          </p:nvSpPr>
          <p:spPr>
            <a:xfrm>
              <a:off x="42180" y="55116"/>
              <a:ext cx="203672"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4</a:t>
              </a:r>
            </a:p>
          </p:txBody>
        </p:sp>
      </p:grpSp>
      <p:grpSp>
        <p:nvGrpSpPr>
          <p:cNvPr id="2976" name="Ovaal 97"/>
          <p:cNvGrpSpPr/>
          <p:nvPr/>
        </p:nvGrpSpPr>
        <p:grpSpPr>
          <a:xfrm>
            <a:off x="1215428" y="3160240"/>
            <a:ext cx="288033" cy="288033"/>
            <a:chOff x="0" y="0"/>
            <a:chExt cx="288032" cy="288032"/>
          </a:xfrm>
        </p:grpSpPr>
        <p:sp>
          <p:nvSpPr>
            <p:cNvPr id="2974"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75" name="2"/>
            <p:cNvSpPr txBox="1"/>
            <p:nvPr/>
          </p:nvSpPr>
          <p:spPr>
            <a:xfrm>
              <a:off x="42180" y="55116"/>
              <a:ext cx="203672"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2</a:t>
              </a:r>
            </a:p>
          </p:txBody>
        </p:sp>
      </p:grpSp>
      <p:sp>
        <p:nvSpPr>
          <p:cNvPr id="2977" name="HYPERLINK (WEBSITE)">
            <a:hlinkClick r:id="rId3"/>
          </p:cNvPr>
          <p:cNvSpPr/>
          <p:nvPr/>
        </p:nvSpPr>
        <p:spPr>
          <a:xfrm>
            <a:off x="-1" y="0"/>
            <a:ext cx="1330651" cy="1100697"/>
          </a:xfrm>
          <a:prstGeom prst="rect">
            <a:avLst/>
          </a:prstGeom>
          <a:solidFill>
            <a:srgbClr val="4472C4">
              <a:alpha val="0"/>
            </a:srgbClr>
          </a:solidFill>
          <a:ln w="12700">
            <a:miter lim="400000"/>
          </a:ln>
        </p:spPr>
        <p:txBody>
          <a:bodyPr lIns="45719" rIns="45719" anchor="ctr"/>
          <a:lstStyle/>
          <a:p>
            <a:pPr>
              <a:defRPr sz="1000" b="1">
                <a:solidFill>
                  <a:srgbClr val="211F26"/>
                </a:solidFill>
                <a:latin typeface="+mj-lt"/>
                <a:ea typeface="+mj-ea"/>
                <a:cs typeface="+mj-cs"/>
                <a:sym typeface="Calibri"/>
              </a:defRPr>
            </a:pPr>
            <a:endParaRPr/>
          </a:p>
        </p:txBody>
      </p:sp>
      <p:sp>
        <p:nvSpPr>
          <p:cNvPr id="29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4151902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dirty="0"/>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8550049" y="6264017"/>
            <a:ext cx="187551" cy="184666"/>
          </a:xfrm>
        </p:spPr>
        <p:txBody>
          <a:bodyPr/>
          <a:lstStyle/>
          <a:p>
            <a:fld id="{E2BF0FCB-F06A-434E-B693-59F6B54BB243}" type="slidenum">
              <a:rPr lang="en-GB" smtClean="0"/>
              <a:t>‹#›</a:t>
            </a:fld>
            <a:endParaRPr lang="en-GB"/>
          </a:p>
        </p:txBody>
      </p:sp>
    </p:spTree>
    <p:extLst>
      <p:ext uri="{BB962C8B-B14F-4D97-AF65-F5344CB8AC3E}">
        <p14:creationId xmlns:p14="http://schemas.microsoft.com/office/powerpoint/2010/main" val="36770150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xfrm>
            <a:off x="8550049" y="6264017"/>
            <a:ext cx="187551" cy="184666"/>
          </a:xfrm>
          <a:ln/>
        </p:spPr>
        <p:txBody>
          <a:bodyPr/>
          <a:lstStyle>
            <a:lvl1pPr>
              <a:defRPr/>
            </a:lvl1pPr>
          </a:lstStyle>
          <a:p>
            <a:pPr>
              <a:defRPr/>
            </a:pPr>
            <a:fld id="{D12C7081-6E15-4B4C-A11E-9F096DBB3F6F}" type="slidenum">
              <a:rPr lang="ru-RU"/>
              <a:pPr>
                <a:defRPr/>
              </a:pPr>
              <a:t>‹#›</a:t>
            </a:fld>
            <a:endParaRPr lang="ru-RU"/>
          </a:p>
        </p:txBody>
      </p:sp>
    </p:spTree>
    <p:extLst>
      <p:ext uri="{BB962C8B-B14F-4D97-AF65-F5344CB8AC3E}">
        <p14:creationId xmlns:p14="http://schemas.microsoft.com/office/powerpoint/2010/main" val="1608453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0" y="0"/>
            <a:ext cx="12192000" cy="6858000"/>
          </a:xfrm>
        </p:spPr>
        <p:txBody>
          <a:bodyPr/>
          <a:lstStyle/>
          <a:p>
            <a:endParaRPr lang="en-US"/>
          </a:p>
        </p:txBody>
      </p:sp>
      <p:pic>
        <p:nvPicPr>
          <p:cNvPr id="12" name="Afbeelding 2" descr="TUDelft_LogoZWART.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5528" y="6218337"/>
            <a:ext cx="1472392" cy="430675"/>
          </a:xfrm>
          <a:prstGeom prst="rect">
            <a:avLst/>
          </a:prstGeom>
        </p:spPr>
      </p:pic>
      <p:sp>
        <p:nvSpPr>
          <p:cNvPr id="13" name="Slide Number Placeholder 5"/>
          <p:cNvSpPr txBox="1">
            <a:spLocks/>
          </p:cNvSpPr>
          <p:nvPr userDrawn="1"/>
        </p:nvSpPr>
        <p:spPr>
          <a:xfrm>
            <a:off x="8868747" y="6420936"/>
            <a:ext cx="3088493"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rgbClr val="00A6D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7312C-2AB5-4E4E-8F57-D0081D5FE9E6}" type="slidenum">
              <a:rPr lang="en-US" sz="1000" smtClean="0"/>
              <a:pPr/>
              <a:t>‹#›</a:t>
            </a:fld>
            <a:endParaRPr lang="en-US" sz="1000"/>
          </a:p>
        </p:txBody>
      </p:sp>
      <p:sp>
        <p:nvSpPr>
          <p:cNvPr id="3" name="TextBox 2"/>
          <p:cNvSpPr txBox="1"/>
          <p:nvPr userDrawn="1"/>
        </p:nvSpPr>
        <p:spPr>
          <a:xfrm>
            <a:off x="-5320375" y="5582121"/>
            <a:ext cx="184731" cy="369332"/>
          </a:xfrm>
          <a:prstGeom prst="rect">
            <a:avLst/>
          </a:prstGeom>
          <a:noFill/>
        </p:spPr>
        <p:txBody>
          <a:bodyPr wrap="none" rtlCol="0">
            <a:spAutoFit/>
          </a:bodyPr>
          <a:lstStyle/>
          <a:p>
            <a:endParaRPr lang="en-US" sz="1800"/>
          </a:p>
        </p:txBody>
      </p:sp>
    </p:spTree>
    <p:extLst>
      <p:ext uri="{BB962C8B-B14F-4D97-AF65-F5344CB8AC3E}">
        <p14:creationId xmlns:p14="http://schemas.microsoft.com/office/powerpoint/2010/main" val="28519100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DFC0EA93-8562-F938-BF1A-A9A84A97C0FC}"/>
              </a:ext>
            </a:extLst>
          </p:cNvPr>
          <p:cNvGrpSpPr/>
          <p:nvPr userDrawn="1"/>
        </p:nvGrpSpPr>
        <p:grpSpPr>
          <a:xfrm>
            <a:off x="698501" y="5884314"/>
            <a:ext cx="1454912" cy="577167"/>
            <a:chOff x="0" y="0"/>
            <a:chExt cx="1454911" cy="577165"/>
          </a:xfrm>
        </p:grpSpPr>
        <p:sp>
          <p:nvSpPr>
            <p:cNvPr id="3" name="Freeform 5">
              <a:extLst>
                <a:ext uri="{FF2B5EF4-FFF2-40B4-BE49-F238E27FC236}">
                  <a16:creationId xmlns:a16="http://schemas.microsoft.com/office/drawing/2014/main" id="{30BE0EDC-ABB2-CA30-293A-AD3362FFAC69}"/>
                </a:ext>
              </a:extLst>
            </p:cNvPr>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4" name="Freeform 6">
              <a:extLst>
                <a:ext uri="{FF2B5EF4-FFF2-40B4-BE49-F238E27FC236}">
                  <a16:creationId xmlns:a16="http://schemas.microsoft.com/office/drawing/2014/main" id="{FE0737EA-E954-57C6-1C97-E4CC97F6DD1C}"/>
                </a:ext>
              </a:extLst>
            </p:cNvPr>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5" name="Freeform 7">
              <a:extLst>
                <a:ext uri="{FF2B5EF4-FFF2-40B4-BE49-F238E27FC236}">
                  <a16:creationId xmlns:a16="http://schemas.microsoft.com/office/drawing/2014/main" id="{0819BB25-8F3C-27F5-D4F7-8951B301518A}"/>
                </a:ext>
              </a:extLst>
            </p:cNvPr>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6" name="Freeform 8">
              <a:extLst>
                <a:ext uri="{FF2B5EF4-FFF2-40B4-BE49-F238E27FC236}">
                  <a16:creationId xmlns:a16="http://schemas.microsoft.com/office/drawing/2014/main" id="{CBEE196C-ADCF-BE43-88A1-2B33119FD1B6}"/>
                </a:ext>
              </a:extLst>
            </p:cNvPr>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7" name="Rectangle 9">
              <a:extLst>
                <a:ext uri="{FF2B5EF4-FFF2-40B4-BE49-F238E27FC236}">
                  <a16:creationId xmlns:a16="http://schemas.microsoft.com/office/drawing/2014/main" id="{AB6A6A1F-9514-B1A0-1B07-2A070C72B200}"/>
                </a:ext>
              </a:extLst>
            </p:cNvPr>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8" name="Freeform 10">
              <a:extLst>
                <a:ext uri="{FF2B5EF4-FFF2-40B4-BE49-F238E27FC236}">
                  <a16:creationId xmlns:a16="http://schemas.microsoft.com/office/drawing/2014/main" id="{F36C9B12-21E8-3A5E-9978-2D7DEC98A18B}"/>
                </a:ext>
              </a:extLst>
            </p:cNvPr>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9" name="Freeform 11">
              <a:extLst>
                <a:ext uri="{FF2B5EF4-FFF2-40B4-BE49-F238E27FC236}">
                  <a16:creationId xmlns:a16="http://schemas.microsoft.com/office/drawing/2014/main" id="{685BDA6F-BE06-B601-1B93-1801368BF638}"/>
                </a:ext>
              </a:extLst>
            </p:cNvPr>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0" name="Freeform 12">
              <a:extLst>
                <a:ext uri="{FF2B5EF4-FFF2-40B4-BE49-F238E27FC236}">
                  <a16:creationId xmlns:a16="http://schemas.microsoft.com/office/drawing/2014/main" id="{A21D8FBA-92B0-DCE1-D05A-6A5FCB80F0B9}"/>
                </a:ext>
              </a:extLst>
            </p:cNvPr>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pic>
        <p:nvPicPr>
          <p:cNvPr id="11" name="Picture 10" descr="Logo, company name&#10;&#10;Description automatically generated">
            <a:extLst>
              <a:ext uri="{FF2B5EF4-FFF2-40B4-BE49-F238E27FC236}">
                <a16:creationId xmlns:a16="http://schemas.microsoft.com/office/drawing/2014/main" id="{0FEC5B9C-16C2-EDE4-BB4C-7039B75535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6838" y="5994527"/>
            <a:ext cx="970788" cy="546068"/>
          </a:xfrm>
          <a:prstGeom prst="rect">
            <a:avLst/>
          </a:prstGeom>
        </p:spPr>
      </p:pic>
      <p:pic>
        <p:nvPicPr>
          <p:cNvPr id="12" name="Picture 11" descr="A logo of a company&#10;&#10;Description automatically generated">
            <a:extLst>
              <a:ext uri="{FF2B5EF4-FFF2-40B4-BE49-F238E27FC236}">
                <a16:creationId xmlns:a16="http://schemas.microsoft.com/office/drawing/2014/main" id="{1F87110B-E735-C550-80F1-1E63982B12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64130" y="5884313"/>
            <a:ext cx="792000" cy="792000"/>
          </a:xfrm>
          <a:prstGeom prst="rect">
            <a:avLst/>
          </a:prstGeom>
        </p:spPr>
      </p:pic>
    </p:spTree>
    <p:extLst>
      <p:ext uri="{BB962C8B-B14F-4D97-AF65-F5344CB8AC3E}">
        <p14:creationId xmlns:p14="http://schemas.microsoft.com/office/powerpoint/2010/main" val="3575933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F5A15-E898-419B-AE0E-4968D4EADA49}"/>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1C79D473-63A1-4796-BBB4-AF00C39C6AA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11EB6C4-9204-416A-953D-180314403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9270C7-5AC3-4149-8286-99DDD1712722}"/>
              </a:ext>
            </a:extLst>
          </p:cNvPr>
          <p:cNvSpPr>
            <a:spLocks noGrp="1"/>
          </p:cNvSpPr>
          <p:nvPr>
            <p:ph type="sldNum" sz="quarter" idx="12"/>
          </p:nvPr>
        </p:nvSpPr>
        <p:spPr/>
        <p:txBody>
          <a:bodyPr/>
          <a:lstStyle/>
          <a:p>
            <a:fld id="{5F13F0DE-17B6-4990-84D3-6A666CB91884}" type="slidenum">
              <a:rPr lang="en-US" smtClean="0"/>
              <a:t>‹#›</a:t>
            </a:fld>
            <a:endParaRPr lang="en-US"/>
          </a:p>
        </p:txBody>
      </p:sp>
      <p:pic>
        <p:nvPicPr>
          <p:cNvPr id="7" name="Picture 6" descr="Logo, company name&#10;&#10;Description automatically generated">
            <a:extLst>
              <a:ext uri="{FF2B5EF4-FFF2-40B4-BE49-F238E27FC236}">
                <a16:creationId xmlns:a16="http://schemas.microsoft.com/office/drawing/2014/main" id="{8DDA4CCB-84C5-5A14-C37E-69029435AA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316" y="6426200"/>
            <a:ext cx="922131" cy="360000"/>
          </a:xfrm>
          <a:prstGeom prst="rect">
            <a:avLst/>
          </a:prstGeom>
        </p:spPr>
      </p:pic>
      <p:pic>
        <p:nvPicPr>
          <p:cNvPr id="8" name="Picture 7" descr="Logo, icon, company name&#10;&#10;Description automatically generated">
            <a:extLst>
              <a:ext uri="{FF2B5EF4-FFF2-40B4-BE49-F238E27FC236}">
                <a16:creationId xmlns:a16="http://schemas.microsoft.com/office/drawing/2014/main" id="{47A32AAF-ED0B-753F-568D-E32B69A3211C}"/>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62991" y="6426200"/>
            <a:ext cx="642856" cy="360000"/>
          </a:xfrm>
          <a:prstGeom prst="rect">
            <a:avLst/>
          </a:prstGeom>
        </p:spPr>
      </p:pic>
      <p:pic>
        <p:nvPicPr>
          <p:cNvPr id="9" name="Picture 8" descr="A logo of a company&#10;&#10;Description automatically generated">
            <a:extLst>
              <a:ext uri="{FF2B5EF4-FFF2-40B4-BE49-F238E27FC236}">
                <a16:creationId xmlns:a16="http://schemas.microsoft.com/office/drawing/2014/main" id="{945B81ED-6DE0-DAAF-A58C-3B7707F1783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9087" b="15947"/>
          <a:stretch/>
        </p:blipFill>
        <p:spPr>
          <a:xfrm>
            <a:off x="1171157" y="6426200"/>
            <a:ext cx="480223" cy="360000"/>
          </a:xfrm>
          <a:prstGeom prst="rect">
            <a:avLst/>
          </a:prstGeom>
        </p:spPr>
      </p:pic>
    </p:spTree>
    <p:extLst>
      <p:ext uri="{BB962C8B-B14F-4D97-AF65-F5344CB8AC3E}">
        <p14:creationId xmlns:p14="http://schemas.microsoft.com/office/powerpoint/2010/main" val="810012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dirty="0"/>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8550049" y="6264017"/>
            <a:ext cx="187551" cy="184666"/>
          </a:xfrm>
        </p:spPr>
        <p:txBody>
          <a:bodyPr/>
          <a:lstStyle/>
          <a:p>
            <a:fld id="{E2BF0FCB-F06A-434E-B693-59F6B54BB243}" type="slidenum">
              <a:rPr lang="en-GB" smtClean="0"/>
              <a:t>‹#›</a:t>
            </a:fld>
            <a:endParaRPr lang="en-GB"/>
          </a:p>
        </p:txBody>
      </p:sp>
    </p:spTree>
    <p:extLst>
      <p:ext uri="{BB962C8B-B14F-4D97-AF65-F5344CB8AC3E}">
        <p14:creationId xmlns:p14="http://schemas.microsoft.com/office/powerpoint/2010/main" val="15867750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xfrm>
            <a:off x="8550049" y="6264017"/>
            <a:ext cx="187551" cy="184666"/>
          </a:xfrm>
          <a:ln/>
        </p:spPr>
        <p:txBody>
          <a:bodyPr/>
          <a:lstStyle>
            <a:lvl1pPr>
              <a:defRPr/>
            </a:lvl1pPr>
          </a:lstStyle>
          <a:p>
            <a:pPr>
              <a:defRPr/>
            </a:pPr>
            <a:fld id="{D12C7081-6E15-4B4C-A11E-9F096DBB3F6F}" type="slidenum">
              <a:rPr lang="ru-RU"/>
              <a:pPr>
                <a:defRPr/>
              </a:pPr>
              <a:t>‹#›</a:t>
            </a:fld>
            <a:endParaRPr lang="ru-RU"/>
          </a:p>
        </p:txBody>
      </p:sp>
    </p:spTree>
    <p:extLst>
      <p:ext uri="{BB962C8B-B14F-4D97-AF65-F5344CB8AC3E}">
        <p14:creationId xmlns:p14="http://schemas.microsoft.com/office/powerpoint/2010/main" val="622927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0" y="0"/>
            <a:ext cx="12192000" cy="6858000"/>
          </a:xfrm>
        </p:spPr>
        <p:txBody>
          <a:bodyPr/>
          <a:lstStyle/>
          <a:p>
            <a:endParaRPr lang="en-US"/>
          </a:p>
        </p:txBody>
      </p:sp>
      <p:pic>
        <p:nvPicPr>
          <p:cNvPr id="12" name="Afbeelding 2" descr="TUDelft_LogoZWART.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5528" y="6218337"/>
            <a:ext cx="1472392" cy="430675"/>
          </a:xfrm>
          <a:prstGeom prst="rect">
            <a:avLst/>
          </a:prstGeom>
        </p:spPr>
      </p:pic>
      <p:sp>
        <p:nvSpPr>
          <p:cNvPr id="13" name="Slide Number Placeholder 5"/>
          <p:cNvSpPr txBox="1">
            <a:spLocks/>
          </p:cNvSpPr>
          <p:nvPr userDrawn="1"/>
        </p:nvSpPr>
        <p:spPr>
          <a:xfrm>
            <a:off x="8868747" y="6420936"/>
            <a:ext cx="3088493"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rgbClr val="00A6D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7312C-2AB5-4E4E-8F57-D0081D5FE9E6}" type="slidenum">
              <a:rPr lang="en-US" sz="1000" smtClean="0"/>
              <a:pPr/>
              <a:t>‹#›</a:t>
            </a:fld>
            <a:endParaRPr lang="en-US" sz="1000"/>
          </a:p>
        </p:txBody>
      </p:sp>
      <p:sp>
        <p:nvSpPr>
          <p:cNvPr id="3" name="TextBox 2"/>
          <p:cNvSpPr txBox="1"/>
          <p:nvPr userDrawn="1"/>
        </p:nvSpPr>
        <p:spPr>
          <a:xfrm>
            <a:off x="-5320375" y="5582121"/>
            <a:ext cx="184731" cy="369332"/>
          </a:xfrm>
          <a:prstGeom prst="rect">
            <a:avLst/>
          </a:prstGeom>
          <a:noFill/>
        </p:spPr>
        <p:txBody>
          <a:bodyPr wrap="none" rtlCol="0">
            <a:spAutoFit/>
          </a:bodyPr>
          <a:lstStyle/>
          <a:p>
            <a:endParaRPr lang="en-US" sz="1800"/>
          </a:p>
        </p:txBody>
      </p:sp>
    </p:spTree>
    <p:extLst>
      <p:ext uri="{BB962C8B-B14F-4D97-AF65-F5344CB8AC3E}">
        <p14:creationId xmlns:p14="http://schemas.microsoft.com/office/powerpoint/2010/main" val="1942057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DFC0EA93-8562-F938-BF1A-A9A84A97C0FC}"/>
              </a:ext>
            </a:extLst>
          </p:cNvPr>
          <p:cNvGrpSpPr/>
          <p:nvPr userDrawn="1"/>
        </p:nvGrpSpPr>
        <p:grpSpPr>
          <a:xfrm>
            <a:off x="698501" y="5884314"/>
            <a:ext cx="1454912" cy="577167"/>
            <a:chOff x="0" y="0"/>
            <a:chExt cx="1454911" cy="577165"/>
          </a:xfrm>
        </p:grpSpPr>
        <p:sp>
          <p:nvSpPr>
            <p:cNvPr id="3" name="Freeform 5">
              <a:extLst>
                <a:ext uri="{FF2B5EF4-FFF2-40B4-BE49-F238E27FC236}">
                  <a16:creationId xmlns:a16="http://schemas.microsoft.com/office/drawing/2014/main" id="{30BE0EDC-ABB2-CA30-293A-AD3362FFAC69}"/>
                </a:ext>
              </a:extLst>
            </p:cNvPr>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4" name="Freeform 6">
              <a:extLst>
                <a:ext uri="{FF2B5EF4-FFF2-40B4-BE49-F238E27FC236}">
                  <a16:creationId xmlns:a16="http://schemas.microsoft.com/office/drawing/2014/main" id="{FE0737EA-E954-57C6-1C97-E4CC97F6DD1C}"/>
                </a:ext>
              </a:extLst>
            </p:cNvPr>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5" name="Freeform 7">
              <a:extLst>
                <a:ext uri="{FF2B5EF4-FFF2-40B4-BE49-F238E27FC236}">
                  <a16:creationId xmlns:a16="http://schemas.microsoft.com/office/drawing/2014/main" id="{0819BB25-8F3C-27F5-D4F7-8951B301518A}"/>
                </a:ext>
              </a:extLst>
            </p:cNvPr>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6" name="Freeform 8">
              <a:extLst>
                <a:ext uri="{FF2B5EF4-FFF2-40B4-BE49-F238E27FC236}">
                  <a16:creationId xmlns:a16="http://schemas.microsoft.com/office/drawing/2014/main" id="{CBEE196C-ADCF-BE43-88A1-2B33119FD1B6}"/>
                </a:ext>
              </a:extLst>
            </p:cNvPr>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7" name="Rectangle 9">
              <a:extLst>
                <a:ext uri="{FF2B5EF4-FFF2-40B4-BE49-F238E27FC236}">
                  <a16:creationId xmlns:a16="http://schemas.microsoft.com/office/drawing/2014/main" id="{AB6A6A1F-9514-B1A0-1B07-2A070C72B200}"/>
                </a:ext>
              </a:extLst>
            </p:cNvPr>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8" name="Freeform 10">
              <a:extLst>
                <a:ext uri="{FF2B5EF4-FFF2-40B4-BE49-F238E27FC236}">
                  <a16:creationId xmlns:a16="http://schemas.microsoft.com/office/drawing/2014/main" id="{F36C9B12-21E8-3A5E-9978-2D7DEC98A18B}"/>
                </a:ext>
              </a:extLst>
            </p:cNvPr>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9" name="Freeform 11">
              <a:extLst>
                <a:ext uri="{FF2B5EF4-FFF2-40B4-BE49-F238E27FC236}">
                  <a16:creationId xmlns:a16="http://schemas.microsoft.com/office/drawing/2014/main" id="{685BDA6F-BE06-B601-1B93-1801368BF638}"/>
                </a:ext>
              </a:extLst>
            </p:cNvPr>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0" name="Freeform 12">
              <a:extLst>
                <a:ext uri="{FF2B5EF4-FFF2-40B4-BE49-F238E27FC236}">
                  <a16:creationId xmlns:a16="http://schemas.microsoft.com/office/drawing/2014/main" id="{A21D8FBA-92B0-DCE1-D05A-6A5FCB80F0B9}"/>
                </a:ext>
              </a:extLst>
            </p:cNvPr>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pic>
        <p:nvPicPr>
          <p:cNvPr id="12" name="Picture 11" descr="A logo of a company&#10;&#10;Description automatically generated">
            <a:extLst>
              <a:ext uri="{FF2B5EF4-FFF2-40B4-BE49-F238E27FC236}">
                <a16:creationId xmlns:a16="http://schemas.microsoft.com/office/drawing/2014/main" id="{1F87110B-E735-C550-80F1-1E63982B12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64130" y="5884313"/>
            <a:ext cx="792000" cy="792000"/>
          </a:xfrm>
          <a:prstGeom prst="rect">
            <a:avLst/>
          </a:prstGeom>
        </p:spPr>
      </p:pic>
    </p:spTree>
    <p:extLst>
      <p:ext uri="{BB962C8B-B14F-4D97-AF65-F5344CB8AC3E}">
        <p14:creationId xmlns:p14="http://schemas.microsoft.com/office/powerpoint/2010/main" val="5848046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F5A15-E898-419B-AE0E-4968D4EADA49}"/>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1C79D473-63A1-4796-BBB4-AF00C39C6AA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11EB6C4-9204-416A-953D-180314403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9270C7-5AC3-4149-8286-99DDD1712722}"/>
              </a:ext>
            </a:extLst>
          </p:cNvPr>
          <p:cNvSpPr>
            <a:spLocks noGrp="1"/>
          </p:cNvSpPr>
          <p:nvPr>
            <p:ph type="sldNum" sz="quarter" idx="12"/>
          </p:nvPr>
        </p:nvSpPr>
        <p:spPr/>
        <p:txBody>
          <a:bodyPr/>
          <a:lstStyle/>
          <a:p>
            <a:fld id="{5F13F0DE-17B6-4990-84D3-6A666CB91884}" type="slidenum">
              <a:rPr lang="en-US" smtClean="0"/>
              <a:t>‹#›</a:t>
            </a:fld>
            <a:endParaRPr lang="en-US"/>
          </a:p>
        </p:txBody>
      </p:sp>
      <p:pic>
        <p:nvPicPr>
          <p:cNvPr id="7" name="Picture 6" descr="Logo, company name&#10;&#10;Description automatically generated">
            <a:extLst>
              <a:ext uri="{FF2B5EF4-FFF2-40B4-BE49-F238E27FC236}">
                <a16:creationId xmlns:a16="http://schemas.microsoft.com/office/drawing/2014/main" id="{8DDA4CCB-84C5-5A14-C37E-69029435AA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316" y="6426200"/>
            <a:ext cx="922131" cy="360000"/>
          </a:xfrm>
          <a:prstGeom prst="rect">
            <a:avLst/>
          </a:prstGeom>
        </p:spPr>
      </p:pic>
      <p:pic>
        <p:nvPicPr>
          <p:cNvPr id="8" name="Picture 7" descr="Logo, icon, company name&#10;&#10;Description automatically generated">
            <a:extLst>
              <a:ext uri="{FF2B5EF4-FFF2-40B4-BE49-F238E27FC236}">
                <a16:creationId xmlns:a16="http://schemas.microsoft.com/office/drawing/2014/main" id="{47A32AAF-ED0B-753F-568D-E32B69A3211C}"/>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62991" y="6426200"/>
            <a:ext cx="642856" cy="360000"/>
          </a:xfrm>
          <a:prstGeom prst="rect">
            <a:avLst/>
          </a:prstGeom>
        </p:spPr>
      </p:pic>
      <p:pic>
        <p:nvPicPr>
          <p:cNvPr id="9" name="Picture 8" descr="A logo of a company&#10;&#10;Description automatically generated">
            <a:extLst>
              <a:ext uri="{FF2B5EF4-FFF2-40B4-BE49-F238E27FC236}">
                <a16:creationId xmlns:a16="http://schemas.microsoft.com/office/drawing/2014/main" id="{945B81ED-6DE0-DAAF-A58C-3B7707F1783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9087" b="15947"/>
          <a:stretch/>
        </p:blipFill>
        <p:spPr>
          <a:xfrm>
            <a:off x="1171157" y="6426200"/>
            <a:ext cx="480223" cy="360000"/>
          </a:xfrm>
          <a:prstGeom prst="rect">
            <a:avLst/>
          </a:prstGeom>
        </p:spPr>
      </p:pic>
    </p:spTree>
    <p:extLst>
      <p:ext uri="{BB962C8B-B14F-4D97-AF65-F5344CB8AC3E}">
        <p14:creationId xmlns:p14="http://schemas.microsoft.com/office/powerpoint/2010/main" val="2256372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ekst">
    <p:spTree>
      <p:nvGrpSpPr>
        <p:cNvPr id="1" name=""/>
        <p:cNvGrpSpPr/>
        <p:nvPr/>
      </p:nvGrpSpPr>
      <p:grpSpPr>
        <a:xfrm>
          <a:off x="0" y="0"/>
          <a:ext cx="0" cy="0"/>
          <a:chOff x="0" y="0"/>
          <a:chExt cx="0" cy="0"/>
        </a:xfrm>
      </p:grpSpPr>
      <p:grpSp>
        <p:nvGrpSpPr>
          <p:cNvPr id="371" name="Group 4"/>
          <p:cNvGrpSpPr/>
          <p:nvPr/>
        </p:nvGrpSpPr>
        <p:grpSpPr>
          <a:xfrm>
            <a:off x="698501" y="5884314"/>
            <a:ext cx="1454912" cy="577167"/>
            <a:chOff x="0" y="0"/>
            <a:chExt cx="1454911" cy="577165"/>
          </a:xfrm>
        </p:grpSpPr>
        <p:sp>
          <p:nvSpPr>
            <p:cNvPr id="363"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364"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65"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66"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67"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368"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69"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70"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372" name="Plaats hier je titel"/>
          <p:cNvSpPr txBox="1">
            <a:spLocks noGrp="1"/>
          </p:cNvSpPr>
          <p:nvPr>
            <p:ph type="title" hasCustomPrompt="1"/>
          </p:nvPr>
        </p:nvSpPr>
        <p:spPr>
          <a:xfrm>
            <a:off x="720443" y="546373"/>
            <a:ext cx="10775071" cy="490401"/>
          </a:xfrm>
          <a:prstGeom prst="rect">
            <a:avLst/>
          </a:prstGeom>
        </p:spPr>
        <p:txBody>
          <a:bodyPr>
            <a:normAutofit/>
          </a:bodyPr>
          <a:lstStyle/>
          <a:p>
            <a:r>
              <a:t>Plaats hier je titel</a:t>
            </a:r>
          </a:p>
        </p:txBody>
      </p:sp>
      <p:sp>
        <p:nvSpPr>
          <p:cNvPr id="373" name="Body Level One…"/>
          <p:cNvSpPr txBox="1">
            <a:spLocks noGrp="1"/>
          </p:cNvSpPr>
          <p:nvPr>
            <p:ph type="body" idx="1" hasCustomPrompt="1"/>
          </p:nvPr>
        </p:nvSpPr>
        <p:spPr>
          <a:xfrm>
            <a:off x="698500" y="1591900"/>
            <a:ext cx="10773500" cy="4356464"/>
          </a:xfrm>
          <a:prstGeom prst="rect">
            <a:avLst/>
          </a:prstGeom>
        </p:spPr>
        <p:txBody>
          <a:bodyPr>
            <a:normAutofit/>
          </a:bodyPr>
          <a:lstStyle/>
          <a:p>
            <a:r>
              <a:t>Klik hier om een bullet te plaatsen.</a:t>
            </a:r>
          </a:p>
          <a:p>
            <a:pPr lvl="1"/>
            <a:endParaRPr/>
          </a:p>
          <a:p>
            <a:pPr lvl="2"/>
            <a:endParaRPr/>
          </a:p>
          <a:p>
            <a:pPr lvl="3"/>
            <a:endParaRPr/>
          </a:p>
          <a:p>
            <a:pPr lvl="4"/>
            <a:endParaRPr/>
          </a:p>
        </p:txBody>
      </p:sp>
      <p:sp>
        <p:nvSpPr>
          <p:cNvPr id="374" name="Slide Number"/>
          <p:cNvSpPr txBox="1">
            <a:spLocks noGrp="1"/>
          </p:cNvSpPr>
          <p:nvPr>
            <p:ph type="sldNum" sz="quarter" idx="2"/>
          </p:nvPr>
        </p:nvSpPr>
        <p:spPr>
          <a:xfrm>
            <a:off x="11289785" y="6246130"/>
            <a:ext cx="182216" cy="172815"/>
          </a:xfrm>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97971387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lstStyle/>
          <a:p>
            <a:fld id="{F98CAC7A-9D58-4065-86A2-0AD726A07EE3}" type="slidenum">
              <a:t>‹#›</a:t>
            </a:fld>
            <a:endParaRPr/>
          </a:p>
        </p:txBody>
      </p:sp>
    </p:spTree>
    <p:extLst>
      <p:ext uri="{BB962C8B-B14F-4D97-AF65-F5344CB8AC3E}">
        <p14:creationId xmlns:p14="http://schemas.microsoft.com/office/powerpoint/2010/main" val="2794918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4" name="Group 4"/>
          <p:cNvGrpSpPr/>
          <p:nvPr/>
        </p:nvGrpSpPr>
        <p:grpSpPr>
          <a:xfrm>
            <a:off x="698501" y="5884314"/>
            <a:ext cx="1454912" cy="577167"/>
            <a:chOff x="0" y="0"/>
            <a:chExt cx="1454911" cy="577165"/>
          </a:xfrm>
        </p:grpSpPr>
        <p:sp>
          <p:nvSpPr>
            <p:cNvPr id="36"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37"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8"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9"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40"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41"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42"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43"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45" name="Rechthoek 6"/>
          <p:cNvSpPr/>
          <p:nvPr/>
        </p:nvSpPr>
        <p:spPr>
          <a:xfrm>
            <a:off x="161518" y="119267"/>
            <a:ext cx="11868965" cy="640828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68" name="Title Text"/>
          <p:cNvSpPr txBox="1">
            <a:spLocks noGrp="1"/>
          </p:cNvSpPr>
          <p:nvPr>
            <p:ph type="title"/>
          </p:nvPr>
        </p:nvSpPr>
        <p:spPr>
          <a:xfrm>
            <a:off x="609600" y="274637"/>
            <a:ext cx="10972800" cy="1325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t>Title Text</a:t>
            </a:r>
          </a:p>
        </p:txBody>
      </p:sp>
      <p:sp>
        <p:nvSpPr>
          <p:cNvPr id="69"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70" name="Slide Number"/>
          <p:cNvSpPr txBox="1">
            <a:spLocks noGrp="1"/>
          </p:cNvSpPr>
          <p:nvPr>
            <p:ph type="sldNum" sz="quarter" idx="2"/>
          </p:nvPr>
        </p:nvSpPr>
        <p:spPr>
          <a:xfrm>
            <a:off x="5892800" y="6172200"/>
            <a:ext cx="2844800" cy="368301"/>
          </a:xfrm>
          <a:prstGeom prst="rect">
            <a:avLst/>
          </a:prstGeom>
          <a:ln w="12700">
            <a:miter lim="400000"/>
          </a:ln>
        </p:spPr>
        <p:txBody>
          <a:bodyPr wrap="none" lIns="0" tIns="0" rIns="0" bIns="0" anchor="ctr">
            <a:spAutoFit/>
          </a:bodyPr>
          <a:lstStyle>
            <a:lvl1pPr algn="r">
              <a:defRPr sz="1200">
                <a:solidFill>
                  <a:srgbClr val="A6A6A6"/>
                </a:solidFill>
              </a:defRPr>
            </a:lvl1pPr>
          </a:lstStyle>
          <a:p>
            <a:fld id="{86CB4B4D-7CA3-9044-876B-883B54F8677D}" type="slidenum">
              <a:t>‹#›</a:t>
            </a:fld>
            <a:endParaRPr/>
          </a:p>
        </p:txBody>
      </p:sp>
    </p:spTree>
    <p:extLst>
      <p:ext uri="{BB962C8B-B14F-4D97-AF65-F5344CB8AC3E}">
        <p14:creationId xmlns:p14="http://schemas.microsoft.com/office/powerpoint/2010/main" val="325469628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9" r:id="rId3"/>
    <p:sldLayoutId id="2147483710" r:id="rId4"/>
    <p:sldLayoutId id="2147483711" r:id="rId5"/>
    <p:sldLayoutId id="2147483712" r:id="rId6"/>
    <p:sldLayoutId id="2147483744" r:id="rId7"/>
    <p:sldLayoutId id="2147483747" r:id="rId8"/>
  </p:sldLayoutIdLst>
  <p:transition spd="med"/>
  <p:hf hdr="0" ftr="0" dt="0"/>
  <p:txStyles>
    <p:titleStyle>
      <a:lvl1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1pPr>
      <a:lvl2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p:titleStyle>
    <p:bodyStyle>
      <a:lvl1pPr marL="263525" marR="0" indent="-2635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1pPr>
      <a:lvl2pPr marL="538162" marR="0" indent="-274638"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latinLnBrk="0">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latinLnBrk="0">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35" name="Group 4"/>
          <p:cNvGrpSpPr/>
          <p:nvPr/>
        </p:nvGrpSpPr>
        <p:grpSpPr>
          <a:xfrm>
            <a:off x="698400" y="5884200"/>
            <a:ext cx="1454760" cy="577080"/>
            <a:chOff x="698400" y="5884200"/>
            <a:chExt cx="1454760" cy="577080"/>
          </a:xfrm>
        </p:grpSpPr>
        <p:sp>
          <p:nvSpPr>
            <p:cNvPr id="36" name="Freeform 5"/>
            <p:cNvSpPr/>
            <p:nvPr/>
          </p:nvSpPr>
          <p:spPr>
            <a:xfrm>
              <a:off x="987840" y="6168600"/>
              <a:ext cx="267840" cy="292680"/>
            </a:xfrm>
            <a:custGeom>
              <a:avLst/>
              <a:gdLst>
                <a:gd name="textAreaLeft" fmla="*/ 0 w 267840"/>
                <a:gd name="textAreaRight" fmla="*/ 268200 w 267840"/>
                <a:gd name="textAreaTop" fmla="*/ 0 h 292680"/>
                <a:gd name="textAreaBottom" fmla="*/ 293040 h 292680"/>
              </a:gdLst>
              <a:ahLst/>
              <a:cxnLst/>
              <a:rect l="textAreaLeft" t="textAreaTop" r="textAreaRight" b="textAreaBottom"/>
              <a:pathLst>
                <a:path w="21600" h="2160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a:noFill/>
            </a:ln>
          </p:spPr>
          <p:style>
            <a:lnRef idx="0">
              <a:scrgbClr r="0" g="0" b="0"/>
            </a:lnRef>
            <a:fillRef idx="0">
              <a:scrgbClr r="0" g="0" b="0"/>
            </a:fillRef>
            <a:effectRef idx="0">
              <a:scrgbClr r="0" g="0" b="0"/>
            </a:effectRef>
            <a:fontRef idx="minor"/>
          </p:style>
          <p:txBody>
            <a:bodyPr lIns="45720" rIns="45720" numCol="1" spcCol="0" anchor="t">
              <a:noAutofit/>
            </a:bodyPr>
            <a:lstStyle/>
            <a:p>
              <a:pPr>
                <a:lnSpc>
                  <a:spcPct val="100000"/>
                </a:lnSpc>
                <a:buNone/>
              </a:pPr>
              <a:endParaRPr lang="en-US" sz="1800" b="0" strike="noStrike" spc="-1">
                <a:solidFill>
                  <a:srgbClr val="000000"/>
                </a:solidFill>
                <a:latin typeface="Arial"/>
                <a:ea typeface="Arial"/>
              </a:endParaRPr>
            </a:p>
          </p:txBody>
        </p:sp>
        <p:sp>
          <p:nvSpPr>
            <p:cNvPr id="2" name="Freeform 6"/>
            <p:cNvSpPr/>
            <p:nvPr/>
          </p:nvSpPr>
          <p:spPr>
            <a:xfrm>
              <a:off x="698400" y="6168600"/>
              <a:ext cx="251640" cy="284400"/>
            </a:xfrm>
            <a:custGeom>
              <a:avLst/>
              <a:gdLst>
                <a:gd name="textAreaLeft" fmla="*/ 0 w 251640"/>
                <a:gd name="textAreaRight" fmla="*/ 252000 w 251640"/>
                <a:gd name="textAreaTop" fmla="*/ 0 h 284400"/>
                <a:gd name="textAreaBottom" fmla="*/ 284760 h 284400"/>
              </a:gdLst>
              <a:ahLst/>
              <a:cxnLst/>
              <a:rect l="textAreaLeft" t="textAreaTop" r="textAreaRight" b="textAreaBottom"/>
              <a:pathLst>
                <a:path w="21600" h="2160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a:noFill/>
            </a:ln>
          </p:spPr>
          <p:style>
            <a:lnRef idx="0">
              <a:scrgbClr r="0" g="0" b="0"/>
            </a:lnRef>
            <a:fillRef idx="0">
              <a:scrgbClr r="0" g="0" b="0"/>
            </a:fillRef>
            <a:effectRef idx="0">
              <a:scrgbClr r="0" g="0" b="0"/>
            </a:effectRef>
            <a:fontRef idx="minor"/>
          </p:style>
          <p:txBody>
            <a:bodyPr lIns="45720" rIns="45720" numCol="1" spcCol="0" anchor="t">
              <a:noAutofit/>
            </a:bodyPr>
            <a:lstStyle/>
            <a:p>
              <a:pPr>
                <a:lnSpc>
                  <a:spcPct val="100000"/>
                </a:lnSpc>
                <a:buNone/>
              </a:pPr>
              <a:endParaRPr lang="en-US" sz="1800" b="0" strike="noStrike" spc="-1">
                <a:solidFill>
                  <a:srgbClr val="000000"/>
                </a:solidFill>
                <a:latin typeface="Arial"/>
                <a:ea typeface="Arial"/>
              </a:endParaRPr>
            </a:p>
          </p:txBody>
        </p:sp>
        <p:sp>
          <p:nvSpPr>
            <p:cNvPr id="3" name="Freeform 7"/>
            <p:cNvSpPr/>
            <p:nvPr/>
          </p:nvSpPr>
          <p:spPr>
            <a:xfrm>
              <a:off x="775080" y="5884200"/>
              <a:ext cx="266040" cy="266760"/>
            </a:xfrm>
            <a:custGeom>
              <a:avLst/>
              <a:gdLst>
                <a:gd name="textAreaLeft" fmla="*/ 0 w 266040"/>
                <a:gd name="textAreaRight" fmla="*/ 266400 w 266040"/>
                <a:gd name="textAreaTop" fmla="*/ 0 h 266760"/>
                <a:gd name="textAreaBottom" fmla="*/ 267120 h 266760"/>
              </a:gdLst>
              <a:ahLst/>
              <a:cxnLst/>
              <a:rect l="textAreaLeft" t="textAreaTop" r="textAreaRight" b="textAreaBottom"/>
              <a:pathLst>
                <a:path w="20165" h="2160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a:noFill/>
            </a:ln>
          </p:spPr>
          <p:style>
            <a:lnRef idx="0">
              <a:scrgbClr r="0" g="0" b="0"/>
            </a:lnRef>
            <a:fillRef idx="0">
              <a:scrgbClr r="0" g="0" b="0"/>
            </a:fillRef>
            <a:effectRef idx="0">
              <a:scrgbClr r="0" g="0" b="0"/>
            </a:effectRef>
            <a:fontRef idx="minor"/>
          </p:style>
          <p:txBody>
            <a:bodyPr lIns="45720" rIns="45720" numCol="1" spcCol="0" anchor="t">
              <a:noAutofit/>
            </a:bodyPr>
            <a:lstStyle/>
            <a:p>
              <a:pPr>
                <a:lnSpc>
                  <a:spcPct val="100000"/>
                </a:lnSpc>
                <a:buNone/>
              </a:pPr>
              <a:endParaRPr lang="en-US" sz="1800" b="0" strike="noStrike" spc="-1">
                <a:solidFill>
                  <a:srgbClr val="000000"/>
                </a:solidFill>
                <a:latin typeface="Arial"/>
                <a:ea typeface="Arial"/>
              </a:endParaRPr>
            </a:p>
          </p:txBody>
        </p:sp>
        <p:sp>
          <p:nvSpPr>
            <p:cNvPr id="4" name="Freeform 8"/>
            <p:cNvSpPr/>
            <p:nvPr/>
          </p:nvSpPr>
          <p:spPr>
            <a:xfrm>
              <a:off x="1600200" y="6249240"/>
              <a:ext cx="175680" cy="211680"/>
            </a:xfrm>
            <a:custGeom>
              <a:avLst/>
              <a:gdLst>
                <a:gd name="textAreaLeft" fmla="*/ 0 w 175680"/>
                <a:gd name="textAreaRight" fmla="*/ 176040 w 175680"/>
                <a:gd name="textAreaTop" fmla="*/ 0 h 211680"/>
                <a:gd name="textAreaBottom" fmla="*/ 212040 h 211680"/>
              </a:gdLst>
              <a:ahLst/>
              <a:cxnLst/>
              <a:rect l="textAreaLeft" t="textAreaTop" r="textAreaRight" b="textAreaBottom"/>
              <a:pathLst>
                <a:path w="21600" h="2160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a:noFill/>
            </a:ln>
          </p:spPr>
          <p:style>
            <a:lnRef idx="0">
              <a:scrgbClr r="0" g="0" b="0"/>
            </a:lnRef>
            <a:fillRef idx="0">
              <a:scrgbClr r="0" g="0" b="0"/>
            </a:fillRef>
            <a:effectRef idx="0">
              <a:scrgbClr r="0" g="0" b="0"/>
            </a:effectRef>
            <a:fontRef idx="minor"/>
          </p:style>
          <p:txBody>
            <a:bodyPr lIns="45720" rIns="45720" numCol="1" spcCol="0" anchor="t">
              <a:noAutofit/>
            </a:bodyPr>
            <a:lstStyle/>
            <a:p>
              <a:pPr>
                <a:lnSpc>
                  <a:spcPct val="100000"/>
                </a:lnSpc>
                <a:buNone/>
              </a:pPr>
              <a:endParaRPr lang="en-US" sz="1800" b="0" strike="noStrike" spc="-1">
                <a:solidFill>
                  <a:srgbClr val="000000"/>
                </a:solidFill>
                <a:latin typeface="Arial"/>
                <a:ea typeface="Arial"/>
              </a:endParaRPr>
            </a:p>
          </p:txBody>
        </p:sp>
        <p:sp>
          <p:nvSpPr>
            <p:cNvPr id="5" name="Rectangle 9"/>
            <p:cNvSpPr/>
            <p:nvPr/>
          </p:nvSpPr>
          <p:spPr>
            <a:xfrm>
              <a:off x="1822680" y="6168600"/>
              <a:ext cx="33120" cy="284400"/>
            </a:xfrm>
            <a:prstGeom prst="rect">
              <a:avLst/>
            </a:prstGeom>
            <a:solidFill>
              <a:srgbClr val="000000"/>
            </a:solidFill>
            <a:ln w="12700">
              <a:noFill/>
            </a:ln>
          </p:spPr>
          <p:style>
            <a:lnRef idx="0">
              <a:scrgbClr r="0" g="0" b="0"/>
            </a:lnRef>
            <a:fillRef idx="0">
              <a:scrgbClr r="0" g="0" b="0"/>
            </a:fillRef>
            <a:effectRef idx="0">
              <a:scrgbClr r="0" g="0" b="0"/>
            </a:effectRef>
            <a:fontRef idx="minor"/>
          </p:style>
          <p:txBody>
            <a:bodyPr lIns="45720" rIns="45720" numCol="1" spcCol="0" anchor="t">
              <a:noAutofit/>
            </a:bodyPr>
            <a:lstStyle/>
            <a:p>
              <a:pPr>
                <a:lnSpc>
                  <a:spcPct val="100000"/>
                </a:lnSpc>
                <a:buNone/>
              </a:pPr>
              <a:endParaRPr lang="en-US" sz="1800" b="0" strike="noStrike" spc="-1">
                <a:solidFill>
                  <a:srgbClr val="000000"/>
                </a:solidFill>
                <a:latin typeface="Arial"/>
                <a:ea typeface="Arial"/>
              </a:endParaRPr>
            </a:p>
          </p:txBody>
        </p:sp>
        <p:sp>
          <p:nvSpPr>
            <p:cNvPr id="6" name="Freeform 10"/>
            <p:cNvSpPr/>
            <p:nvPr/>
          </p:nvSpPr>
          <p:spPr>
            <a:xfrm>
              <a:off x="1897560" y="6164640"/>
              <a:ext cx="126000" cy="288360"/>
            </a:xfrm>
            <a:custGeom>
              <a:avLst/>
              <a:gdLst>
                <a:gd name="textAreaLeft" fmla="*/ 0 w 126000"/>
                <a:gd name="textAreaRight" fmla="*/ 126360 w 126000"/>
                <a:gd name="textAreaTop" fmla="*/ 0 h 288360"/>
                <a:gd name="textAreaBottom" fmla="*/ 288720 h 288360"/>
              </a:gdLst>
              <a:ahLst/>
              <a:cxnLst/>
              <a:rect l="textAreaLeft" t="textAreaTop" r="textAreaRight" b="textAreaBottom"/>
              <a:pathLst>
                <a:path w="21600" h="2160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a:noFill/>
            </a:ln>
          </p:spPr>
          <p:style>
            <a:lnRef idx="0">
              <a:scrgbClr r="0" g="0" b="0"/>
            </a:lnRef>
            <a:fillRef idx="0">
              <a:scrgbClr r="0" g="0" b="0"/>
            </a:fillRef>
            <a:effectRef idx="0">
              <a:scrgbClr r="0" g="0" b="0"/>
            </a:effectRef>
            <a:fontRef idx="minor"/>
          </p:style>
          <p:txBody>
            <a:bodyPr lIns="45720" rIns="45720" numCol="1" spcCol="0" anchor="t">
              <a:noAutofit/>
            </a:bodyPr>
            <a:lstStyle/>
            <a:p>
              <a:pPr>
                <a:lnSpc>
                  <a:spcPct val="100000"/>
                </a:lnSpc>
                <a:buNone/>
              </a:pPr>
              <a:endParaRPr lang="en-US" sz="1800" b="0" strike="noStrike" spc="-1">
                <a:solidFill>
                  <a:srgbClr val="000000"/>
                </a:solidFill>
                <a:latin typeface="Arial"/>
                <a:ea typeface="Arial"/>
              </a:endParaRPr>
            </a:p>
          </p:txBody>
        </p:sp>
        <p:sp>
          <p:nvSpPr>
            <p:cNvPr id="7" name="Freeform 11"/>
            <p:cNvSpPr/>
            <p:nvPr/>
          </p:nvSpPr>
          <p:spPr>
            <a:xfrm>
              <a:off x="2040480" y="6202440"/>
              <a:ext cx="112680" cy="258480"/>
            </a:xfrm>
            <a:custGeom>
              <a:avLst/>
              <a:gdLst>
                <a:gd name="textAreaLeft" fmla="*/ 0 w 112680"/>
                <a:gd name="textAreaRight" fmla="*/ 113040 w 112680"/>
                <a:gd name="textAreaTop" fmla="*/ 0 h 258480"/>
                <a:gd name="textAreaBottom" fmla="*/ 258840 h 258480"/>
              </a:gdLst>
              <a:ahLst/>
              <a:cxnLst/>
              <a:rect l="textAreaLeft" t="textAreaTop" r="textAreaRight" b="textAreaBottom"/>
              <a:pathLst>
                <a:path w="21600" h="2160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a:noFill/>
            </a:ln>
          </p:spPr>
          <p:style>
            <a:lnRef idx="0">
              <a:scrgbClr r="0" g="0" b="0"/>
            </a:lnRef>
            <a:fillRef idx="0">
              <a:scrgbClr r="0" g="0" b="0"/>
            </a:fillRef>
            <a:effectRef idx="0">
              <a:scrgbClr r="0" g="0" b="0"/>
            </a:effectRef>
            <a:fontRef idx="minor"/>
          </p:style>
          <p:txBody>
            <a:bodyPr lIns="45720" rIns="45720" numCol="1" spcCol="0" anchor="t">
              <a:noAutofit/>
            </a:bodyPr>
            <a:lstStyle/>
            <a:p>
              <a:pPr>
                <a:lnSpc>
                  <a:spcPct val="100000"/>
                </a:lnSpc>
                <a:buNone/>
              </a:pPr>
              <a:endParaRPr lang="en-US" sz="1800" b="0" strike="noStrike" spc="-1">
                <a:solidFill>
                  <a:srgbClr val="000000"/>
                </a:solidFill>
                <a:latin typeface="Arial"/>
                <a:ea typeface="Arial"/>
              </a:endParaRPr>
            </a:p>
          </p:txBody>
        </p:sp>
        <p:sp>
          <p:nvSpPr>
            <p:cNvPr id="8" name="Freeform 12"/>
            <p:cNvSpPr/>
            <p:nvPr/>
          </p:nvSpPr>
          <p:spPr>
            <a:xfrm>
              <a:off x="1335600" y="6168600"/>
              <a:ext cx="226440" cy="284400"/>
            </a:xfrm>
            <a:custGeom>
              <a:avLst/>
              <a:gdLst>
                <a:gd name="textAreaLeft" fmla="*/ 0 w 226440"/>
                <a:gd name="textAreaRight" fmla="*/ 226800 w 226440"/>
                <a:gd name="textAreaTop" fmla="*/ 0 h 284400"/>
                <a:gd name="textAreaBottom" fmla="*/ 284760 h 284400"/>
              </a:gdLst>
              <a:ahLst/>
              <a:cxnLst/>
              <a:rect l="textAreaLeft" t="textAreaTop" r="textAreaRight" b="textAreaBottom"/>
              <a:pathLst>
                <a:path w="21600" h="2160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a:noFill/>
            </a:ln>
          </p:spPr>
          <p:style>
            <a:lnRef idx="0">
              <a:scrgbClr r="0" g="0" b="0"/>
            </a:lnRef>
            <a:fillRef idx="0">
              <a:scrgbClr r="0" g="0" b="0"/>
            </a:fillRef>
            <a:effectRef idx="0">
              <a:scrgbClr r="0" g="0" b="0"/>
            </a:effectRef>
            <a:fontRef idx="minor"/>
          </p:style>
          <p:txBody>
            <a:bodyPr lIns="45720" rIns="45720" numCol="1" spcCol="0" anchor="t">
              <a:noAutofit/>
            </a:bodyPr>
            <a:lstStyle/>
            <a:p>
              <a:pPr>
                <a:lnSpc>
                  <a:spcPct val="100000"/>
                </a:lnSpc>
                <a:buNone/>
              </a:pPr>
              <a:endParaRPr lang="en-US" sz="1800" b="0" strike="noStrike" spc="-1">
                <a:solidFill>
                  <a:srgbClr val="000000"/>
                </a:solidFill>
                <a:latin typeface="Arial"/>
                <a:ea typeface="Arial"/>
              </a:endParaRPr>
            </a:p>
          </p:txBody>
        </p:sp>
      </p:grpSp>
      <p:sp>
        <p:nvSpPr>
          <p:cNvPr id="9" name="Rechthoek 6" hidden="1"/>
          <p:cNvSpPr/>
          <p:nvPr/>
        </p:nvSpPr>
        <p:spPr>
          <a:xfrm>
            <a:off x="161640" y="119160"/>
            <a:ext cx="11868480" cy="6408000"/>
          </a:xfrm>
          <a:prstGeom prst="rect">
            <a:avLst/>
          </a:prstGeom>
          <a:solidFill>
            <a:srgbClr val="FFFFFF"/>
          </a:solidFill>
          <a:ln w="12700">
            <a:noFill/>
          </a:ln>
        </p:spPr>
        <p:style>
          <a:lnRef idx="0">
            <a:scrgbClr r="0" g="0" b="0"/>
          </a:lnRef>
          <a:fillRef idx="0">
            <a:scrgbClr r="0" g="0" b="0"/>
          </a:fillRef>
          <a:effectRef idx="0">
            <a:scrgbClr r="0" g="0" b="0"/>
          </a:effectRef>
          <a:fontRef idx="minor"/>
        </p:style>
        <p:txBody>
          <a:bodyPr lIns="45720" tIns="45000" rIns="45720" bIns="45000" anchor="ctr">
            <a:noAutofit/>
          </a:bodyPr>
          <a:lstStyle/>
          <a:p>
            <a:pPr algn="ctr">
              <a:lnSpc>
                <a:spcPct val="100000"/>
              </a:lnSpc>
              <a:buNone/>
            </a:pPr>
            <a:endParaRPr lang="en-US" sz="1800" b="0" strike="noStrike" spc="-1">
              <a:solidFill>
                <a:srgbClr val="FFFFFF"/>
              </a:solidFill>
              <a:latin typeface="Arial"/>
              <a:ea typeface="Arial"/>
            </a:endParaRPr>
          </a:p>
        </p:txBody>
      </p:sp>
      <p:sp>
        <p:nvSpPr>
          <p:cNvPr id="10" name="Freeform 5" hidden="1"/>
          <p:cNvSpPr/>
          <p:nvPr/>
        </p:nvSpPr>
        <p:spPr>
          <a:xfrm>
            <a:off x="4543560" y="3282840"/>
            <a:ext cx="950400" cy="1037520"/>
          </a:xfrm>
          <a:custGeom>
            <a:avLst/>
            <a:gdLst>
              <a:gd name="textAreaLeft" fmla="*/ 0 w 950400"/>
              <a:gd name="textAreaRight" fmla="*/ 950760 w 950400"/>
              <a:gd name="textAreaTop" fmla="*/ 0 h 1037520"/>
              <a:gd name="textAreaBottom" fmla="*/ 1037880 h 1037520"/>
            </a:gdLst>
            <a:ahLst/>
            <a:cxnLst/>
            <a:rect l="textAreaLeft" t="textAreaTop" r="textAreaRight" b="textAreaBottom"/>
            <a:pathLst>
              <a:path w="21600" h="21600">
                <a:moveTo>
                  <a:pt x="10800" y="17530"/>
                </a:moveTo>
                <a:cubicBezTo>
                  <a:pt x="13838"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8" y="21600"/>
                  <a:pt x="10800" y="21600"/>
                </a:cubicBezTo>
                <a:cubicBezTo>
                  <a:pt x="5062" y="21600"/>
                  <a:pt x="0" y="19096"/>
                  <a:pt x="0" y="13461"/>
                </a:cubicBezTo>
                <a:cubicBezTo>
                  <a:pt x="0" y="0"/>
                  <a:pt x="0" y="0"/>
                  <a:pt x="0" y="0"/>
                </a:cubicBezTo>
                <a:cubicBezTo>
                  <a:pt x="6412" y="0"/>
                  <a:pt x="6412" y="0"/>
                  <a:pt x="6412" y="0"/>
                </a:cubicBezTo>
                <a:cubicBezTo>
                  <a:pt x="6412" y="13148"/>
                  <a:pt x="6412" y="13148"/>
                  <a:pt x="6412" y="13148"/>
                </a:cubicBezTo>
                <a:cubicBezTo>
                  <a:pt x="6412" y="15652"/>
                  <a:pt x="7762" y="17530"/>
                  <a:pt x="10800" y="17530"/>
                </a:cubicBezTo>
                <a:close/>
              </a:path>
            </a:pathLst>
          </a:custGeom>
          <a:solidFill>
            <a:schemeClr val="accent1"/>
          </a:solidFill>
          <a:ln w="12700">
            <a:noFill/>
          </a:ln>
        </p:spPr>
        <p:style>
          <a:lnRef idx="0">
            <a:scrgbClr r="0" g="0" b="0"/>
          </a:lnRef>
          <a:fillRef idx="0">
            <a:scrgbClr r="0" g="0" b="0"/>
          </a:fillRef>
          <a:effectRef idx="0">
            <a:scrgbClr r="0" g="0" b="0"/>
          </a:effectRef>
          <a:fontRef idx="minor"/>
        </p:style>
        <p:txBody>
          <a:bodyPr lIns="45720" tIns="45000" rIns="45720" bIns="45000" anchor="t">
            <a:noAutofit/>
          </a:bodyPr>
          <a:lstStyle/>
          <a:p>
            <a:pPr>
              <a:lnSpc>
                <a:spcPct val="100000"/>
              </a:lnSpc>
              <a:buNone/>
            </a:pPr>
            <a:endParaRPr lang="en-US" sz="1800" b="0" strike="noStrike" spc="-1">
              <a:solidFill>
                <a:srgbClr val="000000"/>
              </a:solidFill>
              <a:latin typeface="Arial"/>
              <a:ea typeface="Arial"/>
            </a:endParaRPr>
          </a:p>
        </p:txBody>
      </p:sp>
      <p:sp>
        <p:nvSpPr>
          <p:cNvPr id="11" name="Freeform 6" hidden="1"/>
          <p:cNvSpPr/>
          <p:nvPr/>
        </p:nvSpPr>
        <p:spPr>
          <a:xfrm>
            <a:off x="3519000" y="3282840"/>
            <a:ext cx="892080" cy="1008720"/>
          </a:xfrm>
          <a:custGeom>
            <a:avLst/>
            <a:gdLst>
              <a:gd name="textAreaLeft" fmla="*/ 0 w 892080"/>
              <a:gd name="textAreaRight" fmla="*/ 892440 w 892080"/>
              <a:gd name="textAreaTop" fmla="*/ 0 h 1008720"/>
              <a:gd name="textAreaBottom" fmla="*/ 1009080 h 1008720"/>
            </a:gdLst>
            <a:ahLst/>
            <a:cxnLst/>
            <a:rect l="textAreaLeft" t="textAreaTop" r="textAreaRight" b="textAreaBottom"/>
            <a:pathLst>
              <a:path w="21600" h="2160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a:noFill/>
          </a:ln>
        </p:spPr>
        <p:style>
          <a:lnRef idx="0">
            <a:scrgbClr r="0" g="0" b="0"/>
          </a:lnRef>
          <a:fillRef idx="0">
            <a:scrgbClr r="0" g="0" b="0"/>
          </a:fillRef>
          <a:effectRef idx="0">
            <a:scrgbClr r="0" g="0" b="0"/>
          </a:effectRef>
          <a:fontRef idx="minor"/>
        </p:style>
        <p:txBody>
          <a:bodyPr lIns="45720" tIns="45000" rIns="45720" bIns="45000" anchor="t">
            <a:noAutofit/>
          </a:bodyPr>
          <a:lstStyle/>
          <a:p>
            <a:pPr>
              <a:lnSpc>
                <a:spcPct val="100000"/>
              </a:lnSpc>
              <a:buNone/>
            </a:pPr>
            <a:endParaRPr lang="en-US" sz="1800" b="0" strike="noStrike" spc="-1">
              <a:solidFill>
                <a:srgbClr val="000000"/>
              </a:solidFill>
              <a:latin typeface="Arial"/>
              <a:ea typeface="Arial"/>
            </a:endParaRPr>
          </a:p>
        </p:txBody>
      </p:sp>
      <p:sp>
        <p:nvSpPr>
          <p:cNvPr id="12" name="Freeform 7" hidden="1"/>
          <p:cNvSpPr/>
          <p:nvPr/>
        </p:nvSpPr>
        <p:spPr>
          <a:xfrm>
            <a:off x="3790440" y="2275920"/>
            <a:ext cx="943560" cy="946080"/>
          </a:xfrm>
          <a:custGeom>
            <a:avLst/>
            <a:gdLst>
              <a:gd name="textAreaLeft" fmla="*/ 0 w 943560"/>
              <a:gd name="textAreaRight" fmla="*/ 943920 w 943560"/>
              <a:gd name="textAreaTop" fmla="*/ 0 h 946080"/>
              <a:gd name="textAreaBottom" fmla="*/ 946440 h 946080"/>
            </a:gdLst>
            <a:ahLst/>
            <a:cxnLst/>
            <a:rect l="textAreaLeft" t="textAreaTop" r="textAreaRight" b="textAreaBottom"/>
            <a:pathLst>
              <a:path w="20165" h="2160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a:noFill/>
          </a:ln>
        </p:spPr>
        <p:style>
          <a:lnRef idx="0">
            <a:scrgbClr r="0" g="0" b="0"/>
          </a:lnRef>
          <a:fillRef idx="0">
            <a:scrgbClr r="0" g="0" b="0"/>
          </a:fillRef>
          <a:effectRef idx="0">
            <a:scrgbClr r="0" g="0" b="0"/>
          </a:effectRef>
          <a:fontRef idx="minor"/>
        </p:style>
        <p:txBody>
          <a:bodyPr lIns="45720" tIns="45000" rIns="45720" bIns="45000" anchor="t">
            <a:noAutofit/>
          </a:bodyPr>
          <a:lstStyle/>
          <a:p>
            <a:pPr>
              <a:lnSpc>
                <a:spcPct val="100000"/>
              </a:lnSpc>
              <a:buNone/>
            </a:pPr>
            <a:endParaRPr lang="en-US" sz="1800" b="0" strike="noStrike" spc="-1">
              <a:solidFill>
                <a:srgbClr val="000000"/>
              </a:solidFill>
              <a:latin typeface="Arial"/>
              <a:ea typeface="Arial"/>
            </a:endParaRPr>
          </a:p>
        </p:txBody>
      </p:sp>
      <p:sp>
        <p:nvSpPr>
          <p:cNvPr id="13" name="Freeform 8" hidden="1"/>
          <p:cNvSpPr/>
          <p:nvPr/>
        </p:nvSpPr>
        <p:spPr>
          <a:xfrm>
            <a:off x="6713280" y="3569040"/>
            <a:ext cx="623880" cy="751320"/>
          </a:xfrm>
          <a:custGeom>
            <a:avLst/>
            <a:gdLst>
              <a:gd name="textAreaLeft" fmla="*/ 0 w 623880"/>
              <a:gd name="textAreaRight" fmla="*/ 624240 w 623880"/>
              <a:gd name="textAreaTop" fmla="*/ 0 h 751320"/>
              <a:gd name="textAreaBottom" fmla="*/ 751680 h 751320"/>
            </a:gdLst>
            <a:ahLst/>
            <a:cxnLst/>
            <a:rect l="textAreaLeft" t="textAreaTop" r="textAreaRight" b="textAreaBottom"/>
            <a:pathLst>
              <a:path w="21600" h="2160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a:noFill/>
          </a:ln>
        </p:spPr>
        <p:style>
          <a:lnRef idx="0">
            <a:scrgbClr r="0" g="0" b="0"/>
          </a:lnRef>
          <a:fillRef idx="0">
            <a:scrgbClr r="0" g="0" b="0"/>
          </a:fillRef>
          <a:effectRef idx="0">
            <a:scrgbClr r="0" g="0" b="0"/>
          </a:effectRef>
          <a:fontRef idx="minor"/>
        </p:style>
        <p:txBody>
          <a:bodyPr lIns="45720" tIns="45000" rIns="45720" bIns="45000" anchor="t">
            <a:noAutofit/>
          </a:bodyPr>
          <a:lstStyle/>
          <a:p>
            <a:pPr>
              <a:lnSpc>
                <a:spcPct val="100000"/>
              </a:lnSpc>
              <a:buNone/>
            </a:pPr>
            <a:endParaRPr lang="en-US" sz="1800" b="0" strike="noStrike" spc="-1">
              <a:solidFill>
                <a:srgbClr val="000000"/>
              </a:solidFill>
              <a:latin typeface="Arial"/>
              <a:ea typeface="Arial"/>
            </a:endParaRPr>
          </a:p>
        </p:txBody>
      </p:sp>
      <p:sp>
        <p:nvSpPr>
          <p:cNvPr id="14" name="Rectangle 9" hidden="1"/>
          <p:cNvSpPr/>
          <p:nvPr/>
        </p:nvSpPr>
        <p:spPr>
          <a:xfrm>
            <a:off x="7500960" y="3282840"/>
            <a:ext cx="118080" cy="1008720"/>
          </a:xfrm>
          <a:prstGeom prst="rect">
            <a:avLst/>
          </a:prstGeom>
          <a:solidFill>
            <a:srgbClr val="000000"/>
          </a:solidFill>
          <a:ln w="12700">
            <a:noFill/>
          </a:ln>
        </p:spPr>
        <p:style>
          <a:lnRef idx="0">
            <a:scrgbClr r="0" g="0" b="0"/>
          </a:lnRef>
          <a:fillRef idx="0">
            <a:scrgbClr r="0" g="0" b="0"/>
          </a:fillRef>
          <a:effectRef idx="0">
            <a:scrgbClr r="0" g="0" b="0"/>
          </a:effectRef>
          <a:fontRef idx="minor"/>
        </p:style>
        <p:txBody>
          <a:bodyPr lIns="45720" tIns="45000" rIns="45720" bIns="45000" anchor="t">
            <a:noAutofit/>
          </a:bodyPr>
          <a:lstStyle/>
          <a:p>
            <a:pPr>
              <a:lnSpc>
                <a:spcPct val="100000"/>
              </a:lnSpc>
              <a:buNone/>
            </a:pPr>
            <a:endParaRPr lang="en-US" sz="1800" b="0" strike="noStrike" spc="-1">
              <a:solidFill>
                <a:srgbClr val="000000"/>
              </a:solidFill>
              <a:latin typeface="Arial"/>
              <a:ea typeface="Arial"/>
            </a:endParaRPr>
          </a:p>
        </p:txBody>
      </p:sp>
      <p:sp>
        <p:nvSpPr>
          <p:cNvPr id="15" name="Freeform 10" hidden="1"/>
          <p:cNvSpPr/>
          <p:nvPr/>
        </p:nvSpPr>
        <p:spPr>
          <a:xfrm>
            <a:off x="7767000" y="3269160"/>
            <a:ext cx="447120" cy="1022040"/>
          </a:xfrm>
          <a:custGeom>
            <a:avLst/>
            <a:gdLst>
              <a:gd name="textAreaLeft" fmla="*/ 0 w 447120"/>
              <a:gd name="textAreaRight" fmla="*/ 447480 w 447120"/>
              <a:gd name="textAreaTop" fmla="*/ 0 h 1022040"/>
              <a:gd name="textAreaBottom" fmla="*/ 1022400 h 1022040"/>
            </a:gdLst>
            <a:ahLst/>
            <a:cxnLst/>
            <a:rect l="textAreaLeft" t="textAreaTop" r="textAreaRight" b="textAreaBottom"/>
            <a:pathLst>
              <a:path w="21600" h="2160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a:noFill/>
          </a:ln>
        </p:spPr>
        <p:style>
          <a:lnRef idx="0">
            <a:scrgbClr r="0" g="0" b="0"/>
          </a:lnRef>
          <a:fillRef idx="0">
            <a:scrgbClr r="0" g="0" b="0"/>
          </a:fillRef>
          <a:effectRef idx="0">
            <a:scrgbClr r="0" g="0" b="0"/>
          </a:effectRef>
          <a:fontRef idx="minor"/>
        </p:style>
        <p:txBody>
          <a:bodyPr lIns="45720" tIns="45000" rIns="45720" bIns="45000" anchor="t">
            <a:noAutofit/>
          </a:bodyPr>
          <a:lstStyle/>
          <a:p>
            <a:pPr>
              <a:lnSpc>
                <a:spcPct val="100000"/>
              </a:lnSpc>
              <a:buNone/>
            </a:pPr>
            <a:endParaRPr lang="en-US" sz="1800" b="0" strike="noStrike" spc="-1">
              <a:solidFill>
                <a:srgbClr val="000000"/>
              </a:solidFill>
              <a:latin typeface="Arial"/>
              <a:ea typeface="Arial"/>
            </a:endParaRPr>
          </a:p>
        </p:txBody>
      </p:sp>
      <p:sp>
        <p:nvSpPr>
          <p:cNvPr id="16" name="Freeform 11" hidden="1"/>
          <p:cNvSpPr/>
          <p:nvPr/>
        </p:nvSpPr>
        <p:spPr>
          <a:xfrm>
            <a:off x="8272800" y="3403440"/>
            <a:ext cx="399960" cy="916920"/>
          </a:xfrm>
          <a:custGeom>
            <a:avLst/>
            <a:gdLst>
              <a:gd name="textAreaLeft" fmla="*/ 0 w 399960"/>
              <a:gd name="textAreaRight" fmla="*/ 400320 w 399960"/>
              <a:gd name="textAreaTop" fmla="*/ 0 h 916920"/>
              <a:gd name="textAreaBottom" fmla="*/ 917280 h 916920"/>
            </a:gdLst>
            <a:ahLst/>
            <a:cxnLst/>
            <a:rect l="textAreaLeft" t="textAreaTop" r="textAreaRight" b="textAreaBottom"/>
            <a:pathLst>
              <a:path w="21600" h="2160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a:noFill/>
          </a:ln>
        </p:spPr>
        <p:style>
          <a:lnRef idx="0">
            <a:scrgbClr r="0" g="0" b="0"/>
          </a:lnRef>
          <a:fillRef idx="0">
            <a:scrgbClr r="0" g="0" b="0"/>
          </a:fillRef>
          <a:effectRef idx="0">
            <a:scrgbClr r="0" g="0" b="0"/>
          </a:effectRef>
          <a:fontRef idx="minor"/>
        </p:style>
        <p:txBody>
          <a:bodyPr lIns="45720" tIns="45000" rIns="45720" bIns="45000" anchor="t">
            <a:noAutofit/>
          </a:bodyPr>
          <a:lstStyle/>
          <a:p>
            <a:pPr>
              <a:lnSpc>
                <a:spcPct val="100000"/>
              </a:lnSpc>
              <a:buNone/>
            </a:pPr>
            <a:endParaRPr lang="en-US" sz="1800" b="0" strike="noStrike" spc="-1">
              <a:solidFill>
                <a:srgbClr val="000000"/>
              </a:solidFill>
              <a:latin typeface="Arial"/>
              <a:ea typeface="Arial"/>
            </a:endParaRPr>
          </a:p>
        </p:txBody>
      </p:sp>
      <p:sp>
        <p:nvSpPr>
          <p:cNvPr id="17" name="Freeform 12" hidden="1"/>
          <p:cNvSpPr/>
          <p:nvPr/>
        </p:nvSpPr>
        <p:spPr>
          <a:xfrm>
            <a:off x="5776200" y="3282840"/>
            <a:ext cx="802800" cy="1008720"/>
          </a:xfrm>
          <a:custGeom>
            <a:avLst/>
            <a:gdLst>
              <a:gd name="textAreaLeft" fmla="*/ 0 w 802800"/>
              <a:gd name="textAreaRight" fmla="*/ 803160 w 802800"/>
              <a:gd name="textAreaTop" fmla="*/ 0 h 1008720"/>
              <a:gd name="textAreaBottom" fmla="*/ 1009080 h 1008720"/>
            </a:gdLst>
            <a:ahLst/>
            <a:cxnLst/>
            <a:rect l="textAreaLeft" t="textAreaTop" r="textAreaRight" b="textAreaBottom"/>
            <a:pathLst>
              <a:path w="21600" h="2160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a:noFill/>
          </a:ln>
        </p:spPr>
        <p:style>
          <a:lnRef idx="0">
            <a:scrgbClr r="0" g="0" b="0"/>
          </a:lnRef>
          <a:fillRef idx="0">
            <a:scrgbClr r="0" g="0" b="0"/>
          </a:fillRef>
          <a:effectRef idx="0">
            <a:scrgbClr r="0" g="0" b="0"/>
          </a:effectRef>
          <a:fontRef idx="minor"/>
        </p:style>
        <p:txBody>
          <a:bodyPr lIns="45720" tIns="45000" rIns="45720" bIns="45000" anchor="t">
            <a:noAutofit/>
          </a:bodyPr>
          <a:lstStyle/>
          <a:p>
            <a:pPr>
              <a:lnSpc>
                <a:spcPct val="100000"/>
              </a:lnSpc>
              <a:buNone/>
            </a:pPr>
            <a:endParaRPr lang="en-US" sz="1800" b="0" strike="noStrike" spc="-1">
              <a:solidFill>
                <a:srgbClr val="000000"/>
              </a:solidFill>
              <a:latin typeface="Arial"/>
              <a:ea typeface="Arial"/>
            </a:endParaRPr>
          </a:p>
        </p:txBody>
      </p:sp>
      <p:grpSp>
        <p:nvGrpSpPr>
          <p:cNvPr id="18" name="Group 4"/>
          <p:cNvGrpSpPr/>
          <p:nvPr/>
        </p:nvGrpSpPr>
        <p:grpSpPr>
          <a:xfrm>
            <a:off x="698400" y="5884200"/>
            <a:ext cx="1454760" cy="577080"/>
            <a:chOff x="698400" y="5884200"/>
            <a:chExt cx="1454760" cy="577080"/>
          </a:xfrm>
        </p:grpSpPr>
        <p:sp>
          <p:nvSpPr>
            <p:cNvPr id="19" name="Freeform 5"/>
            <p:cNvSpPr/>
            <p:nvPr/>
          </p:nvSpPr>
          <p:spPr>
            <a:xfrm>
              <a:off x="987840" y="6168600"/>
              <a:ext cx="267840" cy="292680"/>
            </a:xfrm>
            <a:custGeom>
              <a:avLst/>
              <a:gdLst>
                <a:gd name="textAreaLeft" fmla="*/ 0 w 267840"/>
                <a:gd name="textAreaRight" fmla="*/ 268200 w 267840"/>
                <a:gd name="textAreaTop" fmla="*/ 0 h 292680"/>
                <a:gd name="textAreaBottom" fmla="*/ 293040 h 292680"/>
              </a:gdLst>
              <a:ahLst/>
              <a:cxnLst/>
              <a:rect l="textAreaLeft" t="textAreaTop" r="textAreaRight" b="textAreaBottom"/>
              <a:pathLst>
                <a:path w="21600" h="2160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a:noFill/>
            </a:ln>
          </p:spPr>
          <p:style>
            <a:lnRef idx="0">
              <a:scrgbClr r="0" g="0" b="0"/>
            </a:lnRef>
            <a:fillRef idx="0">
              <a:scrgbClr r="0" g="0" b="0"/>
            </a:fillRef>
            <a:effectRef idx="0">
              <a:scrgbClr r="0" g="0" b="0"/>
            </a:effectRef>
            <a:fontRef idx="minor"/>
          </p:style>
          <p:txBody>
            <a:bodyPr lIns="45720" rIns="45720" numCol="1" spcCol="0" anchor="t">
              <a:noAutofit/>
            </a:bodyPr>
            <a:lstStyle/>
            <a:p>
              <a:pPr>
                <a:lnSpc>
                  <a:spcPct val="100000"/>
                </a:lnSpc>
                <a:buNone/>
              </a:pPr>
              <a:endParaRPr lang="en-US" sz="1800" b="0" strike="noStrike" spc="-1">
                <a:solidFill>
                  <a:srgbClr val="000000"/>
                </a:solidFill>
                <a:latin typeface="Arial"/>
                <a:ea typeface="Arial"/>
              </a:endParaRPr>
            </a:p>
          </p:txBody>
        </p:sp>
        <p:sp>
          <p:nvSpPr>
            <p:cNvPr id="20" name="Freeform 6"/>
            <p:cNvSpPr/>
            <p:nvPr/>
          </p:nvSpPr>
          <p:spPr>
            <a:xfrm>
              <a:off x="698400" y="6168600"/>
              <a:ext cx="251640" cy="284400"/>
            </a:xfrm>
            <a:custGeom>
              <a:avLst/>
              <a:gdLst>
                <a:gd name="textAreaLeft" fmla="*/ 0 w 251640"/>
                <a:gd name="textAreaRight" fmla="*/ 252000 w 251640"/>
                <a:gd name="textAreaTop" fmla="*/ 0 h 284400"/>
                <a:gd name="textAreaBottom" fmla="*/ 284760 h 284400"/>
              </a:gdLst>
              <a:ahLst/>
              <a:cxnLst/>
              <a:rect l="textAreaLeft" t="textAreaTop" r="textAreaRight" b="textAreaBottom"/>
              <a:pathLst>
                <a:path w="21600" h="2160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a:noFill/>
            </a:ln>
          </p:spPr>
          <p:style>
            <a:lnRef idx="0">
              <a:scrgbClr r="0" g="0" b="0"/>
            </a:lnRef>
            <a:fillRef idx="0">
              <a:scrgbClr r="0" g="0" b="0"/>
            </a:fillRef>
            <a:effectRef idx="0">
              <a:scrgbClr r="0" g="0" b="0"/>
            </a:effectRef>
            <a:fontRef idx="minor"/>
          </p:style>
          <p:txBody>
            <a:bodyPr lIns="45720" rIns="45720" numCol="1" spcCol="0" anchor="t">
              <a:noAutofit/>
            </a:bodyPr>
            <a:lstStyle/>
            <a:p>
              <a:pPr>
                <a:lnSpc>
                  <a:spcPct val="100000"/>
                </a:lnSpc>
                <a:buNone/>
              </a:pPr>
              <a:endParaRPr lang="en-US" sz="1800" b="0" strike="noStrike" spc="-1">
                <a:solidFill>
                  <a:srgbClr val="000000"/>
                </a:solidFill>
                <a:latin typeface="Arial"/>
                <a:ea typeface="Arial"/>
              </a:endParaRPr>
            </a:p>
          </p:txBody>
        </p:sp>
        <p:sp>
          <p:nvSpPr>
            <p:cNvPr id="21" name="Freeform 7"/>
            <p:cNvSpPr/>
            <p:nvPr/>
          </p:nvSpPr>
          <p:spPr>
            <a:xfrm>
              <a:off x="775080" y="5884200"/>
              <a:ext cx="266040" cy="266760"/>
            </a:xfrm>
            <a:custGeom>
              <a:avLst/>
              <a:gdLst>
                <a:gd name="textAreaLeft" fmla="*/ 0 w 266040"/>
                <a:gd name="textAreaRight" fmla="*/ 266400 w 266040"/>
                <a:gd name="textAreaTop" fmla="*/ 0 h 266760"/>
                <a:gd name="textAreaBottom" fmla="*/ 267120 h 266760"/>
              </a:gdLst>
              <a:ahLst/>
              <a:cxnLst/>
              <a:rect l="textAreaLeft" t="textAreaTop" r="textAreaRight" b="textAreaBottom"/>
              <a:pathLst>
                <a:path w="20165" h="2160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a:noFill/>
            </a:ln>
          </p:spPr>
          <p:style>
            <a:lnRef idx="0">
              <a:scrgbClr r="0" g="0" b="0"/>
            </a:lnRef>
            <a:fillRef idx="0">
              <a:scrgbClr r="0" g="0" b="0"/>
            </a:fillRef>
            <a:effectRef idx="0">
              <a:scrgbClr r="0" g="0" b="0"/>
            </a:effectRef>
            <a:fontRef idx="minor"/>
          </p:style>
          <p:txBody>
            <a:bodyPr lIns="45720" rIns="45720" numCol="1" spcCol="0" anchor="t">
              <a:noAutofit/>
            </a:bodyPr>
            <a:lstStyle/>
            <a:p>
              <a:pPr>
                <a:lnSpc>
                  <a:spcPct val="100000"/>
                </a:lnSpc>
                <a:buNone/>
              </a:pPr>
              <a:endParaRPr lang="en-US" sz="1800" b="0" strike="noStrike" spc="-1">
                <a:solidFill>
                  <a:srgbClr val="000000"/>
                </a:solidFill>
                <a:latin typeface="Arial"/>
                <a:ea typeface="Arial"/>
              </a:endParaRPr>
            </a:p>
          </p:txBody>
        </p:sp>
        <p:sp>
          <p:nvSpPr>
            <p:cNvPr id="22" name="Freeform 8"/>
            <p:cNvSpPr/>
            <p:nvPr/>
          </p:nvSpPr>
          <p:spPr>
            <a:xfrm>
              <a:off x="1600200" y="6249240"/>
              <a:ext cx="175680" cy="211680"/>
            </a:xfrm>
            <a:custGeom>
              <a:avLst/>
              <a:gdLst>
                <a:gd name="textAreaLeft" fmla="*/ 0 w 175680"/>
                <a:gd name="textAreaRight" fmla="*/ 176040 w 175680"/>
                <a:gd name="textAreaTop" fmla="*/ 0 h 211680"/>
                <a:gd name="textAreaBottom" fmla="*/ 212040 h 211680"/>
              </a:gdLst>
              <a:ahLst/>
              <a:cxnLst/>
              <a:rect l="textAreaLeft" t="textAreaTop" r="textAreaRight" b="textAreaBottom"/>
              <a:pathLst>
                <a:path w="21600" h="2160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a:noFill/>
            </a:ln>
          </p:spPr>
          <p:style>
            <a:lnRef idx="0">
              <a:scrgbClr r="0" g="0" b="0"/>
            </a:lnRef>
            <a:fillRef idx="0">
              <a:scrgbClr r="0" g="0" b="0"/>
            </a:fillRef>
            <a:effectRef idx="0">
              <a:scrgbClr r="0" g="0" b="0"/>
            </a:effectRef>
            <a:fontRef idx="minor"/>
          </p:style>
          <p:txBody>
            <a:bodyPr lIns="45720" rIns="45720" numCol="1" spcCol="0" anchor="t">
              <a:noAutofit/>
            </a:bodyPr>
            <a:lstStyle/>
            <a:p>
              <a:pPr>
                <a:lnSpc>
                  <a:spcPct val="100000"/>
                </a:lnSpc>
                <a:buNone/>
              </a:pPr>
              <a:endParaRPr lang="en-US" sz="1800" b="0" strike="noStrike" spc="-1">
                <a:solidFill>
                  <a:srgbClr val="000000"/>
                </a:solidFill>
                <a:latin typeface="Arial"/>
                <a:ea typeface="Arial"/>
              </a:endParaRPr>
            </a:p>
          </p:txBody>
        </p:sp>
        <p:sp>
          <p:nvSpPr>
            <p:cNvPr id="23" name="Rectangle 9"/>
            <p:cNvSpPr/>
            <p:nvPr/>
          </p:nvSpPr>
          <p:spPr>
            <a:xfrm>
              <a:off x="1822680" y="6168600"/>
              <a:ext cx="33120" cy="284400"/>
            </a:xfrm>
            <a:prstGeom prst="rect">
              <a:avLst/>
            </a:prstGeom>
            <a:solidFill>
              <a:srgbClr val="000000"/>
            </a:solidFill>
            <a:ln w="12700">
              <a:noFill/>
            </a:ln>
          </p:spPr>
          <p:style>
            <a:lnRef idx="0">
              <a:scrgbClr r="0" g="0" b="0"/>
            </a:lnRef>
            <a:fillRef idx="0">
              <a:scrgbClr r="0" g="0" b="0"/>
            </a:fillRef>
            <a:effectRef idx="0">
              <a:scrgbClr r="0" g="0" b="0"/>
            </a:effectRef>
            <a:fontRef idx="minor"/>
          </p:style>
          <p:txBody>
            <a:bodyPr lIns="45720" rIns="45720" numCol="1" spcCol="0" anchor="t">
              <a:noAutofit/>
            </a:bodyPr>
            <a:lstStyle/>
            <a:p>
              <a:pPr>
                <a:lnSpc>
                  <a:spcPct val="100000"/>
                </a:lnSpc>
                <a:buNone/>
              </a:pPr>
              <a:endParaRPr lang="en-US" sz="1800" b="0" strike="noStrike" spc="-1">
                <a:solidFill>
                  <a:srgbClr val="000000"/>
                </a:solidFill>
                <a:latin typeface="Arial"/>
                <a:ea typeface="Arial"/>
              </a:endParaRPr>
            </a:p>
          </p:txBody>
        </p:sp>
        <p:sp>
          <p:nvSpPr>
            <p:cNvPr id="24" name="Freeform 10"/>
            <p:cNvSpPr/>
            <p:nvPr/>
          </p:nvSpPr>
          <p:spPr>
            <a:xfrm>
              <a:off x="1897560" y="6164640"/>
              <a:ext cx="126000" cy="288360"/>
            </a:xfrm>
            <a:custGeom>
              <a:avLst/>
              <a:gdLst>
                <a:gd name="textAreaLeft" fmla="*/ 0 w 126000"/>
                <a:gd name="textAreaRight" fmla="*/ 126360 w 126000"/>
                <a:gd name="textAreaTop" fmla="*/ 0 h 288360"/>
                <a:gd name="textAreaBottom" fmla="*/ 288720 h 288360"/>
              </a:gdLst>
              <a:ahLst/>
              <a:cxnLst/>
              <a:rect l="textAreaLeft" t="textAreaTop" r="textAreaRight" b="textAreaBottom"/>
              <a:pathLst>
                <a:path w="21600" h="2160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a:noFill/>
            </a:ln>
          </p:spPr>
          <p:style>
            <a:lnRef idx="0">
              <a:scrgbClr r="0" g="0" b="0"/>
            </a:lnRef>
            <a:fillRef idx="0">
              <a:scrgbClr r="0" g="0" b="0"/>
            </a:fillRef>
            <a:effectRef idx="0">
              <a:scrgbClr r="0" g="0" b="0"/>
            </a:effectRef>
            <a:fontRef idx="minor"/>
          </p:style>
          <p:txBody>
            <a:bodyPr lIns="45720" rIns="45720" numCol="1" spcCol="0" anchor="t">
              <a:noAutofit/>
            </a:bodyPr>
            <a:lstStyle/>
            <a:p>
              <a:pPr>
                <a:lnSpc>
                  <a:spcPct val="100000"/>
                </a:lnSpc>
                <a:buNone/>
              </a:pPr>
              <a:endParaRPr lang="en-US" sz="1800" b="0" strike="noStrike" spc="-1">
                <a:solidFill>
                  <a:srgbClr val="000000"/>
                </a:solidFill>
                <a:latin typeface="Arial"/>
                <a:ea typeface="Arial"/>
              </a:endParaRPr>
            </a:p>
          </p:txBody>
        </p:sp>
        <p:sp>
          <p:nvSpPr>
            <p:cNvPr id="25" name="Freeform 11"/>
            <p:cNvSpPr/>
            <p:nvPr/>
          </p:nvSpPr>
          <p:spPr>
            <a:xfrm>
              <a:off x="2040480" y="6202440"/>
              <a:ext cx="112680" cy="258480"/>
            </a:xfrm>
            <a:custGeom>
              <a:avLst/>
              <a:gdLst>
                <a:gd name="textAreaLeft" fmla="*/ 0 w 112680"/>
                <a:gd name="textAreaRight" fmla="*/ 113040 w 112680"/>
                <a:gd name="textAreaTop" fmla="*/ 0 h 258480"/>
                <a:gd name="textAreaBottom" fmla="*/ 258840 h 258480"/>
              </a:gdLst>
              <a:ahLst/>
              <a:cxnLst/>
              <a:rect l="textAreaLeft" t="textAreaTop" r="textAreaRight" b="textAreaBottom"/>
              <a:pathLst>
                <a:path w="21600" h="2160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a:noFill/>
            </a:ln>
          </p:spPr>
          <p:style>
            <a:lnRef idx="0">
              <a:scrgbClr r="0" g="0" b="0"/>
            </a:lnRef>
            <a:fillRef idx="0">
              <a:scrgbClr r="0" g="0" b="0"/>
            </a:fillRef>
            <a:effectRef idx="0">
              <a:scrgbClr r="0" g="0" b="0"/>
            </a:effectRef>
            <a:fontRef idx="minor"/>
          </p:style>
          <p:txBody>
            <a:bodyPr lIns="45720" rIns="45720" numCol="1" spcCol="0" anchor="t">
              <a:noAutofit/>
            </a:bodyPr>
            <a:lstStyle/>
            <a:p>
              <a:pPr>
                <a:lnSpc>
                  <a:spcPct val="100000"/>
                </a:lnSpc>
                <a:buNone/>
              </a:pPr>
              <a:endParaRPr lang="en-US" sz="1800" b="0" strike="noStrike" spc="-1">
                <a:solidFill>
                  <a:srgbClr val="000000"/>
                </a:solidFill>
                <a:latin typeface="Arial"/>
                <a:ea typeface="Arial"/>
              </a:endParaRPr>
            </a:p>
          </p:txBody>
        </p:sp>
        <p:sp>
          <p:nvSpPr>
            <p:cNvPr id="26" name="Freeform 12"/>
            <p:cNvSpPr/>
            <p:nvPr/>
          </p:nvSpPr>
          <p:spPr>
            <a:xfrm>
              <a:off x="1335600" y="6168600"/>
              <a:ext cx="226440" cy="284400"/>
            </a:xfrm>
            <a:custGeom>
              <a:avLst/>
              <a:gdLst>
                <a:gd name="textAreaLeft" fmla="*/ 0 w 226440"/>
                <a:gd name="textAreaRight" fmla="*/ 226800 w 226440"/>
                <a:gd name="textAreaTop" fmla="*/ 0 h 284400"/>
                <a:gd name="textAreaBottom" fmla="*/ 284760 h 284400"/>
              </a:gdLst>
              <a:ahLst/>
              <a:cxnLst/>
              <a:rect l="textAreaLeft" t="textAreaTop" r="textAreaRight" b="textAreaBottom"/>
              <a:pathLst>
                <a:path w="21600" h="2160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a:noFill/>
            </a:ln>
          </p:spPr>
          <p:style>
            <a:lnRef idx="0">
              <a:scrgbClr r="0" g="0" b="0"/>
            </a:lnRef>
            <a:fillRef idx="0">
              <a:scrgbClr r="0" g="0" b="0"/>
            </a:fillRef>
            <a:effectRef idx="0">
              <a:scrgbClr r="0" g="0" b="0"/>
            </a:effectRef>
            <a:fontRef idx="minor"/>
          </p:style>
          <p:txBody>
            <a:bodyPr lIns="45720" rIns="45720" numCol="1" spcCol="0" anchor="t">
              <a:noAutofit/>
            </a:bodyPr>
            <a:lstStyle/>
            <a:p>
              <a:pPr>
                <a:lnSpc>
                  <a:spcPct val="100000"/>
                </a:lnSpc>
                <a:buNone/>
              </a:pPr>
              <a:endParaRPr lang="en-US" sz="1800" b="0" strike="noStrike" spc="-1">
                <a:solidFill>
                  <a:srgbClr val="000000"/>
                </a:solidFill>
                <a:latin typeface="Arial"/>
                <a:ea typeface="Arial"/>
              </a:endParaRPr>
            </a:p>
          </p:txBody>
        </p:sp>
      </p:grpSp>
      <p:sp>
        <p:nvSpPr>
          <p:cNvPr id="27" name="Rechthoek 6"/>
          <p:cNvSpPr/>
          <p:nvPr/>
        </p:nvSpPr>
        <p:spPr>
          <a:xfrm>
            <a:off x="-11880" y="0"/>
            <a:ext cx="12203640" cy="6857640"/>
          </a:xfrm>
          <a:prstGeom prst="rect">
            <a:avLst/>
          </a:prstGeom>
          <a:solidFill>
            <a:schemeClr val="accent1"/>
          </a:solidFill>
          <a:ln w="12700">
            <a:noFill/>
          </a:ln>
        </p:spPr>
        <p:style>
          <a:lnRef idx="0">
            <a:scrgbClr r="0" g="0" b="0"/>
          </a:lnRef>
          <a:fillRef idx="0">
            <a:scrgbClr r="0" g="0" b="0"/>
          </a:fillRef>
          <a:effectRef idx="0">
            <a:scrgbClr r="0" g="0" b="0"/>
          </a:effectRef>
          <a:fontRef idx="minor"/>
        </p:style>
        <p:txBody>
          <a:bodyPr lIns="45720" tIns="45000" rIns="45720" bIns="45000" anchor="ctr">
            <a:noAutofit/>
          </a:bodyPr>
          <a:lstStyle/>
          <a:p>
            <a:pPr algn="ctr">
              <a:lnSpc>
                <a:spcPct val="100000"/>
              </a:lnSpc>
              <a:buNone/>
            </a:pPr>
            <a:endParaRPr lang="en-US" sz="1600" b="0" strike="noStrike" spc="-1">
              <a:solidFill>
                <a:srgbClr val="FFFFFF"/>
              </a:solidFill>
              <a:latin typeface="Arial"/>
              <a:ea typeface="Arial"/>
            </a:endParaRPr>
          </a:p>
        </p:txBody>
      </p:sp>
      <p:sp>
        <p:nvSpPr>
          <p:cNvPr id="28" name="PlaceHolder 1"/>
          <p:cNvSpPr>
            <a:spLocks noGrp="1"/>
          </p:cNvSpPr>
          <p:nvPr>
            <p:ph type="body"/>
          </p:nvPr>
        </p:nvSpPr>
        <p:spPr>
          <a:xfrm>
            <a:off x="4852440" y="0"/>
            <a:ext cx="7339320" cy="6857640"/>
          </a:xfrm>
          <a:prstGeom prst="rect">
            <a:avLst/>
          </a:prstGeom>
          <a:noFill/>
          <a:ln w="0">
            <a:noFill/>
          </a:ln>
        </p:spPr>
        <p:txBody>
          <a:bodyPr anchor="t">
            <a:noAutofit/>
          </a:bodyPr>
          <a:lstStyle/>
          <a:p>
            <a:pPr marL="432000" indent="-324000">
              <a:lnSpc>
                <a:spcPct val="90000"/>
              </a:lnSpc>
              <a:spcBef>
                <a:spcPts val="1417"/>
              </a:spcBef>
              <a:buClr>
                <a:srgbClr val="000000"/>
              </a:buClr>
              <a:buSzPct val="45000"/>
              <a:buFont typeface="Wingdings" charset="2"/>
              <a:buChar char=""/>
            </a:pPr>
            <a:r>
              <a:rPr lang="en-US" sz="1800" b="0" strike="noStrike" spc="-1">
                <a:solidFill>
                  <a:srgbClr val="000000"/>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en-US" sz="1800" b="0" strike="noStrike" spc="-1">
                <a:solidFill>
                  <a:srgbClr val="000000"/>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en-US" sz="1800" b="0" strike="noStrike" spc="-1">
                <a:solidFill>
                  <a:srgbClr val="000000"/>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en-US" sz="1800" b="0" strike="noStrike" spc="-1">
                <a:solidFill>
                  <a:srgbClr val="000000"/>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en-US" sz="1800" b="0" strike="noStrike" spc="-1">
                <a:solidFill>
                  <a:srgbClr val="000000"/>
                </a:solidFill>
                <a:latin typeface="Arial"/>
              </a:rPr>
              <a:t>Seventh Outline Level</a:t>
            </a:r>
          </a:p>
        </p:txBody>
      </p:sp>
      <p:sp>
        <p:nvSpPr>
          <p:cNvPr id="29" name="PlaceHolder 2"/>
          <p:cNvSpPr>
            <a:spLocks noGrp="1"/>
          </p:cNvSpPr>
          <p:nvPr>
            <p:ph type="body"/>
          </p:nvPr>
        </p:nvSpPr>
        <p:spPr>
          <a:xfrm>
            <a:off x="698400" y="4883760"/>
            <a:ext cx="3728880" cy="248040"/>
          </a:xfrm>
          <a:prstGeom prst="rect">
            <a:avLst/>
          </a:prstGeom>
          <a:noFill/>
          <a:ln w="12600">
            <a:noFill/>
          </a:ln>
        </p:spPr>
        <p:txBody>
          <a:bodyPr lIns="0" tIns="0" rIns="0" bIns="0" anchor="ctr">
            <a:normAutofit/>
          </a:bodyPr>
          <a:lstStyle/>
          <a:p>
            <a:pPr>
              <a:lnSpc>
                <a:spcPct val="90000"/>
              </a:lnSpc>
              <a:spcBef>
                <a:spcPts val="1199"/>
              </a:spcBef>
              <a:buNone/>
              <a:tabLst>
                <a:tab pos="0" algn="l"/>
              </a:tabLst>
            </a:pPr>
            <a:r>
              <a:rPr lang="en-US" sz="1600" b="1" strike="noStrike" spc="-1">
                <a:solidFill>
                  <a:srgbClr val="FFFFFF"/>
                </a:solidFill>
                <a:latin typeface="Arial"/>
                <a:ea typeface="Arial"/>
              </a:rPr>
              <a:t>Naam van de spreker of datum</a:t>
            </a:r>
            <a:endParaRPr lang="en-US" sz="1600" b="0" strike="noStrike" spc="-1">
              <a:solidFill>
                <a:srgbClr val="000000"/>
              </a:solidFill>
              <a:latin typeface="Arial"/>
            </a:endParaRPr>
          </a:p>
          <a:p>
            <a:pPr>
              <a:lnSpc>
                <a:spcPct val="90000"/>
              </a:lnSpc>
              <a:spcBef>
                <a:spcPts val="1199"/>
              </a:spcBef>
              <a:buNone/>
              <a:tabLst>
                <a:tab pos="0" algn="l"/>
              </a:tabLst>
            </a:pPr>
            <a:endParaRPr lang="en-US" sz="1600" b="0" strike="noStrike" spc="-1">
              <a:solidFill>
                <a:srgbClr val="000000"/>
              </a:solidFill>
              <a:latin typeface="Arial"/>
            </a:endParaRPr>
          </a:p>
          <a:p>
            <a:pPr>
              <a:lnSpc>
                <a:spcPct val="90000"/>
              </a:lnSpc>
              <a:spcBef>
                <a:spcPts val="1199"/>
              </a:spcBef>
              <a:buNone/>
              <a:tabLst>
                <a:tab pos="0" algn="l"/>
              </a:tabLst>
            </a:pPr>
            <a:endParaRPr lang="en-US" sz="1600" b="0" strike="noStrike" spc="-1">
              <a:solidFill>
                <a:srgbClr val="000000"/>
              </a:solidFill>
              <a:latin typeface="Arial"/>
            </a:endParaRPr>
          </a:p>
          <a:p>
            <a:pPr>
              <a:lnSpc>
                <a:spcPct val="90000"/>
              </a:lnSpc>
              <a:spcBef>
                <a:spcPts val="1199"/>
              </a:spcBef>
              <a:buNone/>
              <a:tabLst>
                <a:tab pos="0" algn="l"/>
              </a:tabLst>
            </a:pPr>
            <a:endParaRPr lang="en-US" sz="1600" b="0" strike="noStrike" spc="-1">
              <a:solidFill>
                <a:srgbClr val="000000"/>
              </a:solidFill>
              <a:latin typeface="Arial"/>
            </a:endParaRPr>
          </a:p>
          <a:p>
            <a:pPr>
              <a:lnSpc>
                <a:spcPct val="90000"/>
              </a:lnSpc>
              <a:spcBef>
                <a:spcPts val="1199"/>
              </a:spcBef>
              <a:buNone/>
              <a:tabLst>
                <a:tab pos="0" algn="l"/>
              </a:tabLst>
            </a:pPr>
            <a:endParaRPr lang="en-US" sz="1600" b="0" strike="noStrike" spc="-1">
              <a:solidFill>
                <a:srgbClr val="000000"/>
              </a:solidFill>
              <a:latin typeface="Arial"/>
            </a:endParaRPr>
          </a:p>
        </p:txBody>
      </p:sp>
      <p:sp>
        <p:nvSpPr>
          <p:cNvPr id="30" name="PlaceHolder 3"/>
          <p:cNvSpPr>
            <a:spLocks noGrp="1"/>
          </p:cNvSpPr>
          <p:nvPr>
            <p:ph type="body"/>
          </p:nvPr>
        </p:nvSpPr>
        <p:spPr>
          <a:xfrm>
            <a:off x="698400" y="1712520"/>
            <a:ext cx="3728880" cy="2925000"/>
          </a:xfrm>
          <a:prstGeom prst="rect">
            <a:avLst/>
          </a:prstGeom>
          <a:noFill/>
          <a:ln w="12600">
            <a:noFill/>
          </a:ln>
        </p:spPr>
        <p:txBody>
          <a:bodyPr lIns="0" tIns="0" rIns="0" bIns="0" anchor="b">
            <a:normAutofit/>
          </a:bodyPr>
          <a:lstStyle/>
          <a:p>
            <a:pPr>
              <a:lnSpc>
                <a:spcPct val="100000"/>
              </a:lnSpc>
              <a:spcBef>
                <a:spcPts val="499"/>
              </a:spcBef>
              <a:buNone/>
              <a:tabLst>
                <a:tab pos="0" algn="l"/>
              </a:tabLst>
            </a:pPr>
            <a:r>
              <a:rPr lang="en-US" sz="3800" b="0" strike="noStrike" spc="-1">
                <a:solidFill>
                  <a:srgbClr val="FFFFFF"/>
                </a:solidFill>
                <a:latin typeface="Roboto Slab Regular Regular"/>
                <a:ea typeface="Roboto Slab Regular Regular"/>
              </a:rPr>
              <a:t>Plaats hier de titel van de presentatie</a:t>
            </a:r>
            <a:endParaRPr lang="en-US" sz="3800" b="0" strike="noStrike" spc="-1">
              <a:solidFill>
                <a:srgbClr val="000000"/>
              </a:solidFill>
              <a:latin typeface="Arial"/>
            </a:endParaRPr>
          </a:p>
        </p:txBody>
      </p:sp>
      <p:sp>
        <p:nvSpPr>
          <p:cNvPr id="31" name="PlaceHolder 4"/>
          <p:cNvSpPr>
            <a:spLocks noGrp="1"/>
          </p:cNvSpPr>
          <p:nvPr>
            <p:ph type="body"/>
          </p:nvPr>
        </p:nvSpPr>
        <p:spPr>
          <a:xfrm>
            <a:off x="698400" y="5377680"/>
            <a:ext cx="1454040" cy="6840"/>
          </a:xfrm>
          <a:prstGeom prst="rect">
            <a:avLst/>
          </a:prstGeom>
          <a:solidFill>
            <a:srgbClr val="FFFFFF"/>
          </a:solidFill>
          <a:ln w="12600">
            <a:noFill/>
          </a:ln>
        </p:spPr>
        <p:txBody>
          <a:bodyPr lIns="0" tIns="0" rIns="0" bIns="0" anchor="t">
            <a:normAutofit fontScale="49950" lnSpcReduction="20000"/>
          </a:bodyPr>
          <a:lstStyle/>
          <a:p>
            <a:pPr>
              <a:lnSpc>
                <a:spcPct val="90000"/>
              </a:lnSpc>
              <a:spcBef>
                <a:spcPts val="400"/>
              </a:spcBef>
              <a:buNone/>
              <a:tabLst>
                <a:tab pos="0" algn="l"/>
              </a:tabLst>
            </a:pPr>
            <a:r>
              <a:rPr lang="en-US" sz="640" b="0" strike="noStrike" spc="-1">
                <a:solidFill>
                  <a:srgbClr val="000000"/>
                </a:solidFill>
                <a:latin typeface="Arial"/>
                <a:ea typeface="Arial"/>
              </a:rPr>
              <a:t>  </a:t>
            </a:r>
            <a:endParaRPr lang="en-US" sz="640" b="0" strike="noStrike" spc="-1">
              <a:solidFill>
                <a:srgbClr val="000000"/>
              </a:solidFill>
              <a:latin typeface="Arial"/>
            </a:endParaRPr>
          </a:p>
        </p:txBody>
      </p:sp>
      <p:sp>
        <p:nvSpPr>
          <p:cNvPr id="32" name="PlaceHolder 5"/>
          <p:cNvSpPr>
            <a:spLocks noGrp="1"/>
          </p:cNvSpPr>
          <p:nvPr>
            <p:ph type="sldNum" idx="1"/>
          </p:nvPr>
        </p:nvSpPr>
        <p:spPr>
          <a:xfrm>
            <a:off x="5892840" y="6172200"/>
            <a:ext cx="2844360" cy="367920"/>
          </a:xfrm>
          <a:prstGeom prst="rect">
            <a:avLst/>
          </a:prstGeom>
          <a:noFill/>
          <a:ln w="12600">
            <a:noFill/>
          </a:ln>
        </p:spPr>
        <p:txBody>
          <a:bodyPr lIns="0" tIns="0" rIns="0" bIns="0" anchor="ctr">
            <a:noAutofit/>
          </a:bodyPr>
          <a:lstStyle>
            <a:lvl1pPr algn="r">
              <a:lnSpc>
                <a:spcPct val="100000"/>
              </a:lnSpc>
              <a:buNone/>
              <a:defRPr lang="en-US" sz="1200" b="0" strike="noStrike" spc="-1">
                <a:solidFill>
                  <a:srgbClr val="A6A6A6"/>
                </a:solidFill>
                <a:latin typeface="Arial"/>
                <a:ea typeface="Arial"/>
              </a:defRPr>
            </a:lvl1pPr>
          </a:lstStyle>
          <a:p>
            <a:pPr algn="r">
              <a:lnSpc>
                <a:spcPct val="100000"/>
              </a:lnSpc>
              <a:buNone/>
            </a:pPr>
            <a:fld id="{3276FF4D-7142-4F9A-BF49-35FC97A69218}" type="slidenum">
              <a:rPr lang="en-US" sz="1200" b="0" strike="noStrike" spc="-1">
                <a:solidFill>
                  <a:srgbClr val="A6A6A6"/>
                </a:solidFill>
                <a:latin typeface="Arial"/>
                <a:ea typeface="Arial"/>
              </a:rPr>
              <a:t>‹#›</a:t>
            </a:fld>
            <a:endParaRPr lang="en-US" sz="1200" b="0" strike="noStrike" spc="-1">
              <a:solidFill>
                <a:srgbClr val="000000"/>
              </a:solidFill>
              <a:latin typeface="Calibri"/>
            </a:endParaRPr>
          </a:p>
        </p:txBody>
      </p:sp>
      <p:pic>
        <p:nvPicPr>
          <p:cNvPr id="33" name="Graphic 65"/>
          <p:cNvPicPr/>
          <p:nvPr/>
        </p:nvPicPr>
        <p:blipFill>
          <a:blip r:embed="rId14"/>
          <a:stretch/>
        </p:blipFill>
        <p:spPr>
          <a:xfrm>
            <a:off x="694800" y="5846400"/>
            <a:ext cx="1461240" cy="1032840"/>
          </a:xfrm>
          <a:prstGeom prst="rect">
            <a:avLst/>
          </a:prstGeom>
          <a:ln w="0">
            <a:noFill/>
          </a:ln>
        </p:spPr>
      </p:pic>
      <p:sp>
        <p:nvSpPr>
          <p:cNvPr id="34" name="PlaceHolder 6"/>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r>
              <a:rPr lang="en-US" sz="1800" b="0" strike="noStrike" spc="-1">
                <a:solidFill>
                  <a:srgbClr val="000000"/>
                </a:solidFill>
                <a:latin typeface="Arial"/>
              </a:rPr>
              <a:t>Click to edit the title text format</a:t>
            </a:r>
          </a:p>
        </p:txBody>
      </p:sp>
    </p:spTree>
    <p:extLst>
      <p:ext uri="{BB962C8B-B14F-4D97-AF65-F5344CB8AC3E}">
        <p14:creationId xmlns:p14="http://schemas.microsoft.com/office/powerpoint/2010/main" val="347668626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4" name="Group 4"/>
          <p:cNvGrpSpPr/>
          <p:nvPr/>
        </p:nvGrpSpPr>
        <p:grpSpPr>
          <a:xfrm>
            <a:off x="698501" y="5884314"/>
            <a:ext cx="1454912" cy="577167"/>
            <a:chOff x="0" y="0"/>
            <a:chExt cx="1454911" cy="577165"/>
          </a:xfrm>
        </p:grpSpPr>
        <p:sp>
          <p:nvSpPr>
            <p:cNvPr id="36"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37"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8"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9"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40"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41"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42"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43"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45" name="Rechthoek 6"/>
          <p:cNvSpPr/>
          <p:nvPr/>
        </p:nvSpPr>
        <p:spPr>
          <a:xfrm>
            <a:off x="161518" y="119267"/>
            <a:ext cx="11868965" cy="640828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68" name="Title Text"/>
          <p:cNvSpPr txBox="1">
            <a:spLocks noGrp="1"/>
          </p:cNvSpPr>
          <p:nvPr>
            <p:ph type="title"/>
          </p:nvPr>
        </p:nvSpPr>
        <p:spPr>
          <a:xfrm>
            <a:off x="609600" y="274637"/>
            <a:ext cx="10972800" cy="1325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Title Text</a:t>
            </a:r>
          </a:p>
        </p:txBody>
      </p:sp>
      <p:sp>
        <p:nvSpPr>
          <p:cNvPr id="69"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70" name="Slide Number"/>
          <p:cNvSpPr txBox="1">
            <a:spLocks noGrp="1"/>
          </p:cNvSpPr>
          <p:nvPr>
            <p:ph type="sldNum" sz="quarter" idx="2"/>
          </p:nvPr>
        </p:nvSpPr>
        <p:spPr>
          <a:xfrm>
            <a:off x="5892800" y="6172200"/>
            <a:ext cx="2844800" cy="368301"/>
          </a:xfrm>
          <a:prstGeom prst="rect">
            <a:avLst/>
          </a:prstGeom>
          <a:ln w="12700">
            <a:miter lim="400000"/>
          </a:ln>
        </p:spPr>
        <p:txBody>
          <a:bodyPr wrap="none" lIns="0" tIns="0" rIns="0" bIns="0" anchor="ctr">
            <a:spAutoFit/>
          </a:bodyPr>
          <a:lstStyle>
            <a:lvl1pPr algn="r">
              <a:defRPr sz="1200">
                <a:solidFill>
                  <a:srgbClr val="A6A6A6"/>
                </a:solidFill>
              </a:defRPr>
            </a:lvl1pPr>
          </a:lstStyle>
          <a:p>
            <a:fld id="{86CB4B4D-7CA3-9044-876B-883B54F8677D}" type="slidenum">
              <a:t>‹#›</a:t>
            </a:fld>
            <a:endParaRPr/>
          </a:p>
        </p:txBody>
      </p:sp>
    </p:spTree>
    <p:extLst>
      <p:ext uri="{BB962C8B-B14F-4D97-AF65-F5344CB8AC3E}">
        <p14:creationId xmlns:p14="http://schemas.microsoft.com/office/powerpoint/2010/main" val="379377634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Lst>
  <p:transition spd="med"/>
  <p:hf hdr="0" ftr="0" dt="0"/>
  <p:txStyles>
    <p:titleStyle>
      <a:lvl1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1pPr>
      <a:lvl2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p:titleStyle>
    <p:bodyStyle>
      <a:lvl1pPr marL="263525" marR="0" indent="-2635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1pPr>
      <a:lvl2pPr marL="538162" marR="0" indent="-274638"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latinLnBrk="0">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latinLnBrk="0">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13.png"/><Relationship Id="rId4" Type="http://schemas.openxmlformats.org/officeDocument/2006/relationships/image" Target="../media/image12.em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15.gif"/><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3.mp4"/><Relationship Id="rId7" Type="http://schemas.openxmlformats.org/officeDocument/2006/relationships/image" Target="../media/image1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4.xml"/><Relationship Id="rId5" Type="http://schemas.openxmlformats.org/officeDocument/2006/relationships/slideLayout" Target="../slideLayouts/slideLayout6.xml"/><Relationship Id="rId4" Type="http://schemas.openxmlformats.org/officeDocument/2006/relationships/video" Target="../media/media3.mp4"/></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8" name="Tijdelijke aanduiding voor afbeelding 38"/>
          <p:cNvGrpSpPr/>
          <p:nvPr/>
        </p:nvGrpSpPr>
        <p:grpSpPr>
          <a:xfrm>
            <a:off x="4852440" y="0"/>
            <a:ext cx="7339320" cy="6857640"/>
            <a:chOff x="4852440" y="0"/>
            <a:chExt cx="7339320" cy="6857640"/>
          </a:xfrm>
        </p:grpSpPr>
        <p:sp>
          <p:nvSpPr>
            <p:cNvPr id="279" name="Rectangle"/>
            <p:cNvSpPr/>
            <p:nvPr/>
          </p:nvSpPr>
          <p:spPr>
            <a:xfrm>
              <a:off x="4852440" y="0"/>
              <a:ext cx="7339320" cy="6857640"/>
            </a:xfrm>
            <a:prstGeom prst="rect">
              <a:avLst/>
            </a:prstGeom>
            <a:solidFill>
              <a:srgbClr val="F2F2F2">
                <a:alpha val="80000"/>
              </a:srgbClr>
            </a:solidFill>
            <a:ln w="12700">
              <a:noFill/>
            </a:ln>
          </p:spPr>
          <p:style>
            <a:lnRef idx="0">
              <a:scrgbClr r="0" g="0" b="0"/>
            </a:lnRef>
            <a:fillRef idx="0">
              <a:scrgbClr r="0" g="0" b="0"/>
            </a:fillRef>
            <a:effectRef idx="0">
              <a:scrgbClr r="0" g="0" b="0"/>
            </a:effectRef>
            <a:fontRef idx="minor"/>
          </p:style>
          <p:txBody>
            <a:bodyPr lIns="45720" rIns="45720" numCol="1" spc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endParaRPr kumimoji="0" lang="en-US" sz="1800" b="0" i="0" u="none" strike="noStrike" kern="1200" cap="none" spc="-1" normalizeH="0" baseline="0" noProof="0">
                <a:ln>
                  <a:noFill/>
                </a:ln>
                <a:solidFill>
                  <a:srgbClr val="000000"/>
                </a:solidFill>
                <a:effectLst/>
                <a:uLnTx/>
                <a:uFillTx/>
                <a:latin typeface="Arial"/>
                <a:ea typeface="Arial"/>
              </a:endParaRPr>
            </a:p>
          </p:txBody>
        </p:sp>
        <p:pic>
          <p:nvPicPr>
            <p:cNvPr id="280" name="image11.jpeg" descr="image11.jpeg"/>
            <p:cNvPicPr/>
            <p:nvPr/>
          </p:nvPicPr>
          <p:blipFill>
            <a:blip r:embed="rId2"/>
            <a:srcRect t="31" b="31"/>
            <a:stretch/>
          </p:blipFill>
          <p:spPr>
            <a:xfrm>
              <a:off x="4852440" y="0"/>
              <a:ext cx="7339320" cy="6857640"/>
            </a:xfrm>
            <a:prstGeom prst="rect">
              <a:avLst/>
            </a:prstGeom>
            <a:ln w="12700">
              <a:noFill/>
            </a:ln>
          </p:spPr>
        </p:pic>
      </p:grpSp>
      <p:sp>
        <p:nvSpPr>
          <p:cNvPr id="281" name="PlaceHolder 1"/>
          <p:cNvSpPr>
            <a:spLocks noGrp="1"/>
          </p:cNvSpPr>
          <p:nvPr>
            <p:ph/>
          </p:nvPr>
        </p:nvSpPr>
        <p:spPr>
          <a:xfrm>
            <a:off x="698400" y="4753053"/>
            <a:ext cx="3728880" cy="785160"/>
          </a:xfrm>
          <a:prstGeom prst="rect">
            <a:avLst/>
          </a:prstGeom>
          <a:noFill/>
          <a:ln w="12600">
            <a:noFill/>
          </a:ln>
        </p:spPr>
        <p:txBody>
          <a:bodyPr lIns="0" tIns="0" rIns="0" bIns="0" anchor="ctr">
            <a:normAutofit/>
          </a:bodyPr>
          <a:lstStyle/>
          <a:p>
            <a:pPr marL="0" indent="0">
              <a:lnSpc>
                <a:spcPct val="90000"/>
              </a:lnSpc>
              <a:spcBef>
                <a:spcPts val="1199"/>
              </a:spcBef>
              <a:buNone/>
              <a:tabLst>
                <a:tab pos="0" algn="l"/>
              </a:tabLst>
            </a:pPr>
            <a:r>
              <a:rPr lang="en-US" sz="1200" b="1" strike="noStrike" spc="-1" dirty="0">
                <a:solidFill>
                  <a:srgbClr val="FFFFFF"/>
                </a:solidFill>
                <a:latin typeface="Arial"/>
                <a:ea typeface="Arial"/>
              </a:rPr>
              <a:t>Lifei Yan, Manon Schellart, Diederik Boersma, Denis Voskov, Rouhi Farajzadeh, Mahnaz Aghajanloo, Sadegh Esfahani</a:t>
            </a:r>
            <a:r>
              <a:rPr lang="en-US" sz="1200" b="1" strike="noStrike" spc="-1">
                <a:solidFill>
                  <a:srgbClr val="FFFFFF"/>
                </a:solidFill>
                <a:latin typeface="Arial"/>
                <a:ea typeface="Arial"/>
              </a:rPr>
              <a:t>, Sian </a:t>
            </a:r>
            <a:r>
              <a:rPr lang="en-US" sz="1200" b="1" strike="noStrike" spc="-1" dirty="0">
                <a:solidFill>
                  <a:srgbClr val="FFFFFF"/>
                </a:solidFill>
                <a:latin typeface="Arial"/>
                <a:ea typeface="Arial"/>
              </a:rPr>
              <a:t>Jones</a:t>
            </a:r>
            <a:endParaRPr lang="en-US" sz="1200" b="0" strike="noStrike" spc="-1" dirty="0">
              <a:solidFill>
                <a:srgbClr val="000000"/>
              </a:solidFill>
              <a:latin typeface="Arial"/>
            </a:endParaRPr>
          </a:p>
        </p:txBody>
      </p:sp>
      <p:sp>
        <p:nvSpPr>
          <p:cNvPr id="282" name="PlaceHolder 2"/>
          <p:cNvSpPr>
            <a:spLocks noGrp="1"/>
          </p:cNvSpPr>
          <p:nvPr>
            <p:ph/>
          </p:nvPr>
        </p:nvSpPr>
        <p:spPr>
          <a:xfrm>
            <a:off x="402480" y="798217"/>
            <a:ext cx="4024800" cy="2651760"/>
          </a:xfrm>
          <a:prstGeom prst="rect">
            <a:avLst/>
          </a:prstGeom>
          <a:noFill/>
          <a:ln w="12600">
            <a:noFill/>
          </a:ln>
        </p:spPr>
        <p:txBody>
          <a:bodyPr lIns="0" tIns="0" rIns="0" bIns="0" anchor="b">
            <a:normAutofit fontScale="93653"/>
          </a:bodyPr>
          <a:lstStyle/>
          <a:p>
            <a:pPr indent="0">
              <a:lnSpc>
                <a:spcPct val="150000"/>
              </a:lnSpc>
              <a:spcBef>
                <a:spcPts val="499"/>
              </a:spcBef>
              <a:buNone/>
              <a:tabLst>
                <a:tab pos="0" algn="l"/>
              </a:tabLst>
            </a:pPr>
            <a:r>
              <a:rPr lang="en-US" b="1" strike="noStrike" spc="-1" dirty="0">
                <a:solidFill>
                  <a:srgbClr val="FFFFFF"/>
                </a:solidFill>
                <a:latin typeface="Calibri"/>
                <a:ea typeface="Calibri"/>
              </a:rPr>
              <a:t>Pore-scale Investigation Of CO</a:t>
            </a:r>
            <a:r>
              <a:rPr lang="en-US" b="1" strike="noStrike" spc="-1" baseline="-25000" dirty="0">
                <a:solidFill>
                  <a:srgbClr val="FFFFFF"/>
                </a:solidFill>
                <a:latin typeface="Calibri"/>
                <a:ea typeface="Calibri"/>
              </a:rPr>
              <a:t>2</a:t>
            </a:r>
            <a:r>
              <a:rPr lang="en-US" b="1" strike="noStrike" spc="-1" dirty="0">
                <a:solidFill>
                  <a:srgbClr val="FFFFFF"/>
                </a:solidFill>
                <a:latin typeface="Calibri"/>
                <a:ea typeface="Calibri"/>
              </a:rPr>
              <a:t> </a:t>
            </a:r>
            <a:r>
              <a:rPr lang="en-US" altLang="zh-CN" b="1" strike="noStrike" spc="-1" dirty="0">
                <a:solidFill>
                  <a:srgbClr val="FFFFFF"/>
                </a:solidFill>
                <a:latin typeface="Calibri"/>
                <a:ea typeface="Calibri"/>
              </a:rPr>
              <a:t>hydrate kinetics</a:t>
            </a:r>
            <a:endParaRPr lang="en-US" b="0" strike="noStrike" spc="-1" dirty="0">
              <a:solidFill>
                <a:srgbClr val="000000"/>
              </a:solidFill>
              <a:latin typeface="Arial"/>
            </a:endParaRPr>
          </a:p>
        </p:txBody>
      </p:sp>
      <p:sp>
        <p:nvSpPr>
          <p:cNvPr id="283" name="PlaceHolder 3"/>
          <p:cNvSpPr>
            <a:spLocks noGrp="1"/>
          </p:cNvSpPr>
          <p:nvPr>
            <p:ph/>
          </p:nvPr>
        </p:nvSpPr>
        <p:spPr>
          <a:xfrm>
            <a:off x="698400" y="5593320"/>
            <a:ext cx="1454040" cy="6840"/>
          </a:xfrm>
          <a:prstGeom prst="rect">
            <a:avLst/>
          </a:prstGeom>
          <a:solidFill>
            <a:srgbClr val="FFFFFF"/>
          </a:solidFill>
          <a:ln w="12600">
            <a:noFill/>
          </a:ln>
        </p:spPr>
        <p:txBody>
          <a:bodyPr lIns="0" tIns="0" rIns="0" bIns="0" anchor="t">
            <a:normAutofit fontScale="25000" lnSpcReduction="20000"/>
          </a:bodyPr>
          <a:lstStyle/>
          <a:p>
            <a:pPr>
              <a:lnSpc>
                <a:spcPct val="90000"/>
              </a:lnSpc>
              <a:spcBef>
                <a:spcPts val="400"/>
              </a:spcBef>
              <a:buNone/>
              <a:tabLst>
                <a:tab pos="0" algn="l"/>
              </a:tabLst>
            </a:pPr>
            <a:r>
              <a:rPr lang="en-US" sz="640" b="0" strike="noStrike" spc="-1">
                <a:solidFill>
                  <a:srgbClr val="000000"/>
                </a:solidFill>
                <a:latin typeface="Arial"/>
                <a:ea typeface="Arial"/>
              </a:rPr>
              <a:t> </a:t>
            </a:r>
            <a:endParaRPr lang="en-US" sz="640" b="0" strike="noStrike" spc="-1">
              <a:solidFill>
                <a:srgbClr val="000000"/>
              </a:solidFill>
              <a:latin typeface="Arial"/>
            </a:endParaRPr>
          </a:p>
        </p:txBody>
      </p:sp>
      <p:sp>
        <p:nvSpPr>
          <p:cNvPr id="2" name="Slide Number Placeholder 1">
            <a:extLst>
              <a:ext uri="{FF2B5EF4-FFF2-40B4-BE49-F238E27FC236}">
                <a16:creationId xmlns:a16="http://schemas.microsoft.com/office/drawing/2014/main" id="{B9F42010-528F-640D-DB41-FF4FBD807B05}"/>
              </a:ext>
            </a:extLst>
          </p:cNvPr>
          <p:cNvSpPr>
            <a:spLocks noGrp="1"/>
          </p:cNvSpPr>
          <p:nvPr>
            <p:ph type="sldNum"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8CAC7A-9D58-4065-86A2-0AD726A07EE3}" type="slidenum">
              <a:rPr kumimoji="0" lang="en-GB" sz="1200" b="0" i="0" u="none" strike="noStrike" kern="1200" cap="none" spc="-1" normalizeH="0" baseline="0" noProof="0" smtClean="0">
                <a:ln>
                  <a:noFill/>
                </a:ln>
                <a:solidFill>
                  <a:srgbClr val="A6A6A6"/>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srgbClr val="A6A6A6"/>
              </a:solidFill>
              <a:effectLst/>
              <a:uLnTx/>
              <a:uFillTx/>
              <a:latin typeface="Arial"/>
            </a:endParaRPr>
          </a:p>
        </p:txBody>
      </p:sp>
      <p:pic>
        <p:nvPicPr>
          <p:cNvPr id="3" name="Picture 2" descr="Logo, company name&#10;&#10;Description automatically generated">
            <a:extLst>
              <a:ext uri="{FF2B5EF4-FFF2-40B4-BE49-F238E27FC236}">
                <a16:creationId xmlns:a16="http://schemas.microsoft.com/office/drawing/2014/main" id="{D3AF13A0-9A97-BF6A-68A5-FA37B70C90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6838" y="5994527"/>
            <a:ext cx="970788" cy="546068"/>
          </a:xfrm>
          <a:prstGeom prst="rect">
            <a:avLst/>
          </a:prstGeom>
        </p:spPr>
      </p:pic>
      <p:pic>
        <p:nvPicPr>
          <p:cNvPr id="4" name="Picture 3" descr="A logo of a company&#10;&#10;Description automatically generated">
            <a:extLst>
              <a:ext uri="{FF2B5EF4-FFF2-40B4-BE49-F238E27FC236}">
                <a16:creationId xmlns:a16="http://schemas.microsoft.com/office/drawing/2014/main" id="{B4E3E5E1-E0E0-3DB2-A936-E3B4570926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4130" y="5884313"/>
            <a:ext cx="792000" cy="792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p15="http://schemas.microsoft.com/office/powerpoint/2012/main">
      <p:transition spd="slow">
        <p:push dir="u"/>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2CC01-1B16-2372-9105-4A4296CA767E}"/>
            </a:ext>
          </a:extLst>
        </p:cNvPr>
        <p:cNvGrpSpPr/>
        <p:nvPr/>
      </p:nvGrpSpPr>
      <p:grpSpPr>
        <a:xfrm>
          <a:off x="0" y="0"/>
          <a:ext cx="0" cy="0"/>
          <a:chOff x="0" y="0"/>
          <a:chExt cx="0" cy="0"/>
        </a:xfrm>
      </p:grpSpPr>
      <p:sp>
        <p:nvSpPr>
          <p:cNvPr id="34" name="TextBox 33">
            <a:extLst>
              <a:ext uri="{FF2B5EF4-FFF2-40B4-BE49-F238E27FC236}">
                <a16:creationId xmlns:a16="http://schemas.microsoft.com/office/drawing/2014/main" id="{B79B9E29-AF42-37AC-9700-0C8CD47660FC}"/>
              </a:ext>
            </a:extLst>
          </p:cNvPr>
          <p:cNvSpPr txBox="1"/>
          <p:nvPr/>
        </p:nvSpPr>
        <p:spPr>
          <a:xfrm>
            <a:off x="255737" y="4836905"/>
            <a:ext cx="11534775" cy="404598"/>
          </a:xfrm>
          <a:prstGeom prst="rect">
            <a:avLst/>
          </a:prstGeom>
          <a:noFill/>
        </p:spPr>
        <p:txBody>
          <a:bodyPr wrap="square" rtlCol="0">
            <a:spAutoFit/>
          </a:bodyPr>
          <a:lstStyle/>
          <a:p>
            <a:pPr marL="0" marR="0" lvl="0" indent="0" defTabSz="457200" rtl="0" eaLnBrk="1" fontAlgn="auto" latinLnBrk="0" hangingPunct="1">
              <a:lnSpc>
                <a:spcPct val="125000"/>
              </a:lnSpc>
              <a:spcBef>
                <a:spcPts val="0"/>
              </a:spcBef>
              <a:spcAft>
                <a:spcPts val="0"/>
              </a:spcAft>
              <a:buClrTx/>
              <a:buSzTx/>
              <a:buFontTx/>
              <a:buNone/>
              <a:tabLst/>
              <a:defRPr/>
            </a:pPr>
            <a:r>
              <a:rPr lang="en-US" spc="-1" dirty="0">
                <a:solidFill>
                  <a:srgbClr val="000000"/>
                </a:solidFill>
                <a:latin typeface="Arial"/>
              </a:rPr>
              <a:t>Hydrate dissociation is a slow process in porous domain and is been influenced by the local pores</a:t>
            </a:r>
            <a:r>
              <a:rPr lang="en-GB" spc="-1" dirty="0">
                <a:solidFill>
                  <a:srgbClr val="000000"/>
                </a:solidFill>
                <a:latin typeface="Arial"/>
              </a:rPr>
              <a:t>.</a:t>
            </a:r>
          </a:p>
        </p:txBody>
      </p:sp>
      <p:sp>
        <p:nvSpPr>
          <p:cNvPr id="4" name="Title 1">
            <a:extLst>
              <a:ext uri="{FF2B5EF4-FFF2-40B4-BE49-F238E27FC236}">
                <a16:creationId xmlns:a16="http://schemas.microsoft.com/office/drawing/2014/main" id="{5C72F407-0892-57B8-09A6-45B52EDE7F07}"/>
              </a:ext>
            </a:extLst>
          </p:cNvPr>
          <p:cNvSpPr txBox="1">
            <a:spLocks/>
          </p:cNvSpPr>
          <p:nvPr/>
        </p:nvSpPr>
        <p:spPr>
          <a:xfrm>
            <a:off x="255737" y="170858"/>
            <a:ext cx="10454303" cy="451414"/>
          </a:xfrm>
          <a:prstGeom prst="rect">
            <a:avLst/>
          </a:prstGeom>
        </p:spPr>
        <p:txBody>
          <a:bodyPr>
            <a:noAutofit/>
          </a:bodyPr>
          <a:lstStyle>
            <a:lvl1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1pPr>
            <a:lvl2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a:lstStyle>
          <a:p>
            <a:r>
              <a:rPr lang="en-US" sz="2900" b="1" dirty="0">
                <a:solidFill>
                  <a:srgbClr val="00A6D6"/>
                </a:solidFill>
                <a:latin typeface="Roboto Slab Regular Regular"/>
                <a:sym typeface="Roboto Slab Regular Regular"/>
              </a:rPr>
              <a:t>Micromodel Experiments: Results</a:t>
            </a:r>
            <a:endParaRPr lang="en-US" sz="2900" b="1" kern="1200" dirty="0">
              <a:solidFill>
                <a:srgbClr val="00A6D6"/>
              </a:solidFill>
            </a:endParaRPr>
          </a:p>
        </p:txBody>
      </p:sp>
      <p:pic>
        <p:nvPicPr>
          <p:cNvPr id="2" name="Picture 1">
            <a:extLst>
              <a:ext uri="{FF2B5EF4-FFF2-40B4-BE49-F238E27FC236}">
                <a16:creationId xmlns:a16="http://schemas.microsoft.com/office/drawing/2014/main" id="{A2E355AE-8DBE-A19F-5B26-7F1877977A8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960" r="5416"/>
          <a:stretch>
            <a:fillRect/>
          </a:stretch>
        </p:blipFill>
        <p:spPr bwMode="auto">
          <a:xfrm>
            <a:off x="1796415" y="887412"/>
            <a:ext cx="9144000" cy="422318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34686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5EAE3-93CD-E5A7-0524-DAE8E315F959}"/>
            </a:ext>
          </a:extLst>
        </p:cNvPr>
        <p:cNvGrpSpPr/>
        <p:nvPr/>
      </p:nvGrpSpPr>
      <p:grpSpPr>
        <a:xfrm>
          <a:off x="0" y="0"/>
          <a:ext cx="0" cy="0"/>
          <a:chOff x="0" y="0"/>
          <a:chExt cx="0" cy="0"/>
        </a:xfrm>
      </p:grpSpPr>
      <p:sp>
        <p:nvSpPr>
          <p:cNvPr id="34" name="TextBox 33">
            <a:extLst>
              <a:ext uri="{FF2B5EF4-FFF2-40B4-BE49-F238E27FC236}">
                <a16:creationId xmlns:a16="http://schemas.microsoft.com/office/drawing/2014/main" id="{719219C7-3160-EDC8-66E5-E83090F4C77C}"/>
              </a:ext>
            </a:extLst>
          </p:cNvPr>
          <p:cNvSpPr txBox="1"/>
          <p:nvPr/>
        </p:nvSpPr>
        <p:spPr>
          <a:xfrm>
            <a:off x="133350" y="5138136"/>
            <a:ext cx="11534775" cy="404598"/>
          </a:xfrm>
          <a:prstGeom prst="rect">
            <a:avLst/>
          </a:prstGeom>
          <a:noFill/>
        </p:spPr>
        <p:txBody>
          <a:bodyPr wrap="square" rtlCol="0">
            <a:spAutoFit/>
          </a:bodyPr>
          <a:lstStyle/>
          <a:p>
            <a:pPr marL="0" marR="0" lvl="0" indent="0" defTabSz="457200" rtl="0" eaLnBrk="1" fontAlgn="auto" latinLnBrk="0" hangingPunct="1">
              <a:lnSpc>
                <a:spcPct val="125000"/>
              </a:lnSpc>
              <a:spcBef>
                <a:spcPts val="0"/>
              </a:spcBef>
              <a:spcAft>
                <a:spcPts val="0"/>
              </a:spcAft>
              <a:buClrTx/>
              <a:buSzTx/>
              <a:buFontTx/>
              <a:buNone/>
              <a:tabLst/>
              <a:defRPr/>
            </a:pPr>
            <a:r>
              <a:rPr lang="en-US" spc="-1" dirty="0">
                <a:solidFill>
                  <a:srgbClr val="000000"/>
                </a:solidFill>
                <a:latin typeface="Arial"/>
              </a:rPr>
              <a:t>Hydrate behavior in pores under various environmental conditions</a:t>
            </a:r>
            <a:r>
              <a:rPr lang="en-GB" spc="-1" dirty="0">
                <a:solidFill>
                  <a:srgbClr val="000000"/>
                </a:solidFill>
                <a:latin typeface="Arial"/>
              </a:rPr>
              <a:t>.</a:t>
            </a:r>
          </a:p>
        </p:txBody>
      </p:sp>
      <p:sp>
        <p:nvSpPr>
          <p:cNvPr id="4" name="Title 1">
            <a:extLst>
              <a:ext uri="{FF2B5EF4-FFF2-40B4-BE49-F238E27FC236}">
                <a16:creationId xmlns:a16="http://schemas.microsoft.com/office/drawing/2014/main" id="{42AFA521-19BA-8434-8581-8EAB5D2884B9}"/>
              </a:ext>
            </a:extLst>
          </p:cNvPr>
          <p:cNvSpPr txBox="1">
            <a:spLocks/>
          </p:cNvSpPr>
          <p:nvPr/>
        </p:nvSpPr>
        <p:spPr>
          <a:xfrm>
            <a:off x="255737" y="170858"/>
            <a:ext cx="10454303" cy="451414"/>
          </a:xfrm>
          <a:prstGeom prst="rect">
            <a:avLst/>
          </a:prstGeom>
        </p:spPr>
        <p:txBody>
          <a:bodyPr>
            <a:noAutofit/>
          </a:bodyPr>
          <a:lstStyle>
            <a:lvl1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1pPr>
            <a:lvl2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a:lstStyle>
          <a:p>
            <a:r>
              <a:rPr lang="en-US" sz="2900" b="1" dirty="0">
                <a:solidFill>
                  <a:srgbClr val="00A6D6"/>
                </a:solidFill>
                <a:latin typeface="Roboto Slab Regular Regular"/>
                <a:sym typeface="Roboto Slab Regular Regular"/>
              </a:rPr>
              <a:t>Micromodel Experiments: Results</a:t>
            </a:r>
            <a:endParaRPr lang="en-US" sz="2900" b="1" kern="1200" dirty="0">
              <a:solidFill>
                <a:srgbClr val="00A6D6"/>
              </a:solidFill>
            </a:endParaRPr>
          </a:p>
        </p:txBody>
      </p:sp>
      <p:pic>
        <p:nvPicPr>
          <p:cNvPr id="3" name="Picture 2">
            <a:extLst>
              <a:ext uri="{FF2B5EF4-FFF2-40B4-BE49-F238E27FC236}">
                <a16:creationId xmlns:a16="http://schemas.microsoft.com/office/drawing/2014/main" id="{F50956F0-C83F-DD24-FDA7-71B21CBBA4B8}"/>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33350" y="2130904"/>
            <a:ext cx="5029200" cy="1498600"/>
          </a:xfrm>
          <a:prstGeom prst="rect">
            <a:avLst/>
          </a:prstGeom>
          <a:noFill/>
        </p:spPr>
      </p:pic>
      <p:sp>
        <p:nvSpPr>
          <p:cNvPr id="6" name="TextBox 5">
            <a:extLst>
              <a:ext uri="{FF2B5EF4-FFF2-40B4-BE49-F238E27FC236}">
                <a16:creationId xmlns:a16="http://schemas.microsoft.com/office/drawing/2014/main" id="{DFA52A1A-F701-01BD-1207-9A42DB61D695}"/>
              </a:ext>
            </a:extLst>
          </p:cNvPr>
          <p:cNvSpPr txBox="1"/>
          <p:nvPr/>
        </p:nvSpPr>
        <p:spPr>
          <a:xfrm>
            <a:off x="914289" y="1737412"/>
            <a:ext cx="3467322"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GB" sz="1400" spc="-1" dirty="0">
                <a:solidFill>
                  <a:srgbClr val="000000"/>
                </a:solidFill>
                <a:latin typeface="Arial"/>
              </a:rPr>
              <a:t>Schematic of hydrate formation in pores</a:t>
            </a:r>
            <a:endParaRPr lang="en-US" sz="1400" spc="-1" dirty="0">
              <a:solidFill>
                <a:srgbClr val="000000"/>
              </a:solidFill>
              <a:latin typeface="Arial"/>
            </a:endParaRPr>
          </a:p>
        </p:txBody>
      </p:sp>
      <p:pic>
        <p:nvPicPr>
          <p:cNvPr id="7" name="Picture 6">
            <a:extLst>
              <a:ext uri="{FF2B5EF4-FFF2-40B4-BE49-F238E27FC236}">
                <a16:creationId xmlns:a16="http://schemas.microsoft.com/office/drawing/2014/main" id="{93626906-8984-953D-74C5-CB3C733198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2888" y="721204"/>
            <a:ext cx="6400800" cy="4318000"/>
          </a:xfrm>
          <a:prstGeom prst="rect">
            <a:avLst/>
          </a:prstGeom>
          <a:noFill/>
        </p:spPr>
      </p:pic>
    </p:spTree>
    <p:extLst>
      <p:ext uri="{BB962C8B-B14F-4D97-AF65-F5344CB8AC3E}">
        <p14:creationId xmlns:p14="http://schemas.microsoft.com/office/powerpoint/2010/main" val="3593233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1CE09-6C6A-6875-5B2D-0FE31B1537F9}"/>
              </a:ext>
            </a:extLst>
          </p:cNvPr>
          <p:cNvSpPr>
            <a:spLocks noGrp="1"/>
          </p:cNvSpPr>
          <p:nvPr>
            <p:ph type="title"/>
          </p:nvPr>
        </p:nvSpPr>
        <p:spPr/>
        <p:txBody>
          <a:bodyPr>
            <a:normAutofit/>
          </a:bodyPr>
          <a:lstStyle/>
          <a:p>
            <a:r>
              <a:rPr lang="en-GB" sz="2800" b="1" dirty="0"/>
              <a:t>C</a:t>
            </a:r>
            <a:r>
              <a:rPr lang="en-US" altLang="zh-CN" sz="2800" b="1" dirty="0" err="1"/>
              <a:t>onclusions</a:t>
            </a:r>
            <a:endParaRPr lang="en-GB" sz="2800" b="1" dirty="0"/>
          </a:p>
        </p:txBody>
      </p:sp>
      <p:sp>
        <p:nvSpPr>
          <p:cNvPr id="3" name="Text Placeholder 2">
            <a:extLst>
              <a:ext uri="{FF2B5EF4-FFF2-40B4-BE49-F238E27FC236}">
                <a16:creationId xmlns:a16="http://schemas.microsoft.com/office/drawing/2014/main" id="{434FC9FB-9214-8B19-B4E2-7E140BE80901}"/>
              </a:ext>
            </a:extLst>
          </p:cNvPr>
          <p:cNvSpPr>
            <a:spLocks noGrp="1"/>
          </p:cNvSpPr>
          <p:nvPr>
            <p:ph type="body" idx="1"/>
          </p:nvPr>
        </p:nvSpPr>
        <p:spPr>
          <a:xfrm>
            <a:off x="720443" y="1927204"/>
            <a:ext cx="10943021" cy="3003592"/>
          </a:xfrm>
        </p:spPr>
        <p:txBody>
          <a:bodyPr>
            <a:normAutofit/>
          </a:bodyPr>
          <a:lstStyle/>
          <a:p>
            <a:pPr lvl="0" indent="-173038" algn="just">
              <a:lnSpc>
                <a:spcPct val="200000"/>
              </a:lnSpc>
              <a:buFont typeface="Symbol" panose="05050102010706020507" pitchFamily="18" charset="2"/>
              <a:buChar char=""/>
              <a:tabLst>
                <a:tab pos="431800" algn="l"/>
                <a:tab pos="431800" algn="l"/>
                <a:tab pos="457200" algn="l"/>
              </a:tabLst>
            </a:pPr>
            <a:r>
              <a:rPr lang="en-US" altLang="zh-CN" sz="2000" dirty="0">
                <a:effectLst/>
                <a:latin typeface="Arial" panose="020B0604020202020204" pitchFamily="34" charset="0"/>
                <a:ea typeface="Times" panose="02020603050405020304" pitchFamily="18" charset="0"/>
                <a:cs typeface="Arial" panose="020B0604020202020204" pitchFamily="34" charset="0"/>
              </a:rPr>
              <a:t>Full-field microfluidics resolved CO</a:t>
            </a:r>
            <a:r>
              <a:rPr lang="en-US" altLang="zh-CN" sz="2000" baseline="-25000" dirty="0">
                <a:effectLst/>
                <a:latin typeface="Arial" panose="020B0604020202020204" pitchFamily="34" charset="0"/>
                <a:ea typeface="Times" panose="02020603050405020304" pitchFamily="18" charset="0"/>
                <a:cs typeface="Arial" panose="020B0604020202020204" pitchFamily="34" charset="0"/>
              </a:rPr>
              <a:t>2</a:t>
            </a:r>
            <a:r>
              <a:rPr lang="en-US" altLang="zh-CN" sz="2000" dirty="0">
                <a:effectLst/>
                <a:latin typeface="Arial" panose="020B0604020202020204" pitchFamily="34" charset="0"/>
                <a:ea typeface="Times" panose="02020603050405020304" pitchFamily="18" charset="0"/>
                <a:cs typeface="Arial" panose="020B0604020202020204" pitchFamily="34" charset="0"/>
              </a:rPr>
              <a:t> hydrate dynamics across porous networks.</a:t>
            </a:r>
            <a:endParaRPr lang="zh-CN" altLang="zh-CN" sz="1400" dirty="0">
              <a:effectLst/>
              <a:latin typeface="Arial" panose="020B0604020202020204" pitchFamily="34" charset="0"/>
              <a:ea typeface="Times" panose="02020603050405020304" pitchFamily="18" charset="0"/>
              <a:cs typeface="Arial" panose="020B0604020202020204" pitchFamily="34" charset="0"/>
            </a:endParaRPr>
          </a:p>
          <a:p>
            <a:pPr lvl="0" indent="-173038" algn="just">
              <a:lnSpc>
                <a:spcPct val="200000"/>
              </a:lnSpc>
              <a:buFont typeface="Symbol" panose="05050102010706020507" pitchFamily="18" charset="2"/>
              <a:buChar char=""/>
              <a:tabLst>
                <a:tab pos="431800" algn="l"/>
                <a:tab pos="431800" algn="l"/>
                <a:tab pos="457200" algn="l"/>
              </a:tabLst>
            </a:pPr>
            <a:r>
              <a:rPr lang="en-US" altLang="zh-CN" sz="2000" dirty="0">
                <a:effectLst/>
                <a:latin typeface="Arial" panose="020B0604020202020204" pitchFamily="34" charset="0"/>
                <a:ea typeface="Times" panose="02020603050405020304" pitchFamily="18" charset="0"/>
                <a:cs typeface="Arial" panose="020B0604020202020204" pitchFamily="34" charset="0"/>
              </a:rPr>
              <a:t>Nine hydrate morphologies</a:t>
            </a:r>
            <a:r>
              <a:rPr lang="en-US" altLang="zh-CN" sz="2000" dirty="0">
                <a:effectLst/>
                <a:latin typeface="Arial" panose="020B0604020202020204" pitchFamily="34" charset="0"/>
                <a:ea typeface="宋体" panose="02010600030101010101" pitchFamily="2" charset="-122"/>
                <a:cs typeface="Arial" panose="020B0604020202020204" pitchFamily="34" charset="0"/>
              </a:rPr>
              <a:t> were observed </a:t>
            </a:r>
            <a:r>
              <a:rPr lang="en-US" altLang="zh-CN" sz="2000" dirty="0">
                <a:effectLst/>
                <a:latin typeface="Arial" panose="020B0604020202020204" pitchFamily="34" charset="0"/>
                <a:ea typeface="Times" panose="02020603050405020304" pitchFamily="18" charset="0"/>
                <a:cs typeface="Arial" panose="020B0604020202020204" pitchFamily="34" charset="0"/>
              </a:rPr>
              <a:t>under varying pore and pressure conditions.</a:t>
            </a:r>
            <a:endParaRPr lang="zh-CN" altLang="zh-CN" sz="1400" dirty="0">
              <a:effectLst/>
              <a:latin typeface="Arial" panose="020B0604020202020204" pitchFamily="34" charset="0"/>
              <a:ea typeface="Times" panose="02020603050405020304" pitchFamily="18" charset="0"/>
              <a:cs typeface="Arial" panose="020B0604020202020204" pitchFamily="34" charset="0"/>
            </a:endParaRPr>
          </a:p>
          <a:p>
            <a:pPr lvl="0" indent="-173038" algn="just">
              <a:lnSpc>
                <a:spcPct val="200000"/>
              </a:lnSpc>
              <a:buFont typeface="Symbol" panose="05050102010706020507" pitchFamily="18" charset="2"/>
              <a:buChar char=""/>
              <a:tabLst>
                <a:tab pos="431800" algn="l"/>
                <a:tab pos="431800" algn="l"/>
                <a:tab pos="457200" algn="l"/>
              </a:tabLst>
            </a:pPr>
            <a:r>
              <a:rPr lang="en-US" altLang="zh-CN" sz="2000" dirty="0">
                <a:effectLst/>
                <a:latin typeface="Arial" panose="020B0604020202020204" pitchFamily="34" charset="0"/>
                <a:ea typeface="Times" panose="02020603050405020304" pitchFamily="18" charset="0"/>
                <a:cs typeface="Arial" panose="020B0604020202020204" pitchFamily="34" charset="0"/>
              </a:rPr>
              <a:t>Liquid CO</a:t>
            </a:r>
            <a:r>
              <a:rPr lang="en-US" altLang="zh-CN" sz="2000" baseline="-25000" dirty="0">
                <a:effectLst/>
                <a:latin typeface="Arial" panose="020B0604020202020204" pitchFamily="34" charset="0"/>
                <a:ea typeface="Times" panose="02020603050405020304" pitchFamily="18" charset="0"/>
                <a:cs typeface="Arial" panose="020B0604020202020204" pitchFamily="34" charset="0"/>
              </a:rPr>
              <a:t>2</a:t>
            </a:r>
            <a:r>
              <a:rPr lang="en-US" altLang="zh-CN" sz="2000" dirty="0">
                <a:effectLst/>
                <a:latin typeface="Arial" panose="020B0604020202020204" pitchFamily="34" charset="0"/>
                <a:ea typeface="Times" panose="02020603050405020304" pitchFamily="18" charset="0"/>
                <a:cs typeface="Arial" panose="020B0604020202020204" pitchFamily="34" charset="0"/>
              </a:rPr>
              <a:t> and pressure pulses accelerated growth and stabilized hydrates.</a:t>
            </a:r>
            <a:endParaRPr lang="zh-CN" altLang="zh-CN" sz="1400" dirty="0">
              <a:effectLst/>
              <a:latin typeface="Arial" panose="020B0604020202020204" pitchFamily="34" charset="0"/>
              <a:ea typeface="Times" panose="02020603050405020304" pitchFamily="18" charset="0"/>
              <a:cs typeface="Arial" panose="020B0604020202020204" pitchFamily="34" charset="0"/>
            </a:endParaRPr>
          </a:p>
          <a:p>
            <a:pPr lvl="0" indent="-173038" algn="just">
              <a:lnSpc>
                <a:spcPct val="200000"/>
              </a:lnSpc>
              <a:buFont typeface="Symbol" panose="05050102010706020507" pitchFamily="18" charset="2"/>
              <a:buChar char=""/>
              <a:tabLst>
                <a:tab pos="431800" algn="l"/>
                <a:tab pos="431800" algn="l"/>
                <a:tab pos="457200" algn="l"/>
              </a:tabLst>
            </a:pPr>
            <a:r>
              <a:rPr lang="en-US" altLang="zh-CN" sz="2000" dirty="0">
                <a:effectLst/>
                <a:latin typeface="Arial" panose="020B0604020202020204" pitchFamily="34" charset="0"/>
                <a:ea typeface="宋体" panose="02010600030101010101" pitchFamily="2" charset="-122"/>
                <a:cs typeface="Arial" panose="020B0604020202020204" pitchFamily="34" charset="0"/>
              </a:rPr>
              <a:t>Behaviors of h</a:t>
            </a:r>
            <a:r>
              <a:rPr lang="en-US" altLang="zh-CN" sz="2000" dirty="0">
                <a:effectLst/>
                <a:latin typeface="Arial" panose="020B0604020202020204" pitchFamily="34" charset="0"/>
                <a:ea typeface="Times" panose="02020603050405020304" pitchFamily="18" charset="0"/>
                <a:cs typeface="Arial" panose="020B0604020202020204" pitchFamily="34" charset="0"/>
              </a:rPr>
              <a:t>ydrate formation and dissociation in micromodels were systematically observed.</a:t>
            </a:r>
            <a:endParaRPr lang="zh-CN" altLang="zh-CN" sz="1400" dirty="0">
              <a:effectLst/>
              <a:latin typeface="Arial" panose="020B0604020202020204" pitchFamily="34" charset="0"/>
              <a:ea typeface="Times"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60AFE7D9-0078-7F3D-8973-F30E46C3BC7C}"/>
              </a:ext>
            </a:extLst>
          </p:cNvPr>
          <p:cNvSpPr>
            <a:spLocks noGrp="1"/>
          </p:cNvSpPr>
          <p:nvPr>
            <p:ph type="sldNum" sz="quarter" idx="2"/>
          </p:nvPr>
        </p:nvSpPr>
        <p:spPr/>
        <p:txBody>
          <a:bodyPr/>
          <a:lstStyle/>
          <a:p>
            <a:fld id="{86CB4B4D-7CA3-9044-876B-883B54F8677D}" type="slidenum">
              <a:rPr lang="en-GB" smtClean="0"/>
              <a:t>12</a:t>
            </a:fld>
            <a:endParaRPr lang="en-GB" dirty="0"/>
          </a:p>
        </p:txBody>
      </p:sp>
    </p:spTree>
    <p:extLst>
      <p:ext uri="{BB962C8B-B14F-4D97-AF65-F5344CB8AC3E}">
        <p14:creationId xmlns:p14="http://schemas.microsoft.com/office/powerpoint/2010/main" val="146744512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554F3-D967-842E-1D7E-9B889F0AF21D}"/>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9057DD71-7437-18F9-C47C-50B031684DB0}"/>
              </a:ext>
            </a:extLst>
          </p:cNvPr>
          <p:cNvSpPr txBox="1"/>
          <p:nvPr/>
        </p:nvSpPr>
        <p:spPr>
          <a:xfrm>
            <a:off x="418212" y="1109344"/>
            <a:ext cx="401513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ydrate formation during CO</a:t>
            </a:r>
            <a:r>
              <a:rPr kumimoji="0" lang="en-US" altLang="zh-CN" sz="1600" b="1"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rPr>
              <a:t>2</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injection</a:t>
            </a:r>
            <a:endParaRPr kumimoji="0" lang="en-GB"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A330B0CB-9882-AB56-24E4-E7FB18C7D8E2}"/>
              </a:ext>
            </a:extLst>
          </p:cNvPr>
          <p:cNvSpPr txBox="1">
            <a:spLocks/>
          </p:cNvSpPr>
          <p:nvPr/>
        </p:nvSpPr>
        <p:spPr>
          <a:xfrm>
            <a:off x="255738" y="170858"/>
            <a:ext cx="6050794" cy="451414"/>
          </a:xfrm>
          <a:prstGeom prst="rect">
            <a:avLst/>
          </a:prstGeom>
        </p:spPr>
        <p:txBody>
          <a:bodyPr>
            <a:noAutofit/>
          </a:bodyPr>
          <a:lstStyle>
            <a:lvl1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1pPr>
            <a:lvl2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a:lstStyle>
          <a:p>
            <a:pPr marL="0" marR="0" lvl="0" indent="0" algn="l" defTabSz="914400" rtl="0" eaLnBrk="1" fontAlgn="auto" latinLnBrk="0" hangingPunct="1">
              <a:lnSpc>
                <a:spcPct val="90000"/>
              </a:lnSpc>
              <a:spcBef>
                <a:spcPts val="0"/>
              </a:spcBef>
              <a:spcAft>
                <a:spcPts val="0"/>
              </a:spcAft>
              <a:buClrTx/>
              <a:buSzTx/>
              <a:buFontTx/>
              <a:buNone/>
              <a:tabLst>
                <a:tab pos="1244600" algn="l"/>
              </a:tabLst>
              <a:defRPr/>
            </a:pPr>
            <a:r>
              <a:rPr kumimoji="0" lang="nl-NL" sz="2900" b="1" i="0" u="none" strike="noStrike" kern="1200" cap="none" spc="0" normalizeH="0" baseline="0" noProof="0" dirty="0">
                <a:ln>
                  <a:noFill/>
                </a:ln>
                <a:solidFill>
                  <a:srgbClr val="00A6D6"/>
                </a:solidFill>
                <a:effectLst/>
                <a:uLnTx/>
                <a:uFillTx/>
                <a:latin typeface="Roboto Slab Regular Regular"/>
                <a:sym typeface="Roboto Slab Regular Regular"/>
              </a:rPr>
              <a:t>M</a:t>
            </a:r>
            <a:r>
              <a:rPr kumimoji="0" lang="en-US" altLang="zh-CN" sz="2900" b="1" i="0" u="none" strike="noStrike" kern="1200" cap="none" spc="0" normalizeH="0" baseline="0" noProof="0" dirty="0">
                <a:ln>
                  <a:noFill/>
                </a:ln>
                <a:solidFill>
                  <a:srgbClr val="00A6D6"/>
                </a:solidFill>
                <a:effectLst/>
                <a:uLnTx/>
                <a:uFillTx/>
                <a:latin typeface="Roboto Slab Regular Regular"/>
                <a:sym typeface="Roboto Slab Regular Regular"/>
              </a:rPr>
              <a:t>otivation</a:t>
            </a:r>
            <a:endParaRPr kumimoji="0" lang="nl-NL" sz="3200" b="0" i="0" u="none" strike="noStrike" kern="0" cap="none" spc="0" normalizeH="0" baseline="0" noProof="0" dirty="0">
              <a:ln>
                <a:noFill/>
              </a:ln>
              <a:solidFill>
                <a:srgbClr val="00A6D6"/>
              </a:solidFill>
              <a:effectLst/>
              <a:uLnTx/>
              <a:uFillTx/>
              <a:latin typeface="Roboto Slab Regular Regular"/>
              <a:sym typeface="Roboto Slab Regular Regular"/>
            </a:endParaRPr>
          </a:p>
        </p:txBody>
      </p:sp>
      <p:sp>
        <p:nvSpPr>
          <p:cNvPr id="3" name="TextBox 2">
            <a:extLst>
              <a:ext uri="{FF2B5EF4-FFF2-40B4-BE49-F238E27FC236}">
                <a16:creationId xmlns:a16="http://schemas.microsoft.com/office/drawing/2014/main" id="{07A9F9EF-7519-B574-3233-1B7A897CFCD0}"/>
              </a:ext>
            </a:extLst>
          </p:cNvPr>
          <p:cNvSpPr txBox="1"/>
          <p:nvPr/>
        </p:nvSpPr>
        <p:spPr>
          <a:xfrm>
            <a:off x="4943221" y="1109344"/>
            <a:ext cx="6846341"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How the CO2 hydrate blockage happens at pore-scale?</a:t>
            </a:r>
            <a:endParaRPr kumimoji="0" lang="en-GB"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3" name="Picture 52">
            <a:extLst>
              <a:ext uri="{FF2B5EF4-FFF2-40B4-BE49-F238E27FC236}">
                <a16:creationId xmlns:a16="http://schemas.microsoft.com/office/drawing/2014/main" id="{3F7DC78C-1E28-87D6-69EB-D2DDA1AA819C}"/>
              </a:ext>
            </a:extLst>
          </p:cNvPr>
          <p:cNvPicPr>
            <a:picLocks noChangeAspect="1"/>
          </p:cNvPicPr>
          <p:nvPr/>
        </p:nvPicPr>
        <p:blipFill>
          <a:blip r:embed="rId3"/>
          <a:stretch>
            <a:fillRect/>
          </a:stretch>
        </p:blipFill>
        <p:spPr>
          <a:xfrm>
            <a:off x="597421" y="1632564"/>
            <a:ext cx="3656713" cy="4039984"/>
          </a:xfrm>
          <a:prstGeom prst="rect">
            <a:avLst/>
          </a:prstGeom>
        </p:spPr>
      </p:pic>
      <p:sp>
        <p:nvSpPr>
          <p:cNvPr id="54" name="TextBox 53">
            <a:extLst>
              <a:ext uri="{FF2B5EF4-FFF2-40B4-BE49-F238E27FC236}">
                <a16:creationId xmlns:a16="http://schemas.microsoft.com/office/drawing/2014/main" id="{F9EA0637-6208-869E-B972-27981A711EAE}"/>
              </a:ext>
            </a:extLst>
          </p:cNvPr>
          <p:cNvSpPr txBox="1"/>
          <p:nvPr/>
        </p:nvSpPr>
        <p:spPr>
          <a:xfrm>
            <a:off x="4640877" y="5672548"/>
            <a:ext cx="7451027" cy="750847"/>
          </a:xfrm>
          <a:prstGeom prst="rect">
            <a:avLst/>
          </a:prstGeom>
          <a:noFill/>
        </p:spPr>
        <p:txBody>
          <a:bodyPr wrap="square" rtlCol="0">
            <a:spAutoFit/>
          </a:bodyPr>
          <a:lstStyle/>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CO</a:t>
            </a:r>
            <a:r>
              <a:rPr kumimoji="0" lang="en-US" sz="1800" b="1" i="0" u="none" strike="noStrike" kern="1200" cap="none" spc="0" normalizeH="0" baseline="-25000" noProof="0" dirty="0">
                <a:ln>
                  <a:noFill/>
                </a:ln>
                <a:solidFill>
                  <a:srgbClr val="FF0000"/>
                </a:solidFill>
                <a:effectLst/>
                <a:uLnTx/>
                <a:uFillTx/>
                <a:latin typeface="Arial" panose="020B0604020202020204" pitchFamily="34" charset="0"/>
                <a:cs typeface="Arial" panose="020B0604020202020204" pitchFamily="34" charset="0"/>
              </a:rPr>
              <a:t>2</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hydrate often appears inside the porous area at the favorable P/T conditions.</a:t>
            </a:r>
            <a:endParaRPr kumimoji="0" lang="en-GB"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 name="TextBox 20">
            <a:extLst>
              <a:ext uri="{FF2B5EF4-FFF2-40B4-BE49-F238E27FC236}">
                <a16:creationId xmlns:a16="http://schemas.microsoft.com/office/drawing/2014/main" id="{600A7085-0623-A8A1-380B-5D65EC2ACE6A}"/>
              </a:ext>
            </a:extLst>
          </p:cNvPr>
          <p:cNvSpPr txBox="1"/>
          <p:nvPr/>
        </p:nvSpPr>
        <p:spPr>
          <a:xfrm>
            <a:off x="6002998" y="4420347"/>
            <a:ext cx="2017997"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US" sz="1200" dirty="0">
                <a:solidFill>
                  <a:srgbClr val="0000FF"/>
                </a:solidFill>
                <a:latin typeface="+mj-lt"/>
                <a:cs typeface="Arial"/>
              </a:rPr>
              <a:t>Yamada, Kenta, et al. 2024.c</a:t>
            </a:r>
            <a:endParaRPr lang="en-GB" sz="1200" dirty="0">
              <a:solidFill>
                <a:srgbClr val="0000FF"/>
              </a:solidFill>
              <a:latin typeface="+mj-lt"/>
              <a:cs typeface="Arial"/>
            </a:endParaRPr>
          </a:p>
        </p:txBody>
      </p:sp>
      <p:pic>
        <p:nvPicPr>
          <p:cNvPr id="4" name="Picture 3">
            <a:extLst>
              <a:ext uri="{FF2B5EF4-FFF2-40B4-BE49-F238E27FC236}">
                <a16:creationId xmlns:a16="http://schemas.microsoft.com/office/drawing/2014/main" id="{0C4F140A-2660-268E-7C86-D432B844E27B}"/>
              </a:ext>
            </a:extLst>
          </p:cNvPr>
          <p:cNvPicPr>
            <a:picLocks noChangeAspect="1"/>
          </p:cNvPicPr>
          <p:nvPr/>
        </p:nvPicPr>
        <p:blipFill>
          <a:blip r:embed="rId4"/>
          <a:stretch>
            <a:fillRect/>
          </a:stretch>
        </p:blipFill>
        <p:spPr>
          <a:xfrm>
            <a:off x="4877868" y="2334480"/>
            <a:ext cx="3060000" cy="1976077"/>
          </a:xfrm>
          <a:prstGeom prst="rect">
            <a:avLst/>
          </a:prstGeom>
        </p:spPr>
      </p:pic>
      <p:pic>
        <p:nvPicPr>
          <p:cNvPr id="5" name="Picture 2" descr="Publications | Wen Song">
            <a:extLst>
              <a:ext uri="{FF2B5EF4-FFF2-40B4-BE49-F238E27FC236}">
                <a16:creationId xmlns:a16="http://schemas.microsoft.com/office/drawing/2014/main" id="{CC6DA51E-300E-8971-B7D6-55290F2261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2454" y="2487143"/>
            <a:ext cx="2880000" cy="1512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2">
            <a:extLst>
              <a:ext uri="{FF2B5EF4-FFF2-40B4-BE49-F238E27FC236}">
                <a16:creationId xmlns:a16="http://schemas.microsoft.com/office/drawing/2014/main" id="{B1D77E6B-B27E-6D1E-396D-9A08139411CE}"/>
              </a:ext>
            </a:extLst>
          </p:cNvPr>
          <p:cNvSpPr txBox="1"/>
          <p:nvPr/>
        </p:nvSpPr>
        <p:spPr>
          <a:xfrm>
            <a:off x="9282545" y="4033558"/>
            <a:ext cx="1997107"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GB" sz="1200" dirty="0">
                <a:solidFill>
                  <a:srgbClr val="0000FF"/>
                </a:solidFill>
                <a:latin typeface="+mj-lt"/>
                <a:cs typeface="Arial"/>
              </a:rPr>
              <a:t>Fukuyama, D., et al. 2024</a:t>
            </a:r>
          </a:p>
        </p:txBody>
      </p:sp>
    </p:spTree>
    <p:extLst>
      <p:ext uri="{BB962C8B-B14F-4D97-AF65-F5344CB8AC3E}">
        <p14:creationId xmlns:p14="http://schemas.microsoft.com/office/powerpoint/2010/main" val="3167822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6C8A2-DEDD-4FB3-E6E8-0AF605F995F3}"/>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FE0068F1-D0B3-D52D-2D9C-6CBBB5D31B42}"/>
              </a:ext>
            </a:extLst>
          </p:cNvPr>
          <p:cNvSpPr txBox="1"/>
          <p:nvPr/>
        </p:nvSpPr>
        <p:spPr>
          <a:xfrm>
            <a:off x="418212" y="1109344"/>
            <a:ext cx="401513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ydrate formation during CO</a:t>
            </a:r>
            <a:r>
              <a:rPr kumimoji="0" lang="en-US" altLang="zh-CN" sz="1600" b="1"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rPr>
              <a:t>2</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injection</a:t>
            </a:r>
            <a:endParaRPr kumimoji="0" lang="en-GB"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1A7F624B-6F05-8D4C-B92F-67ADB53266DE}"/>
              </a:ext>
            </a:extLst>
          </p:cNvPr>
          <p:cNvSpPr txBox="1">
            <a:spLocks/>
          </p:cNvSpPr>
          <p:nvPr/>
        </p:nvSpPr>
        <p:spPr>
          <a:xfrm>
            <a:off x="255738" y="170858"/>
            <a:ext cx="6050794" cy="451414"/>
          </a:xfrm>
          <a:prstGeom prst="rect">
            <a:avLst/>
          </a:prstGeom>
        </p:spPr>
        <p:txBody>
          <a:bodyPr>
            <a:noAutofit/>
          </a:bodyPr>
          <a:lstStyle>
            <a:lvl1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1pPr>
            <a:lvl2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a:lstStyle>
          <a:p>
            <a:pPr marL="0" marR="0" lvl="0" indent="0" algn="l" defTabSz="914400" rtl="0" eaLnBrk="1" fontAlgn="auto" latinLnBrk="0" hangingPunct="1">
              <a:lnSpc>
                <a:spcPct val="90000"/>
              </a:lnSpc>
              <a:spcBef>
                <a:spcPts val="0"/>
              </a:spcBef>
              <a:spcAft>
                <a:spcPts val="0"/>
              </a:spcAft>
              <a:buClrTx/>
              <a:buSzTx/>
              <a:buFontTx/>
              <a:buNone/>
              <a:tabLst>
                <a:tab pos="1244600" algn="l"/>
              </a:tabLst>
              <a:defRPr/>
            </a:pPr>
            <a:r>
              <a:rPr kumimoji="0" lang="nl-NL" sz="2900" b="1" i="0" u="none" strike="noStrike" kern="1200" cap="none" spc="0" normalizeH="0" baseline="0" noProof="0" dirty="0">
                <a:ln>
                  <a:noFill/>
                </a:ln>
                <a:solidFill>
                  <a:srgbClr val="00A6D6"/>
                </a:solidFill>
                <a:effectLst/>
                <a:uLnTx/>
                <a:uFillTx/>
                <a:latin typeface="Roboto Slab Regular Regular"/>
                <a:sym typeface="Roboto Slab Regular Regular"/>
              </a:rPr>
              <a:t>M</a:t>
            </a:r>
            <a:r>
              <a:rPr kumimoji="0" lang="en-US" altLang="zh-CN" sz="2900" b="1" i="0" u="none" strike="noStrike" kern="1200" cap="none" spc="0" normalizeH="0" baseline="0" noProof="0" dirty="0">
                <a:ln>
                  <a:noFill/>
                </a:ln>
                <a:solidFill>
                  <a:srgbClr val="00A6D6"/>
                </a:solidFill>
                <a:effectLst/>
                <a:uLnTx/>
                <a:uFillTx/>
                <a:latin typeface="Roboto Slab Regular Regular"/>
                <a:sym typeface="Roboto Slab Regular Regular"/>
              </a:rPr>
              <a:t>otivation</a:t>
            </a:r>
            <a:endParaRPr kumimoji="0" lang="nl-NL" sz="3200" b="0" i="0" u="none" strike="noStrike" kern="0" cap="none" spc="0" normalizeH="0" baseline="0" noProof="0" dirty="0">
              <a:ln>
                <a:noFill/>
              </a:ln>
              <a:solidFill>
                <a:srgbClr val="00A6D6"/>
              </a:solidFill>
              <a:effectLst/>
              <a:uLnTx/>
              <a:uFillTx/>
              <a:latin typeface="Roboto Slab Regular Regular"/>
              <a:sym typeface="Roboto Slab Regular Regular"/>
            </a:endParaRPr>
          </a:p>
        </p:txBody>
      </p:sp>
      <p:sp>
        <p:nvSpPr>
          <p:cNvPr id="3" name="TextBox 2">
            <a:extLst>
              <a:ext uri="{FF2B5EF4-FFF2-40B4-BE49-F238E27FC236}">
                <a16:creationId xmlns:a16="http://schemas.microsoft.com/office/drawing/2014/main" id="{D9AAAB10-77B8-E3D9-0FE9-AB9D3CE2FCA4}"/>
              </a:ext>
            </a:extLst>
          </p:cNvPr>
          <p:cNvSpPr txBox="1"/>
          <p:nvPr/>
        </p:nvSpPr>
        <p:spPr>
          <a:xfrm>
            <a:off x="4943221" y="1109344"/>
            <a:ext cx="6846341"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Hydrate morphology has been well-</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investigat</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ed but not the kinetics.</a:t>
            </a:r>
            <a:endParaRPr kumimoji="0" lang="en-GB"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3" name="Picture 52">
            <a:extLst>
              <a:ext uri="{FF2B5EF4-FFF2-40B4-BE49-F238E27FC236}">
                <a16:creationId xmlns:a16="http://schemas.microsoft.com/office/drawing/2014/main" id="{4175AB81-18F4-52B1-49BB-856E97F64835}"/>
              </a:ext>
            </a:extLst>
          </p:cNvPr>
          <p:cNvPicPr>
            <a:picLocks noChangeAspect="1"/>
          </p:cNvPicPr>
          <p:nvPr/>
        </p:nvPicPr>
        <p:blipFill>
          <a:blip r:embed="rId3"/>
          <a:stretch>
            <a:fillRect/>
          </a:stretch>
        </p:blipFill>
        <p:spPr>
          <a:xfrm>
            <a:off x="597421" y="1632564"/>
            <a:ext cx="3656713" cy="4039984"/>
          </a:xfrm>
          <a:prstGeom prst="rect">
            <a:avLst/>
          </a:prstGeom>
        </p:spPr>
      </p:pic>
      <p:sp>
        <p:nvSpPr>
          <p:cNvPr id="54" name="TextBox 53">
            <a:extLst>
              <a:ext uri="{FF2B5EF4-FFF2-40B4-BE49-F238E27FC236}">
                <a16:creationId xmlns:a16="http://schemas.microsoft.com/office/drawing/2014/main" id="{4C1C5806-63D3-3C1D-0AC1-9DFEAD26BC37}"/>
              </a:ext>
            </a:extLst>
          </p:cNvPr>
          <p:cNvSpPr txBox="1"/>
          <p:nvPr/>
        </p:nvSpPr>
        <p:spPr>
          <a:xfrm>
            <a:off x="4579426" y="5932003"/>
            <a:ext cx="7451027" cy="750847"/>
          </a:xfrm>
          <a:prstGeom prst="rect">
            <a:avLst/>
          </a:prstGeom>
          <a:noFill/>
        </p:spPr>
        <p:txBody>
          <a:bodyPr wrap="square" rtlCol="0">
            <a:spAutoFit/>
          </a:bodyPr>
          <a:lstStyle/>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What are the kinetics of CO</a:t>
            </a:r>
            <a:r>
              <a:rPr kumimoji="0" lang="en-US" sz="1800" b="1" i="0" u="none" strike="noStrike" kern="1200" cap="none" spc="0" normalizeH="0" baseline="-25000" noProof="0" dirty="0">
                <a:ln>
                  <a:noFill/>
                </a:ln>
                <a:solidFill>
                  <a:srgbClr val="FF0000"/>
                </a:solidFill>
                <a:effectLst/>
                <a:uLnTx/>
                <a:uFillTx/>
                <a:latin typeface="Arial" panose="020B0604020202020204" pitchFamily="34" charset="0"/>
                <a:cs typeface="Arial" panose="020B0604020202020204" pitchFamily="34" charset="0"/>
              </a:rPr>
              <a:t>2</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hydrate in different porous media under various P/T conditions?</a:t>
            </a:r>
            <a:endParaRPr kumimoji="0" lang="en-GB"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F1B25487-9B01-5095-6571-2D9B86884A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9394"/>
          <a:stretch>
            <a:fillRect/>
          </a:stretch>
        </p:blipFill>
        <p:spPr bwMode="auto">
          <a:xfrm>
            <a:off x="4877977" y="2101278"/>
            <a:ext cx="3240000" cy="3379645"/>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E943C587-3703-0931-C9DA-C47DBD2C9A21}"/>
              </a:ext>
            </a:extLst>
          </p:cNvPr>
          <p:cNvSpPr txBox="1"/>
          <p:nvPr/>
        </p:nvSpPr>
        <p:spPr>
          <a:xfrm>
            <a:off x="6497977" y="4903842"/>
            <a:ext cx="1108235" cy="5770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altLang="zh-CN" sz="105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Yellow-CO</a:t>
            </a:r>
            <a:r>
              <a:rPr kumimoji="0" lang="en-US" altLang="zh-CN" sz="1050"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rPr>
              <a:t>2</a:t>
            </a:r>
          </a:p>
          <a:p>
            <a:r>
              <a:rPr kumimoji="0" lang="en-US" altLang="zh-CN" sz="105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Blue-Brine</a:t>
            </a:r>
          </a:p>
          <a:p>
            <a:r>
              <a:rPr lang="en-US" altLang="zh-CN" sz="1050" dirty="0">
                <a:solidFill>
                  <a:srgbClr val="000000"/>
                </a:solidFill>
                <a:latin typeface="Arial" panose="020B0604020202020204" pitchFamily="34" charset="0"/>
                <a:cs typeface="Arial" panose="020B0604020202020204" pitchFamily="34" charset="0"/>
              </a:rPr>
              <a:t>White-Hydrate</a:t>
            </a:r>
            <a:endParaRPr lang="zh-CN" altLang="en-US" sz="1050" dirty="0"/>
          </a:p>
        </p:txBody>
      </p:sp>
      <p:sp>
        <p:nvSpPr>
          <p:cNvPr id="6" name="文本框 5">
            <a:extLst>
              <a:ext uri="{FF2B5EF4-FFF2-40B4-BE49-F238E27FC236}">
                <a16:creationId xmlns:a16="http://schemas.microsoft.com/office/drawing/2014/main" id="{77EB8F8F-E4B8-04D3-776E-1B751599B1C7}"/>
              </a:ext>
            </a:extLst>
          </p:cNvPr>
          <p:cNvSpPr txBox="1"/>
          <p:nvPr/>
        </p:nvSpPr>
        <p:spPr>
          <a:xfrm>
            <a:off x="5507309" y="1649738"/>
            <a:ext cx="1981336"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1600" dirty="0">
                <a:solidFill>
                  <a:srgbClr val="000000"/>
                </a:solidFill>
                <a:latin typeface="Arial" panose="020B0604020202020204" pitchFamily="34" charset="0"/>
                <a:cs typeface="Arial" panose="020B0604020202020204" pitchFamily="34" charset="0"/>
              </a:rPr>
              <a:t>Micro-CT image</a:t>
            </a:r>
            <a:endParaRPr lang="zh-CN" altLang="en-US" sz="1600" dirty="0"/>
          </a:p>
        </p:txBody>
      </p:sp>
      <p:pic>
        <p:nvPicPr>
          <p:cNvPr id="1028" name="Picture 4" descr="Morphologies and Distribution Characteristics of CO2 Hydrate in Porous  Media Based on Microfluidic Technology | Energy &amp; Fuels">
            <a:extLst>
              <a:ext uri="{FF2B5EF4-FFF2-40B4-BE49-F238E27FC236}">
                <a16:creationId xmlns:a16="http://schemas.microsoft.com/office/drawing/2014/main" id="{ED9A69B2-2EC8-DCAC-D659-710023DB41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1904" y="2891100"/>
            <a:ext cx="36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a:extLst>
              <a:ext uri="{FF2B5EF4-FFF2-40B4-BE49-F238E27FC236}">
                <a16:creationId xmlns:a16="http://schemas.microsoft.com/office/drawing/2014/main" id="{E15A264E-34C7-3DD7-CA64-81E2D0F09B56}"/>
              </a:ext>
            </a:extLst>
          </p:cNvPr>
          <p:cNvSpPr txBox="1"/>
          <p:nvPr/>
        </p:nvSpPr>
        <p:spPr>
          <a:xfrm>
            <a:off x="9301236" y="1649738"/>
            <a:ext cx="1981336"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1600" dirty="0">
                <a:solidFill>
                  <a:srgbClr val="000000"/>
                </a:solidFill>
                <a:latin typeface="Arial" panose="020B0604020202020204" pitchFamily="34" charset="0"/>
                <a:cs typeface="Arial" panose="020B0604020202020204" pitchFamily="34" charset="0"/>
              </a:rPr>
              <a:t>Micro-model image</a:t>
            </a:r>
            <a:endParaRPr lang="zh-CN" altLang="en-US" sz="1600" dirty="0"/>
          </a:p>
        </p:txBody>
      </p:sp>
      <p:sp>
        <p:nvSpPr>
          <p:cNvPr id="10" name="TextBox 20">
            <a:extLst>
              <a:ext uri="{FF2B5EF4-FFF2-40B4-BE49-F238E27FC236}">
                <a16:creationId xmlns:a16="http://schemas.microsoft.com/office/drawing/2014/main" id="{6C61D147-AA8D-6E76-3CCE-95716C44D735}"/>
              </a:ext>
            </a:extLst>
          </p:cNvPr>
          <p:cNvSpPr txBox="1"/>
          <p:nvPr/>
        </p:nvSpPr>
        <p:spPr>
          <a:xfrm>
            <a:off x="6286943" y="5480923"/>
            <a:ext cx="2017997"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US" sz="1200" dirty="0">
                <a:solidFill>
                  <a:srgbClr val="0000FF"/>
                </a:solidFill>
                <a:latin typeface="+mj-lt"/>
                <a:cs typeface="Arial"/>
              </a:rPr>
              <a:t>Dhifaf Sadeq, et al. 2018</a:t>
            </a:r>
            <a:endParaRPr lang="en-GB" sz="1200" dirty="0">
              <a:solidFill>
                <a:srgbClr val="0000FF"/>
              </a:solidFill>
              <a:latin typeface="+mj-lt"/>
              <a:cs typeface="Arial"/>
            </a:endParaRPr>
          </a:p>
        </p:txBody>
      </p:sp>
      <p:sp>
        <p:nvSpPr>
          <p:cNvPr id="12" name="文本框 11">
            <a:extLst>
              <a:ext uri="{FF2B5EF4-FFF2-40B4-BE49-F238E27FC236}">
                <a16:creationId xmlns:a16="http://schemas.microsoft.com/office/drawing/2014/main" id="{3A80FE90-C229-16E3-CC36-555C3200DC6B}"/>
              </a:ext>
            </a:extLst>
          </p:cNvPr>
          <p:cNvSpPr txBox="1"/>
          <p:nvPr/>
        </p:nvSpPr>
        <p:spPr>
          <a:xfrm>
            <a:off x="10399386" y="4749824"/>
            <a:ext cx="1872000" cy="2880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altLang="zh-CN" sz="1200" dirty="0">
                <a:solidFill>
                  <a:srgbClr val="0000FF"/>
                </a:solidFill>
                <a:latin typeface="+mj-lt"/>
                <a:cs typeface="Arial"/>
              </a:rPr>
              <a:t>Tingting Luo, et al. 2026</a:t>
            </a:r>
            <a:endParaRPr lang="zh-CN" altLang="en-US" sz="1200" dirty="0">
              <a:solidFill>
                <a:srgbClr val="0000FF"/>
              </a:solidFill>
              <a:latin typeface="+mj-lt"/>
              <a:cs typeface="Arial"/>
            </a:endParaRPr>
          </a:p>
        </p:txBody>
      </p:sp>
    </p:spTree>
    <p:extLst>
      <p:ext uri="{BB962C8B-B14F-4D97-AF65-F5344CB8AC3E}">
        <p14:creationId xmlns:p14="http://schemas.microsoft.com/office/powerpoint/2010/main" val="294070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1295A-8DB8-C750-1F57-CEC072F2C60A}"/>
              </a:ext>
            </a:extLst>
          </p:cNvPr>
          <p:cNvSpPr txBox="1">
            <a:spLocks/>
          </p:cNvSpPr>
          <p:nvPr/>
        </p:nvSpPr>
        <p:spPr>
          <a:xfrm>
            <a:off x="255738" y="170858"/>
            <a:ext cx="10044400" cy="451414"/>
          </a:xfrm>
          <a:prstGeom prst="rect">
            <a:avLst/>
          </a:prstGeom>
        </p:spPr>
        <p:txBody>
          <a:bodyPr>
            <a:noAutofit/>
          </a:bodyPr>
          <a:lstStyle>
            <a:lvl1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1pPr>
            <a:lvl2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a:lstStyle>
          <a:p>
            <a:r>
              <a:rPr lang="en-US" sz="2900" b="1" dirty="0">
                <a:solidFill>
                  <a:srgbClr val="00A6D6"/>
                </a:solidFill>
                <a:latin typeface="Roboto Slab Regular Regular"/>
                <a:sym typeface="Roboto Slab Regular Regular"/>
              </a:rPr>
              <a:t>Micromodel Experiments: Setup</a:t>
            </a:r>
            <a:endParaRPr lang="en-US" sz="2900" b="1" kern="1200" dirty="0">
              <a:solidFill>
                <a:srgbClr val="00A6D6"/>
              </a:solidFill>
            </a:endParaRPr>
          </a:p>
        </p:txBody>
      </p:sp>
      <p:pic>
        <p:nvPicPr>
          <p:cNvPr id="294" name="Picture 49"/>
          <p:cNvPicPr>
            <a:picLocks noChangeAspect="1"/>
          </p:cNvPicPr>
          <p:nvPr/>
        </p:nvPicPr>
        <p:blipFill>
          <a:blip r:embed="rId2"/>
          <a:srcRect r="5232" b="2387"/>
          <a:stretch/>
        </p:blipFill>
        <p:spPr>
          <a:xfrm>
            <a:off x="912518" y="1476053"/>
            <a:ext cx="3657600" cy="2345272"/>
          </a:xfrm>
          <a:prstGeom prst="rect">
            <a:avLst/>
          </a:prstGeom>
          <a:ln w="0">
            <a:noFill/>
          </a:ln>
        </p:spPr>
      </p:pic>
      <p:sp>
        <p:nvSpPr>
          <p:cNvPr id="295" name="TextBox 50"/>
          <p:cNvSpPr/>
          <p:nvPr/>
        </p:nvSpPr>
        <p:spPr>
          <a:xfrm>
            <a:off x="6117540" y="804972"/>
            <a:ext cx="4498411" cy="369332"/>
          </a:xfrm>
          <a:prstGeom prst="rect">
            <a:avLst/>
          </a:prstGeom>
          <a:noFill/>
          <a:ln w="12700">
            <a:noFill/>
          </a:ln>
        </p:spPr>
        <p:style>
          <a:lnRef idx="0">
            <a:scrgbClr r="0" g="0" b="0"/>
          </a:lnRef>
          <a:fillRef idx="0">
            <a:scrgbClr r="0" g="0" b="0"/>
          </a:fillRef>
          <a:effectRef idx="0">
            <a:scrgbClr r="0" g="0" b="0"/>
          </a:effectRef>
          <a:fontRef idx="minor"/>
        </p:style>
        <p:txBody>
          <a:bodyPr horzOverflow="overflow" wrap="none" lIns="45720" rIns="45720" numCol="1" spcCol="38160" anchor="t">
            <a:spAutoFit/>
          </a:bodyPr>
          <a:lstStyle/>
          <a:p>
            <a:pPr>
              <a:lnSpc>
                <a:spcPct val="100000"/>
              </a:lnSpc>
              <a:buNone/>
              <a:tabLst>
                <a:tab pos="0" algn="l"/>
              </a:tabLst>
            </a:pPr>
            <a:r>
              <a:rPr lang="en-US" sz="1800" b="0" strike="noStrike" spc="-1" dirty="0">
                <a:solidFill>
                  <a:srgbClr val="000000"/>
                </a:solidFill>
                <a:latin typeface="Arial"/>
                <a:ea typeface="Arial"/>
              </a:rPr>
              <a:t>Micromodels with two permeability patterns</a:t>
            </a:r>
            <a:endParaRPr lang="en-US" sz="1800" b="0" strike="noStrike" spc="-1" dirty="0">
              <a:solidFill>
                <a:srgbClr val="000000"/>
              </a:solidFill>
              <a:latin typeface="Calibri"/>
            </a:endParaRPr>
          </a:p>
        </p:txBody>
      </p:sp>
      <p:pic>
        <p:nvPicPr>
          <p:cNvPr id="4" name="Picture 3">
            <a:extLst>
              <a:ext uri="{FF2B5EF4-FFF2-40B4-BE49-F238E27FC236}">
                <a16:creationId xmlns:a16="http://schemas.microsoft.com/office/drawing/2014/main" id="{F66E1E1B-4971-605C-6BEE-B42D6C391C80}"/>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876800" y="1274751"/>
            <a:ext cx="7315200" cy="2747877"/>
          </a:xfrm>
          <a:prstGeom prst="rect">
            <a:avLst/>
          </a:prstGeom>
          <a:noFill/>
        </p:spPr>
      </p:pic>
      <p:sp>
        <p:nvSpPr>
          <p:cNvPr id="5" name="TextBox 50">
            <a:extLst>
              <a:ext uri="{FF2B5EF4-FFF2-40B4-BE49-F238E27FC236}">
                <a16:creationId xmlns:a16="http://schemas.microsoft.com/office/drawing/2014/main" id="{D59AB489-FBE6-EA6C-BF74-844F1997046D}"/>
              </a:ext>
            </a:extLst>
          </p:cNvPr>
          <p:cNvSpPr/>
          <p:nvPr/>
        </p:nvSpPr>
        <p:spPr>
          <a:xfrm>
            <a:off x="1602773" y="804972"/>
            <a:ext cx="2128916" cy="369332"/>
          </a:xfrm>
          <a:prstGeom prst="rect">
            <a:avLst/>
          </a:prstGeom>
          <a:noFill/>
          <a:ln w="12700">
            <a:noFill/>
          </a:ln>
        </p:spPr>
        <p:style>
          <a:lnRef idx="0">
            <a:scrgbClr r="0" g="0" b="0"/>
          </a:lnRef>
          <a:fillRef idx="0">
            <a:scrgbClr r="0" g="0" b="0"/>
          </a:fillRef>
          <a:effectRef idx="0">
            <a:scrgbClr r="0" g="0" b="0"/>
          </a:effectRef>
          <a:fontRef idx="minor"/>
        </p:style>
        <p:txBody>
          <a:bodyPr horzOverflow="overflow" wrap="none" lIns="45720" rIns="45720" numCol="1" spcCol="38160" anchor="t">
            <a:spAutoFit/>
          </a:bodyPr>
          <a:lstStyle/>
          <a:p>
            <a:pPr algn="ctr">
              <a:lnSpc>
                <a:spcPct val="100000"/>
              </a:lnSpc>
              <a:buNone/>
              <a:tabLst>
                <a:tab pos="0" algn="l"/>
              </a:tabLst>
            </a:pPr>
            <a:r>
              <a:rPr lang="en-US" sz="1800" b="0" strike="noStrike" spc="-1" dirty="0">
                <a:solidFill>
                  <a:srgbClr val="000000"/>
                </a:solidFill>
                <a:latin typeface="Arial"/>
                <a:ea typeface="Arial"/>
              </a:rPr>
              <a:t>Experimental setup</a:t>
            </a:r>
            <a:endParaRPr lang="en-US" sz="1800" b="0" strike="noStrike" spc="-1" dirty="0">
              <a:solidFill>
                <a:srgbClr val="000000"/>
              </a:solidFill>
              <a:latin typeface="Calibri"/>
            </a:endParaRPr>
          </a:p>
        </p:txBody>
      </p:sp>
      <p:graphicFrame>
        <p:nvGraphicFramePr>
          <p:cNvPr id="6" name="Table 5">
            <a:extLst>
              <a:ext uri="{FF2B5EF4-FFF2-40B4-BE49-F238E27FC236}">
                <a16:creationId xmlns:a16="http://schemas.microsoft.com/office/drawing/2014/main" id="{28251148-353C-DA66-1537-BCB82967FBFC}"/>
              </a:ext>
            </a:extLst>
          </p:cNvPr>
          <p:cNvGraphicFramePr>
            <a:graphicFrameLocks noGrp="1"/>
          </p:cNvGraphicFramePr>
          <p:nvPr>
            <p:extLst>
              <p:ext uri="{D42A27DB-BD31-4B8C-83A1-F6EECF244321}">
                <p14:modId xmlns:p14="http://schemas.microsoft.com/office/powerpoint/2010/main" val="1243854195"/>
              </p:ext>
            </p:extLst>
          </p:nvPr>
        </p:nvGraphicFramePr>
        <p:xfrm>
          <a:off x="1774373" y="4327769"/>
          <a:ext cx="8841578" cy="1255479"/>
        </p:xfrm>
        <a:graphic>
          <a:graphicData uri="http://schemas.openxmlformats.org/drawingml/2006/table">
            <a:tbl>
              <a:tblPr firstRow="1" firstCol="1" bandRow="1">
                <a:tableStyleId>{5C22544A-7EE6-4342-B048-85BDC9FD1C3A}</a:tableStyleId>
              </a:tblPr>
              <a:tblGrid>
                <a:gridCol w="2035627">
                  <a:extLst>
                    <a:ext uri="{9D8B030D-6E8A-4147-A177-3AD203B41FA5}">
                      <a16:colId xmlns:a16="http://schemas.microsoft.com/office/drawing/2014/main" val="3945863410"/>
                    </a:ext>
                  </a:extLst>
                </a:gridCol>
                <a:gridCol w="977900">
                  <a:extLst>
                    <a:ext uri="{9D8B030D-6E8A-4147-A177-3AD203B41FA5}">
                      <a16:colId xmlns:a16="http://schemas.microsoft.com/office/drawing/2014/main" val="3082800080"/>
                    </a:ext>
                  </a:extLst>
                </a:gridCol>
                <a:gridCol w="1346200">
                  <a:extLst>
                    <a:ext uri="{9D8B030D-6E8A-4147-A177-3AD203B41FA5}">
                      <a16:colId xmlns:a16="http://schemas.microsoft.com/office/drawing/2014/main" val="113626210"/>
                    </a:ext>
                  </a:extLst>
                </a:gridCol>
                <a:gridCol w="1066800">
                  <a:extLst>
                    <a:ext uri="{9D8B030D-6E8A-4147-A177-3AD203B41FA5}">
                      <a16:colId xmlns:a16="http://schemas.microsoft.com/office/drawing/2014/main" val="2179390545"/>
                    </a:ext>
                  </a:extLst>
                </a:gridCol>
                <a:gridCol w="1320800">
                  <a:extLst>
                    <a:ext uri="{9D8B030D-6E8A-4147-A177-3AD203B41FA5}">
                      <a16:colId xmlns:a16="http://schemas.microsoft.com/office/drawing/2014/main" val="533141297"/>
                    </a:ext>
                  </a:extLst>
                </a:gridCol>
                <a:gridCol w="1090125">
                  <a:extLst>
                    <a:ext uri="{9D8B030D-6E8A-4147-A177-3AD203B41FA5}">
                      <a16:colId xmlns:a16="http://schemas.microsoft.com/office/drawing/2014/main" val="1745704613"/>
                    </a:ext>
                  </a:extLst>
                </a:gridCol>
                <a:gridCol w="1004126">
                  <a:extLst>
                    <a:ext uri="{9D8B030D-6E8A-4147-A177-3AD203B41FA5}">
                      <a16:colId xmlns:a16="http://schemas.microsoft.com/office/drawing/2014/main" val="2195432560"/>
                    </a:ext>
                  </a:extLst>
                </a:gridCol>
              </a:tblGrid>
              <a:tr h="418493">
                <a:tc>
                  <a:txBody>
                    <a:bodyPr/>
                    <a:lstStyle/>
                    <a:p>
                      <a:pPr algn="ctr">
                        <a:spcAft>
                          <a:spcPts val="600"/>
                        </a:spcAft>
                      </a:pPr>
                      <a:r>
                        <a:rPr lang="en-GB" sz="1200" dirty="0">
                          <a:effectLst/>
                        </a:rPr>
                        <a:t>Pore structure</a:t>
                      </a:r>
                      <a:endParaRPr lang="en-GB" sz="1200" dirty="0">
                        <a:solidFill>
                          <a:srgbClr val="A6A6A6"/>
                        </a:solidFill>
                        <a:effectLst/>
                        <a:latin typeface="ShellMedium"/>
                        <a:ea typeface="SimSun"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GB" sz="1200" dirty="0">
                          <a:effectLst/>
                        </a:rPr>
                        <a:t>Porosity</a:t>
                      </a:r>
                      <a:endParaRPr lang="en-GB" sz="1200" dirty="0">
                        <a:solidFill>
                          <a:srgbClr val="A6A6A6"/>
                        </a:solidFill>
                        <a:effectLst/>
                        <a:latin typeface="ShellMedium"/>
                        <a:ea typeface="SimSun"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GB" sz="1200">
                          <a:effectLst/>
                        </a:rPr>
                        <a:t>Permeability (Darcy)</a:t>
                      </a:r>
                      <a:endParaRPr lang="en-GB" sz="1200">
                        <a:solidFill>
                          <a:srgbClr val="A6A6A6"/>
                        </a:solidFill>
                        <a:effectLst/>
                        <a:latin typeface="ShellMedium"/>
                        <a:ea typeface="SimSun"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GB" sz="1200" dirty="0">
                          <a:effectLst/>
                        </a:rPr>
                        <a:t>Pore depth (µm)</a:t>
                      </a:r>
                      <a:endParaRPr lang="en-GB" sz="1200" dirty="0">
                        <a:solidFill>
                          <a:srgbClr val="A6A6A6"/>
                        </a:solidFill>
                        <a:effectLst/>
                        <a:latin typeface="ShellMedium"/>
                        <a:ea typeface="SimSun"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GB" sz="1200">
                          <a:effectLst/>
                        </a:rPr>
                        <a:t>Pore size (µm, &gt; 95%)</a:t>
                      </a:r>
                      <a:endParaRPr lang="en-GB" sz="1200">
                        <a:solidFill>
                          <a:srgbClr val="A6A6A6"/>
                        </a:solidFill>
                        <a:effectLst/>
                        <a:latin typeface="ShellMedium"/>
                        <a:ea typeface="SimSun"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GB" sz="1200">
                          <a:effectLst/>
                        </a:rPr>
                        <a:t>Pore volume (µL)</a:t>
                      </a:r>
                      <a:endParaRPr lang="en-GB" sz="1200">
                        <a:solidFill>
                          <a:srgbClr val="A6A6A6"/>
                        </a:solidFill>
                        <a:effectLst/>
                        <a:latin typeface="ShellMedium"/>
                        <a:ea typeface="SimSun"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GB" sz="1200">
                          <a:effectLst/>
                        </a:rPr>
                        <a:t>Wettability</a:t>
                      </a:r>
                      <a:endParaRPr lang="en-GB" sz="1200">
                        <a:solidFill>
                          <a:srgbClr val="A6A6A6"/>
                        </a:solidFill>
                        <a:effectLst/>
                        <a:latin typeface="ShellMedium"/>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806406620"/>
                  </a:ext>
                </a:extLst>
              </a:tr>
              <a:tr h="418493">
                <a:tc>
                  <a:txBody>
                    <a:bodyPr/>
                    <a:lstStyle/>
                    <a:p>
                      <a:pPr algn="ctr">
                        <a:spcAft>
                          <a:spcPts val="600"/>
                        </a:spcAft>
                      </a:pPr>
                      <a:r>
                        <a:rPr lang="en-GB" sz="1200" dirty="0">
                          <a:effectLst/>
                        </a:rPr>
                        <a:t>Chip 1 (small pore size)</a:t>
                      </a:r>
                      <a:endParaRPr lang="en-GB" sz="1200" dirty="0">
                        <a:solidFill>
                          <a:srgbClr val="A6A6A6"/>
                        </a:solidFill>
                        <a:effectLst/>
                        <a:latin typeface="ShellMedium"/>
                        <a:ea typeface="SimSun"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GB" sz="1200" dirty="0">
                          <a:effectLst/>
                        </a:rPr>
                        <a:t>0.4</a:t>
                      </a:r>
                      <a:endParaRPr lang="en-GB" sz="1200" dirty="0">
                        <a:solidFill>
                          <a:srgbClr val="A6A6A6"/>
                        </a:solidFill>
                        <a:effectLst/>
                        <a:latin typeface="ShellMedium"/>
                        <a:ea typeface="SimSun"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GB" sz="1200">
                          <a:effectLst/>
                        </a:rPr>
                        <a:t>0.59</a:t>
                      </a:r>
                      <a:endParaRPr lang="en-GB" sz="1200">
                        <a:solidFill>
                          <a:srgbClr val="A6A6A6"/>
                        </a:solidFill>
                        <a:effectLst/>
                        <a:latin typeface="ShellMedium"/>
                        <a:ea typeface="SimSun"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GB" sz="1200">
                          <a:effectLst/>
                        </a:rPr>
                        <a:t>5</a:t>
                      </a:r>
                      <a:endParaRPr lang="en-GB" sz="1200">
                        <a:solidFill>
                          <a:srgbClr val="A6A6A6"/>
                        </a:solidFill>
                        <a:effectLst/>
                        <a:latin typeface="ShellMedium"/>
                        <a:ea typeface="SimSun"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GB" sz="1200">
                          <a:effectLst/>
                        </a:rPr>
                        <a:t>30~190</a:t>
                      </a:r>
                      <a:endParaRPr lang="en-GB" sz="1200">
                        <a:solidFill>
                          <a:srgbClr val="A6A6A6"/>
                        </a:solidFill>
                        <a:effectLst/>
                        <a:latin typeface="ShellMedium"/>
                        <a:ea typeface="SimSun"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GB" sz="1200">
                          <a:effectLst/>
                        </a:rPr>
                        <a:t>0.4</a:t>
                      </a:r>
                      <a:endParaRPr lang="en-GB" sz="1200">
                        <a:solidFill>
                          <a:srgbClr val="A6A6A6"/>
                        </a:solidFill>
                        <a:effectLst/>
                        <a:latin typeface="ShellMedium"/>
                        <a:ea typeface="SimSun" panose="02010600030101010101" pitchFamily="2" charset="-122"/>
                        <a:cs typeface="Times New Roman" panose="02020603050405020304" pitchFamily="18" charset="0"/>
                      </a:endParaRPr>
                    </a:p>
                  </a:txBody>
                  <a:tcPr marL="68580" marR="68580" marT="0" marB="0" anchor="ctr"/>
                </a:tc>
                <a:tc rowSpan="2">
                  <a:txBody>
                    <a:bodyPr/>
                    <a:lstStyle/>
                    <a:p>
                      <a:pPr algn="ctr">
                        <a:spcAft>
                          <a:spcPts val="600"/>
                        </a:spcAft>
                      </a:pPr>
                      <a:r>
                        <a:rPr lang="en-GB" sz="1200">
                          <a:effectLst/>
                        </a:rPr>
                        <a:t>water-wet (40˚)</a:t>
                      </a:r>
                      <a:endParaRPr lang="en-GB" sz="1200">
                        <a:solidFill>
                          <a:srgbClr val="A6A6A6"/>
                        </a:solidFill>
                        <a:effectLst/>
                        <a:latin typeface="ShellMedium"/>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636155465"/>
                  </a:ext>
                </a:extLst>
              </a:tr>
              <a:tr h="418493">
                <a:tc>
                  <a:txBody>
                    <a:bodyPr/>
                    <a:lstStyle/>
                    <a:p>
                      <a:pPr algn="ctr">
                        <a:spcAft>
                          <a:spcPts val="600"/>
                        </a:spcAft>
                      </a:pPr>
                      <a:r>
                        <a:rPr lang="en-GB" sz="1200">
                          <a:effectLst/>
                        </a:rPr>
                        <a:t>Chip 2 (large pore size)</a:t>
                      </a:r>
                      <a:endParaRPr lang="en-GB" sz="1200">
                        <a:solidFill>
                          <a:srgbClr val="A6A6A6"/>
                        </a:solidFill>
                        <a:effectLst/>
                        <a:latin typeface="ShellMedium"/>
                        <a:ea typeface="SimSun"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GB" sz="1200">
                          <a:effectLst/>
                        </a:rPr>
                        <a:t>0.56</a:t>
                      </a:r>
                      <a:endParaRPr lang="en-GB" sz="1200">
                        <a:solidFill>
                          <a:srgbClr val="A6A6A6"/>
                        </a:solidFill>
                        <a:effectLst/>
                        <a:latin typeface="ShellMedium"/>
                        <a:ea typeface="SimSun"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GB" sz="1200" dirty="0">
                          <a:effectLst/>
                        </a:rPr>
                        <a:t>7.21</a:t>
                      </a:r>
                      <a:endParaRPr lang="en-GB" sz="1200" dirty="0">
                        <a:solidFill>
                          <a:srgbClr val="A6A6A6"/>
                        </a:solidFill>
                        <a:effectLst/>
                        <a:latin typeface="ShellMedium"/>
                        <a:ea typeface="SimSun"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GB" sz="1200" dirty="0">
                          <a:effectLst/>
                        </a:rPr>
                        <a:t>20</a:t>
                      </a:r>
                      <a:endParaRPr lang="en-GB" sz="1200" dirty="0">
                        <a:solidFill>
                          <a:srgbClr val="A6A6A6"/>
                        </a:solidFill>
                        <a:effectLst/>
                        <a:latin typeface="ShellMedium"/>
                        <a:ea typeface="SimSun"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GB" sz="1200">
                          <a:effectLst/>
                        </a:rPr>
                        <a:t>75~575</a:t>
                      </a:r>
                      <a:endParaRPr lang="en-GB" sz="1200">
                        <a:solidFill>
                          <a:srgbClr val="A6A6A6"/>
                        </a:solidFill>
                        <a:effectLst/>
                        <a:latin typeface="ShellMedium"/>
                        <a:ea typeface="SimSun"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GB" sz="1200" dirty="0">
                          <a:effectLst/>
                        </a:rPr>
                        <a:t>2.24</a:t>
                      </a:r>
                      <a:endParaRPr lang="en-GB" sz="1200" dirty="0">
                        <a:solidFill>
                          <a:srgbClr val="A6A6A6"/>
                        </a:solidFill>
                        <a:effectLst/>
                        <a:latin typeface="ShellMedium"/>
                        <a:ea typeface="SimSun" panose="02010600030101010101" pitchFamily="2" charset="-122"/>
                        <a:cs typeface="Times New Roman" panose="02020603050405020304" pitchFamily="18" charset="0"/>
                      </a:endParaRPr>
                    </a:p>
                  </a:txBody>
                  <a:tcPr marL="68580" marR="68580" marT="0" marB="0" anchor="ctr"/>
                </a:tc>
                <a:tc vMerge="1">
                  <a:txBody>
                    <a:bodyPr/>
                    <a:lstStyle/>
                    <a:p>
                      <a:endParaRPr lang="en-GB"/>
                    </a:p>
                  </a:txBody>
                  <a:tcPr/>
                </a:tc>
                <a:extLst>
                  <a:ext uri="{0D108BD9-81ED-4DB2-BD59-A6C34878D82A}">
                    <a16:rowId xmlns:a16="http://schemas.microsoft.com/office/drawing/2014/main" val="1244243674"/>
                  </a:ext>
                </a:extLst>
              </a:tr>
            </a:tbl>
          </a:graphicData>
        </a:graphic>
      </p:graphicFrame>
      <p:sp>
        <p:nvSpPr>
          <p:cNvPr id="3" name="TextBox 2">
            <a:extLst>
              <a:ext uri="{FF2B5EF4-FFF2-40B4-BE49-F238E27FC236}">
                <a16:creationId xmlns:a16="http://schemas.microsoft.com/office/drawing/2014/main" id="{ABE80353-9ABB-FC28-F113-03E839001600}"/>
              </a:ext>
            </a:extLst>
          </p:cNvPr>
          <p:cNvSpPr txBox="1"/>
          <p:nvPr/>
        </p:nvSpPr>
        <p:spPr>
          <a:xfrm>
            <a:off x="9449898" y="5812695"/>
            <a:ext cx="1157046"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CN" sz="1200" b="0" u="none" strike="noStrike" cap="none" spc="0" normalizeH="0" baseline="0" dirty="0">
                <a:ln>
                  <a:noFill/>
                </a:ln>
                <a:solidFill>
                  <a:srgbClr val="0000FF"/>
                </a:solidFill>
                <a:effectLst/>
                <a:uFillTx/>
                <a:latin typeface="+mj-lt"/>
                <a:ea typeface="Arial"/>
                <a:cs typeface="Arial"/>
                <a:sym typeface="Arial"/>
              </a:rPr>
              <a:t>Yan, et al., 2025a</a:t>
            </a:r>
          </a:p>
        </p:txBody>
      </p:sp>
    </p:spTree>
    <p:extLst>
      <p:ext uri="{BB962C8B-B14F-4D97-AF65-F5344CB8AC3E}">
        <p14:creationId xmlns:p14="http://schemas.microsoft.com/office/powerpoint/2010/main" val="1639439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35FF8-617C-12BD-EE84-C4EFD64E37B8}"/>
            </a:ext>
          </a:extLst>
        </p:cNvPr>
        <p:cNvGrpSpPr/>
        <p:nvPr/>
      </p:nvGrpSpPr>
      <p:grpSpPr>
        <a:xfrm>
          <a:off x="0" y="0"/>
          <a:ext cx="0" cy="0"/>
          <a:chOff x="0" y="0"/>
          <a:chExt cx="0" cy="0"/>
        </a:xfrm>
      </p:grpSpPr>
      <p:pic>
        <p:nvPicPr>
          <p:cNvPr id="7" name="EXP.3_large pore">
            <a:hlinkClick r:id="" action="ppaction://media"/>
            <a:extLst>
              <a:ext uri="{FF2B5EF4-FFF2-40B4-BE49-F238E27FC236}">
                <a16:creationId xmlns:a16="http://schemas.microsoft.com/office/drawing/2014/main" id="{16647EF3-9BD7-A4C3-A771-44897D8441B1}"/>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7541" r="7624"/>
          <a:stretch>
            <a:fillRect/>
          </a:stretch>
        </p:blipFill>
        <p:spPr>
          <a:xfrm>
            <a:off x="2115083" y="1451192"/>
            <a:ext cx="7909560" cy="3995254"/>
          </a:xfrm>
          <a:prstGeom prst="rect">
            <a:avLst/>
          </a:prstGeom>
        </p:spPr>
      </p:pic>
      <p:sp>
        <p:nvSpPr>
          <p:cNvPr id="5" name="TextBox 4">
            <a:extLst>
              <a:ext uri="{FF2B5EF4-FFF2-40B4-BE49-F238E27FC236}">
                <a16:creationId xmlns:a16="http://schemas.microsoft.com/office/drawing/2014/main" id="{32812517-9AE9-014F-F652-4CFF893F39FF}"/>
              </a:ext>
            </a:extLst>
          </p:cNvPr>
          <p:cNvSpPr txBox="1"/>
          <p:nvPr/>
        </p:nvSpPr>
        <p:spPr>
          <a:xfrm rot="5400000" flipV="1">
            <a:off x="1500862" y="3233223"/>
            <a:ext cx="629337" cy="369330"/>
          </a:xfrm>
          <a:prstGeom prst="rect">
            <a:avLst/>
          </a:prstGeom>
          <a:solidFill>
            <a:schemeClr val="bg1">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b="1" i="0" u="none" strike="noStrike" cap="none" spc="0" normalizeH="0" baseline="0" dirty="0">
                <a:ln>
                  <a:noFill/>
                </a:ln>
                <a:solidFill>
                  <a:schemeClr val="bg1"/>
                </a:solidFill>
                <a:effectLst/>
                <a:uFillTx/>
                <a:latin typeface="Open Sans" panose="020B0606030504020204" pitchFamily="34" charset="0"/>
                <a:ea typeface="Open Sans" panose="020B0606030504020204" pitchFamily="34" charset="0"/>
                <a:cs typeface="Open Sans" panose="020B0606030504020204" pitchFamily="34" charset="0"/>
                <a:sym typeface="Arial"/>
              </a:rPr>
              <a:t>Inlet</a:t>
            </a:r>
          </a:p>
        </p:txBody>
      </p:sp>
      <p:sp>
        <p:nvSpPr>
          <p:cNvPr id="6" name="TextBox 5">
            <a:extLst>
              <a:ext uri="{FF2B5EF4-FFF2-40B4-BE49-F238E27FC236}">
                <a16:creationId xmlns:a16="http://schemas.microsoft.com/office/drawing/2014/main" id="{009F3271-2678-D586-232F-4E0E88D817A5}"/>
              </a:ext>
            </a:extLst>
          </p:cNvPr>
          <p:cNvSpPr txBox="1"/>
          <p:nvPr/>
        </p:nvSpPr>
        <p:spPr>
          <a:xfrm rot="5400000" flipV="1">
            <a:off x="9957604" y="3233223"/>
            <a:ext cx="837728" cy="369330"/>
          </a:xfrm>
          <a:prstGeom prst="rect">
            <a:avLst/>
          </a:prstGeom>
          <a:solidFill>
            <a:schemeClr val="bg1">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b="1" i="0" u="none" strike="noStrike" cap="none" spc="0" normalizeH="0" baseline="0" dirty="0">
                <a:ln>
                  <a:noFill/>
                </a:ln>
                <a:solidFill>
                  <a:schemeClr val="bg1"/>
                </a:solidFill>
                <a:effectLst/>
                <a:uFillTx/>
                <a:latin typeface="Open Sans" panose="020B0606030504020204" pitchFamily="34" charset="0"/>
                <a:ea typeface="Open Sans" panose="020B0606030504020204" pitchFamily="34" charset="0"/>
                <a:cs typeface="Open Sans" panose="020B0606030504020204" pitchFamily="34" charset="0"/>
                <a:sym typeface="Arial"/>
              </a:rPr>
              <a:t>Outlet</a:t>
            </a:r>
          </a:p>
        </p:txBody>
      </p:sp>
      <p:sp>
        <p:nvSpPr>
          <p:cNvPr id="9" name="TextBox 8">
            <a:extLst>
              <a:ext uri="{FF2B5EF4-FFF2-40B4-BE49-F238E27FC236}">
                <a16:creationId xmlns:a16="http://schemas.microsoft.com/office/drawing/2014/main" id="{BC328D39-79A7-63B9-CF51-BAD3830DABC5}"/>
              </a:ext>
            </a:extLst>
          </p:cNvPr>
          <p:cNvSpPr txBox="1"/>
          <p:nvPr/>
        </p:nvSpPr>
        <p:spPr>
          <a:xfrm>
            <a:off x="3995156" y="1081861"/>
            <a:ext cx="4240713" cy="369332"/>
          </a:xfrm>
          <a:prstGeom prst="rect">
            <a:avLst/>
          </a:prstGeom>
          <a:noFill/>
        </p:spPr>
        <p:txBody>
          <a:bodyPr wrap="none" rtlCol="0">
            <a:spAutoFit/>
          </a:bodyPr>
          <a:lstStyle/>
          <a:p>
            <a:r>
              <a:rPr lang="en-US" spc="-1" dirty="0">
                <a:solidFill>
                  <a:srgbClr val="000000"/>
                </a:solidFill>
                <a:latin typeface="Arial"/>
              </a:rPr>
              <a:t>V</a:t>
            </a:r>
            <a:r>
              <a:rPr lang="en-US" altLang="zh-CN" spc="-1" dirty="0">
                <a:solidFill>
                  <a:srgbClr val="000000"/>
                </a:solidFill>
                <a:latin typeface="Arial"/>
              </a:rPr>
              <a:t>ideo of hydrate formation with high </a:t>
            </a:r>
            <a:r>
              <a:rPr lang="en-US" altLang="zh-CN" spc="-1" dirty="0" err="1">
                <a:solidFill>
                  <a:srgbClr val="000000"/>
                </a:solidFill>
                <a:latin typeface="Arial"/>
              </a:rPr>
              <a:t>Sw</a:t>
            </a:r>
            <a:endParaRPr lang="en-GB" spc="-1" dirty="0">
              <a:solidFill>
                <a:srgbClr val="000000"/>
              </a:solidFill>
              <a:latin typeface="Arial"/>
            </a:endParaRPr>
          </a:p>
        </p:txBody>
      </p:sp>
      <p:sp>
        <p:nvSpPr>
          <p:cNvPr id="3" name="Title 1">
            <a:extLst>
              <a:ext uri="{FF2B5EF4-FFF2-40B4-BE49-F238E27FC236}">
                <a16:creationId xmlns:a16="http://schemas.microsoft.com/office/drawing/2014/main" id="{91928EB6-D63B-7D7B-7FD2-272215D186EB}"/>
              </a:ext>
            </a:extLst>
          </p:cNvPr>
          <p:cNvSpPr txBox="1">
            <a:spLocks/>
          </p:cNvSpPr>
          <p:nvPr/>
        </p:nvSpPr>
        <p:spPr>
          <a:xfrm>
            <a:off x="255737" y="170858"/>
            <a:ext cx="10454303" cy="451414"/>
          </a:xfrm>
          <a:prstGeom prst="rect">
            <a:avLst/>
          </a:prstGeom>
        </p:spPr>
        <p:txBody>
          <a:bodyPr>
            <a:noAutofit/>
          </a:bodyPr>
          <a:lstStyle>
            <a:lvl1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1pPr>
            <a:lvl2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a:lstStyle>
          <a:p>
            <a:r>
              <a:rPr lang="en-US" sz="2900" b="1" dirty="0">
                <a:solidFill>
                  <a:srgbClr val="00A6D6"/>
                </a:solidFill>
                <a:latin typeface="Roboto Slab Regular Regular"/>
                <a:sym typeface="Roboto Slab Regular Regular"/>
              </a:rPr>
              <a:t>Micromodel Experiments: Results</a:t>
            </a:r>
            <a:endParaRPr lang="en-US" sz="2900" b="1" kern="1200" dirty="0">
              <a:solidFill>
                <a:srgbClr val="00A6D6"/>
              </a:solidFill>
            </a:endParaRPr>
          </a:p>
        </p:txBody>
      </p:sp>
    </p:spTree>
    <p:extLst>
      <p:ext uri="{BB962C8B-B14F-4D97-AF65-F5344CB8AC3E}">
        <p14:creationId xmlns:p14="http://schemas.microsoft.com/office/powerpoint/2010/main" val="267549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47668-D2CF-8CE6-D25E-62A1EC4F8725}"/>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D52234C-0AA7-07EE-E2CD-3BF168D903E6}"/>
              </a:ext>
            </a:extLst>
          </p:cNvPr>
          <p:cNvSpPr txBox="1"/>
          <p:nvPr/>
        </p:nvSpPr>
        <p:spPr>
          <a:xfrm>
            <a:off x="3995156" y="1081861"/>
            <a:ext cx="4151073" cy="369332"/>
          </a:xfrm>
          <a:prstGeom prst="rect">
            <a:avLst/>
          </a:prstGeom>
          <a:noFill/>
        </p:spPr>
        <p:txBody>
          <a:bodyPr wrap="none" rtlCol="0">
            <a:spAutoFit/>
          </a:bodyPr>
          <a:lstStyle/>
          <a:p>
            <a:r>
              <a:rPr lang="en-US" spc="-1" dirty="0">
                <a:solidFill>
                  <a:srgbClr val="000000"/>
                </a:solidFill>
                <a:latin typeface="Arial"/>
              </a:rPr>
              <a:t>V</a:t>
            </a:r>
            <a:r>
              <a:rPr lang="en-US" altLang="zh-CN" spc="-1" dirty="0">
                <a:solidFill>
                  <a:srgbClr val="000000"/>
                </a:solidFill>
                <a:latin typeface="Arial"/>
              </a:rPr>
              <a:t>ideo of hydrate formation with low </a:t>
            </a:r>
            <a:r>
              <a:rPr lang="en-US" altLang="zh-CN" spc="-1" dirty="0" err="1">
                <a:solidFill>
                  <a:srgbClr val="000000"/>
                </a:solidFill>
                <a:latin typeface="Arial"/>
              </a:rPr>
              <a:t>Sw</a:t>
            </a:r>
            <a:endParaRPr lang="en-GB" spc="-1" dirty="0">
              <a:solidFill>
                <a:srgbClr val="000000"/>
              </a:solidFill>
              <a:latin typeface="Arial"/>
            </a:endParaRPr>
          </a:p>
        </p:txBody>
      </p:sp>
      <p:pic>
        <p:nvPicPr>
          <p:cNvPr id="4" name="salt dyr-out with physical rock structure">
            <a:hlinkClick r:id="" action="ppaction://media"/>
            <a:extLst>
              <a:ext uri="{FF2B5EF4-FFF2-40B4-BE49-F238E27FC236}">
                <a16:creationId xmlns:a16="http://schemas.microsoft.com/office/drawing/2014/main" id="{CA6F2A72-F349-AC29-9041-D791AA8F8A3B}"/>
              </a:ext>
            </a:extLst>
          </p:cNvPr>
          <p:cNvPicPr>
            <a:picLocks/>
          </p:cNvPicPr>
          <p:nvPr>
            <a:videoFile r:link="rId2"/>
            <p:extLst>
              <p:ext uri="{DAA4B4D4-6D71-4841-9C94-3DE7FCFB9230}">
                <p14:media xmlns:p14="http://schemas.microsoft.com/office/powerpoint/2010/main" r:embed="rId1"/>
              </p:ext>
            </p:extLst>
          </p:nvPr>
        </p:nvPicPr>
        <p:blipFill>
          <a:blip r:embed="rId7">
            <a:lum bright="20000" contrast="40000"/>
          </a:blip>
          <a:stretch>
            <a:fillRect/>
          </a:stretch>
        </p:blipFill>
        <p:spPr>
          <a:xfrm>
            <a:off x="2115083" y="1451194"/>
            <a:ext cx="7911221" cy="3955611"/>
          </a:xfrm>
          <a:prstGeom prst="rect">
            <a:avLst/>
          </a:prstGeom>
        </p:spPr>
      </p:pic>
      <p:sp>
        <p:nvSpPr>
          <p:cNvPr id="5" name="TextBox 4">
            <a:extLst>
              <a:ext uri="{FF2B5EF4-FFF2-40B4-BE49-F238E27FC236}">
                <a16:creationId xmlns:a16="http://schemas.microsoft.com/office/drawing/2014/main" id="{8DA4E882-3C84-AE5D-D64D-40526012284E}"/>
              </a:ext>
            </a:extLst>
          </p:cNvPr>
          <p:cNvSpPr txBox="1"/>
          <p:nvPr/>
        </p:nvSpPr>
        <p:spPr>
          <a:xfrm rot="5400000" flipV="1">
            <a:off x="1500862" y="3233223"/>
            <a:ext cx="629337" cy="369330"/>
          </a:xfrm>
          <a:prstGeom prst="rect">
            <a:avLst/>
          </a:prstGeom>
          <a:solidFill>
            <a:schemeClr val="bg1">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b="1" i="0" u="none" strike="noStrike" cap="none" spc="0" normalizeH="0" baseline="0" dirty="0">
                <a:ln>
                  <a:noFill/>
                </a:ln>
                <a:solidFill>
                  <a:schemeClr val="bg1"/>
                </a:solidFill>
                <a:effectLst/>
                <a:uFillTx/>
                <a:latin typeface="Open Sans" panose="020B0606030504020204" pitchFamily="34" charset="0"/>
                <a:ea typeface="Open Sans" panose="020B0606030504020204" pitchFamily="34" charset="0"/>
                <a:cs typeface="Open Sans" panose="020B0606030504020204" pitchFamily="34" charset="0"/>
                <a:sym typeface="Arial"/>
              </a:rPr>
              <a:t>Inlet</a:t>
            </a:r>
          </a:p>
        </p:txBody>
      </p:sp>
      <p:sp>
        <p:nvSpPr>
          <p:cNvPr id="6" name="TextBox 5">
            <a:extLst>
              <a:ext uri="{FF2B5EF4-FFF2-40B4-BE49-F238E27FC236}">
                <a16:creationId xmlns:a16="http://schemas.microsoft.com/office/drawing/2014/main" id="{BA68AAD2-0DA1-82C8-E37C-3E4FFDA3E07D}"/>
              </a:ext>
            </a:extLst>
          </p:cNvPr>
          <p:cNvSpPr txBox="1"/>
          <p:nvPr/>
        </p:nvSpPr>
        <p:spPr>
          <a:xfrm rot="5400000" flipV="1">
            <a:off x="9957604" y="3233223"/>
            <a:ext cx="837728" cy="369330"/>
          </a:xfrm>
          <a:prstGeom prst="rect">
            <a:avLst/>
          </a:prstGeom>
          <a:solidFill>
            <a:schemeClr val="bg1">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b="1" i="0" u="none" strike="noStrike" cap="none" spc="0" normalizeH="0" baseline="0" dirty="0">
                <a:ln>
                  <a:noFill/>
                </a:ln>
                <a:solidFill>
                  <a:schemeClr val="bg1"/>
                </a:solidFill>
                <a:effectLst/>
                <a:uFillTx/>
                <a:latin typeface="Open Sans" panose="020B0606030504020204" pitchFamily="34" charset="0"/>
                <a:ea typeface="Open Sans" panose="020B0606030504020204" pitchFamily="34" charset="0"/>
                <a:cs typeface="Open Sans" panose="020B0606030504020204" pitchFamily="34" charset="0"/>
                <a:sym typeface="Arial"/>
              </a:rPr>
              <a:t>Outlet</a:t>
            </a:r>
          </a:p>
        </p:txBody>
      </p:sp>
      <p:pic>
        <p:nvPicPr>
          <p:cNvPr id="2" name="Aligned 88 of 88">
            <a:hlinkClick r:id="" action="ppaction://media"/>
            <a:extLst>
              <a:ext uri="{FF2B5EF4-FFF2-40B4-BE49-F238E27FC236}">
                <a16:creationId xmlns:a16="http://schemas.microsoft.com/office/drawing/2014/main" id="{2B2661B2-87A8-E8FA-9785-01CD2ACABF57}"/>
              </a:ext>
            </a:extLst>
          </p:cNvPr>
          <p:cNvPicPr>
            <a:picLocks noChangeAspect="1"/>
          </p:cNvPicPr>
          <p:nvPr>
            <a:videoFile r:link="rId4"/>
            <p:extLst>
              <p:ext uri="{DAA4B4D4-6D71-4841-9C94-3DE7FCFB9230}">
                <p14:media xmlns:p14="http://schemas.microsoft.com/office/powerpoint/2010/main" r:embed="rId3"/>
              </p:ext>
            </p:extLst>
          </p:nvPr>
        </p:nvPicPr>
        <p:blipFill>
          <a:blip r:embed="rId8">
            <a:lum bright="10000" contrast="40000"/>
          </a:blip>
          <a:stretch>
            <a:fillRect/>
          </a:stretch>
        </p:blipFill>
        <p:spPr>
          <a:xfrm rot="10800000">
            <a:off x="2116744" y="1451194"/>
            <a:ext cx="7909560" cy="4066406"/>
          </a:xfrm>
          <a:prstGeom prst="rect">
            <a:avLst/>
          </a:prstGeom>
        </p:spPr>
      </p:pic>
      <p:sp>
        <p:nvSpPr>
          <p:cNvPr id="3" name="Title 1">
            <a:extLst>
              <a:ext uri="{FF2B5EF4-FFF2-40B4-BE49-F238E27FC236}">
                <a16:creationId xmlns:a16="http://schemas.microsoft.com/office/drawing/2014/main" id="{8C22178E-01F3-C33F-3E87-24197288B862}"/>
              </a:ext>
            </a:extLst>
          </p:cNvPr>
          <p:cNvSpPr txBox="1">
            <a:spLocks/>
          </p:cNvSpPr>
          <p:nvPr/>
        </p:nvSpPr>
        <p:spPr>
          <a:xfrm>
            <a:off x="255737" y="170858"/>
            <a:ext cx="10454303" cy="451414"/>
          </a:xfrm>
          <a:prstGeom prst="rect">
            <a:avLst/>
          </a:prstGeom>
        </p:spPr>
        <p:txBody>
          <a:bodyPr>
            <a:noAutofit/>
          </a:bodyPr>
          <a:lstStyle>
            <a:lvl1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1pPr>
            <a:lvl2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a:lstStyle>
          <a:p>
            <a:r>
              <a:rPr lang="en-US" sz="2900" b="1" dirty="0">
                <a:solidFill>
                  <a:srgbClr val="00A6D6"/>
                </a:solidFill>
                <a:latin typeface="Roboto Slab Regular Regular"/>
                <a:sym typeface="Roboto Slab Regular Regular"/>
              </a:rPr>
              <a:t>Micromodel Experiments: Results</a:t>
            </a:r>
            <a:endParaRPr lang="en-US" sz="2900" b="1" kern="1200" dirty="0">
              <a:solidFill>
                <a:srgbClr val="00A6D6"/>
              </a:solidFill>
            </a:endParaRPr>
          </a:p>
        </p:txBody>
      </p:sp>
    </p:spTree>
    <p:extLst>
      <p:ext uri="{BB962C8B-B14F-4D97-AF65-F5344CB8AC3E}">
        <p14:creationId xmlns:p14="http://schemas.microsoft.com/office/powerpoint/2010/main" val="67642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6842E-E0CB-77C8-22C3-A756E762BD4E}"/>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AA70932B-9DDF-884F-9011-8BFA69B56730}"/>
              </a:ext>
            </a:extLst>
          </p:cNvPr>
          <p:cNvSpPr txBox="1"/>
          <p:nvPr/>
        </p:nvSpPr>
        <p:spPr>
          <a:xfrm>
            <a:off x="3731185" y="537844"/>
            <a:ext cx="5346977" cy="369332"/>
          </a:xfrm>
          <a:prstGeom prst="rect">
            <a:avLst/>
          </a:prstGeom>
          <a:noFill/>
        </p:spPr>
        <p:txBody>
          <a:bodyPr wrap="none" rtlCol="0">
            <a:spAutoFit/>
          </a:bodyPr>
          <a:lstStyle/>
          <a:p>
            <a:r>
              <a:rPr lang="en-US" altLang="zh-CN" spc="-1" dirty="0">
                <a:solidFill>
                  <a:srgbClr val="000000"/>
                </a:solidFill>
                <a:latin typeface="Arial"/>
              </a:rPr>
              <a:t>Segmented phases </a:t>
            </a:r>
            <a:r>
              <a:rPr lang="en-GB" altLang="zh-CN" spc="-1" dirty="0">
                <a:solidFill>
                  <a:srgbClr val="000000"/>
                </a:solidFill>
                <a:latin typeface="Arial"/>
              </a:rPr>
              <a:t>at</a:t>
            </a:r>
            <a:r>
              <a:rPr lang="zh-CN" altLang="en-US" spc="-1" dirty="0">
                <a:solidFill>
                  <a:srgbClr val="000000"/>
                </a:solidFill>
                <a:latin typeface="Arial"/>
              </a:rPr>
              <a:t> </a:t>
            </a:r>
            <a:r>
              <a:rPr lang="en-GB" altLang="zh-CN" spc="-1" dirty="0">
                <a:solidFill>
                  <a:srgbClr val="000000"/>
                </a:solidFill>
                <a:latin typeface="Arial"/>
              </a:rPr>
              <a:t>maximum</a:t>
            </a:r>
            <a:r>
              <a:rPr lang="zh-CN" altLang="en-US" spc="-1" dirty="0">
                <a:solidFill>
                  <a:srgbClr val="000000"/>
                </a:solidFill>
                <a:latin typeface="Arial"/>
              </a:rPr>
              <a:t> </a:t>
            </a:r>
            <a:r>
              <a:rPr lang="en-GB" altLang="zh-CN" spc="-1" dirty="0">
                <a:solidFill>
                  <a:srgbClr val="000000"/>
                </a:solidFill>
                <a:latin typeface="Arial"/>
              </a:rPr>
              <a:t>hydrate</a:t>
            </a:r>
            <a:r>
              <a:rPr lang="zh-CN" altLang="en-US" spc="-1" dirty="0">
                <a:solidFill>
                  <a:srgbClr val="000000"/>
                </a:solidFill>
                <a:latin typeface="Arial"/>
              </a:rPr>
              <a:t> </a:t>
            </a:r>
            <a:r>
              <a:rPr lang="en-GB" altLang="zh-CN" spc="-1" dirty="0">
                <a:solidFill>
                  <a:srgbClr val="000000"/>
                </a:solidFill>
                <a:latin typeface="Arial"/>
              </a:rPr>
              <a:t>formation</a:t>
            </a:r>
            <a:endParaRPr lang="en-GB" spc="-1" dirty="0">
              <a:solidFill>
                <a:srgbClr val="000000"/>
              </a:solidFill>
              <a:latin typeface="Arial"/>
            </a:endParaRPr>
          </a:p>
        </p:txBody>
      </p:sp>
      <p:pic>
        <p:nvPicPr>
          <p:cNvPr id="63" name="Picture 62">
            <a:extLst>
              <a:ext uri="{FF2B5EF4-FFF2-40B4-BE49-F238E27FC236}">
                <a16:creationId xmlns:a16="http://schemas.microsoft.com/office/drawing/2014/main" id="{C5097128-E650-227F-7202-CF1B41AB60A9}"/>
              </a:ext>
            </a:extLst>
          </p:cNvPr>
          <p:cNvPicPr>
            <a:picLocks noChangeAspect="1"/>
          </p:cNvPicPr>
          <p:nvPr/>
        </p:nvPicPr>
        <p:blipFill>
          <a:blip r:embed="rId2"/>
          <a:srcRect t="8099"/>
          <a:stretch>
            <a:fillRect/>
          </a:stretch>
        </p:blipFill>
        <p:spPr>
          <a:xfrm>
            <a:off x="3086933" y="850703"/>
            <a:ext cx="6400800" cy="2949128"/>
          </a:xfrm>
          <a:prstGeom prst="rect">
            <a:avLst/>
          </a:prstGeom>
        </p:spPr>
      </p:pic>
      <p:pic>
        <p:nvPicPr>
          <p:cNvPr id="64" name="Picture 63">
            <a:extLst>
              <a:ext uri="{FF2B5EF4-FFF2-40B4-BE49-F238E27FC236}">
                <a16:creationId xmlns:a16="http://schemas.microsoft.com/office/drawing/2014/main" id="{D0C70217-4CC2-4028-13E0-0800D8E1E091}"/>
              </a:ext>
            </a:extLst>
          </p:cNvPr>
          <p:cNvPicPr>
            <a:picLocks noChangeAspect="1"/>
          </p:cNvPicPr>
          <p:nvPr/>
        </p:nvPicPr>
        <p:blipFill>
          <a:blip r:embed="rId3"/>
          <a:stretch>
            <a:fillRect/>
          </a:stretch>
        </p:blipFill>
        <p:spPr>
          <a:xfrm>
            <a:off x="2812613" y="3949082"/>
            <a:ext cx="6949440" cy="2233750"/>
          </a:xfrm>
          <a:prstGeom prst="rect">
            <a:avLst/>
          </a:prstGeom>
        </p:spPr>
      </p:pic>
      <p:sp>
        <p:nvSpPr>
          <p:cNvPr id="65" name="TextBox 64">
            <a:extLst>
              <a:ext uri="{FF2B5EF4-FFF2-40B4-BE49-F238E27FC236}">
                <a16:creationId xmlns:a16="http://schemas.microsoft.com/office/drawing/2014/main" id="{A49462E5-F58E-3984-6B09-9582C5C91C24}"/>
              </a:ext>
            </a:extLst>
          </p:cNvPr>
          <p:cNvSpPr txBox="1"/>
          <p:nvPr/>
        </p:nvSpPr>
        <p:spPr>
          <a:xfrm>
            <a:off x="4454940" y="3712747"/>
            <a:ext cx="3809504" cy="369332"/>
          </a:xfrm>
          <a:prstGeom prst="rect">
            <a:avLst/>
          </a:prstGeom>
          <a:noFill/>
        </p:spPr>
        <p:txBody>
          <a:bodyPr wrap="none" rtlCol="0">
            <a:spAutoFit/>
          </a:bodyPr>
          <a:lstStyle/>
          <a:p>
            <a:r>
              <a:rPr lang="en-US" altLang="zh-CN" spc="-1" dirty="0">
                <a:solidFill>
                  <a:srgbClr val="000000"/>
                </a:solidFill>
                <a:latin typeface="Arial"/>
              </a:rPr>
              <a:t>Zoom-in images of hydrate in pores</a:t>
            </a:r>
            <a:endParaRPr lang="en-GB" spc="-1" dirty="0">
              <a:solidFill>
                <a:srgbClr val="000000"/>
              </a:solidFill>
              <a:latin typeface="Arial"/>
            </a:endParaRPr>
          </a:p>
        </p:txBody>
      </p:sp>
      <p:sp>
        <p:nvSpPr>
          <p:cNvPr id="66" name="TextBox 65">
            <a:extLst>
              <a:ext uri="{FF2B5EF4-FFF2-40B4-BE49-F238E27FC236}">
                <a16:creationId xmlns:a16="http://schemas.microsoft.com/office/drawing/2014/main" id="{E39B3D8F-B3DE-E139-5413-D92D273F4D63}"/>
              </a:ext>
            </a:extLst>
          </p:cNvPr>
          <p:cNvSpPr txBox="1"/>
          <p:nvPr/>
        </p:nvSpPr>
        <p:spPr>
          <a:xfrm>
            <a:off x="3731185" y="6136803"/>
            <a:ext cx="8281544" cy="750847"/>
          </a:xfrm>
          <a:prstGeom prst="rect">
            <a:avLst/>
          </a:prstGeom>
          <a:noFill/>
        </p:spPr>
        <p:txBody>
          <a:bodyPr wrap="square" rtlCol="0">
            <a:spAutoFit/>
          </a:bodyPr>
          <a:lstStyle/>
          <a:p>
            <a:pPr marL="0" marR="0" lvl="0" indent="0" defTabSz="457200" rtl="0" eaLnBrk="1" fontAlgn="auto" latinLnBrk="0" hangingPunct="1">
              <a:lnSpc>
                <a:spcPct val="125000"/>
              </a:lnSpc>
              <a:spcBef>
                <a:spcPts val="0"/>
              </a:spcBef>
              <a:spcAft>
                <a:spcPts val="0"/>
              </a:spcAft>
              <a:buClrTx/>
              <a:buSzTx/>
              <a:buFontTx/>
              <a:buNone/>
              <a:tabLst/>
              <a:defRPr/>
            </a:pPr>
            <a:r>
              <a:rPr lang="en-US" spc="-1" dirty="0">
                <a:solidFill>
                  <a:srgbClr val="000000"/>
                </a:solidFill>
                <a:latin typeface="Arial"/>
              </a:rPr>
              <a:t>Hydrate formation induces pore blockage but highly depends on the local water saturation</a:t>
            </a:r>
            <a:r>
              <a:rPr lang="en-GB" spc="-1" dirty="0">
                <a:solidFill>
                  <a:srgbClr val="000000"/>
                </a:solidFill>
                <a:latin typeface="Arial"/>
              </a:rPr>
              <a:t>.</a:t>
            </a:r>
          </a:p>
        </p:txBody>
      </p:sp>
      <p:sp>
        <p:nvSpPr>
          <p:cNvPr id="3" name="Title 1">
            <a:extLst>
              <a:ext uri="{FF2B5EF4-FFF2-40B4-BE49-F238E27FC236}">
                <a16:creationId xmlns:a16="http://schemas.microsoft.com/office/drawing/2014/main" id="{05C61C2D-4A4B-0E87-02C7-2AF33C67B1A3}"/>
              </a:ext>
            </a:extLst>
          </p:cNvPr>
          <p:cNvSpPr txBox="1">
            <a:spLocks/>
          </p:cNvSpPr>
          <p:nvPr/>
        </p:nvSpPr>
        <p:spPr>
          <a:xfrm>
            <a:off x="255737" y="170858"/>
            <a:ext cx="10454303" cy="451414"/>
          </a:xfrm>
          <a:prstGeom prst="rect">
            <a:avLst/>
          </a:prstGeom>
        </p:spPr>
        <p:txBody>
          <a:bodyPr>
            <a:noAutofit/>
          </a:bodyPr>
          <a:lstStyle>
            <a:lvl1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1pPr>
            <a:lvl2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a:lstStyle>
          <a:p>
            <a:r>
              <a:rPr lang="en-US" sz="2900" b="1" dirty="0">
                <a:solidFill>
                  <a:srgbClr val="00A6D6"/>
                </a:solidFill>
                <a:latin typeface="Roboto Slab Regular Regular"/>
                <a:sym typeface="Roboto Slab Regular Regular"/>
              </a:rPr>
              <a:t>Micromodel Experiments: Results</a:t>
            </a:r>
            <a:endParaRPr lang="en-US" sz="2900" b="1" kern="1200" dirty="0">
              <a:solidFill>
                <a:srgbClr val="00A6D6"/>
              </a:solidFill>
            </a:endParaRPr>
          </a:p>
        </p:txBody>
      </p:sp>
    </p:spTree>
    <p:extLst>
      <p:ext uri="{BB962C8B-B14F-4D97-AF65-F5344CB8AC3E}">
        <p14:creationId xmlns:p14="http://schemas.microsoft.com/office/powerpoint/2010/main" val="2271742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7B77C-7F1E-3A34-A1BF-4875820D06A5}"/>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3A57C257-0DD8-1425-7F5D-E9DCE9988512}"/>
              </a:ext>
            </a:extLst>
          </p:cNvPr>
          <p:cNvSpPr txBox="1">
            <a:spLocks/>
          </p:cNvSpPr>
          <p:nvPr/>
        </p:nvSpPr>
        <p:spPr>
          <a:xfrm>
            <a:off x="255737" y="170858"/>
            <a:ext cx="10454303" cy="451414"/>
          </a:xfrm>
          <a:prstGeom prst="rect">
            <a:avLst/>
          </a:prstGeom>
        </p:spPr>
        <p:txBody>
          <a:bodyPr>
            <a:noAutofit/>
          </a:bodyPr>
          <a:lstStyle>
            <a:lvl1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1pPr>
            <a:lvl2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a:lstStyle>
          <a:p>
            <a:r>
              <a:rPr lang="en-US" sz="2900" b="1" dirty="0">
                <a:solidFill>
                  <a:srgbClr val="00A6D6"/>
                </a:solidFill>
                <a:latin typeface="Roboto Slab Regular Regular"/>
                <a:sym typeface="Roboto Slab Regular Regular"/>
              </a:rPr>
              <a:t>Micromodel Experiments: Results</a:t>
            </a:r>
            <a:endParaRPr lang="en-US" sz="2900" b="1" kern="1200" dirty="0">
              <a:solidFill>
                <a:srgbClr val="00A6D6"/>
              </a:solidFill>
            </a:endParaRPr>
          </a:p>
        </p:txBody>
      </p:sp>
      <p:sp>
        <p:nvSpPr>
          <p:cNvPr id="22" name="TextBox 21">
            <a:extLst>
              <a:ext uri="{FF2B5EF4-FFF2-40B4-BE49-F238E27FC236}">
                <a16:creationId xmlns:a16="http://schemas.microsoft.com/office/drawing/2014/main" id="{B007D8FD-69C5-E8A3-8C20-2DE15B9EA54D}"/>
              </a:ext>
            </a:extLst>
          </p:cNvPr>
          <p:cNvSpPr txBox="1"/>
          <p:nvPr/>
        </p:nvSpPr>
        <p:spPr>
          <a:xfrm>
            <a:off x="241468" y="3126769"/>
            <a:ext cx="4716131" cy="750847"/>
          </a:xfrm>
          <a:prstGeom prst="rect">
            <a:avLst/>
          </a:prstGeom>
          <a:noFill/>
        </p:spPr>
        <p:txBody>
          <a:bodyPr wrap="square" rtlCol="0">
            <a:spAutoFit/>
          </a:bodyPr>
          <a:lstStyle/>
          <a:p>
            <a:pPr marL="0" marR="0" lvl="0" indent="0" defTabSz="457200" rtl="0" eaLnBrk="1" fontAlgn="auto" latinLnBrk="0" hangingPunct="1">
              <a:lnSpc>
                <a:spcPct val="125000"/>
              </a:lnSpc>
              <a:spcBef>
                <a:spcPts val="0"/>
              </a:spcBef>
              <a:spcAft>
                <a:spcPts val="0"/>
              </a:spcAft>
              <a:buClrTx/>
              <a:buSzTx/>
              <a:buFontTx/>
              <a:buNone/>
              <a:tabLst/>
              <a:defRPr/>
            </a:pPr>
            <a:r>
              <a:rPr lang="en-US" spc="-1" dirty="0">
                <a:solidFill>
                  <a:srgbClr val="000000"/>
                </a:solidFill>
                <a:latin typeface="Arial"/>
              </a:rPr>
              <a:t>Hydrate </a:t>
            </a:r>
            <a:r>
              <a:rPr lang="en-US" altLang="zh-CN" spc="-1" dirty="0">
                <a:solidFill>
                  <a:srgbClr val="000000"/>
                </a:solidFill>
                <a:latin typeface="Arial"/>
              </a:rPr>
              <a:t>behaviors performs very different in different pore sizes</a:t>
            </a:r>
            <a:r>
              <a:rPr lang="en-GB" spc="-1" dirty="0">
                <a:solidFill>
                  <a:srgbClr val="000000"/>
                </a:solidFill>
                <a:latin typeface="Arial"/>
              </a:rPr>
              <a:t>.</a:t>
            </a:r>
          </a:p>
        </p:txBody>
      </p:sp>
      <p:pic>
        <p:nvPicPr>
          <p:cNvPr id="2" name="Picture 1">
            <a:extLst>
              <a:ext uri="{FF2B5EF4-FFF2-40B4-BE49-F238E27FC236}">
                <a16:creationId xmlns:a16="http://schemas.microsoft.com/office/drawing/2014/main" id="{DC3F156E-4984-9306-74DE-DFA96F7BDD37}"/>
              </a:ext>
            </a:extLst>
          </p:cNvPr>
          <p:cNvPicPr>
            <a:picLocks noChangeAspect="1"/>
          </p:cNvPicPr>
          <p:nvPr/>
        </p:nvPicPr>
        <p:blipFill>
          <a:blip r:embed="rId2" cstate="hqprint">
            <a:extLst>
              <a:ext uri="{28A0092B-C50C-407E-A947-70E740481C1C}">
                <a14:useLocalDpi xmlns:a14="http://schemas.microsoft.com/office/drawing/2010/main" val="0"/>
              </a:ext>
            </a:extLst>
          </a:blip>
          <a:srcRect t="22281"/>
          <a:stretch>
            <a:fillRect/>
          </a:stretch>
        </p:blipFill>
        <p:spPr bwMode="auto">
          <a:xfrm>
            <a:off x="5275412" y="776605"/>
            <a:ext cx="6675120" cy="6062345"/>
          </a:xfrm>
          <a:prstGeom prst="rect">
            <a:avLst/>
          </a:prstGeom>
          <a:solidFill>
            <a:srgbClr val="FFFFFF"/>
          </a:solidFill>
        </p:spPr>
      </p:pic>
      <p:sp>
        <p:nvSpPr>
          <p:cNvPr id="3" name="TextBox 2">
            <a:extLst>
              <a:ext uri="{FF2B5EF4-FFF2-40B4-BE49-F238E27FC236}">
                <a16:creationId xmlns:a16="http://schemas.microsoft.com/office/drawing/2014/main" id="{87BF0FC7-6933-4642-C7DE-E66DEC134579}"/>
              </a:ext>
            </a:extLst>
          </p:cNvPr>
          <p:cNvSpPr txBox="1"/>
          <p:nvPr/>
        </p:nvSpPr>
        <p:spPr>
          <a:xfrm>
            <a:off x="6585399" y="551414"/>
            <a:ext cx="99277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spc="-1" dirty="0">
                <a:solidFill>
                  <a:srgbClr val="000000"/>
                </a:solidFill>
                <a:latin typeface="Arial"/>
              </a:rPr>
              <a:t>S</a:t>
            </a:r>
            <a:r>
              <a:rPr lang="en-US" altLang="zh-CN" sz="1200" spc="-1" dirty="0">
                <a:solidFill>
                  <a:srgbClr val="000000"/>
                </a:solidFill>
                <a:latin typeface="Arial"/>
              </a:rPr>
              <a:t>mall pores</a:t>
            </a:r>
            <a:endParaRPr lang="en-GB" sz="1200" spc="-1" dirty="0">
              <a:solidFill>
                <a:srgbClr val="000000"/>
              </a:solidFill>
              <a:latin typeface="Arial"/>
            </a:endParaRPr>
          </a:p>
        </p:txBody>
      </p:sp>
      <p:sp>
        <p:nvSpPr>
          <p:cNvPr id="4" name="TextBox 3">
            <a:extLst>
              <a:ext uri="{FF2B5EF4-FFF2-40B4-BE49-F238E27FC236}">
                <a16:creationId xmlns:a16="http://schemas.microsoft.com/office/drawing/2014/main" id="{AE470FD2-080E-F936-B940-A538F0050060}"/>
              </a:ext>
            </a:extLst>
          </p:cNvPr>
          <p:cNvSpPr txBox="1"/>
          <p:nvPr/>
        </p:nvSpPr>
        <p:spPr>
          <a:xfrm>
            <a:off x="9738106" y="551414"/>
            <a:ext cx="100078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spc="-1" dirty="0">
                <a:solidFill>
                  <a:srgbClr val="000000"/>
                </a:solidFill>
                <a:latin typeface="Arial"/>
              </a:rPr>
              <a:t>Large </a:t>
            </a:r>
            <a:r>
              <a:rPr lang="en-US" altLang="zh-CN" sz="1200" spc="-1" dirty="0">
                <a:solidFill>
                  <a:srgbClr val="000000"/>
                </a:solidFill>
                <a:latin typeface="Arial"/>
              </a:rPr>
              <a:t>pores</a:t>
            </a:r>
            <a:endParaRPr lang="en-GB" sz="1200" spc="-1" dirty="0">
              <a:solidFill>
                <a:srgbClr val="000000"/>
              </a:solidFill>
              <a:latin typeface="Arial"/>
            </a:endParaRPr>
          </a:p>
        </p:txBody>
      </p:sp>
    </p:spTree>
    <p:extLst>
      <p:ext uri="{BB962C8B-B14F-4D97-AF65-F5344CB8AC3E}">
        <p14:creationId xmlns:p14="http://schemas.microsoft.com/office/powerpoint/2010/main" val="209492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D8171-C257-4C7C-57DF-AB51DAE5AC78}"/>
            </a:ext>
          </a:extLst>
        </p:cNvPr>
        <p:cNvGrpSpPr/>
        <p:nvPr/>
      </p:nvGrpSpPr>
      <p:grpSpPr>
        <a:xfrm>
          <a:off x="0" y="0"/>
          <a:ext cx="0" cy="0"/>
          <a:chOff x="0" y="0"/>
          <a:chExt cx="0" cy="0"/>
        </a:xfrm>
      </p:grpSpPr>
      <p:sp>
        <p:nvSpPr>
          <p:cNvPr id="34" name="TextBox 33">
            <a:extLst>
              <a:ext uri="{FF2B5EF4-FFF2-40B4-BE49-F238E27FC236}">
                <a16:creationId xmlns:a16="http://schemas.microsoft.com/office/drawing/2014/main" id="{88E80910-1510-3B88-18A7-6BCE29C9AAA2}"/>
              </a:ext>
            </a:extLst>
          </p:cNvPr>
          <p:cNvSpPr txBox="1"/>
          <p:nvPr/>
        </p:nvSpPr>
        <p:spPr>
          <a:xfrm>
            <a:off x="255737" y="4836905"/>
            <a:ext cx="11534775" cy="750847"/>
          </a:xfrm>
          <a:prstGeom prst="rect">
            <a:avLst/>
          </a:prstGeom>
          <a:noFill/>
        </p:spPr>
        <p:txBody>
          <a:bodyPr wrap="square" rtlCol="0">
            <a:spAutoFit/>
          </a:bodyPr>
          <a:lstStyle/>
          <a:p>
            <a:pPr marL="0" marR="0" lvl="0" indent="0" defTabSz="457200" rtl="0" eaLnBrk="1" fontAlgn="auto" latinLnBrk="0" hangingPunct="1">
              <a:lnSpc>
                <a:spcPct val="125000"/>
              </a:lnSpc>
              <a:spcBef>
                <a:spcPts val="0"/>
              </a:spcBef>
              <a:spcAft>
                <a:spcPts val="0"/>
              </a:spcAft>
              <a:buClrTx/>
              <a:buSzTx/>
              <a:buFontTx/>
              <a:buNone/>
              <a:tabLst/>
              <a:defRPr/>
            </a:pPr>
            <a:r>
              <a:rPr lang="en-US" spc="-1" dirty="0">
                <a:solidFill>
                  <a:srgbClr val="000000"/>
                </a:solidFill>
                <a:latin typeface="Arial"/>
              </a:rPr>
              <a:t>Hydrate is not always stable after growth, which is determined by the environmental conditions, e.g., liquid CO2 condition that doesn’t show the slow decomposition</a:t>
            </a:r>
            <a:r>
              <a:rPr lang="en-GB" spc="-1" dirty="0">
                <a:solidFill>
                  <a:srgbClr val="000000"/>
                </a:solidFill>
                <a:latin typeface="Arial"/>
              </a:rPr>
              <a:t>.</a:t>
            </a:r>
          </a:p>
        </p:txBody>
      </p:sp>
      <p:pic>
        <p:nvPicPr>
          <p:cNvPr id="2" name="Picture 1">
            <a:extLst>
              <a:ext uri="{FF2B5EF4-FFF2-40B4-BE49-F238E27FC236}">
                <a16:creationId xmlns:a16="http://schemas.microsoft.com/office/drawing/2014/main" id="{B4C936FD-6450-E83D-DFAF-DD890A631EF0}"/>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66800" y="1153243"/>
            <a:ext cx="10058400" cy="3499490"/>
          </a:xfrm>
          <a:prstGeom prst="rect">
            <a:avLst/>
          </a:prstGeom>
          <a:noFill/>
        </p:spPr>
      </p:pic>
      <p:sp>
        <p:nvSpPr>
          <p:cNvPr id="3" name="Title 1">
            <a:extLst>
              <a:ext uri="{FF2B5EF4-FFF2-40B4-BE49-F238E27FC236}">
                <a16:creationId xmlns:a16="http://schemas.microsoft.com/office/drawing/2014/main" id="{0C2A710B-2DDA-C174-8F0F-2ABD673F8629}"/>
              </a:ext>
            </a:extLst>
          </p:cNvPr>
          <p:cNvSpPr txBox="1">
            <a:spLocks/>
          </p:cNvSpPr>
          <p:nvPr/>
        </p:nvSpPr>
        <p:spPr>
          <a:xfrm>
            <a:off x="255737" y="170858"/>
            <a:ext cx="10454303" cy="451414"/>
          </a:xfrm>
          <a:prstGeom prst="rect">
            <a:avLst/>
          </a:prstGeom>
        </p:spPr>
        <p:txBody>
          <a:bodyPr>
            <a:noAutofit/>
          </a:bodyPr>
          <a:lstStyle>
            <a:lvl1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1pPr>
            <a:lvl2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a:lstStyle>
          <a:p>
            <a:r>
              <a:rPr lang="en-US" sz="2900" b="1" dirty="0">
                <a:solidFill>
                  <a:srgbClr val="00A6D6"/>
                </a:solidFill>
                <a:latin typeface="Roboto Slab Regular Regular"/>
                <a:sym typeface="Roboto Slab Regular Regular"/>
              </a:rPr>
              <a:t>Micromodel Experiments: Results</a:t>
            </a:r>
            <a:endParaRPr lang="en-US" sz="2900" b="1" kern="1200" dirty="0">
              <a:solidFill>
                <a:srgbClr val="00A6D6"/>
              </a:solidFill>
            </a:endParaRPr>
          </a:p>
        </p:txBody>
      </p:sp>
    </p:spTree>
    <p:extLst>
      <p:ext uri="{BB962C8B-B14F-4D97-AF65-F5344CB8AC3E}">
        <p14:creationId xmlns:p14="http://schemas.microsoft.com/office/powerpoint/2010/main" val="1604531555"/>
      </p:ext>
    </p:extLst>
  </p:cSld>
  <p:clrMapOvr>
    <a:masterClrMapping/>
  </p:clrMapOvr>
</p:sld>
</file>

<file path=ppt/theme/theme1.xml><?xml version="1.0" encoding="utf-8"?>
<a:theme xmlns:a="http://schemas.openxmlformats.org/drawingml/2006/main" name="TU Delft">
  <a:themeElements>
    <a:clrScheme name="TU Delft">
      <a:dk1>
        <a:srgbClr val="000000"/>
      </a:dk1>
      <a:lt1>
        <a:srgbClr val="FFFFFF"/>
      </a:lt1>
      <a:dk2>
        <a:srgbClr val="A7A7A7"/>
      </a:dk2>
      <a:lt2>
        <a:srgbClr val="535353"/>
      </a:lt2>
      <a:accent1>
        <a:srgbClr val="00A6D6"/>
      </a:accent1>
      <a:accent2>
        <a:srgbClr val="017188"/>
      </a:accent2>
      <a:accent3>
        <a:srgbClr val="EB7246"/>
      </a:accent3>
      <a:accent4>
        <a:srgbClr val="00A390"/>
      </a:accent4>
      <a:accent5>
        <a:srgbClr val="F1BE3E"/>
      </a:accent5>
      <a:accent6>
        <a:srgbClr val="C3312F"/>
      </a:accent6>
      <a:hlink>
        <a:srgbClr val="0000FF"/>
      </a:hlink>
      <a:folHlink>
        <a:srgbClr val="FF00FF"/>
      </a:folHlink>
    </a:clrScheme>
    <a:fontScheme name="TU Delft">
      <a:majorFont>
        <a:latin typeface="Calibri"/>
        <a:ea typeface="Calibri"/>
        <a:cs typeface="Calibri"/>
      </a:majorFont>
      <a:minorFont>
        <a:latin typeface="Helvetica"/>
        <a:ea typeface="Helvetica"/>
        <a:cs typeface="Helvetica"/>
      </a:minorFont>
    </a:fontScheme>
    <a:fmtScheme name="TU Delf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TU Delft">
  <a:themeElements>
    <a:clrScheme name="TU Delft">
      <a:dk1>
        <a:srgbClr val="000000"/>
      </a:dk1>
      <a:lt1>
        <a:srgbClr val="FFFFFF"/>
      </a:lt1>
      <a:dk2>
        <a:srgbClr val="A7A7A7"/>
      </a:dk2>
      <a:lt2>
        <a:srgbClr val="535353"/>
      </a:lt2>
      <a:accent1>
        <a:srgbClr val="00A6D6"/>
      </a:accent1>
      <a:accent2>
        <a:srgbClr val="017188"/>
      </a:accent2>
      <a:accent3>
        <a:srgbClr val="EB7246"/>
      </a:accent3>
      <a:accent4>
        <a:srgbClr val="00A390"/>
      </a:accent4>
      <a:accent5>
        <a:srgbClr val="F1BE3E"/>
      </a:accent5>
      <a:accent6>
        <a:srgbClr val="C3312F"/>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U Delft">
  <a:themeElements>
    <a:clrScheme name="TU Delft">
      <a:dk1>
        <a:srgbClr val="000000"/>
      </a:dk1>
      <a:lt1>
        <a:srgbClr val="FFFFFF"/>
      </a:lt1>
      <a:dk2>
        <a:srgbClr val="A7A7A7"/>
      </a:dk2>
      <a:lt2>
        <a:srgbClr val="535353"/>
      </a:lt2>
      <a:accent1>
        <a:srgbClr val="00A6D6"/>
      </a:accent1>
      <a:accent2>
        <a:srgbClr val="017188"/>
      </a:accent2>
      <a:accent3>
        <a:srgbClr val="EB7246"/>
      </a:accent3>
      <a:accent4>
        <a:srgbClr val="00A390"/>
      </a:accent4>
      <a:accent5>
        <a:srgbClr val="F1BE3E"/>
      </a:accent5>
      <a:accent6>
        <a:srgbClr val="C3312F"/>
      </a:accent6>
      <a:hlink>
        <a:srgbClr val="0000FF"/>
      </a:hlink>
      <a:folHlink>
        <a:srgbClr val="FF00FF"/>
      </a:folHlink>
    </a:clrScheme>
    <a:fontScheme name="TU Delft">
      <a:majorFont>
        <a:latin typeface="Calibri"/>
        <a:ea typeface="Calibri"/>
        <a:cs typeface="Calibri"/>
      </a:majorFont>
      <a:minorFont>
        <a:latin typeface="Helvetica"/>
        <a:ea typeface="Helvetica"/>
        <a:cs typeface="Helvetica"/>
      </a:minorFont>
    </a:fontScheme>
    <a:fmtScheme name="TU Delf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51fbba8-5051-4813-a631-fc0279ea1ef9">
      <Terms xmlns="http://schemas.microsoft.com/office/infopath/2007/PartnerControls"/>
    </lcf76f155ced4ddcb4097134ff3c332f>
    <TaxCatchAll xmlns="9b63e57d-65f1-410c-8a4d-ddc0138858c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BFD6FFA9F525E4EB3819394BC82BF0A" ma:contentTypeVersion="14" ma:contentTypeDescription="Een nieuw document maken." ma:contentTypeScope="" ma:versionID="59596b904396aa5774804072ddfd65d7">
  <xsd:schema xmlns:xsd="http://www.w3.org/2001/XMLSchema" xmlns:xs="http://www.w3.org/2001/XMLSchema" xmlns:p="http://schemas.microsoft.com/office/2006/metadata/properties" xmlns:ns2="051fbba8-5051-4813-a631-fc0279ea1ef9" xmlns:ns3="9b63e57d-65f1-410c-8a4d-ddc0138858cb" targetNamespace="http://schemas.microsoft.com/office/2006/metadata/properties" ma:root="true" ma:fieldsID="159e2a236d36a434c57acde2741c1a97" ns2:_="" ns3:_="">
    <xsd:import namespace="051fbba8-5051-4813-a631-fc0279ea1ef9"/>
    <xsd:import namespace="9b63e57d-65f1-410c-8a4d-ddc0138858c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1fbba8-5051-4813-a631-fc0279ea1e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0d2f2e1c-c095-4710-afda-8e7acdb03340"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63e57d-65f1-410c-8a4d-ddc0138858cb"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14" nillable="true" ma:displayName="Taxonomy Catch All Column" ma:hidden="true" ma:list="{7e7e76b9-1da8-4aa1-b87d-15f0f8927b9d}" ma:internalName="TaxCatchAll" ma:showField="CatchAllData" ma:web="9b63e57d-65f1-410c-8a4d-ddc0138858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6B8E2F-141A-4E94-9DAE-5FD467E48B41}">
  <ds:schemaRefs>
    <ds:schemaRef ds:uri="051fbba8-5051-4813-a631-fc0279ea1ef9"/>
    <ds:schemaRef ds:uri="9b63e57d-65f1-410c-8a4d-ddc0138858cb"/>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A2E267E-46AC-4C1E-A83C-3D4DF9A471BF}">
  <ds:schemaRefs>
    <ds:schemaRef ds:uri="http://schemas.microsoft.com/sharepoint/v3/contenttype/forms"/>
  </ds:schemaRefs>
</ds:datastoreItem>
</file>

<file path=customXml/itemProps3.xml><?xml version="1.0" encoding="utf-8"?>
<ds:datastoreItem xmlns:ds="http://schemas.openxmlformats.org/officeDocument/2006/customXml" ds:itemID="{CD1A5974-B3CB-4E5E-A7F2-799ED0D4513A}">
  <ds:schemaRefs>
    <ds:schemaRef ds:uri="051fbba8-5051-4813-a631-fc0279ea1ef9"/>
    <ds:schemaRef ds:uri="9b63e57d-65f1-410c-8a4d-ddc0138858c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43841</TotalTime>
  <Words>488</Words>
  <Application>Microsoft Office PowerPoint</Application>
  <PresentationFormat>宽屏</PresentationFormat>
  <Paragraphs>80</Paragraphs>
  <Slides>12</Slides>
  <Notes>4</Notes>
  <HiddenSlides>0</HiddenSlides>
  <MMClips>3</MMClips>
  <ScaleCrop>false</ScaleCrop>
  <HeadingPairs>
    <vt:vector size="6" baseType="variant">
      <vt:variant>
        <vt:lpstr>已用的字体</vt:lpstr>
      </vt:variant>
      <vt:variant>
        <vt:i4>8</vt:i4>
      </vt:variant>
      <vt:variant>
        <vt:lpstr>主题</vt:lpstr>
      </vt:variant>
      <vt:variant>
        <vt:i4>3</vt:i4>
      </vt:variant>
      <vt:variant>
        <vt:lpstr>幻灯片标题</vt:lpstr>
      </vt:variant>
      <vt:variant>
        <vt:i4>12</vt:i4>
      </vt:variant>
    </vt:vector>
  </HeadingPairs>
  <TitlesOfParts>
    <vt:vector size="23" baseType="lpstr">
      <vt:lpstr>Roboto Slab Regular Regular</vt:lpstr>
      <vt:lpstr>ShellMedium</vt:lpstr>
      <vt:lpstr>Arial</vt:lpstr>
      <vt:lpstr>Calibri</vt:lpstr>
      <vt:lpstr>Helvetica</vt:lpstr>
      <vt:lpstr>Open Sans</vt:lpstr>
      <vt:lpstr>Symbol</vt:lpstr>
      <vt:lpstr>Wingdings</vt:lpstr>
      <vt:lpstr>TU Delft</vt:lpstr>
      <vt:lpstr>1_TU Delft</vt:lpstr>
      <vt:lpstr>2_TU Delft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Conclusions</vt:lpstr>
    </vt:vector>
  </TitlesOfParts>
  <Company>TU Delft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Saskia de Been</dc:creator>
  <cp:lastModifiedBy>Lifei Yan</cp:lastModifiedBy>
  <cp:revision>321</cp:revision>
  <cp:lastPrinted>2019-05-02T08:32:41Z</cp:lastPrinted>
  <dcterms:created xsi:type="dcterms:W3CDTF">2015-07-09T11:57:30Z</dcterms:created>
  <dcterms:modified xsi:type="dcterms:W3CDTF">2026-05-03T15:49:29Z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0x0101001BFD6FFA9F525E4EB3819394BC82BF0A</vt:lpwstr>
  </property>
  <property fmtid="{D5CDD505-2E9C-101B-9397-08002B2CF9AE}" pid="3" name="MediaServiceImageTags">
    <vt:lpwstr/>
  </property>
</Properties>
</file>