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>
  <p:sldMasterIdLst>
    <p:sldMasterId id="2147483648" r:id="rId1"/>
    <p:sldMasterId id="2147483660" r:id="rId2"/>
  </p:sldMasterIdLst>
  <p:notesMasterIdLst>
    <p:notesMasterId r:id="rId21"/>
  </p:notesMasterIdLst>
  <p:sldIdLst>
    <p:sldId id="493" r:id="rId3"/>
    <p:sldId id="460" r:id="rId4"/>
    <p:sldId id="452" r:id="rId5"/>
    <p:sldId id="490" r:id="rId6"/>
    <p:sldId id="491" r:id="rId7"/>
    <p:sldId id="492" r:id="rId8"/>
    <p:sldId id="487" r:id="rId9"/>
    <p:sldId id="436" r:id="rId10"/>
    <p:sldId id="478" r:id="rId11"/>
    <p:sldId id="480" r:id="rId12"/>
    <p:sldId id="488" r:id="rId13"/>
    <p:sldId id="498" r:id="rId14"/>
    <p:sldId id="501" r:id="rId15"/>
    <p:sldId id="496" r:id="rId16"/>
    <p:sldId id="503" r:id="rId17"/>
    <p:sldId id="506" r:id="rId18"/>
    <p:sldId id="504" r:id="rId19"/>
    <p:sldId id="457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6CB8"/>
    <a:srgbClr val="FF40FF"/>
    <a:srgbClr val="73FDFF"/>
    <a:srgbClr val="016DB8"/>
    <a:srgbClr val="E3C104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95"/>
    <p:restoredTop sz="89528"/>
  </p:normalViewPr>
  <p:slideViewPr>
    <p:cSldViewPr snapToGrid="0">
      <p:cViewPr>
        <p:scale>
          <a:sx n="115" d="100"/>
          <a:sy n="115" d="100"/>
        </p:scale>
        <p:origin x="1032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085BD-3432-AA45-A690-30541746F3D1}" type="datetimeFigureOut">
              <a:rPr lang="en-US" smtClean="0"/>
              <a:t>5/8/26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896BC-B7E2-7D44-B830-2D441BA7F0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896BC-B7E2-7D44-B830-2D441BA7F017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71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896BC-B7E2-7D44-B830-2D441BA7F017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896BC-B7E2-7D44-B830-2D441BA7F017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896BC-B7E2-7D44-B830-2D441BA7F017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896BC-B7E2-7D44-B830-2D441BA7F017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896BC-B7E2-7D44-B830-2D441BA7F017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896BC-B7E2-7D44-B830-2D441BA7F017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CA23F-F795-D6EF-9A30-50FBB4B6C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EAD49D-716D-DFFD-1A60-27E8C3B4F1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D806AE-F2CB-0A47-30EE-F5E1F35266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8CFB38-B3FB-8EB7-43DA-857718D538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896BC-B7E2-7D44-B830-2D441BA7F0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66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3ED52-5C03-1EFF-CB88-ADAEED8AF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463410-A5B2-7DDB-8EC2-2C3484D3F2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0A94A8-1AE3-0118-15F8-569B81A078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EB0C3-9B38-916C-D9F1-8D947AB6DF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896BC-B7E2-7D44-B830-2D441BA7F0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09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896BC-B7E2-7D44-B830-2D441BA7F017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896BC-B7E2-7D44-B830-2D441BA7F0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61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896BC-B7E2-7D44-B830-2D441BA7F01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896BC-B7E2-7D44-B830-2D441BA7F017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896BC-B7E2-7D44-B830-2D441BA7F017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896BC-B7E2-7D44-B830-2D441BA7F017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通过测量光与物质相互作用后发生的非弹性散射来提供物质的“指纹”信息，反应在拉曼位移上。</a:t>
            </a:r>
            <a:endParaRPr lang="en-US" altLang="zh-CN" sz="1200" b="0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（在拉曼散射过程中，光子与分子发生能量交换，导致散射光的频率发生改变，称为拉曼位移）</a:t>
            </a:r>
            <a:endParaRPr lang="en-US" altLang="zh-CN" sz="1200" b="0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通过波峰的比例可以直接获取混合气体中各组分的浓度信息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896BC-B7E2-7D44-B830-2D441BA7F017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896BC-B7E2-7D44-B830-2D441BA7F017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896BC-B7E2-7D44-B830-2D441BA7F017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DBB66E-2BC5-EE41-B5D5-68D22A7CEEDD}" type="datetime1">
              <a:rPr lang="en-US" altLang="zh-CN" smtClean="0"/>
              <a:t>5/8/26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08320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0A2E42-1545-477B-8F81-1AA67ED121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EA7E6D-5FF6-FC4F-9B50-3961E7B9300C}" type="datetime1">
              <a:rPr lang="en-US" altLang="zh-CN" smtClean="0"/>
              <a:t>5/8/26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08320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0A2E42-1545-477B-8F81-1AA67ED121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0D2A90-7DC2-8541-B70D-598CEB9D0948}" type="datetime1">
              <a:rPr lang="en-US" altLang="zh-CN" smtClean="0"/>
              <a:t>5/8/26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08320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0A2E42-1545-477B-8F81-1AA67ED121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DBB66E-2BC5-EE41-B5D5-68D22A7CEEDD}" type="datetime1">
              <a:rPr lang="en-US" altLang="zh-CN" smtClean="0"/>
              <a:t>5/8/26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08320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0A2E42-1545-477B-8F81-1AA67ED121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F14E9A-CF00-7E49-86F4-85A87073AB26}" type="datetime1">
              <a:rPr lang="en-US" altLang="zh-CN" smtClean="0"/>
              <a:t>5/8/26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08320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0A2E42-1545-477B-8F81-1AA67ED12169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4764" y="899396"/>
            <a:ext cx="11482472" cy="0"/>
          </a:xfrm>
          <a:prstGeom prst="line">
            <a:avLst/>
          </a:prstGeom>
          <a:ln w="38100">
            <a:solidFill>
              <a:srgbClr val="036CB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3C97-692F-5A44-AB23-A96CA47C5048}" type="datetime1">
              <a:rPr lang="en-US" altLang="zh-CN" smtClean="0"/>
              <a:t>5/8/26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08320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0A2E42-1545-477B-8F81-1AA67ED121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DDFD22-3B0A-4C41-80F8-5B3B3DDD1F34}" type="datetime1">
              <a:rPr lang="en-US" altLang="zh-CN" smtClean="0"/>
              <a:t>5/8/26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08320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0A2E42-1545-477B-8F81-1AA67ED121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C04095-7FCB-BF44-827E-83480779F3D8}" type="datetime1">
              <a:rPr lang="en-US" altLang="zh-CN" smtClean="0"/>
              <a:t>5/8/26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08320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0A2E42-1545-477B-8F81-1AA67ED121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433C89-1282-6E4D-929C-E78E017BABCB}" type="datetime1">
              <a:rPr lang="en-US" altLang="zh-CN" smtClean="0"/>
              <a:t>5/8/26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08320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0A2E42-1545-477B-8F81-1AA67ED121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9E61A-BAA7-3C4E-B271-BB220F0B8486}" type="datetime1">
              <a:rPr lang="en-US" altLang="zh-CN" smtClean="0"/>
              <a:t>5/8/26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320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0A2E42-1545-477B-8F81-1AA67ED121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90B9BD-B2D3-8B47-8C46-6C3CF34C2B9F}" type="datetime1">
              <a:rPr lang="en-US" altLang="zh-CN" smtClean="0"/>
              <a:t>5/8/26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08320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0A2E42-1545-477B-8F81-1AA67ED121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F14E9A-CF00-7E49-86F4-85A87073AB26}" type="datetime1">
              <a:rPr lang="en-US" altLang="zh-CN" smtClean="0"/>
              <a:t>5/8/26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08320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0A2E42-1545-477B-8F81-1AA67ED12169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4764" y="899396"/>
            <a:ext cx="11482472" cy="0"/>
          </a:xfrm>
          <a:prstGeom prst="line">
            <a:avLst/>
          </a:prstGeom>
          <a:ln w="38100">
            <a:solidFill>
              <a:srgbClr val="036CB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9C2D87-AC36-EA4A-89D8-DF27E8123BC9}" type="datetime1">
              <a:rPr lang="en-US" altLang="zh-CN" smtClean="0"/>
              <a:t>5/8/26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08320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0A2E42-1545-477B-8F81-1AA67ED121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EA7E6D-5FF6-FC4F-9B50-3961E7B9300C}" type="datetime1">
              <a:rPr lang="en-US" altLang="zh-CN" smtClean="0"/>
              <a:t>5/8/26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08320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0A2E42-1545-477B-8F81-1AA67ED121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0D2A90-7DC2-8541-B70D-598CEB9D0948}" type="datetime1">
              <a:rPr lang="en-US" altLang="zh-CN" smtClean="0"/>
              <a:t>5/8/26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08320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0A2E42-1545-477B-8F81-1AA67ED121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3C97-692F-5A44-AB23-A96CA47C5048}" type="datetime1">
              <a:rPr lang="en-US" altLang="zh-CN" smtClean="0"/>
              <a:t>5/8/26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08320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0A2E42-1545-477B-8F81-1AA67ED121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DDFD22-3B0A-4C41-80F8-5B3B3DDD1F34}" type="datetime1">
              <a:rPr lang="en-US" altLang="zh-CN" smtClean="0"/>
              <a:t>5/8/26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08320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0A2E42-1545-477B-8F81-1AA67ED121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C04095-7FCB-BF44-827E-83480779F3D8}" type="datetime1">
              <a:rPr lang="en-US" altLang="zh-CN" smtClean="0"/>
              <a:t>5/8/26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08320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0A2E42-1545-477B-8F81-1AA67ED121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433C89-1282-6E4D-929C-E78E017BABCB}" type="datetime1">
              <a:rPr lang="en-US" altLang="zh-CN" smtClean="0"/>
              <a:t>5/8/26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08320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0A2E42-1545-477B-8F81-1AA67ED121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9E61A-BAA7-3C4E-B271-BB220F0B8486}" type="datetime1">
              <a:rPr lang="en-US" altLang="zh-CN" smtClean="0"/>
              <a:t>5/8/26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320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0A2E42-1545-477B-8F81-1AA67ED121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90B9BD-B2D3-8B47-8C46-6C3CF34C2B9F}" type="datetime1">
              <a:rPr lang="en-US" altLang="zh-CN" smtClean="0"/>
              <a:t>5/8/26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08320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0A2E42-1545-477B-8F81-1AA67ED121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9C2D87-AC36-EA4A-89D8-DF27E8123BC9}" type="datetime1">
              <a:rPr lang="en-US" altLang="zh-CN" smtClean="0"/>
              <a:t>5/8/26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08320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0A2E42-1545-477B-8F81-1AA67ED121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图片 1" descr="02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563" y="168275"/>
            <a:ext cx="23749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083209" y="6473825"/>
            <a:ext cx="2743200" cy="24765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40A2E42-1545-477B-8F81-1AA67ED121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图片 1" descr="02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563" y="168275"/>
            <a:ext cx="23749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083209" y="6473825"/>
            <a:ext cx="2743200" cy="24765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40A2E42-1545-477B-8F81-1AA67ED121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.jpeg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4593" y="1674422"/>
            <a:ext cx="11542815" cy="15081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Optimal Cushion Gas for Underground Hydrogen Storage: A Thermodynamic Perspective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4411362"/>
            <a:ext cx="12192000" cy="1655806"/>
          </a:xfrm>
        </p:spPr>
        <p:txBody>
          <a:bodyPr>
            <a:noAutofit/>
          </a:bodyPr>
          <a:lstStyle/>
          <a:p>
            <a:pPr>
              <a:lnSpc>
                <a:spcPct val="145000"/>
              </a:lnSpc>
              <a:spcBef>
                <a:spcPts val="0"/>
              </a:spcBef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Yuhang Wang</a:t>
            </a:r>
            <a:r>
              <a:rPr lang="en-US" altLang="zh-CN" sz="28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Li Rong</a:t>
            </a:r>
            <a:r>
              <a:rPr lang="en-US" altLang="zh-CN" sz="28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Ke Xu</a:t>
            </a:r>
            <a:r>
              <a:rPr lang="en-US" altLang="zh-CN" sz="28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  <a:p>
            <a:pPr>
              <a:lnSpc>
                <a:spcPct val="145000"/>
              </a:lnSpc>
              <a:spcBef>
                <a:spcPts val="0"/>
              </a:spcBef>
            </a:pPr>
            <a:r>
              <a:rPr lang="en-US" altLang="zh-CN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China University of Geosciences</a:t>
            </a:r>
          </a:p>
          <a:p>
            <a:pPr>
              <a:lnSpc>
                <a:spcPct val="145000"/>
              </a:lnSpc>
              <a:spcBef>
                <a:spcPts val="0"/>
              </a:spcBef>
            </a:pPr>
            <a:r>
              <a:rPr lang="en-US" altLang="zh-CN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Peking University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38939" y="6309146"/>
            <a:ext cx="18407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May 202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InterPore 2026 (Nantes) - 18th annual ...">
            <a:extLst>
              <a:ext uri="{FF2B5EF4-FFF2-40B4-BE49-F238E27FC236}">
                <a16:creationId xmlns:a16="http://schemas.microsoft.com/office/drawing/2014/main" id="{818427BC-F26E-CB62-6338-9CA810D7B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40" y="128662"/>
            <a:ext cx="2261136" cy="62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83209" y="6356350"/>
            <a:ext cx="2743200" cy="365125"/>
          </a:xfrm>
        </p:spPr>
        <p:txBody>
          <a:bodyPr/>
          <a:lstStyle/>
          <a:p>
            <a:fld id="{940A2E42-1545-477B-8F81-1AA67ED12169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11" name="标题 2"/>
          <p:cNvSpPr txBox="1">
            <a:spLocks noChangeArrowheads="1"/>
          </p:cNvSpPr>
          <p:nvPr/>
        </p:nvSpPr>
        <p:spPr>
          <a:xfrm>
            <a:off x="4020820" y="130175"/>
            <a:ext cx="3243580" cy="706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defRPr/>
            </a:pPr>
            <a:r>
              <a:rPr lang="en-US" altLang="zh-CN" sz="4000" b="1">
                <a:solidFill>
                  <a:srgbClr val="036CB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Darcy-scale</a:t>
            </a:r>
            <a:endParaRPr lang="zh-CN" altLang="en-US" sz="4000" b="1">
              <a:solidFill>
                <a:srgbClr val="036CB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标题 2"/>
          <p:cNvSpPr txBox="1">
            <a:spLocks noChangeArrowheads="1"/>
          </p:cNvSpPr>
          <p:nvPr/>
        </p:nvSpPr>
        <p:spPr>
          <a:xfrm>
            <a:off x="608013" y="130175"/>
            <a:ext cx="2884487" cy="706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defRPr/>
            </a:pPr>
            <a:r>
              <a:rPr lang="en-US" altLang="zh-CN" sz="4000" b="1">
                <a:solidFill>
                  <a:srgbClr val="036CB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Pore-scale</a:t>
            </a:r>
            <a:endParaRPr lang="zh-CN" altLang="en-US" sz="4000" b="1">
              <a:solidFill>
                <a:srgbClr val="036CB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305" y="3062768"/>
            <a:ext cx="5508927" cy="308609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872486" y="3850548"/>
            <a:ext cx="144000" cy="1440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文本框 10"/>
          <p:cNvSpPr txBox="1"/>
          <p:nvPr/>
        </p:nvSpPr>
        <p:spPr>
          <a:xfrm>
            <a:off x="3775420" y="6463413"/>
            <a:ext cx="29851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Modified from Oldenburg, 2003. </a:t>
            </a:r>
            <a:r>
              <a:rPr lang="en-US" altLang="zh-CN" sz="1000" i="0" dirty="0">
                <a:solidFill>
                  <a:srgbClr val="13131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Energy Fuels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3471001" y="324644"/>
            <a:ext cx="457200" cy="3175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11191" y="1447800"/>
            <a:ext cx="11218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Dispersion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is determined by both molecular diffusion and convection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3498584" y="2044815"/>
                <a:ext cx="3934950" cy="9108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m:rPr>
                          <m:sty m:val="p"/>
                        </m:rPr>
                        <a:rPr lang="en-US" sz="2800" b="0" i="0" baseline="-250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disp</m:t>
                      </m:r>
                      <m:r>
                        <a:rPr lang="en-US" sz="2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Pe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m:rPr>
                          <m:sty m:val="p"/>
                        </m:rPr>
                        <a:rPr lang="en-US" sz="2800" b="0" i="0" baseline="-250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diff</m:t>
                      </m:r>
                    </m:oMath>
                  </m:oMathPara>
                </a14:m>
                <a:endParaRPr lang="en-US" sz="2800" b="0" baseline="-25000" dirty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584" y="2044815"/>
                <a:ext cx="3934950" cy="910890"/>
              </a:xfrm>
              <a:prstGeom prst="rect">
                <a:avLst/>
              </a:prstGeom>
              <a:blipFill>
                <a:blip r:embed="rId5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1311771" y="2324844"/>
                <a:ext cx="21818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𝑱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m:rPr>
                          <m:sty m:val="p"/>
                        </m:rPr>
                        <a:rPr lang="en-US" sz="2800" b="0" i="0" baseline="-250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disp</m:t>
                      </m:r>
                      <m:r>
                        <m:rPr>
                          <m:sty m:val="p"/>
                        </m:rP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771" y="2324844"/>
                <a:ext cx="2181879" cy="430887"/>
              </a:xfrm>
              <a:prstGeom prst="rect">
                <a:avLst/>
              </a:prstGeom>
              <a:blipFill>
                <a:blip r:embed="rId6"/>
                <a:stretch>
                  <a:fillRect l="-4624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83209" y="6356350"/>
            <a:ext cx="2743200" cy="365125"/>
          </a:xfrm>
        </p:spPr>
        <p:txBody>
          <a:bodyPr/>
          <a:lstStyle/>
          <a:p>
            <a:fld id="{940A2E42-1545-477B-8F81-1AA67ED12169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10" name="标题 2"/>
          <p:cNvSpPr txBox="1">
            <a:spLocks noChangeArrowheads="1"/>
          </p:cNvSpPr>
          <p:nvPr/>
        </p:nvSpPr>
        <p:spPr>
          <a:xfrm>
            <a:off x="608013" y="384175"/>
            <a:ext cx="6873875" cy="706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defRPr/>
            </a:pPr>
            <a:endParaRPr lang="zh-CN" altLang="en-US" sz="4000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7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792" y="1150144"/>
            <a:ext cx="5850046" cy="555754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942395" y="1150144"/>
            <a:ext cx="180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no dispersion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75291" y="4012290"/>
            <a:ext cx="1937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with dispersion</a:t>
            </a:r>
          </a:p>
        </p:txBody>
      </p:sp>
      <p:sp>
        <p:nvSpPr>
          <p:cNvPr id="6" name="文本框 10"/>
          <p:cNvSpPr txBox="1"/>
          <p:nvPr/>
        </p:nvSpPr>
        <p:spPr>
          <a:xfrm>
            <a:off x="420235" y="6350714"/>
            <a:ext cx="20201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rPr>
              <a:t>Wang et al., 2025. </a:t>
            </a:r>
            <a:r>
              <a:rPr lang="en-US" altLang="zh-CN" sz="1000" i="0">
                <a:solidFill>
                  <a:srgbClr val="13131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Gas Sci Eng</a:t>
            </a:r>
          </a:p>
        </p:txBody>
      </p:sp>
      <p:sp>
        <p:nvSpPr>
          <p:cNvPr id="4" name="标题 2"/>
          <p:cNvSpPr txBox="1">
            <a:spLocks noChangeArrowheads="1"/>
          </p:cNvSpPr>
          <p:nvPr/>
        </p:nvSpPr>
        <p:spPr>
          <a:xfrm>
            <a:off x="4020820" y="130175"/>
            <a:ext cx="3243580" cy="706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defRPr/>
            </a:pPr>
            <a:r>
              <a:rPr lang="en-US" altLang="zh-CN" sz="4000" b="1">
                <a:solidFill>
                  <a:srgbClr val="036CB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Darcy-scale</a:t>
            </a:r>
            <a:endParaRPr lang="zh-CN" altLang="en-US" sz="4000" b="1">
              <a:solidFill>
                <a:srgbClr val="036CB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标题 2"/>
          <p:cNvSpPr txBox="1">
            <a:spLocks noChangeArrowheads="1"/>
          </p:cNvSpPr>
          <p:nvPr/>
        </p:nvSpPr>
        <p:spPr>
          <a:xfrm>
            <a:off x="608013" y="130175"/>
            <a:ext cx="2884487" cy="706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defRPr/>
            </a:pPr>
            <a:r>
              <a:rPr lang="en-US" altLang="zh-CN" sz="4000" b="1">
                <a:solidFill>
                  <a:srgbClr val="036CB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Pore-scale</a:t>
            </a:r>
            <a:endParaRPr lang="zh-CN" altLang="en-US" sz="4000" b="1">
              <a:solidFill>
                <a:srgbClr val="036CB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471001" y="324644"/>
            <a:ext cx="457200" cy="3175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2E42-1545-477B-8F81-1AA67ED12169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2" name="标题 2"/>
          <p:cNvSpPr txBox="1">
            <a:spLocks noChangeArrowheads="1"/>
          </p:cNvSpPr>
          <p:nvPr/>
        </p:nvSpPr>
        <p:spPr>
          <a:xfrm>
            <a:off x="608013" y="130175"/>
            <a:ext cx="4901247" cy="706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defRPr/>
            </a:pPr>
            <a:r>
              <a:rPr lang="en-US" altLang="zh-CN" sz="4000" b="1">
                <a:solidFill>
                  <a:srgbClr val="036CB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Withdrawal Purity</a:t>
            </a:r>
            <a:endParaRPr lang="zh-CN" altLang="en-US" sz="4000" b="1">
              <a:solidFill>
                <a:srgbClr val="036CB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24" y="1471928"/>
            <a:ext cx="2716093" cy="1788235"/>
          </a:xfrm>
          <a:prstGeom prst="rect">
            <a:avLst/>
          </a:prstGeom>
        </p:spPr>
      </p:pic>
      <p:sp>
        <p:nvSpPr>
          <p:cNvPr id="10" name="文本框 10"/>
          <p:cNvSpPr txBox="1"/>
          <p:nvPr/>
        </p:nvSpPr>
        <p:spPr>
          <a:xfrm>
            <a:off x="5523566" y="6269986"/>
            <a:ext cx="10663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i="0">
                <a:solidFill>
                  <a:srgbClr val="13131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(under review)</a:t>
            </a:r>
          </a:p>
        </p:txBody>
      </p:sp>
      <p:pic>
        <p:nvPicPr>
          <p:cNvPr id="7" name="图片 7" descr="figure2">
            <a:extLst>
              <a:ext uri="{FF2B5EF4-FFF2-40B4-BE49-F238E27FC236}">
                <a16:creationId xmlns:a16="http://schemas.microsoft.com/office/drawing/2014/main" id="{A7D213C2-0177-F0BE-7C26-03C67BD45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985" y="1199748"/>
            <a:ext cx="4050457" cy="235907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2E42-1545-477B-8F81-1AA67ED12169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2" name="标题 2"/>
          <p:cNvSpPr txBox="1">
            <a:spLocks noChangeArrowheads="1"/>
          </p:cNvSpPr>
          <p:nvPr/>
        </p:nvSpPr>
        <p:spPr>
          <a:xfrm>
            <a:off x="608013" y="130175"/>
            <a:ext cx="4901247" cy="706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defRPr/>
            </a:pPr>
            <a:r>
              <a:rPr lang="en-US" altLang="zh-CN" sz="4000" b="1">
                <a:solidFill>
                  <a:srgbClr val="036CB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Withdrawal Purity</a:t>
            </a:r>
            <a:endParaRPr lang="zh-CN" altLang="en-US" sz="4000" b="1">
              <a:solidFill>
                <a:srgbClr val="036CB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4" descr="figur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985" y="1205865"/>
            <a:ext cx="9130030" cy="4856480"/>
          </a:xfrm>
          <a:prstGeom prst="rect">
            <a:avLst/>
          </a:prstGeom>
        </p:spPr>
      </p:pic>
      <p:sp>
        <p:nvSpPr>
          <p:cNvPr id="8" name="文本框 10"/>
          <p:cNvSpPr txBox="1"/>
          <p:nvPr/>
        </p:nvSpPr>
        <p:spPr>
          <a:xfrm>
            <a:off x="5523566" y="6269986"/>
            <a:ext cx="10663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i="0">
                <a:solidFill>
                  <a:srgbClr val="13131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(under review)</a:t>
            </a:r>
          </a:p>
        </p:txBody>
      </p:sp>
      <p:pic>
        <p:nvPicPr>
          <p:cNvPr id="3" name="图片 7" descr="figure2">
            <a:extLst>
              <a:ext uri="{FF2B5EF4-FFF2-40B4-BE49-F238E27FC236}">
                <a16:creationId xmlns:a16="http://schemas.microsoft.com/office/drawing/2014/main" id="{D5BFE651-F791-1903-7368-B397B0C4B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985" y="1199748"/>
            <a:ext cx="4050457" cy="235907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2E42-1545-477B-8F81-1AA67ED12169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2" name="图片 1" descr="figur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75" y="1914836"/>
            <a:ext cx="5342890" cy="39992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5A729EC-8441-C0E6-E5C1-336AA35C56F1}"/>
                  </a:ext>
                </a:extLst>
              </p:cNvPr>
              <p:cNvSpPr txBox="1"/>
              <p:nvPr/>
            </p:nvSpPr>
            <p:spPr>
              <a:xfrm>
                <a:off x="608011" y="1105554"/>
                <a:ext cx="7789421" cy="540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2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Change of Helmholtz free energy (</a:t>
                </a:r>
                <a14:m>
                  <m:oMath xmlns:m="http://schemas.openxmlformats.org/officeDocument/2006/math">
                    <m:r>
                      <a:rPr lang="en-US" altLang="zh-CN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CN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altLang="zh-CN" sz="22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5A729EC-8441-C0E6-E5C1-336AA35C5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11" y="1105554"/>
                <a:ext cx="7789421" cy="540341"/>
              </a:xfrm>
              <a:prstGeom prst="rect">
                <a:avLst/>
              </a:prstGeom>
              <a:blipFill>
                <a:blip r:embed="rId4"/>
                <a:stretch>
                  <a:fillRect l="-977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479E70-D710-F2C5-F0C6-93CC0F095264}"/>
                  </a:ext>
                </a:extLst>
              </p:cNvPr>
              <p:cNvSpPr txBox="1"/>
              <p:nvPr/>
            </p:nvSpPr>
            <p:spPr>
              <a:xfrm>
                <a:off x="1303030" y="6083807"/>
                <a:ext cx="1537570" cy="4437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US" altLang="zh-CN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sz="2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relax</m:t>
                          </m:r>
                        </m:sup>
                      </m:sSup>
                    </m:oMath>
                  </m:oMathPara>
                </a14:m>
                <a:endParaRPr lang="en-US" altLang="zh-CN" sz="2200" b="1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479E70-D710-F2C5-F0C6-93CC0F095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030" y="6083807"/>
                <a:ext cx="1537570" cy="4437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8C41AB-5AD2-1A60-EF96-94E3BDC6A0FF}"/>
                  </a:ext>
                </a:extLst>
              </p:cNvPr>
              <p:cNvSpPr txBox="1"/>
              <p:nvPr/>
            </p:nvSpPr>
            <p:spPr>
              <a:xfrm>
                <a:off x="4289382" y="6083808"/>
                <a:ext cx="1537570" cy="4437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US" altLang="zh-CN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sz="2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mix</m:t>
                          </m:r>
                        </m:sup>
                      </m:sSup>
                    </m:oMath>
                  </m:oMathPara>
                </a14:m>
                <a:endParaRPr lang="en-US" altLang="zh-CN" sz="2200" b="1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8C41AB-5AD2-1A60-EF96-94E3BDC6A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382" y="6083808"/>
                <a:ext cx="1537570" cy="4437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7F5D110A-7C16-3DD4-D222-DBB0132A4826}"/>
              </a:ext>
            </a:extLst>
          </p:cNvPr>
          <p:cNvGrpSpPr/>
          <p:nvPr/>
        </p:nvGrpSpPr>
        <p:grpSpPr>
          <a:xfrm>
            <a:off x="6574641" y="2525706"/>
            <a:ext cx="5441484" cy="2777490"/>
            <a:chOff x="6625441" y="2427605"/>
            <a:chExt cx="5441484" cy="2777490"/>
          </a:xfrm>
        </p:grpSpPr>
        <p:pic>
          <p:nvPicPr>
            <p:cNvPr id="12" name="图片 2" descr="figure5">
              <a:extLst>
                <a:ext uri="{FF2B5EF4-FFF2-40B4-BE49-F238E27FC236}">
                  <a16:creationId xmlns:a16="http://schemas.microsoft.com/office/drawing/2014/main" id="{B6C7C86E-517B-83A0-601F-72C7F3C2F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r="53953"/>
            <a:stretch/>
          </p:blipFill>
          <p:spPr>
            <a:xfrm>
              <a:off x="6625441" y="2427605"/>
              <a:ext cx="4878705" cy="2764790"/>
            </a:xfrm>
            <a:prstGeom prst="rect">
              <a:avLst/>
            </a:prstGeom>
          </p:spPr>
        </p:pic>
        <p:pic>
          <p:nvPicPr>
            <p:cNvPr id="13" name="图片 2" descr="figure5">
              <a:extLst>
                <a:ext uri="{FF2B5EF4-FFF2-40B4-BE49-F238E27FC236}">
                  <a16:creationId xmlns:a16="http://schemas.microsoft.com/office/drawing/2014/main" id="{D77FA48F-A687-DBF5-E157-EEBD95344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93755"/>
            <a:stretch/>
          </p:blipFill>
          <p:spPr>
            <a:xfrm>
              <a:off x="11405255" y="2440305"/>
              <a:ext cx="661670" cy="2764790"/>
            </a:xfrm>
            <a:prstGeom prst="rect">
              <a:avLst/>
            </a:prstGeom>
          </p:spPr>
        </p:pic>
      </p:grpSp>
      <p:sp>
        <p:nvSpPr>
          <p:cNvPr id="5" name="标题 2">
            <a:extLst>
              <a:ext uri="{FF2B5EF4-FFF2-40B4-BE49-F238E27FC236}">
                <a16:creationId xmlns:a16="http://schemas.microsoft.com/office/drawing/2014/main" id="{79580331-1354-DCDF-CF33-82E516526C00}"/>
              </a:ext>
            </a:extLst>
          </p:cNvPr>
          <p:cNvSpPr txBox="1">
            <a:spLocks noChangeArrowheads="1"/>
          </p:cNvSpPr>
          <p:nvPr/>
        </p:nvSpPr>
        <p:spPr>
          <a:xfrm>
            <a:off x="608011" y="130175"/>
            <a:ext cx="8593861" cy="706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defRPr/>
            </a:pPr>
            <a:r>
              <a:rPr lang="en-US" altLang="zh-CN" sz="4000" b="1" dirty="0">
                <a:solidFill>
                  <a:srgbClr val="036CB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Thermodynamic Analysis </a:t>
            </a:r>
            <a:endParaRPr lang="zh-CN" altLang="en-US" sz="4000" b="1" dirty="0">
              <a:solidFill>
                <a:srgbClr val="036CB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2E42-1545-477B-8F81-1AA67ED12169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2" name="图片 1" descr="figure6"/>
          <p:cNvPicPr>
            <a:picLocks noChangeAspect="1"/>
          </p:cNvPicPr>
          <p:nvPr/>
        </p:nvPicPr>
        <p:blipFill>
          <a:blip r:embed="rId3"/>
          <a:srcRect l="33269"/>
          <a:stretch/>
        </p:blipFill>
        <p:spPr>
          <a:xfrm>
            <a:off x="4318000" y="1594323"/>
            <a:ext cx="7090410" cy="2627630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210C8966-A631-0CDA-924C-C17F810E647C}"/>
              </a:ext>
            </a:extLst>
          </p:cNvPr>
          <p:cNvSpPr txBox="1">
            <a:spLocks noChangeArrowheads="1"/>
          </p:cNvSpPr>
          <p:nvPr/>
        </p:nvSpPr>
        <p:spPr>
          <a:xfrm>
            <a:off x="608011" y="130175"/>
            <a:ext cx="8593861" cy="706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defRPr/>
            </a:pPr>
            <a:r>
              <a:rPr lang="en-US" altLang="zh-CN" sz="4000" b="1" dirty="0">
                <a:solidFill>
                  <a:srgbClr val="036CB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Thermodynamic Analysis </a:t>
            </a:r>
            <a:endParaRPr lang="zh-CN" altLang="en-US" sz="4000" b="1" dirty="0">
              <a:solidFill>
                <a:srgbClr val="036CB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Up Arrow 9">
            <a:extLst>
              <a:ext uri="{FF2B5EF4-FFF2-40B4-BE49-F238E27FC236}">
                <a16:creationId xmlns:a16="http://schemas.microsoft.com/office/drawing/2014/main" id="{1FA875C8-CA44-4BC9-380C-DD18744F1EE9}"/>
              </a:ext>
            </a:extLst>
          </p:cNvPr>
          <p:cNvSpPr/>
          <p:nvPr/>
        </p:nvSpPr>
        <p:spPr>
          <a:xfrm rot="18345084">
            <a:off x="7305040" y="3545839"/>
            <a:ext cx="233680" cy="375920"/>
          </a:xfrm>
          <a:prstGeom prst="upArrow">
            <a:avLst/>
          </a:prstGeom>
          <a:gradFill flip="none" rotWithShape="1">
            <a:gsLst>
              <a:gs pos="0">
                <a:srgbClr val="036CB8">
                  <a:tint val="66000"/>
                  <a:satMod val="160000"/>
                </a:srgbClr>
              </a:gs>
              <a:gs pos="50000">
                <a:srgbClr val="036CB8">
                  <a:tint val="44500"/>
                  <a:satMod val="160000"/>
                </a:srgbClr>
              </a:gs>
              <a:gs pos="100000">
                <a:srgbClr val="036CB8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>
            <a:extLst>
              <a:ext uri="{FF2B5EF4-FFF2-40B4-BE49-F238E27FC236}">
                <a16:creationId xmlns:a16="http://schemas.microsoft.com/office/drawing/2014/main" id="{06DC040B-EB07-B451-34A6-BEF7744A0B46}"/>
              </a:ext>
            </a:extLst>
          </p:cNvPr>
          <p:cNvSpPr/>
          <p:nvPr/>
        </p:nvSpPr>
        <p:spPr>
          <a:xfrm rot="18345084">
            <a:off x="7063913" y="3798871"/>
            <a:ext cx="233680" cy="375920"/>
          </a:xfrm>
          <a:prstGeom prst="upArrow">
            <a:avLst/>
          </a:prstGeom>
          <a:gradFill flip="none" rotWithShape="1">
            <a:gsLst>
              <a:gs pos="0">
                <a:srgbClr val="036CB8">
                  <a:tint val="66000"/>
                  <a:satMod val="160000"/>
                </a:srgbClr>
              </a:gs>
              <a:gs pos="50000">
                <a:srgbClr val="036CB8">
                  <a:tint val="44500"/>
                  <a:satMod val="160000"/>
                </a:srgbClr>
              </a:gs>
              <a:gs pos="100000">
                <a:srgbClr val="036CB8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ACA5A-76B7-7AC4-9AF1-AF7EF4B9E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51764-DBB0-AC65-748F-BB7CBA244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2E42-1545-477B-8F81-1AA67ED12169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2" name="图片 1" descr="figure6">
            <a:extLst>
              <a:ext uri="{FF2B5EF4-FFF2-40B4-BE49-F238E27FC236}">
                <a16:creationId xmlns:a16="http://schemas.microsoft.com/office/drawing/2014/main" id="{13081AD5-8911-E4AE-2F82-8355C982C9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269"/>
          <a:stretch/>
        </p:blipFill>
        <p:spPr>
          <a:xfrm>
            <a:off x="4318000" y="1594323"/>
            <a:ext cx="7090410" cy="2627630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759C3196-F1BB-FAB9-24EE-966AB6692C1A}"/>
              </a:ext>
            </a:extLst>
          </p:cNvPr>
          <p:cNvSpPr txBox="1">
            <a:spLocks noChangeArrowheads="1"/>
          </p:cNvSpPr>
          <p:nvPr/>
        </p:nvSpPr>
        <p:spPr>
          <a:xfrm>
            <a:off x="608011" y="130175"/>
            <a:ext cx="8593861" cy="706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defRPr/>
            </a:pPr>
            <a:r>
              <a:rPr lang="en-US" altLang="zh-CN" sz="4000" b="1" dirty="0">
                <a:solidFill>
                  <a:srgbClr val="036CB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Thermodynamic Analysis </a:t>
            </a:r>
            <a:endParaRPr lang="zh-CN" altLang="en-US" sz="4000" b="1" dirty="0">
              <a:solidFill>
                <a:srgbClr val="036CB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5817023D-752E-014C-AB89-C803BA8A191E}"/>
              </a:ext>
            </a:extLst>
          </p:cNvPr>
          <p:cNvSpPr/>
          <p:nvPr/>
        </p:nvSpPr>
        <p:spPr>
          <a:xfrm rot="18345084">
            <a:off x="6827866" y="4070025"/>
            <a:ext cx="233680" cy="375920"/>
          </a:xfrm>
          <a:prstGeom prst="upArrow">
            <a:avLst/>
          </a:prstGeom>
          <a:gradFill flip="none" rotWithShape="1">
            <a:gsLst>
              <a:gs pos="0">
                <a:srgbClr val="036CB8">
                  <a:tint val="66000"/>
                  <a:satMod val="160000"/>
                </a:srgbClr>
              </a:gs>
              <a:gs pos="50000">
                <a:srgbClr val="036CB8">
                  <a:tint val="44500"/>
                  <a:satMod val="160000"/>
                </a:srgbClr>
              </a:gs>
              <a:gs pos="100000">
                <a:srgbClr val="036CB8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60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BC848-BB7E-769E-5B47-E11A62310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2341F-79EE-5B82-E536-C8C005C45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2E42-1545-477B-8F81-1AA67ED12169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2" name="图片 1" descr="figure6">
            <a:extLst>
              <a:ext uri="{FF2B5EF4-FFF2-40B4-BE49-F238E27FC236}">
                <a16:creationId xmlns:a16="http://schemas.microsoft.com/office/drawing/2014/main" id="{34E202FE-0FD9-46BE-8485-FA0D84571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55" y="1594323"/>
            <a:ext cx="10625455" cy="26276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3CE422-78A7-7971-F628-59F682B69259}"/>
              </a:ext>
            </a:extLst>
          </p:cNvPr>
          <p:cNvSpPr txBox="1"/>
          <p:nvPr/>
        </p:nvSpPr>
        <p:spPr>
          <a:xfrm>
            <a:off x="289833" y="4782623"/>
            <a:ext cx="11611698" cy="1048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performance governed by </a:t>
            </a:r>
            <a:r>
              <a:rPr lang="en-US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thermodynamic tendency</a:t>
            </a:r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and </a:t>
            </a:r>
            <a:r>
              <a:rPr lang="en-US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density contrast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Thermodynamic principles enable a simple and efficient assessment</a:t>
            </a:r>
            <a:endParaRPr lang="zh-CN" altLang="en-US" sz="2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833FF04-7A64-3E95-3CE7-0798C105F81F}"/>
              </a:ext>
            </a:extLst>
          </p:cNvPr>
          <p:cNvSpPr txBox="1">
            <a:spLocks noChangeArrowheads="1"/>
          </p:cNvSpPr>
          <p:nvPr/>
        </p:nvSpPr>
        <p:spPr>
          <a:xfrm>
            <a:off x="608011" y="130175"/>
            <a:ext cx="8593861" cy="706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defRPr/>
            </a:pPr>
            <a:r>
              <a:rPr lang="en-US" altLang="zh-CN" sz="4000" b="1" dirty="0">
                <a:solidFill>
                  <a:srgbClr val="036CB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Thermodynamic Analysis </a:t>
            </a:r>
            <a:endParaRPr lang="zh-CN" altLang="en-US" sz="4000" b="1" dirty="0">
              <a:solidFill>
                <a:srgbClr val="036CB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502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721" y="5441323"/>
            <a:ext cx="2020105" cy="52211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444" y="1586263"/>
            <a:ext cx="4322034" cy="41059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27557" y="1447762"/>
            <a:ext cx="180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no dispersion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0453" y="3639229"/>
            <a:ext cx="1937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with dispersion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16845" y="2376368"/>
            <a:ext cx="3033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Thank you!</a:t>
            </a:r>
          </a:p>
          <a:p>
            <a:r>
              <a:rPr lang="nl-NL" altLang="zh-CN" sz="4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Questions</a:t>
            </a:r>
            <a:r>
              <a:rPr lang="en-GB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0"/>
          <p:cNvSpPr txBox="1"/>
          <p:nvPr/>
        </p:nvSpPr>
        <p:spPr>
          <a:xfrm>
            <a:off x="1550400" y="5969194"/>
            <a:ext cx="20201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rPr>
              <a:t>Wang et al., 2025. </a:t>
            </a:r>
            <a:r>
              <a:rPr lang="en-US" altLang="zh-CN" sz="1000" i="0">
                <a:solidFill>
                  <a:srgbClr val="13131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Gas Sci Eng</a:t>
            </a:r>
          </a:p>
        </p:txBody>
      </p:sp>
      <p:pic>
        <p:nvPicPr>
          <p:cNvPr id="2" name="Picture 2" descr="InterPore 2026 (Nantes) - 18th annual ...">
            <a:extLst>
              <a:ext uri="{FF2B5EF4-FFF2-40B4-BE49-F238E27FC236}">
                <a16:creationId xmlns:a16="http://schemas.microsoft.com/office/drawing/2014/main" id="{AC200740-E5D7-C811-8C03-33A047546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40" y="128662"/>
            <a:ext cx="2261136" cy="62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國家自然科學基金委員會- 維基百科，自由的百科全書">
            <a:extLst>
              <a:ext uri="{FF2B5EF4-FFF2-40B4-BE49-F238E27FC236}">
                <a16:creationId xmlns:a16="http://schemas.microsoft.com/office/drawing/2014/main" id="{75A509F7-A0C0-F9C7-E9AB-0DD03BA9F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089" y="5078708"/>
            <a:ext cx="1389219" cy="109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427C5E-F44E-D0A3-AC20-CF60F8B70587}"/>
              </a:ext>
            </a:extLst>
          </p:cNvPr>
          <p:cNvSpPr txBox="1"/>
          <p:nvPr/>
        </p:nvSpPr>
        <p:spPr>
          <a:xfrm>
            <a:off x="7432979" y="4280176"/>
            <a:ext cx="3201235" cy="452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45000"/>
              </a:lnSpc>
              <a:spcBef>
                <a:spcPts val="0"/>
              </a:spcBef>
            </a:pPr>
            <a:r>
              <a:rPr lang="en-US" altLang="zh-CN" b="1" dirty="0">
                <a:solidFill>
                  <a:srgbClr val="16468D"/>
                </a:solidFill>
                <a:latin typeface="Consolas" panose="020B0609020204030204" pitchFamily="49" charset="0"/>
                <a:ea typeface="微软雅黑" panose="020B0503020204020204" pitchFamily="34" charset="-122"/>
                <a:cs typeface="Consolas" panose="020B0609020204030204" pitchFamily="49" charset="0"/>
              </a:rPr>
              <a:t>wangyuhang17@cug.edu.cn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2E42-1545-477B-8F81-1AA67ED12169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1028" name="Picture 4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32" y="1567098"/>
            <a:ext cx="3709344" cy="321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8013" y="6321365"/>
            <a:ext cx="60883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</a:t>
            </a:r>
            <a:r>
              <a:rPr lang="en-US" sz="1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en.wikipedia.org</a:t>
            </a:r>
            <a:r>
              <a:rPr 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/wiki/Hydrogen_storage</a:t>
            </a:r>
          </a:p>
          <a:p>
            <a:r>
              <a:rPr 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https://www.iea.org/articles/proving-the-viability-of-underground-hydrogen-storage</a:t>
            </a:r>
          </a:p>
        </p:txBody>
      </p:sp>
      <p:pic>
        <p:nvPicPr>
          <p:cNvPr id="1030" name="Picture 6" descr="Today In The Lab Hydrogen Tcp Uh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712" y="1567098"/>
            <a:ext cx="4933137" cy="321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32683" y="5043944"/>
            <a:ext cx="21760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latin typeface="微软雅黑" panose="020B0503020204020204" pitchFamily="34" charset="-122"/>
                <a:ea typeface="微软雅黑" panose="020B0503020204020204" pitchFamily="34" charset="-122"/>
              </a:rPr>
              <a:t>Ca. 5–10 GWh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13073" y="5043944"/>
            <a:ext cx="21760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latin typeface="微软雅黑" panose="020B0503020204020204" pitchFamily="34" charset="-122"/>
                <a:ea typeface="微软雅黑" panose="020B0503020204020204" pitchFamily="34" charset="-122"/>
              </a:rPr>
              <a:t>100–200 GWh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85524" y="5043944"/>
            <a:ext cx="1471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latin typeface="微软雅黑" panose="020B0503020204020204" pitchFamily="34" charset="-122"/>
                <a:ea typeface="微软雅黑" panose="020B0503020204020204" pitchFamily="34" charset="-122"/>
              </a:rPr>
              <a:t>O (TWh)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788950" y="5664424"/>
            <a:ext cx="6873874" cy="400110"/>
          </a:xfrm>
          <a:prstGeom prst="rightArrow">
            <a:avLst/>
          </a:prstGeom>
          <a:gradFill>
            <a:gsLst>
              <a:gs pos="0">
                <a:srgbClr val="0070C0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标题 2"/>
          <p:cNvSpPr txBox="1">
            <a:spLocks noChangeArrowheads="1"/>
          </p:cNvSpPr>
          <p:nvPr/>
        </p:nvSpPr>
        <p:spPr>
          <a:xfrm>
            <a:off x="608013" y="130175"/>
            <a:ext cx="6873875" cy="706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defRPr/>
            </a:pPr>
            <a:r>
              <a:rPr lang="en-US" altLang="zh-CN" sz="4000" b="1">
                <a:solidFill>
                  <a:srgbClr val="036CB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Introduction</a:t>
            </a:r>
            <a:endParaRPr lang="zh-CN" altLang="en-US" sz="4000" b="1">
              <a:solidFill>
                <a:srgbClr val="036CB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 of a gas injection&#10;&#10;AI-generated content may be incorrect.">
            <a:extLst>
              <a:ext uri="{FF2B5EF4-FFF2-40B4-BE49-F238E27FC236}">
                <a16:creationId xmlns:a16="http://schemas.microsoft.com/office/drawing/2014/main" id="{7DA47652-33D3-2718-1D08-65AB92E06A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61" y="1767711"/>
            <a:ext cx="7478179" cy="3412900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83209" y="6356350"/>
            <a:ext cx="2743200" cy="365125"/>
          </a:xfrm>
        </p:spPr>
        <p:txBody>
          <a:bodyPr/>
          <a:lstStyle/>
          <a:p>
            <a:fld id="{940A2E42-1545-477B-8F81-1AA67ED12169}" type="slidenum">
              <a:rPr lang="zh-CN" altLang="en-US" smtClean="0"/>
              <a:t>2</a:t>
            </a:fld>
            <a:endParaRPr lang="zh-CN" altLang="en-US"/>
          </a:p>
        </p:txBody>
      </p:sp>
      <p:grpSp>
        <p:nvGrpSpPr>
          <p:cNvPr id="19480" name="Group 19479"/>
          <p:cNvGrpSpPr/>
          <p:nvPr/>
        </p:nvGrpSpPr>
        <p:grpSpPr>
          <a:xfrm>
            <a:off x="8321940" y="2962607"/>
            <a:ext cx="3090644" cy="2870611"/>
            <a:chOff x="8321940" y="2962607"/>
            <a:chExt cx="3090644" cy="2870611"/>
          </a:xfrm>
        </p:grpSpPr>
        <p:sp>
          <p:nvSpPr>
            <p:cNvPr id="19478" name="Rectangle 19477"/>
            <p:cNvSpPr/>
            <p:nvPr/>
          </p:nvSpPr>
          <p:spPr>
            <a:xfrm rot="10800000">
              <a:off x="8335206" y="4377615"/>
              <a:ext cx="3077377" cy="396000"/>
            </a:xfrm>
            <a:prstGeom prst="rect">
              <a:avLst/>
            </a:prstGeom>
            <a:gradFill flip="none" rotWithShape="1">
              <a:gsLst>
                <a:gs pos="0">
                  <a:srgbClr val="E3C104"/>
                </a:gs>
                <a:gs pos="100000">
                  <a:schemeClr val="bg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77" name="Rectangle 19476"/>
            <p:cNvSpPr/>
            <p:nvPr/>
          </p:nvSpPr>
          <p:spPr>
            <a:xfrm>
              <a:off x="8321940" y="4017527"/>
              <a:ext cx="3077377" cy="396000"/>
            </a:xfrm>
            <a:prstGeom prst="rect">
              <a:avLst/>
            </a:prstGeom>
            <a:gradFill flip="none" rotWithShape="1">
              <a:gsLst>
                <a:gs pos="0">
                  <a:srgbClr val="E3C104"/>
                </a:gs>
                <a:gs pos="100000">
                  <a:schemeClr val="bg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463" name="Group 19462"/>
            <p:cNvGrpSpPr/>
            <p:nvPr/>
          </p:nvGrpSpPr>
          <p:grpSpPr>
            <a:xfrm>
              <a:off x="8324396" y="2962607"/>
              <a:ext cx="3088188" cy="2870611"/>
              <a:chOff x="8132262" y="3113500"/>
              <a:chExt cx="3088188" cy="2870611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8132262" y="3113500"/>
                <a:ext cx="3088188" cy="287061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/>
              <p:cNvCxnSpPr>
                <a:stCxn id="10" idx="1"/>
                <a:endCxn id="10" idx="3"/>
              </p:cNvCxnSpPr>
              <p:nvPr/>
            </p:nvCxnSpPr>
            <p:spPr>
              <a:xfrm>
                <a:off x="8132262" y="4548806"/>
                <a:ext cx="30881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 18"/>
              <p:cNvGrpSpPr>
                <a:grpSpLocks noChangeAspect="1"/>
              </p:cNvGrpSpPr>
              <p:nvPr/>
            </p:nvGrpSpPr>
            <p:grpSpPr>
              <a:xfrm rot="16771019">
                <a:off x="8421376" y="3872456"/>
                <a:ext cx="607122" cy="216503"/>
                <a:chOff x="9236596" y="1979271"/>
                <a:chExt cx="706663" cy="252000"/>
              </a:xfrm>
            </p:grpSpPr>
            <p:sp>
              <p:nvSpPr>
                <p:cNvPr id="14" name="Oval 13"/>
                <p:cNvSpPr/>
                <p:nvPr/>
              </p:nvSpPr>
              <p:spPr>
                <a:xfrm>
                  <a:off x="9236596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9691259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" name="Straight Connector 16"/>
                <p:cNvCxnSpPr>
                  <a:stCxn id="14" idx="6"/>
                  <a:endCxn id="15" idx="2"/>
                </p:cNvCxnSpPr>
                <p:nvPr/>
              </p:nvCxnSpPr>
              <p:spPr>
                <a:xfrm>
                  <a:off x="9488596" y="2105271"/>
                  <a:ext cx="202663" cy="0"/>
                </a:xfrm>
                <a:prstGeom prst="line">
                  <a:avLst/>
                </a:prstGeom>
                <a:ln w="38100">
                  <a:solidFill>
                    <a:srgbClr val="016DB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/>
              <p:cNvGrpSpPr>
                <a:grpSpLocks noChangeAspect="1"/>
              </p:cNvGrpSpPr>
              <p:nvPr/>
            </p:nvGrpSpPr>
            <p:grpSpPr>
              <a:xfrm rot="20775947">
                <a:off x="9454616" y="3504849"/>
                <a:ext cx="607122" cy="216503"/>
                <a:chOff x="9236596" y="1979271"/>
                <a:chExt cx="706663" cy="252000"/>
              </a:xfrm>
            </p:grpSpPr>
            <p:sp>
              <p:nvSpPr>
                <p:cNvPr id="21" name="Oval 20"/>
                <p:cNvSpPr/>
                <p:nvPr/>
              </p:nvSpPr>
              <p:spPr>
                <a:xfrm>
                  <a:off x="9236596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9691259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3" name="Straight Connector 22"/>
                <p:cNvCxnSpPr>
                  <a:stCxn id="21" idx="6"/>
                  <a:endCxn id="22" idx="2"/>
                </p:cNvCxnSpPr>
                <p:nvPr/>
              </p:nvCxnSpPr>
              <p:spPr>
                <a:xfrm>
                  <a:off x="9488596" y="2105271"/>
                  <a:ext cx="202663" cy="0"/>
                </a:xfrm>
                <a:prstGeom prst="line">
                  <a:avLst/>
                </a:prstGeom>
                <a:ln w="38100">
                  <a:solidFill>
                    <a:srgbClr val="016DB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/>
              <p:cNvGrpSpPr>
                <a:grpSpLocks noChangeAspect="1"/>
              </p:cNvGrpSpPr>
              <p:nvPr/>
            </p:nvGrpSpPr>
            <p:grpSpPr>
              <a:xfrm rot="5014462">
                <a:off x="10060620" y="3419301"/>
                <a:ext cx="607122" cy="216503"/>
                <a:chOff x="9236596" y="1979271"/>
                <a:chExt cx="706663" cy="252000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9236596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9691259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7" name="Straight Connector 26"/>
                <p:cNvCxnSpPr>
                  <a:stCxn id="25" idx="6"/>
                  <a:endCxn id="26" idx="2"/>
                </p:cNvCxnSpPr>
                <p:nvPr/>
              </p:nvCxnSpPr>
              <p:spPr>
                <a:xfrm>
                  <a:off x="9488596" y="2105271"/>
                  <a:ext cx="202663" cy="0"/>
                </a:xfrm>
                <a:prstGeom prst="line">
                  <a:avLst/>
                </a:prstGeom>
                <a:ln w="38100">
                  <a:solidFill>
                    <a:srgbClr val="016DB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/>
              <p:cNvGrpSpPr>
                <a:grpSpLocks noChangeAspect="1"/>
              </p:cNvGrpSpPr>
              <p:nvPr/>
            </p:nvGrpSpPr>
            <p:grpSpPr>
              <a:xfrm rot="18051990">
                <a:off x="8881811" y="3401474"/>
                <a:ext cx="607122" cy="216503"/>
                <a:chOff x="9236596" y="1979271"/>
                <a:chExt cx="706663" cy="252000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9236596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9691259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1" name="Straight Connector 30"/>
                <p:cNvCxnSpPr>
                  <a:stCxn id="29" idx="6"/>
                  <a:endCxn id="30" idx="2"/>
                </p:cNvCxnSpPr>
                <p:nvPr/>
              </p:nvCxnSpPr>
              <p:spPr>
                <a:xfrm>
                  <a:off x="9488596" y="2105271"/>
                  <a:ext cx="202663" cy="0"/>
                </a:xfrm>
                <a:prstGeom prst="line">
                  <a:avLst/>
                </a:prstGeom>
                <a:ln w="38100">
                  <a:solidFill>
                    <a:srgbClr val="016DB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oup 31"/>
              <p:cNvGrpSpPr>
                <a:grpSpLocks noChangeAspect="1"/>
              </p:cNvGrpSpPr>
              <p:nvPr/>
            </p:nvGrpSpPr>
            <p:grpSpPr>
              <a:xfrm rot="3846238">
                <a:off x="10580076" y="3456279"/>
                <a:ext cx="607122" cy="216503"/>
                <a:chOff x="9236596" y="1979271"/>
                <a:chExt cx="706663" cy="2520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9236596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9691259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5" name="Straight Connector 34"/>
                <p:cNvCxnSpPr>
                  <a:stCxn id="33" idx="6"/>
                  <a:endCxn id="34" idx="2"/>
                </p:cNvCxnSpPr>
                <p:nvPr/>
              </p:nvCxnSpPr>
              <p:spPr>
                <a:xfrm>
                  <a:off x="9488596" y="2105271"/>
                  <a:ext cx="202663" cy="0"/>
                </a:xfrm>
                <a:prstGeom prst="line">
                  <a:avLst/>
                </a:prstGeom>
                <a:ln w="38100">
                  <a:solidFill>
                    <a:srgbClr val="016DB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35"/>
              <p:cNvGrpSpPr>
                <a:grpSpLocks noChangeAspect="1"/>
              </p:cNvGrpSpPr>
              <p:nvPr/>
            </p:nvGrpSpPr>
            <p:grpSpPr>
              <a:xfrm rot="19765337">
                <a:off x="8343052" y="3391093"/>
                <a:ext cx="607122" cy="216503"/>
                <a:chOff x="9236596" y="1979271"/>
                <a:chExt cx="706663" cy="252000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9236596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9691259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9" name="Straight Connector 38"/>
                <p:cNvCxnSpPr>
                  <a:stCxn id="37" idx="6"/>
                  <a:endCxn id="38" idx="2"/>
                </p:cNvCxnSpPr>
                <p:nvPr/>
              </p:nvCxnSpPr>
              <p:spPr>
                <a:xfrm>
                  <a:off x="9488596" y="2105271"/>
                  <a:ext cx="202663" cy="0"/>
                </a:xfrm>
                <a:prstGeom prst="line">
                  <a:avLst/>
                </a:prstGeom>
                <a:ln w="38100">
                  <a:solidFill>
                    <a:srgbClr val="016DB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/>
              <p:cNvGrpSpPr>
                <a:grpSpLocks noChangeAspect="1"/>
              </p:cNvGrpSpPr>
              <p:nvPr/>
            </p:nvGrpSpPr>
            <p:grpSpPr>
              <a:xfrm rot="14839485">
                <a:off x="8957942" y="4096089"/>
                <a:ext cx="607122" cy="216503"/>
                <a:chOff x="9236596" y="1979271"/>
                <a:chExt cx="706663" cy="252000"/>
              </a:xfrm>
            </p:grpSpPr>
            <p:sp>
              <p:nvSpPr>
                <p:cNvPr id="44" name="Oval 43"/>
                <p:cNvSpPr/>
                <p:nvPr/>
              </p:nvSpPr>
              <p:spPr>
                <a:xfrm>
                  <a:off x="9236596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9691259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6" name="Straight Connector 45"/>
                <p:cNvCxnSpPr>
                  <a:stCxn id="44" idx="6"/>
                  <a:endCxn id="45" idx="2"/>
                </p:cNvCxnSpPr>
                <p:nvPr/>
              </p:nvCxnSpPr>
              <p:spPr>
                <a:xfrm>
                  <a:off x="9488596" y="2105271"/>
                  <a:ext cx="202663" cy="0"/>
                </a:xfrm>
                <a:prstGeom prst="line">
                  <a:avLst/>
                </a:prstGeom>
                <a:ln w="38100">
                  <a:solidFill>
                    <a:srgbClr val="016DB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>
                <a:grpSpLocks noChangeAspect="1"/>
              </p:cNvGrpSpPr>
              <p:nvPr/>
            </p:nvGrpSpPr>
            <p:grpSpPr>
              <a:xfrm rot="16493138">
                <a:off x="9747693" y="4008898"/>
                <a:ext cx="607122" cy="216503"/>
                <a:chOff x="9236596" y="1979271"/>
                <a:chExt cx="706663" cy="252000"/>
              </a:xfrm>
            </p:grpSpPr>
            <p:sp>
              <p:nvSpPr>
                <p:cNvPr id="48" name="Oval 47"/>
                <p:cNvSpPr/>
                <p:nvPr/>
              </p:nvSpPr>
              <p:spPr>
                <a:xfrm>
                  <a:off x="9236596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9691259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" name="Straight Connector 49"/>
                <p:cNvCxnSpPr>
                  <a:stCxn id="48" idx="6"/>
                  <a:endCxn id="49" idx="2"/>
                </p:cNvCxnSpPr>
                <p:nvPr/>
              </p:nvCxnSpPr>
              <p:spPr>
                <a:xfrm>
                  <a:off x="9488596" y="2105271"/>
                  <a:ext cx="202663" cy="0"/>
                </a:xfrm>
                <a:prstGeom prst="line">
                  <a:avLst/>
                </a:prstGeom>
                <a:ln w="38100">
                  <a:solidFill>
                    <a:srgbClr val="016DB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>
                <a:grpSpLocks noChangeAspect="1"/>
              </p:cNvGrpSpPr>
              <p:nvPr/>
            </p:nvGrpSpPr>
            <p:grpSpPr>
              <a:xfrm rot="13853225">
                <a:off x="10413862" y="4064040"/>
                <a:ext cx="607122" cy="216503"/>
                <a:chOff x="9236596" y="1979271"/>
                <a:chExt cx="706663" cy="252000"/>
              </a:xfrm>
            </p:grpSpPr>
            <p:sp>
              <p:nvSpPr>
                <p:cNvPr id="52" name="Oval 51"/>
                <p:cNvSpPr/>
                <p:nvPr/>
              </p:nvSpPr>
              <p:spPr>
                <a:xfrm>
                  <a:off x="9236596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9691259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4" name="Straight Connector 53"/>
                <p:cNvCxnSpPr>
                  <a:stCxn id="52" idx="6"/>
                  <a:endCxn id="53" idx="2"/>
                </p:cNvCxnSpPr>
                <p:nvPr/>
              </p:nvCxnSpPr>
              <p:spPr>
                <a:xfrm>
                  <a:off x="9488596" y="2105271"/>
                  <a:ext cx="202663" cy="0"/>
                </a:xfrm>
                <a:prstGeom prst="line">
                  <a:avLst/>
                </a:prstGeom>
                <a:ln w="38100">
                  <a:solidFill>
                    <a:srgbClr val="016DB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/>
              <p:cNvGrpSpPr>
                <a:grpSpLocks noChangeAspect="1"/>
              </p:cNvGrpSpPr>
              <p:nvPr/>
            </p:nvGrpSpPr>
            <p:grpSpPr>
              <a:xfrm rot="15528648">
                <a:off x="8714003" y="4563493"/>
                <a:ext cx="607122" cy="216503"/>
                <a:chOff x="9236596" y="1979271"/>
                <a:chExt cx="706663" cy="252000"/>
              </a:xfrm>
            </p:grpSpPr>
            <p:sp>
              <p:nvSpPr>
                <p:cNvPr id="56" name="Oval 55"/>
                <p:cNvSpPr/>
                <p:nvPr/>
              </p:nvSpPr>
              <p:spPr>
                <a:xfrm>
                  <a:off x="9236596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9691259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8" name="Straight Connector 57"/>
                <p:cNvCxnSpPr>
                  <a:stCxn id="56" idx="6"/>
                  <a:endCxn id="57" idx="2"/>
                </p:cNvCxnSpPr>
                <p:nvPr/>
              </p:nvCxnSpPr>
              <p:spPr>
                <a:xfrm>
                  <a:off x="9488596" y="2105271"/>
                  <a:ext cx="202663" cy="0"/>
                </a:xfrm>
                <a:prstGeom prst="line">
                  <a:avLst/>
                </a:prstGeom>
                <a:ln w="38100">
                  <a:solidFill>
                    <a:srgbClr val="016DB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Group 58"/>
              <p:cNvGrpSpPr>
                <a:grpSpLocks noChangeAspect="1"/>
              </p:cNvGrpSpPr>
              <p:nvPr/>
            </p:nvGrpSpPr>
            <p:grpSpPr>
              <a:xfrm rot="17246670">
                <a:off x="9916639" y="4610207"/>
                <a:ext cx="607122" cy="216503"/>
                <a:chOff x="9236596" y="1979271"/>
                <a:chExt cx="706663" cy="252000"/>
              </a:xfrm>
            </p:grpSpPr>
            <p:sp>
              <p:nvSpPr>
                <p:cNvPr id="60" name="Oval 59"/>
                <p:cNvSpPr/>
                <p:nvPr/>
              </p:nvSpPr>
              <p:spPr>
                <a:xfrm>
                  <a:off x="9236596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9691259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2" name="Straight Connector 61"/>
                <p:cNvCxnSpPr>
                  <a:stCxn id="60" idx="6"/>
                  <a:endCxn id="61" idx="2"/>
                </p:cNvCxnSpPr>
                <p:nvPr/>
              </p:nvCxnSpPr>
              <p:spPr>
                <a:xfrm>
                  <a:off x="9488596" y="2105271"/>
                  <a:ext cx="202663" cy="0"/>
                </a:xfrm>
                <a:prstGeom prst="line">
                  <a:avLst/>
                </a:prstGeom>
                <a:ln w="38100">
                  <a:solidFill>
                    <a:srgbClr val="016DB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444" name="Group 18443"/>
              <p:cNvGrpSpPr/>
              <p:nvPr/>
            </p:nvGrpSpPr>
            <p:grpSpPr>
              <a:xfrm rot="20309138">
                <a:off x="9575606" y="5158356"/>
                <a:ext cx="966125" cy="216503"/>
                <a:chOff x="8724226" y="5433880"/>
                <a:chExt cx="966125" cy="216503"/>
              </a:xfrm>
            </p:grpSpPr>
            <p:sp>
              <p:nvSpPr>
                <p:cNvPr id="18432" name="Oval 18431"/>
                <p:cNvSpPr/>
                <p:nvPr/>
              </p:nvSpPr>
              <p:spPr>
                <a:xfrm rot="10800000">
                  <a:off x="9098288" y="5433880"/>
                  <a:ext cx="216503" cy="216503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33" name="Oval 18432"/>
                <p:cNvSpPr/>
                <p:nvPr/>
              </p:nvSpPr>
              <p:spPr>
                <a:xfrm rot="10800000">
                  <a:off x="9473848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434" name="Straight Connector 18433"/>
                <p:cNvCxnSpPr/>
                <p:nvPr/>
              </p:nvCxnSpPr>
              <p:spPr>
                <a:xfrm rot="10800000">
                  <a:off x="9301597" y="5514917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35" name="Straight Connector 18434"/>
                <p:cNvCxnSpPr/>
                <p:nvPr/>
              </p:nvCxnSpPr>
              <p:spPr>
                <a:xfrm flipH="1">
                  <a:off x="9301597" y="5560328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438" name="Oval 18437"/>
                <p:cNvSpPr/>
                <p:nvPr/>
              </p:nvSpPr>
              <p:spPr>
                <a:xfrm>
                  <a:off x="8724226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439" name="Straight Connector 18438"/>
                <p:cNvCxnSpPr/>
                <p:nvPr/>
              </p:nvCxnSpPr>
              <p:spPr>
                <a:xfrm>
                  <a:off x="8932980" y="5569346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40" name="Straight Connector 18439"/>
                <p:cNvCxnSpPr/>
                <p:nvPr/>
              </p:nvCxnSpPr>
              <p:spPr>
                <a:xfrm rot="10800000" flipH="1">
                  <a:off x="8932980" y="5523935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445" name="Group 18444"/>
              <p:cNvGrpSpPr/>
              <p:nvPr/>
            </p:nvGrpSpPr>
            <p:grpSpPr>
              <a:xfrm rot="5580381">
                <a:off x="9217102" y="4472593"/>
                <a:ext cx="966125" cy="216503"/>
                <a:chOff x="8724226" y="5433880"/>
                <a:chExt cx="966125" cy="216503"/>
              </a:xfrm>
            </p:grpSpPr>
            <p:sp>
              <p:nvSpPr>
                <p:cNvPr id="18446" name="Oval 18445"/>
                <p:cNvSpPr/>
                <p:nvPr/>
              </p:nvSpPr>
              <p:spPr>
                <a:xfrm rot="10800000">
                  <a:off x="9098288" y="5433880"/>
                  <a:ext cx="216503" cy="216503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47" name="Oval 18446"/>
                <p:cNvSpPr/>
                <p:nvPr/>
              </p:nvSpPr>
              <p:spPr>
                <a:xfrm rot="10800000">
                  <a:off x="9473848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448" name="Straight Connector 18447"/>
                <p:cNvCxnSpPr/>
                <p:nvPr/>
              </p:nvCxnSpPr>
              <p:spPr>
                <a:xfrm rot="10800000">
                  <a:off x="9301597" y="5514917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49" name="Straight Connector 18448"/>
                <p:cNvCxnSpPr/>
                <p:nvPr/>
              </p:nvCxnSpPr>
              <p:spPr>
                <a:xfrm flipH="1">
                  <a:off x="9301597" y="5560328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450" name="Oval 18449"/>
                <p:cNvSpPr/>
                <p:nvPr/>
              </p:nvSpPr>
              <p:spPr>
                <a:xfrm>
                  <a:off x="8724226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451" name="Straight Connector 18450"/>
                <p:cNvCxnSpPr/>
                <p:nvPr/>
              </p:nvCxnSpPr>
              <p:spPr>
                <a:xfrm>
                  <a:off x="8932980" y="5569346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52" name="Straight Connector 18451"/>
                <p:cNvCxnSpPr/>
                <p:nvPr/>
              </p:nvCxnSpPr>
              <p:spPr>
                <a:xfrm rot="10800000" flipH="1">
                  <a:off x="8932980" y="5523935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453" name="Group 18452"/>
              <p:cNvGrpSpPr/>
              <p:nvPr/>
            </p:nvGrpSpPr>
            <p:grpSpPr>
              <a:xfrm rot="4036785">
                <a:off x="8039851" y="4537921"/>
                <a:ext cx="966125" cy="216503"/>
                <a:chOff x="8724226" y="5433880"/>
                <a:chExt cx="966125" cy="216503"/>
              </a:xfrm>
            </p:grpSpPr>
            <p:sp>
              <p:nvSpPr>
                <p:cNvPr id="18454" name="Oval 18453"/>
                <p:cNvSpPr/>
                <p:nvPr/>
              </p:nvSpPr>
              <p:spPr>
                <a:xfrm rot="10800000">
                  <a:off x="9098288" y="5433880"/>
                  <a:ext cx="216503" cy="216503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55" name="Oval 18454"/>
                <p:cNvSpPr/>
                <p:nvPr/>
              </p:nvSpPr>
              <p:spPr>
                <a:xfrm rot="10800000">
                  <a:off x="9473848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456" name="Straight Connector 18455"/>
                <p:cNvCxnSpPr/>
                <p:nvPr/>
              </p:nvCxnSpPr>
              <p:spPr>
                <a:xfrm rot="10800000">
                  <a:off x="9301597" y="5514917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57" name="Straight Connector 18456"/>
                <p:cNvCxnSpPr/>
                <p:nvPr/>
              </p:nvCxnSpPr>
              <p:spPr>
                <a:xfrm flipH="1">
                  <a:off x="9301597" y="5560328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458" name="Oval 18457"/>
                <p:cNvSpPr/>
                <p:nvPr/>
              </p:nvSpPr>
              <p:spPr>
                <a:xfrm>
                  <a:off x="8724226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459" name="Straight Connector 18458"/>
                <p:cNvCxnSpPr/>
                <p:nvPr/>
              </p:nvCxnSpPr>
              <p:spPr>
                <a:xfrm>
                  <a:off x="8932980" y="5569346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60" name="Straight Connector 18459"/>
                <p:cNvCxnSpPr/>
                <p:nvPr/>
              </p:nvCxnSpPr>
              <p:spPr>
                <a:xfrm rot="10800000" flipH="1">
                  <a:off x="8932980" y="5523935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461" name="Group 18460"/>
              <p:cNvGrpSpPr/>
              <p:nvPr/>
            </p:nvGrpSpPr>
            <p:grpSpPr>
              <a:xfrm rot="4671617">
                <a:off x="10189906" y="4595651"/>
                <a:ext cx="966125" cy="216503"/>
                <a:chOff x="8724226" y="5433880"/>
                <a:chExt cx="966125" cy="216503"/>
              </a:xfrm>
            </p:grpSpPr>
            <p:sp>
              <p:nvSpPr>
                <p:cNvPr id="18462" name="Oval 18461"/>
                <p:cNvSpPr/>
                <p:nvPr/>
              </p:nvSpPr>
              <p:spPr>
                <a:xfrm rot="10800000">
                  <a:off x="9098288" y="5433880"/>
                  <a:ext cx="216503" cy="216503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63" name="Oval 18462"/>
                <p:cNvSpPr/>
                <p:nvPr/>
              </p:nvSpPr>
              <p:spPr>
                <a:xfrm rot="10800000">
                  <a:off x="9473848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464" name="Straight Connector 18463"/>
                <p:cNvCxnSpPr/>
                <p:nvPr/>
              </p:nvCxnSpPr>
              <p:spPr>
                <a:xfrm rot="10800000">
                  <a:off x="9301597" y="5514917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65" name="Straight Connector 18464"/>
                <p:cNvCxnSpPr/>
                <p:nvPr/>
              </p:nvCxnSpPr>
              <p:spPr>
                <a:xfrm flipH="1">
                  <a:off x="9301597" y="5560328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466" name="Oval 18465"/>
                <p:cNvSpPr/>
                <p:nvPr/>
              </p:nvSpPr>
              <p:spPr>
                <a:xfrm>
                  <a:off x="8724226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467" name="Straight Connector 18466"/>
                <p:cNvCxnSpPr/>
                <p:nvPr/>
              </p:nvCxnSpPr>
              <p:spPr>
                <a:xfrm>
                  <a:off x="8932980" y="5569346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68" name="Straight Connector 18467"/>
                <p:cNvCxnSpPr/>
                <p:nvPr/>
              </p:nvCxnSpPr>
              <p:spPr>
                <a:xfrm rot="10800000" flipH="1">
                  <a:off x="8932980" y="5523935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469" name="Group 18468"/>
              <p:cNvGrpSpPr/>
              <p:nvPr/>
            </p:nvGrpSpPr>
            <p:grpSpPr>
              <a:xfrm rot="11542466">
                <a:off x="9322203" y="5656237"/>
                <a:ext cx="966125" cy="216503"/>
                <a:chOff x="8724226" y="5433880"/>
                <a:chExt cx="966125" cy="216503"/>
              </a:xfrm>
            </p:grpSpPr>
            <p:sp>
              <p:nvSpPr>
                <p:cNvPr id="18470" name="Oval 18469"/>
                <p:cNvSpPr/>
                <p:nvPr/>
              </p:nvSpPr>
              <p:spPr>
                <a:xfrm rot="10800000">
                  <a:off x="9098288" y="5433880"/>
                  <a:ext cx="216503" cy="216503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71" name="Oval 18470"/>
                <p:cNvSpPr/>
                <p:nvPr/>
              </p:nvSpPr>
              <p:spPr>
                <a:xfrm rot="10800000">
                  <a:off x="9473848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472" name="Straight Connector 18471"/>
                <p:cNvCxnSpPr/>
                <p:nvPr/>
              </p:nvCxnSpPr>
              <p:spPr>
                <a:xfrm rot="10800000">
                  <a:off x="9301597" y="5514917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73" name="Straight Connector 18472"/>
                <p:cNvCxnSpPr/>
                <p:nvPr/>
              </p:nvCxnSpPr>
              <p:spPr>
                <a:xfrm flipH="1">
                  <a:off x="9301597" y="5560328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474" name="Oval 18473"/>
                <p:cNvSpPr/>
                <p:nvPr/>
              </p:nvSpPr>
              <p:spPr>
                <a:xfrm>
                  <a:off x="8724226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475" name="Straight Connector 18474"/>
                <p:cNvCxnSpPr/>
                <p:nvPr/>
              </p:nvCxnSpPr>
              <p:spPr>
                <a:xfrm>
                  <a:off x="8932980" y="5569346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76" name="Straight Connector 18475"/>
                <p:cNvCxnSpPr/>
                <p:nvPr/>
              </p:nvCxnSpPr>
              <p:spPr>
                <a:xfrm rot="10800000" flipH="1">
                  <a:off x="8932980" y="5523935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477" name="Group 18476"/>
              <p:cNvGrpSpPr/>
              <p:nvPr/>
            </p:nvGrpSpPr>
            <p:grpSpPr>
              <a:xfrm rot="16554717">
                <a:off x="7856465" y="5336014"/>
                <a:ext cx="966125" cy="216503"/>
                <a:chOff x="8724226" y="5433880"/>
                <a:chExt cx="966125" cy="216503"/>
              </a:xfrm>
            </p:grpSpPr>
            <p:sp>
              <p:nvSpPr>
                <p:cNvPr id="18478" name="Oval 18477"/>
                <p:cNvSpPr/>
                <p:nvPr/>
              </p:nvSpPr>
              <p:spPr>
                <a:xfrm rot="10800000">
                  <a:off x="9098288" y="5433880"/>
                  <a:ext cx="216503" cy="216503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79" name="Oval 18478"/>
                <p:cNvSpPr/>
                <p:nvPr/>
              </p:nvSpPr>
              <p:spPr>
                <a:xfrm rot="10800000">
                  <a:off x="9473848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480" name="Straight Connector 18479"/>
                <p:cNvCxnSpPr/>
                <p:nvPr/>
              </p:nvCxnSpPr>
              <p:spPr>
                <a:xfrm rot="10800000">
                  <a:off x="9301597" y="5514917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81" name="Straight Connector 18480"/>
                <p:cNvCxnSpPr/>
                <p:nvPr/>
              </p:nvCxnSpPr>
              <p:spPr>
                <a:xfrm flipH="1">
                  <a:off x="9301597" y="5560328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482" name="Oval 18481"/>
                <p:cNvSpPr/>
                <p:nvPr/>
              </p:nvSpPr>
              <p:spPr>
                <a:xfrm>
                  <a:off x="8724226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483" name="Straight Connector 18482"/>
                <p:cNvCxnSpPr/>
                <p:nvPr/>
              </p:nvCxnSpPr>
              <p:spPr>
                <a:xfrm>
                  <a:off x="8932980" y="5569346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84" name="Straight Connector 18483"/>
                <p:cNvCxnSpPr/>
                <p:nvPr/>
              </p:nvCxnSpPr>
              <p:spPr>
                <a:xfrm rot="10800000" flipH="1">
                  <a:off x="8932980" y="5523935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486" name="Group 18485"/>
              <p:cNvGrpSpPr/>
              <p:nvPr/>
            </p:nvGrpSpPr>
            <p:grpSpPr>
              <a:xfrm rot="7679126">
                <a:off x="10341493" y="5379015"/>
                <a:ext cx="966125" cy="216503"/>
                <a:chOff x="8724226" y="5433880"/>
                <a:chExt cx="966125" cy="216503"/>
              </a:xfrm>
            </p:grpSpPr>
            <p:sp>
              <p:nvSpPr>
                <p:cNvPr id="18487" name="Oval 18486"/>
                <p:cNvSpPr/>
                <p:nvPr/>
              </p:nvSpPr>
              <p:spPr>
                <a:xfrm rot="10800000">
                  <a:off x="9098288" y="5433880"/>
                  <a:ext cx="216503" cy="216503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88" name="Oval 18487"/>
                <p:cNvSpPr/>
                <p:nvPr/>
              </p:nvSpPr>
              <p:spPr>
                <a:xfrm rot="10800000">
                  <a:off x="9473848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489" name="Straight Connector 18488"/>
                <p:cNvCxnSpPr/>
                <p:nvPr/>
              </p:nvCxnSpPr>
              <p:spPr>
                <a:xfrm rot="10800000">
                  <a:off x="9301597" y="5514917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90" name="Straight Connector 18489"/>
                <p:cNvCxnSpPr/>
                <p:nvPr/>
              </p:nvCxnSpPr>
              <p:spPr>
                <a:xfrm flipH="1">
                  <a:off x="9301597" y="5560328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491" name="Oval 18490"/>
                <p:cNvSpPr/>
                <p:nvPr/>
              </p:nvSpPr>
              <p:spPr>
                <a:xfrm>
                  <a:off x="8724226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492" name="Straight Connector 18491"/>
                <p:cNvCxnSpPr/>
                <p:nvPr/>
              </p:nvCxnSpPr>
              <p:spPr>
                <a:xfrm>
                  <a:off x="8932980" y="5569346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93" name="Straight Connector 18492"/>
                <p:cNvCxnSpPr/>
                <p:nvPr/>
              </p:nvCxnSpPr>
              <p:spPr>
                <a:xfrm rot="10800000" flipH="1">
                  <a:off x="8932980" y="5523935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494" name="Group 18493"/>
              <p:cNvGrpSpPr/>
              <p:nvPr/>
            </p:nvGrpSpPr>
            <p:grpSpPr>
              <a:xfrm rot="18524102">
                <a:off x="8631205" y="5186531"/>
                <a:ext cx="966125" cy="216503"/>
                <a:chOff x="8724226" y="5433880"/>
                <a:chExt cx="966125" cy="216503"/>
              </a:xfrm>
            </p:grpSpPr>
            <p:sp>
              <p:nvSpPr>
                <p:cNvPr id="18495" name="Oval 18494"/>
                <p:cNvSpPr/>
                <p:nvPr/>
              </p:nvSpPr>
              <p:spPr>
                <a:xfrm rot="10800000">
                  <a:off x="9098288" y="5433880"/>
                  <a:ext cx="216503" cy="216503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56" name="Oval 19455"/>
                <p:cNvSpPr/>
                <p:nvPr/>
              </p:nvSpPr>
              <p:spPr>
                <a:xfrm rot="10800000">
                  <a:off x="9473848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458" name="Straight Connector 19457"/>
                <p:cNvCxnSpPr/>
                <p:nvPr/>
              </p:nvCxnSpPr>
              <p:spPr>
                <a:xfrm rot="10800000">
                  <a:off x="9301597" y="5514917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59" name="Straight Connector 19458"/>
                <p:cNvCxnSpPr/>
                <p:nvPr/>
              </p:nvCxnSpPr>
              <p:spPr>
                <a:xfrm flipH="1">
                  <a:off x="9301597" y="5560328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460" name="Oval 19459"/>
                <p:cNvSpPr/>
                <p:nvPr/>
              </p:nvSpPr>
              <p:spPr>
                <a:xfrm>
                  <a:off x="8724226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461" name="Straight Connector 19460"/>
                <p:cNvCxnSpPr/>
                <p:nvPr/>
              </p:nvCxnSpPr>
              <p:spPr>
                <a:xfrm>
                  <a:off x="8932980" y="5569346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62" name="Straight Connector 19461"/>
                <p:cNvCxnSpPr/>
                <p:nvPr/>
              </p:nvCxnSpPr>
              <p:spPr>
                <a:xfrm rot="10800000" flipH="1">
                  <a:off x="8932980" y="5523935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9464" name="Rectangle 19463"/>
          <p:cNvSpPr/>
          <p:nvPr/>
        </p:nvSpPr>
        <p:spPr>
          <a:xfrm>
            <a:off x="3827245" y="3118717"/>
            <a:ext cx="396000" cy="36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466" name="Straight Connector 19465"/>
          <p:cNvCxnSpPr>
            <a:cxnSpLocks/>
          </p:cNvCxnSpPr>
          <p:nvPr/>
        </p:nvCxnSpPr>
        <p:spPr>
          <a:xfrm flipV="1">
            <a:off x="4223245" y="2962607"/>
            <a:ext cx="4098695" cy="15611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67" name="Straight Connector 19466"/>
          <p:cNvCxnSpPr>
            <a:cxnSpLocks/>
          </p:cNvCxnSpPr>
          <p:nvPr/>
        </p:nvCxnSpPr>
        <p:spPr>
          <a:xfrm>
            <a:off x="4223245" y="3474161"/>
            <a:ext cx="4098695" cy="235905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2"/>
          <p:cNvSpPr txBox="1">
            <a:spLocks noChangeArrowheads="1"/>
          </p:cNvSpPr>
          <p:nvPr/>
        </p:nvSpPr>
        <p:spPr>
          <a:xfrm>
            <a:off x="608013" y="130175"/>
            <a:ext cx="6873875" cy="706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defRPr/>
            </a:pPr>
            <a:r>
              <a:rPr lang="en-US" altLang="zh-CN" sz="4000" b="1">
                <a:solidFill>
                  <a:srgbClr val="036CB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Introduction</a:t>
            </a:r>
            <a:endParaRPr lang="zh-CN" altLang="en-US" sz="4000" b="1">
              <a:solidFill>
                <a:srgbClr val="036CB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83209" y="6356350"/>
            <a:ext cx="2743200" cy="365125"/>
          </a:xfrm>
        </p:spPr>
        <p:txBody>
          <a:bodyPr/>
          <a:lstStyle/>
          <a:p>
            <a:fld id="{940A2E42-1545-477B-8F81-1AA67ED12169}" type="slidenum">
              <a:rPr lang="zh-CN" altLang="en-US" smtClean="0"/>
              <a:t>3</a:t>
            </a:fld>
            <a:endParaRPr lang="zh-CN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754770" y="1993694"/>
            <a:ext cx="3090644" cy="2870611"/>
            <a:chOff x="8321940" y="2962607"/>
            <a:chExt cx="3090644" cy="2870611"/>
          </a:xfrm>
        </p:grpSpPr>
        <p:sp>
          <p:nvSpPr>
            <p:cNvPr id="4" name="Rectangle 3"/>
            <p:cNvSpPr/>
            <p:nvPr/>
          </p:nvSpPr>
          <p:spPr>
            <a:xfrm rot="10800000">
              <a:off x="8335206" y="4377615"/>
              <a:ext cx="3077377" cy="396000"/>
            </a:xfrm>
            <a:prstGeom prst="rect">
              <a:avLst/>
            </a:prstGeom>
            <a:gradFill flip="none" rotWithShape="1">
              <a:gsLst>
                <a:gs pos="0">
                  <a:srgbClr val="E3C104"/>
                </a:gs>
                <a:gs pos="100000">
                  <a:schemeClr val="bg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321940" y="4017527"/>
              <a:ext cx="3077377" cy="396000"/>
            </a:xfrm>
            <a:prstGeom prst="rect">
              <a:avLst/>
            </a:prstGeom>
            <a:gradFill flip="none" rotWithShape="1">
              <a:gsLst>
                <a:gs pos="0">
                  <a:srgbClr val="E3C104"/>
                </a:gs>
                <a:gs pos="100000">
                  <a:schemeClr val="bg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8324396" y="2962607"/>
              <a:ext cx="3088188" cy="2870611"/>
              <a:chOff x="8132262" y="3113500"/>
              <a:chExt cx="3088188" cy="2870611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132262" y="3113500"/>
                <a:ext cx="3088188" cy="287061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>
                <a:stCxn id="9" idx="1"/>
                <a:endCxn id="9" idx="3"/>
              </p:cNvCxnSpPr>
              <p:nvPr/>
            </p:nvCxnSpPr>
            <p:spPr>
              <a:xfrm>
                <a:off x="8132262" y="4548806"/>
                <a:ext cx="30881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oup 15"/>
              <p:cNvGrpSpPr>
                <a:grpSpLocks noChangeAspect="1"/>
              </p:cNvGrpSpPr>
              <p:nvPr/>
            </p:nvGrpSpPr>
            <p:grpSpPr>
              <a:xfrm rot="16771019">
                <a:off x="8421376" y="3872456"/>
                <a:ext cx="607122" cy="216503"/>
                <a:chOff x="9236596" y="1979271"/>
                <a:chExt cx="706663" cy="252000"/>
              </a:xfrm>
            </p:grpSpPr>
            <p:sp>
              <p:nvSpPr>
                <p:cNvPr id="19560" name="Oval 19559"/>
                <p:cNvSpPr/>
                <p:nvPr/>
              </p:nvSpPr>
              <p:spPr>
                <a:xfrm>
                  <a:off x="9236596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61" name="Oval 19560"/>
                <p:cNvSpPr/>
                <p:nvPr/>
              </p:nvSpPr>
              <p:spPr>
                <a:xfrm>
                  <a:off x="9691259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562" name="Straight Connector 19561"/>
                <p:cNvCxnSpPr>
                  <a:stCxn id="19560" idx="6"/>
                  <a:endCxn id="19561" idx="2"/>
                </p:cNvCxnSpPr>
                <p:nvPr/>
              </p:nvCxnSpPr>
              <p:spPr>
                <a:xfrm>
                  <a:off x="9488596" y="2105271"/>
                  <a:ext cx="202663" cy="0"/>
                </a:xfrm>
                <a:prstGeom prst="line">
                  <a:avLst/>
                </a:prstGeom>
                <a:ln w="38100">
                  <a:solidFill>
                    <a:srgbClr val="016DB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/>
              <p:cNvGrpSpPr>
                <a:grpSpLocks noChangeAspect="1"/>
              </p:cNvGrpSpPr>
              <p:nvPr/>
            </p:nvGrpSpPr>
            <p:grpSpPr>
              <a:xfrm rot="20775947">
                <a:off x="9454616" y="3504849"/>
                <a:ext cx="607122" cy="216503"/>
                <a:chOff x="9236596" y="1979271"/>
                <a:chExt cx="706663" cy="252000"/>
              </a:xfrm>
            </p:grpSpPr>
            <p:sp>
              <p:nvSpPr>
                <p:cNvPr id="19557" name="Oval 19556"/>
                <p:cNvSpPr/>
                <p:nvPr/>
              </p:nvSpPr>
              <p:spPr>
                <a:xfrm>
                  <a:off x="9236596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58" name="Oval 19557"/>
                <p:cNvSpPr/>
                <p:nvPr/>
              </p:nvSpPr>
              <p:spPr>
                <a:xfrm>
                  <a:off x="9691259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559" name="Straight Connector 19558"/>
                <p:cNvCxnSpPr>
                  <a:stCxn id="19557" idx="6"/>
                  <a:endCxn id="19558" idx="2"/>
                </p:cNvCxnSpPr>
                <p:nvPr/>
              </p:nvCxnSpPr>
              <p:spPr>
                <a:xfrm>
                  <a:off x="9488596" y="2105271"/>
                  <a:ext cx="202663" cy="0"/>
                </a:xfrm>
                <a:prstGeom prst="line">
                  <a:avLst/>
                </a:prstGeom>
                <a:ln w="38100">
                  <a:solidFill>
                    <a:srgbClr val="016DB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39"/>
              <p:cNvGrpSpPr>
                <a:grpSpLocks noChangeAspect="1"/>
              </p:cNvGrpSpPr>
              <p:nvPr/>
            </p:nvGrpSpPr>
            <p:grpSpPr>
              <a:xfrm rot="5014462">
                <a:off x="10060620" y="3419301"/>
                <a:ext cx="607122" cy="216503"/>
                <a:chOff x="9236596" y="1979271"/>
                <a:chExt cx="706663" cy="252000"/>
              </a:xfrm>
            </p:grpSpPr>
            <p:sp>
              <p:nvSpPr>
                <p:cNvPr id="19554" name="Oval 19553"/>
                <p:cNvSpPr/>
                <p:nvPr/>
              </p:nvSpPr>
              <p:spPr>
                <a:xfrm>
                  <a:off x="9236596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55" name="Oval 19554"/>
                <p:cNvSpPr/>
                <p:nvPr/>
              </p:nvSpPr>
              <p:spPr>
                <a:xfrm>
                  <a:off x="9691259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556" name="Straight Connector 19555"/>
                <p:cNvCxnSpPr>
                  <a:stCxn id="19554" idx="6"/>
                  <a:endCxn id="19555" idx="2"/>
                </p:cNvCxnSpPr>
                <p:nvPr/>
              </p:nvCxnSpPr>
              <p:spPr>
                <a:xfrm>
                  <a:off x="9488596" y="2105271"/>
                  <a:ext cx="202663" cy="0"/>
                </a:xfrm>
                <a:prstGeom prst="line">
                  <a:avLst/>
                </a:prstGeom>
                <a:ln w="38100">
                  <a:solidFill>
                    <a:srgbClr val="016DB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40"/>
              <p:cNvGrpSpPr>
                <a:grpSpLocks noChangeAspect="1"/>
              </p:cNvGrpSpPr>
              <p:nvPr/>
            </p:nvGrpSpPr>
            <p:grpSpPr>
              <a:xfrm rot="18051990">
                <a:off x="8881811" y="3401474"/>
                <a:ext cx="607122" cy="216503"/>
                <a:chOff x="9236596" y="1979271"/>
                <a:chExt cx="706663" cy="252000"/>
              </a:xfrm>
            </p:grpSpPr>
            <p:sp>
              <p:nvSpPr>
                <p:cNvPr id="19551" name="Oval 19550"/>
                <p:cNvSpPr/>
                <p:nvPr/>
              </p:nvSpPr>
              <p:spPr>
                <a:xfrm>
                  <a:off x="9236596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52" name="Oval 19551"/>
                <p:cNvSpPr/>
                <p:nvPr/>
              </p:nvSpPr>
              <p:spPr>
                <a:xfrm>
                  <a:off x="9691259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553" name="Straight Connector 19552"/>
                <p:cNvCxnSpPr>
                  <a:stCxn id="19551" idx="6"/>
                  <a:endCxn id="19552" idx="2"/>
                </p:cNvCxnSpPr>
                <p:nvPr/>
              </p:nvCxnSpPr>
              <p:spPr>
                <a:xfrm>
                  <a:off x="9488596" y="2105271"/>
                  <a:ext cx="202663" cy="0"/>
                </a:xfrm>
                <a:prstGeom prst="line">
                  <a:avLst/>
                </a:prstGeom>
                <a:ln w="38100">
                  <a:solidFill>
                    <a:srgbClr val="016DB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>
                <a:grpSpLocks noChangeAspect="1"/>
              </p:cNvGrpSpPr>
              <p:nvPr/>
            </p:nvGrpSpPr>
            <p:grpSpPr>
              <a:xfrm rot="3846238">
                <a:off x="10580076" y="3456279"/>
                <a:ext cx="607122" cy="216503"/>
                <a:chOff x="9236596" y="1979271"/>
                <a:chExt cx="706663" cy="252000"/>
              </a:xfrm>
            </p:grpSpPr>
            <p:sp>
              <p:nvSpPr>
                <p:cNvPr id="19548" name="Oval 19547"/>
                <p:cNvSpPr/>
                <p:nvPr/>
              </p:nvSpPr>
              <p:spPr>
                <a:xfrm>
                  <a:off x="9236596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49" name="Oval 19548"/>
                <p:cNvSpPr/>
                <p:nvPr/>
              </p:nvSpPr>
              <p:spPr>
                <a:xfrm>
                  <a:off x="9691259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550" name="Straight Connector 19549"/>
                <p:cNvCxnSpPr>
                  <a:stCxn id="19548" idx="6"/>
                  <a:endCxn id="19549" idx="2"/>
                </p:cNvCxnSpPr>
                <p:nvPr/>
              </p:nvCxnSpPr>
              <p:spPr>
                <a:xfrm>
                  <a:off x="9488596" y="2105271"/>
                  <a:ext cx="202663" cy="0"/>
                </a:xfrm>
                <a:prstGeom prst="line">
                  <a:avLst/>
                </a:prstGeom>
                <a:ln w="38100">
                  <a:solidFill>
                    <a:srgbClr val="016DB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Group 62"/>
              <p:cNvGrpSpPr>
                <a:grpSpLocks noChangeAspect="1"/>
              </p:cNvGrpSpPr>
              <p:nvPr/>
            </p:nvGrpSpPr>
            <p:grpSpPr>
              <a:xfrm rot="19765337">
                <a:off x="8343052" y="3391093"/>
                <a:ext cx="607122" cy="216503"/>
                <a:chOff x="9236596" y="1979271"/>
                <a:chExt cx="706663" cy="252000"/>
              </a:xfrm>
            </p:grpSpPr>
            <p:sp>
              <p:nvSpPr>
                <p:cNvPr id="19545" name="Oval 19544"/>
                <p:cNvSpPr/>
                <p:nvPr/>
              </p:nvSpPr>
              <p:spPr>
                <a:xfrm>
                  <a:off x="9236596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46" name="Oval 19545"/>
                <p:cNvSpPr/>
                <p:nvPr/>
              </p:nvSpPr>
              <p:spPr>
                <a:xfrm>
                  <a:off x="9691259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547" name="Straight Connector 19546"/>
                <p:cNvCxnSpPr>
                  <a:stCxn id="19545" idx="6"/>
                  <a:endCxn id="19546" idx="2"/>
                </p:cNvCxnSpPr>
                <p:nvPr/>
              </p:nvCxnSpPr>
              <p:spPr>
                <a:xfrm>
                  <a:off x="9488596" y="2105271"/>
                  <a:ext cx="202663" cy="0"/>
                </a:xfrm>
                <a:prstGeom prst="line">
                  <a:avLst/>
                </a:prstGeom>
                <a:ln w="38100">
                  <a:solidFill>
                    <a:srgbClr val="016DB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436" name="Group 18435"/>
              <p:cNvGrpSpPr>
                <a:grpSpLocks noChangeAspect="1"/>
              </p:cNvGrpSpPr>
              <p:nvPr/>
            </p:nvGrpSpPr>
            <p:grpSpPr>
              <a:xfrm rot="14839485">
                <a:off x="8957942" y="4096089"/>
                <a:ext cx="607122" cy="216503"/>
                <a:chOff x="9236596" y="1979271"/>
                <a:chExt cx="706663" cy="252000"/>
              </a:xfrm>
            </p:grpSpPr>
            <p:sp>
              <p:nvSpPr>
                <p:cNvPr id="19542" name="Oval 19541"/>
                <p:cNvSpPr/>
                <p:nvPr/>
              </p:nvSpPr>
              <p:spPr>
                <a:xfrm>
                  <a:off x="9236596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43" name="Oval 19542"/>
                <p:cNvSpPr/>
                <p:nvPr/>
              </p:nvSpPr>
              <p:spPr>
                <a:xfrm>
                  <a:off x="9691259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544" name="Straight Connector 19543"/>
                <p:cNvCxnSpPr>
                  <a:stCxn id="19542" idx="6"/>
                  <a:endCxn id="19543" idx="2"/>
                </p:cNvCxnSpPr>
                <p:nvPr/>
              </p:nvCxnSpPr>
              <p:spPr>
                <a:xfrm>
                  <a:off x="9488596" y="2105271"/>
                  <a:ext cx="202663" cy="0"/>
                </a:xfrm>
                <a:prstGeom prst="line">
                  <a:avLst/>
                </a:prstGeom>
                <a:ln w="38100">
                  <a:solidFill>
                    <a:srgbClr val="016DB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437" name="Group 18436"/>
              <p:cNvGrpSpPr>
                <a:grpSpLocks noChangeAspect="1"/>
              </p:cNvGrpSpPr>
              <p:nvPr/>
            </p:nvGrpSpPr>
            <p:grpSpPr>
              <a:xfrm rot="16493138">
                <a:off x="9747693" y="4008898"/>
                <a:ext cx="607122" cy="216503"/>
                <a:chOff x="9236596" y="1979271"/>
                <a:chExt cx="706663" cy="252000"/>
              </a:xfrm>
            </p:grpSpPr>
            <p:sp>
              <p:nvSpPr>
                <p:cNvPr id="19539" name="Oval 19538"/>
                <p:cNvSpPr/>
                <p:nvPr/>
              </p:nvSpPr>
              <p:spPr>
                <a:xfrm>
                  <a:off x="9236596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40" name="Oval 19539"/>
                <p:cNvSpPr/>
                <p:nvPr/>
              </p:nvSpPr>
              <p:spPr>
                <a:xfrm>
                  <a:off x="9691259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541" name="Straight Connector 19540"/>
                <p:cNvCxnSpPr>
                  <a:stCxn id="19539" idx="6"/>
                  <a:endCxn id="19540" idx="2"/>
                </p:cNvCxnSpPr>
                <p:nvPr/>
              </p:nvCxnSpPr>
              <p:spPr>
                <a:xfrm>
                  <a:off x="9488596" y="2105271"/>
                  <a:ext cx="202663" cy="0"/>
                </a:xfrm>
                <a:prstGeom prst="line">
                  <a:avLst/>
                </a:prstGeom>
                <a:ln w="38100">
                  <a:solidFill>
                    <a:srgbClr val="016DB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441" name="Group 18440"/>
              <p:cNvGrpSpPr>
                <a:grpSpLocks noChangeAspect="1"/>
              </p:cNvGrpSpPr>
              <p:nvPr/>
            </p:nvGrpSpPr>
            <p:grpSpPr>
              <a:xfrm rot="13853225">
                <a:off x="10413862" y="4064040"/>
                <a:ext cx="607122" cy="216503"/>
                <a:chOff x="9236596" y="1979271"/>
                <a:chExt cx="706663" cy="252000"/>
              </a:xfrm>
            </p:grpSpPr>
            <p:sp>
              <p:nvSpPr>
                <p:cNvPr id="19536" name="Oval 19535"/>
                <p:cNvSpPr/>
                <p:nvPr/>
              </p:nvSpPr>
              <p:spPr>
                <a:xfrm>
                  <a:off x="9236596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37" name="Oval 19536"/>
                <p:cNvSpPr/>
                <p:nvPr/>
              </p:nvSpPr>
              <p:spPr>
                <a:xfrm>
                  <a:off x="9691259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538" name="Straight Connector 19537"/>
                <p:cNvCxnSpPr>
                  <a:stCxn id="19536" idx="6"/>
                  <a:endCxn id="19537" idx="2"/>
                </p:cNvCxnSpPr>
                <p:nvPr/>
              </p:nvCxnSpPr>
              <p:spPr>
                <a:xfrm>
                  <a:off x="9488596" y="2105271"/>
                  <a:ext cx="202663" cy="0"/>
                </a:xfrm>
                <a:prstGeom prst="line">
                  <a:avLst/>
                </a:prstGeom>
                <a:ln w="38100">
                  <a:solidFill>
                    <a:srgbClr val="016DB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442" name="Group 18441"/>
              <p:cNvGrpSpPr>
                <a:grpSpLocks noChangeAspect="1"/>
              </p:cNvGrpSpPr>
              <p:nvPr/>
            </p:nvGrpSpPr>
            <p:grpSpPr>
              <a:xfrm rot="15528648">
                <a:off x="8714003" y="4563493"/>
                <a:ext cx="607122" cy="216503"/>
                <a:chOff x="9236596" y="1979271"/>
                <a:chExt cx="706663" cy="252000"/>
              </a:xfrm>
            </p:grpSpPr>
            <p:sp>
              <p:nvSpPr>
                <p:cNvPr id="19533" name="Oval 19532"/>
                <p:cNvSpPr/>
                <p:nvPr/>
              </p:nvSpPr>
              <p:spPr>
                <a:xfrm>
                  <a:off x="9236596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34" name="Oval 19533"/>
                <p:cNvSpPr/>
                <p:nvPr/>
              </p:nvSpPr>
              <p:spPr>
                <a:xfrm>
                  <a:off x="9691259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535" name="Straight Connector 19534"/>
                <p:cNvCxnSpPr>
                  <a:stCxn id="19533" idx="6"/>
                  <a:endCxn id="19534" idx="2"/>
                </p:cNvCxnSpPr>
                <p:nvPr/>
              </p:nvCxnSpPr>
              <p:spPr>
                <a:xfrm>
                  <a:off x="9488596" y="2105271"/>
                  <a:ext cx="202663" cy="0"/>
                </a:xfrm>
                <a:prstGeom prst="line">
                  <a:avLst/>
                </a:prstGeom>
                <a:ln w="38100">
                  <a:solidFill>
                    <a:srgbClr val="016DB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443" name="Group 18442"/>
              <p:cNvGrpSpPr>
                <a:grpSpLocks noChangeAspect="1"/>
              </p:cNvGrpSpPr>
              <p:nvPr/>
            </p:nvGrpSpPr>
            <p:grpSpPr>
              <a:xfrm rot="17246670">
                <a:off x="9916639" y="4610207"/>
                <a:ext cx="607122" cy="216503"/>
                <a:chOff x="9236596" y="1979271"/>
                <a:chExt cx="706663" cy="252000"/>
              </a:xfrm>
            </p:grpSpPr>
            <p:sp>
              <p:nvSpPr>
                <p:cNvPr id="19530" name="Oval 19529"/>
                <p:cNvSpPr/>
                <p:nvPr/>
              </p:nvSpPr>
              <p:spPr>
                <a:xfrm>
                  <a:off x="9236596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31" name="Oval 19530"/>
                <p:cNvSpPr/>
                <p:nvPr/>
              </p:nvSpPr>
              <p:spPr>
                <a:xfrm>
                  <a:off x="9691259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532" name="Straight Connector 19531"/>
                <p:cNvCxnSpPr>
                  <a:stCxn id="19530" idx="6"/>
                  <a:endCxn id="19531" idx="2"/>
                </p:cNvCxnSpPr>
                <p:nvPr/>
              </p:nvCxnSpPr>
              <p:spPr>
                <a:xfrm>
                  <a:off x="9488596" y="2105271"/>
                  <a:ext cx="202663" cy="0"/>
                </a:xfrm>
                <a:prstGeom prst="line">
                  <a:avLst/>
                </a:prstGeom>
                <a:ln w="38100">
                  <a:solidFill>
                    <a:srgbClr val="016DB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485" name="Group 18484"/>
              <p:cNvGrpSpPr/>
              <p:nvPr/>
            </p:nvGrpSpPr>
            <p:grpSpPr>
              <a:xfrm rot="20309138">
                <a:off x="9575606" y="5158356"/>
                <a:ext cx="966125" cy="216503"/>
                <a:chOff x="8724226" y="5433880"/>
                <a:chExt cx="966125" cy="216503"/>
              </a:xfrm>
            </p:grpSpPr>
            <p:sp>
              <p:nvSpPr>
                <p:cNvPr id="19523" name="Oval 19522"/>
                <p:cNvSpPr/>
                <p:nvPr/>
              </p:nvSpPr>
              <p:spPr>
                <a:xfrm rot="10800000">
                  <a:off x="9098288" y="5433880"/>
                  <a:ext cx="216503" cy="216503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24" name="Oval 19523"/>
                <p:cNvSpPr/>
                <p:nvPr/>
              </p:nvSpPr>
              <p:spPr>
                <a:xfrm rot="10800000">
                  <a:off x="9473848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525" name="Straight Connector 19524"/>
                <p:cNvCxnSpPr/>
                <p:nvPr/>
              </p:nvCxnSpPr>
              <p:spPr>
                <a:xfrm rot="10800000">
                  <a:off x="9301597" y="5514917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26" name="Straight Connector 19525"/>
                <p:cNvCxnSpPr/>
                <p:nvPr/>
              </p:nvCxnSpPr>
              <p:spPr>
                <a:xfrm flipH="1">
                  <a:off x="9301597" y="5560328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527" name="Oval 19526"/>
                <p:cNvSpPr/>
                <p:nvPr/>
              </p:nvSpPr>
              <p:spPr>
                <a:xfrm>
                  <a:off x="8724226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528" name="Straight Connector 19527"/>
                <p:cNvCxnSpPr/>
                <p:nvPr/>
              </p:nvCxnSpPr>
              <p:spPr>
                <a:xfrm>
                  <a:off x="8932980" y="5569346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29" name="Straight Connector 19528"/>
                <p:cNvCxnSpPr/>
                <p:nvPr/>
              </p:nvCxnSpPr>
              <p:spPr>
                <a:xfrm rot="10800000" flipH="1">
                  <a:off x="8932980" y="5523935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465" name="Group 19464"/>
              <p:cNvGrpSpPr/>
              <p:nvPr/>
            </p:nvGrpSpPr>
            <p:grpSpPr>
              <a:xfrm rot="5580381">
                <a:off x="9217102" y="4472593"/>
                <a:ext cx="966125" cy="216503"/>
                <a:chOff x="8724226" y="5433880"/>
                <a:chExt cx="966125" cy="216503"/>
              </a:xfrm>
            </p:grpSpPr>
            <p:sp>
              <p:nvSpPr>
                <p:cNvPr id="19516" name="Oval 19515"/>
                <p:cNvSpPr/>
                <p:nvPr/>
              </p:nvSpPr>
              <p:spPr>
                <a:xfrm rot="10800000">
                  <a:off x="9098288" y="5433880"/>
                  <a:ext cx="216503" cy="216503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17" name="Oval 19516"/>
                <p:cNvSpPr/>
                <p:nvPr/>
              </p:nvSpPr>
              <p:spPr>
                <a:xfrm rot="10800000">
                  <a:off x="9473848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518" name="Straight Connector 19517"/>
                <p:cNvCxnSpPr/>
                <p:nvPr/>
              </p:nvCxnSpPr>
              <p:spPr>
                <a:xfrm rot="10800000">
                  <a:off x="9301597" y="5514917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19" name="Straight Connector 19518"/>
                <p:cNvCxnSpPr/>
                <p:nvPr/>
              </p:nvCxnSpPr>
              <p:spPr>
                <a:xfrm flipH="1">
                  <a:off x="9301597" y="5560328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520" name="Oval 19519"/>
                <p:cNvSpPr/>
                <p:nvPr/>
              </p:nvSpPr>
              <p:spPr>
                <a:xfrm>
                  <a:off x="8724226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521" name="Straight Connector 19520"/>
                <p:cNvCxnSpPr/>
                <p:nvPr/>
              </p:nvCxnSpPr>
              <p:spPr>
                <a:xfrm>
                  <a:off x="8932980" y="5569346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22" name="Straight Connector 19521"/>
                <p:cNvCxnSpPr/>
                <p:nvPr/>
              </p:nvCxnSpPr>
              <p:spPr>
                <a:xfrm rot="10800000" flipH="1">
                  <a:off x="8932980" y="5523935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468" name="Group 19467"/>
              <p:cNvGrpSpPr/>
              <p:nvPr/>
            </p:nvGrpSpPr>
            <p:grpSpPr>
              <a:xfrm rot="4036785">
                <a:off x="8039851" y="4537921"/>
                <a:ext cx="966125" cy="216503"/>
                <a:chOff x="8724226" y="5433880"/>
                <a:chExt cx="966125" cy="216503"/>
              </a:xfrm>
            </p:grpSpPr>
            <p:sp>
              <p:nvSpPr>
                <p:cNvPr id="19509" name="Oval 19508"/>
                <p:cNvSpPr/>
                <p:nvPr/>
              </p:nvSpPr>
              <p:spPr>
                <a:xfrm rot="10800000">
                  <a:off x="9098288" y="5433880"/>
                  <a:ext cx="216503" cy="216503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10" name="Oval 19509"/>
                <p:cNvSpPr/>
                <p:nvPr/>
              </p:nvSpPr>
              <p:spPr>
                <a:xfrm rot="10800000">
                  <a:off x="9473848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511" name="Straight Connector 19510"/>
                <p:cNvCxnSpPr/>
                <p:nvPr/>
              </p:nvCxnSpPr>
              <p:spPr>
                <a:xfrm rot="10800000">
                  <a:off x="9301597" y="5514917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12" name="Straight Connector 19511"/>
                <p:cNvCxnSpPr/>
                <p:nvPr/>
              </p:nvCxnSpPr>
              <p:spPr>
                <a:xfrm flipH="1">
                  <a:off x="9301597" y="5560328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513" name="Oval 19512"/>
                <p:cNvSpPr/>
                <p:nvPr/>
              </p:nvSpPr>
              <p:spPr>
                <a:xfrm>
                  <a:off x="8724226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514" name="Straight Connector 19513"/>
                <p:cNvCxnSpPr/>
                <p:nvPr/>
              </p:nvCxnSpPr>
              <p:spPr>
                <a:xfrm>
                  <a:off x="8932980" y="5569346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15" name="Straight Connector 19514"/>
                <p:cNvCxnSpPr/>
                <p:nvPr/>
              </p:nvCxnSpPr>
              <p:spPr>
                <a:xfrm rot="10800000" flipH="1">
                  <a:off x="8932980" y="5523935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469" name="Group 19468"/>
              <p:cNvGrpSpPr/>
              <p:nvPr/>
            </p:nvGrpSpPr>
            <p:grpSpPr>
              <a:xfrm rot="4671617">
                <a:off x="10189906" y="4595651"/>
                <a:ext cx="966125" cy="216503"/>
                <a:chOff x="8724226" y="5433880"/>
                <a:chExt cx="966125" cy="216503"/>
              </a:xfrm>
            </p:grpSpPr>
            <p:sp>
              <p:nvSpPr>
                <p:cNvPr id="19502" name="Oval 19501"/>
                <p:cNvSpPr/>
                <p:nvPr/>
              </p:nvSpPr>
              <p:spPr>
                <a:xfrm rot="10800000">
                  <a:off x="9098288" y="5433880"/>
                  <a:ext cx="216503" cy="216503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03" name="Oval 19502"/>
                <p:cNvSpPr/>
                <p:nvPr/>
              </p:nvSpPr>
              <p:spPr>
                <a:xfrm rot="10800000">
                  <a:off x="9473848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504" name="Straight Connector 19503"/>
                <p:cNvCxnSpPr/>
                <p:nvPr/>
              </p:nvCxnSpPr>
              <p:spPr>
                <a:xfrm rot="10800000">
                  <a:off x="9301597" y="5514917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05" name="Straight Connector 19504"/>
                <p:cNvCxnSpPr/>
                <p:nvPr/>
              </p:nvCxnSpPr>
              <p:spPr>
                <a:xfrm flipH="1">
                  <a:off x="9301597" y="5560328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506" name="Oval 19505"/>
                <p:cNvSpPr/>
                <p:nvPr/>
              </p:nvSpPr>
              <p:spPr>
                <a:xfrm>
                  <a:off x="8724226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507" name="Straight Connector 19506"/>
                <p:cNvCxnSpPr/>
                <p:nvPr/>
              </p:nvCxnSpPr>
              <p:spPr>
                <a:xfrm>
                  <a:off x="8932980" y="5569346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08" name="Straight Connector 19507"/>
                <p:cNvCxnSpPr/>
                <p:nvPr/>
              </p:nvCxnSpPr>
              <p:spPr>
                <a:xfrm rot="10800000" flipH="1">
                  <a:off x="8932980" y="5523935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470" name="Group 19469"/>
              <p:cNvGrpSpPr/>
              <p:nvPr/>
            </p:nvGrpSpPr>
            <p:grpSpPr>
              <a:xfrm rot="11542466">
                <a:off x="9322203" y="5656237"/>
                <a:ext cx="966125" cy="216503"/>
                <a:chOff x="8724226" y="5433880"/>
                <a:chExt cx="966125" cy="216503"/>
              </a:xfrm>
            </p:grpSpPr>
            <p:sp>
              <p:nvSpPr>
                <p:cNvPr id="19495" name="Oval 19494"/>
                <p:cNvSpPr/>
                <p:nvPr/>
              </p:nvSpPr>
              <p:spPr>
                <a:xfrm rot="10800000">
                  <a:off x="9098288" y="5433880"/>
                  <a:ext cx="216503" cy="216503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96" name="Oval 19495"/>
                <p:cNvSpPr/>
                <p:nvPr/>
              </p:nvSpPr>
              <p:spPr>
                <a:xfrm rot="10800000">
                  <a:off x="9473848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497" name="Straight Connector 19496"/>
                <p:cNvCxnSpPr/>
                <p:nvPr/>
              </p:nvCxnSpPr>
              <p:spPr>
                <a:xfrm rot="10800000">
                  <a:off x="9301597" y="5514917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98" name="Straight Connector 19497"/>
                <p:cNvCxnSpPr/>
                <p:nvPr/>
              </p:nvCxnSpPr>
              <p:spPr>
                <a:xfrm flipH="1">
                  <a:off x="9301597" y="5560328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499" name="Oval 19498"/>
                <p:cNvSpPr/>
                <p:nvPr/>
              </p:nvSpPr>
              <p:spPr>
                <a:xfrm>
                  <a:off x="8724226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500" name="Straight Connector 19499"/>
                <p:cNvCxnSpPr/>
                <p:nvPr/>
              </p:nvCxnSpPr>
              <p:spPr>
                <a:xfrm>
                  <a:off x="8932980" y="5569346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01" name="Straight Connector 19500"/>
                <p:cNvCxnSpPr/>
                <p:nvPr/>
              </p:nvCxnSpPr>
              <p:spPr>
                <a:xfrm rot="10800000" flipH="1">
                  <a:off x="8932980" y="5523935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471" name="Group 19470"/>
              <p:cNvGrpSpPr/>
              <p:nvPr/>
            </p:nvGrpSpPr>
            <p:grpSpPr>
              <a:xfrm rot="16554717">
                <a:off x="7856465" y="5336014"/>
                <a:ext cx="966125" cy="216503"/>
                <a:chOff x="8724226" y="5433880"/>
                <a:chExt cx="966125" cy="216503"/>
              </a:xfrm>
            </p:grpSpPr>
            <p:sp>
              <p:nvSpPr>
                <p:cNvPr id="19488" name="Oval 19487"/>
                <p:cNvSpPr/>
                <p:nvPr/>
              </p:nvSpPr>
              <p:spPr>
                <a:xfrm rot="10800000">
                  <a:off x="9098288" y="5433880"/>
                  <a:ext cx="216503" cy="216503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89" name="Oval 19488"/>
                <p:cNvSpPr/>
                <p:nvPr/>
              </p:nvSpPr>
              <p:spPr>
                <a:xfrm rot="10800000">
                  <a:off x="9473848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490" name="Straight Connector 19489"/>
                <p:cNvCxnSpPr/>
                <p:nvPr/>
              </p:nvCxnSpPr>
              <p:spPr>
                <a:xfrm rot="10800000">
                  <a:off x="9301597" y="5514917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91" name="Straight Connector 19490"/>
                <p:cNvCxnSpPr/>
                <p:nvPr/>
              </p:nvCxnSpPr>
              <p:spPr>
                <a:xfrm flipH="1">
                  <a:off x="9301597" y="5560328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492" name="Oval 19491"/>
                <p:cNvSpPr/>
                <p:nvPr/>
              </p:nvSpPr>
              <p:spPr>
                <a:xfrm>
                  <a:off x="8724226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493" name="Straight Connector 19492"/>
                <p:cNvCxnSpPr/>
                <p:nvPr/>
              </p:nvCxnSpPr>
              <p:spPr>
                <a:xfrm>
                  <a:off x="8932980" y="5569346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94" name="Straight Connector 19493"/>
                <p:cNvCxnSpPr/>
                <p:nvPr/>
              </p:nvCxnSpPr>
              <p:spPr>
                <a:xfrm rot="10800000" flipH="1">
                  <a:off x="8932980" y="5523935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472" name="Group 19471"/>
              <p:cNvGrpSpPr/>
              <p:nvPr/>
            </p:nvGrpSpPr>
            <p:grpSpPr>
              <a:xfrm rot="7679126">
                <a:off x="10341493" y="5379015"/>
                <a:ext cx="966125" cy="216503"/>
                <a:chOff x="8724226" y="5433880"/>
                <a:chExt cx="966125" cy="216503"/>
              </a:xfrm>
            </p:grpSpPr>
            <p:sp>
              <p:nvSpPr>
                <p:cNvPr id="19481" name="Oval 19480"/>
                <p:cNvSpPr/>
                <p:nvPr/>
              </p:nvSpPr>
              <p:spPr>
                <a:xfrm rot="10800000">
                  <a:off x="9098288" y="5433880"/>
                  <a:ext cx="216503" cy="216503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82" name="Oval 19481"/>
                <p:cNvSpPr/>
                <p:nvPr/>
              </p:nvSpPr>
              <p:spPr>
                <a:xfrm rot="10800000">
                  <a:off x="9473848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483" name="Straight Connector 19482"/>
                <p:cNvCxnSpPr/>
                <p:nvPr/>
              </p:nvCxnSpPr>
              <p:spPr>
                <a:xfrm rot="10800000">
                  <a:off x="9301597" y="5514917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84" name="Straight Connector 19483"/>
                <p:cNvCxnSpPr/>
                <p:nvPr/>
              </p:nvCxnSpPr>
              <p:spPr>
                <a:xfrm flipH="1">
                  <a:off x="9301597" y="5560328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485" name="Oval 19484"/>
                <p:cNvSpPr/>
                <p:nvPr/>
              </p:nvSpPr>
              <p:spPr>
                <a:xfrm>
                  <a:off x="8724226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486" name="Straight Connector 19485"/>
                <p:cNvCxnSpPr/>
                <p:nvPr/>
              </p:nvCxnSpPr>
              <p:spPr>
                <a:xfrm>
                  <a:off x="8932980" y="5569346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87" name="Straight Connector 19486"/>
                <p:cNvCxnSpPr/>
                <p:nvPr/>
              </p:nvCxnSpPr>
              <p:spPr>
                <a:xfrm rot="10800000" flipH="1">
                  <a:off x="8932980" y="5523935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473" name="Group 19472"/>
              <p:cNvGrpSpPr/>
              <p:nvPr/>
            </p:nvGrpSpPr>
            <p:grpSpPr>
              <a:xfrm rot="18524102">
                <a:off x="8631205" y="5186531"/>
                <a:ext cx="966125" cy="216503"/>
                <a:chOff x="8724226" y="5433880"/>
                <a:chExt cx="966125" cy="216503"/>
              </a:xfrm>
            </p:grpSpPr>
            <p:sp>
              <p:nvSpPr>
                <p:cNvPr id="19474" name="Oval 19473"/>
                <p:cNvSpPr/>
                <p:nvPr/>
              </p:nvSpPr>
              <p:spPr>
                <a:xfrm rot="10800000">
                  <a:off x="9098288" y="5433880"/>
                  <a:ext cx="216503" cy="216503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75" name="Oval 19474"/>
                <p:cNvSpPr/>
                <p:nvPr/>
              </p:nvSpPr>
              <p:spPr>
                <a:xfrm rot="10800000">
                  <a:off x="9473848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476" name="Straight Connector 19475"/>
                <p:cNvCxnSpPr/>
                <p:nvPr/>
              </p:nvCxnSpPr>
              <p:spPr>
                <a:xfrm rot="10800000">
                  <a:off x="9301597" y="5514917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77" name="Straight Connector 19476"/>
                <p:cNvCxnSpPr/>
                <p:nvPr/>
              </p:nvCxnSpPr>
              <p:spPr>
                <a:xfrm flipH="1">
                  <a:off x="9301597" y="5560328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478" name="Oval 19477"/>
                <p:cNvSpPr/>
                <p:nvPr/>
              </p:nvSpPr>
              <p:spPr>
                <a:xfrm>
                  <a:off x="8724226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479" name="Straight Connector 19478"/>
                <p:cNvCxnSpPr/>
                <p:nvPr/>
              </p:nvCxnSpPr>
              <p:spPr>
                <a:xfrm>
                  <a:off x="8932980" y="5569346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80" name="Straight Connector 19479"/>
                <p:cNvCxnSpPr/>
                <p:nvPr/>
              </p:nvCxnSpPr>
              <p:spPr>
                <a:xfrm rot="10800000" flipH="1">
                  <a:off x="8932980" y="5523935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9563" name="Down Arrow 19562"/>
          <p:cNvSpPr/>
          <p:nvPr/>
        </p:nvSpPr>
        <p:spPr>
          <a:xfrm>
            <a:off x="4031379" y="2352223"/>
            <a:ext cx="313485" cy="214835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16D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564" name="TextBox 19563"/>
              <p:cNvSpPr txBox="1"/>
              <p:nvPr/>
            </p:nvSpPr>
            <p:spPr>
              <a:xfrm>
                <a:off x="4384112" y="3225863"/>
                <a:ext cx="703847" cy="401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564" name="TextBox 195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112" y="3225863"/>
                <a:ext cx="703847" cy="401072"/>
              </a:xfrm>
              <a:prstGeom prst="rect">
                <a:avLst/>
              </a:prstGeom>
              <a:blipFill rotWithShape="1">
                <a:blip r:embed="rId4"/>
                <a:stretch>
                  <a:fillRect l="-10" t="-16" r="-12853" b="1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19577" y="5367428"/>
                <a:ext cx="3432618" cy="467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𝑱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8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77" y="5367428"/>
                <a:ext cx="3432618" cy="467885"/>
              </a:xfrm>
              <a:prstGeom prst="rect">
                <a:avLst/>
              </a:prstGeom>
              <a:blipFill rotWithShape="1">
                <a:blip r:embed="rId5"/>
                <a:stretch>
                  <a:fillRect l="-4" t="-87" r="16" b="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标题 2"/>
          <p:cNvSpPr txBox="1">
            <a:spLocks noChangeArrowheads="1"/>
          </p:cNvSpPr>
          <p:nvPr/>
        </p:nvSpPr>
        <p:spPr>
          <a:xfrm>
            <a:off x="608013" y="130175"/>
            <a:ext cx="6873875" cy="706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defRPr/>
            </a:pPr>
            <a:r>
              <a:rPr lang="en-US" altLang="zh-CN" sz="4000" b="1">
                <a:solidFill>
                  <a:srgbClr val="036CB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Introduction</a:t>
            </a:r>
            <a:endParaRPr lang="zh-CN" altLang="en-US" sz="4000" b="1">
              <a:solidFill>
                <a:srgbClr val="036CB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57052" y="1836098"/>
                <a:ext cx="3817086" cy="735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AB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num>
                                <m:den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0" smtClean="0">
                                              <a:latin typeface="Cambria Math" panose="02040503050406030204" pitchFamily="18" charset="0"/>
                                            </a:rPr>
                                            <m:t>A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0" smtClean="0">
                                              <a:latin typeface="Cambria Math" panose="02040503050406030204" pitchFamily="18" charset="0"/>
                                            </a:rPr>
                                            <m:t>B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052" y="1836098"/>
                <a:ext cx="3817086" cy="735330"/>
              </a:xfrm>
              <a:prstGeom prst="rect">
                <a:avLst/>
              </a:prstGeom>
              <a:blipFill rotWithShape="1">
                <a:blip r:embed="rId4"/>
                <a:stretch>
                  <a:fillRect l="-1" t="-43" r="4" b="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7572" y="2797093"/>
            <a:ext cx="4964871" cy="2509587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83209" y="6356350"/>
            <a:ext cx="2743200" cy="365125"/>
          </a:xfrm>
        </p:spPr>
        <p:txBody>
          <a:bodyPr/>
          <a:lstStyle/>
          <a:p>
            <a:fld id="{940A2E42-1545-477B-8F81-1AA67ED12169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202881" y="1342448"/>
            <a:ext cx="4390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Chapman and Cowling (1952)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54770" y="1993694"/>
            <a:ext cx="3090644" cy="2870611"/>
            <a:chOff x="8321940" y="2962607"/>
            <a:chExt cx="3090644" cy="2870611"/>
          </a:xfrm>
        </p:grpSpPr>
        <p:sp>
          <p:nvSpPr>
            <p:cNvPr id="17" name="Rectangle 16"/>
            <p:cNvSpPr/>
            <p:nvPr/>
          </p:nvSpPr>
          <p:spPr>
            <a:xfrm rot="10800000">
              <a:off x="8335206" y="4377615"/>
              <a:ext cx="3077377" cy="396000"/>
            </a:xfrm>
            <a:prstGeom prst="rect">
              <a:avLst/>
            </a:prstGeom>
            <a:gradFill flip="none" rotWithShape="1">
              <a:gsLst>
                <a:gs pos="0">
                  <a:srgbClr val="E3C104"/>
                </a:gs>
                <a:gs pos="100000">
                  <a:schemeClr val="bg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321940" y="4017527"/>
              <a:ext cx="3077377" cy="396000"/>
            </a:xfrm>
            <a:prstGeom prst="rect">
              <a:avLst/>
            </a:prstGeom>
            <a:gradFill flip="none" rotWithShape="1">
              <a:gsLst>
                <a:gs pos="0">
                  <a:srgbClr val="E3C104"/>
                </a:gs>
                <a:gs pos="100000">
                  <a:schemeClr val="bg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8324396" y="2962607"/>
              <a:ext cx="3088188" cy="2870611"/>
              <a:chOff x="8132262" y="3113500"/>
              <a:chExt cx="3088188" cy="2870611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8132262" y="3113500"/>
                <a:ext cx="3088188" cy="287061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/>
              <p:cNvCxnSpPr>
                <a:stCxn id="21" idx="1"/>
                <a:endCxn id="21" idx="3"/>
              </p:cNvCxnSpPr>
              <p:nvPr/>
            </p:nvCxnSpPr>
            <p:spPr>
              <a:xfrm>
                <a:off x="8132262" y="4548806"/>
                <a:ext cx="30881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" name="Group 22"/>
              <p:cNvGrpSpPr>
                <a:grpSpLocks noChangeAspect="1"/>
              </p:cNvGrpSpPr>
              <p:nvPr/>
            </p:nvGrpSpPr>
            <p:grpSpPr>
              <a:xfrm rot="16771019">
                <a:off x="8421376" y="3872456"/>
                <a:ext cx="607122" cy="216503"/>
                <a:chOff x="9236596" y="1979271"/>
                <a:chExt cx="706663" cy="252000"/>
              </a:xfrm>
            </p:grpSpPr>
            <p:sp>
              <p:nvSpPr>
                <p:cNvPr id="19467" name="Oval 19466"/>
                <p:cNvSpPr/>
                <p:nvPr/>
              </p:nvSpPr>
              <p:spPr>
                <a:xfrm>
                  <a:off x="9236596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65" name="Oval 19564"/>
                <p:cNvSpPr/>
                <p:nvPr/>
              </p:nvSpPr>
              <p:spPr>
                <a:xfrm>
                  <a:off x="9691259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566" name="Straight Connector 19565"/>
                <p:cNvCxnSpPr>
                  <a:stCxn id="19467" idx="6"/>
                  <a:endCxn id="19565" idx="2"/>
                </p:cNvCxnSpPr>
                <p:nvPr/>
              </p:nvCxnSpPr>
              <p:spPr>
                <a:xfrm>
                  <a:off x="9488596" y="2105271"/>
                  <a:ext cx="202663" cy="0"/>
                </a:xfrm>
                <a:prstGeom prst="line">
                  <a:avLst/>
                </a:prstGeom>
                <a:ln w="38100">
                  <a:solidFill>
                    <a:srgbClr val="016DB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/>
              <p:cNvGrpSpPr>
                <a:grpSpLocks noChangeAspect="1"/>
              </p:cNvGrpSpPr>
              <p:nvPr/>
            </p:nvGrpSpPr>
            <p:grpSpPr>
              <a:xfrm rot="20775947">
                <a:off x="9454616" y="3504849"/>
                <a:ext cx="607122" cy="216503"/>
                <a:chOff x="9236596" y="1979271"/>
                <a:chExt cx="706663" cy="252000"/>
              </a:xfrm>
            </p:grpSpPr>
            <p:sp>
              <p:nvSpPr>
                <p:cNvPr id="19463" name="Oval 19462"/>
                <p:cNvSpPr/>
                <p:nvPr/>
              </p:nvSpPr>
              <p:spPr>
                <a:xfrm>
                  <a:off x="9236596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64" name="Oval 19463"/>
                <p:cNvSpPr/>
                <p:nvPr/>
              </p:nvSpPr>
              <p:spPr>
                <a:xfrm>
                  <a:off x="9691259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466" name="Straight Connector 19465"/>
                <p:cNvCxnSpPr>
                  <a:stCxn id="19463" idx="6"/>
                  <a:endCxn id="19464" idx="2"/>
                </p:cNvCxnSpPr>
                <p:nvPr/>
              </p:nvCxnSpPr>
              <p:spPr>
                <a:xfrm>
                  <a:off x="9488596" y="2105271"/>
                  <a:ext cx="202663" cy="0"/>
                </a:xfrm>
                <a:prstGeom prst="line">
                  <a:avLst/>
                </a:prstGeom>
                <a:ln w="38100">
                  <a:solidFill>
                    <a:srgbClr val="016DB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/>
              <p:cNvGrpSpPr>
                <a:grpSpLocks noChangeAspect="1"/>
              </p:cNvGrpSpPr>
              <p:nvPr/>
            </p:nvGrpSpPr>
            <p:grpSpPr>
              <a:xfrm rot="5014462">
                <a:off x="10060620" y="3419301"/>
                <a:ext cx="607122" cy="216503"/>
                <a:chOff x="9236596" y="1979271"/>
                <a:chExt cx="706663" cy="252000"/>
              </a:xfrm>
            </p:grpSpPr>
            <p:sp>
              <p:nvSpPr>
                <p:cNvPr id="19460" name="Oval 19459"/>
                <p:cNvSpPr/>
                <p:nvPr/>
              </p:nvSpPr>
              <p:spPr>
                <a:xfrm>
                  <a:off x="9236596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61" name="Oval 19460"/>
                <p:cNvSpPr/>
                <p:nvPr/>
              </p:nvSpPr>
              <p:spPr>
                <a:xfrm>
                  <a:off x="9691259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462" name="Straight Connector 19461"/>
                <p:cNvCxnSpPr>
                  <a:stCxn id="19460" idx="6"/>
                  <a:endCxn id="19461" idx="2"/>
                </p:cNvCxnSpPr>
                <p:nvPr/>
              </p:nvCxnSpPr>
              <p:spPr>
                <a:xfrm>
                  <a:off x="9488596" y="2105271"/>
                  <a:ext cx="202663" cy="0"/>
                </a:xfrm>
                <a:prstGeom prst="line">
                  <a:avLst/>
                </a:prstGeom>
                <a:ln w="38100">
                  <a:solidFill>
                    <a:srgbClr val="016DB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/>
              <p:cNvGrpSpPr>
                <a:grpSpLocks noChangeAspect="1"/>
              </p:cNvGrpSpPr>
              <p:nvPr/>
            </p:nvGrpSpPr>
            <p:grpSpPr>
              <a:xfrm rot="18051990">
                <a:off x="8881811" y="3401474"/>
                <a:ext cx="607122" cy="216503"/>
                <a:chOff x="9236596" y="1979271"/>
                <a:chExt cx="706663" cy="252000"/>
              </a:xfrm>
            </p:grpSpPr>
            <p:sp>
              <p:nvSpPr>
                <p:cNvPr id="19457" name="Oval 19456"/>
                <p:cNvSpPr/>
                <p:nvPr/>
              </p:nvSpPr>
              <p:spPr>
                <a:xfrm>
                  <a:off x="9236596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58" name="Oval 19457"/>
                <p:cNvSpPr/>
                <p:nvPr/>
              </p:nvSpPr>
              <p:spPr>
                <a:xfrm>
                  <a:off x="9691259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459" name="Straight Connector 19458"/>
                <p:cNvCxnSpPr>
                  <a:stCxn id="19457" idx="6"/>
                  <a:endCxn id="19458" idx="2"/>
                </p:cNvCxnSpPr>
                <p:nvPr/>
              </p:nvCxnSpPr>
              <p:spPr>
                <a:xfrm>
                  <a:off x="9488596" y="2105271"/>
                  <a:ext cx="202663" cy="0"/>
                </a:xfrm>
                <a:prstGeom prst="line">
                  <a:avLst/>
                </a:prstGeom>
                <a:ln w="38100">
                  <a:solidFill>
                    <a:srgbClr val="016DB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Group 26"/>
              <p:cNvGrpSpPr>
                <a:grpSpLocks noChangeAspect="1"/>
              </p:cNvGrpSpPr>
              <p:nvPr/>
            </p:nvGrpSpPr>
            <p:grpSpPr>
              <a:xfrm rot="3846238">
                <a:off x="10580076" y="3456279"/>
                <a:ext cx="607122" cy="216503"/>
                <a:chOff x="9236596" y="1979271"/>
                <a:chExt cx="706663" cy="252000"/>
              </a:xfrm>
            </p:grpSpPr>
            <p:sp>
              <p:nvSpPr>
                <p:cNvPr id="18494" name="Oval 18493"/>
                <p:cNvSpPr/>
                <p:nvPr/>
              </p:nvSpPr>
              <p:spPr>
                <a:xfrm>
                  <a:off x="9236596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95" name="Oval 18494"/>
                <p:cNvSpPr/>
                <p:nvPr/>
              </p:nvSpPr>
              <p:spPr>
                <a:xfrm>
                  <a:off x="9691259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456" name="Straight Connector 19455"/>
                <p:cNvCxnSpPr>
                  <a:stCxn id="18494" idx="6"/>
                  <a:endCxn id="18495" idx="2"/>
                </p:cNvCxnSpPr>
                <p:nvPr/>
              </p:nvCxnSpPr>
              <p:spPr>
                <a:xfrm>
                  <a:off x="9488596" y="2105271"/>
                  <a:ext cx="202663" cy="0"/>
                </a:xfrm>
                <a:prstGeom prst="line">
                  <a:avLst/>
                </a:prstGeom>
                <a:ln w="38100">
                  <a:solidFill>
                    <a:srgbClr val="016DB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/>
              <p:cNvGrpSpPr>
                <a:grpSpLocks noChangeAspect="1"/>
              </p:cNvGrpSpPr>
              <p:nvPr/>
            </p:nvGrpSpPr>
            <p:grpSpPr>
              <a:xfrm rot="19765337">
                <a:off x="8343052" y="3391093"/>
                <a:ext cx="607122" cy="216503"/>
                <a:chOff x="9236596" y="1979271"/>
                <a:chExt cx="706663" cy="252000"/>
              </a:xfrm>
            </p:grpSpPr>
            <p:sp>
              <p:nvSpPr>
                <p:cNvPr id="18491" name="Oval 18490"/>
                <p:cNvSpPr/>
                <p:nvPr/>
              </p:nvSpPr>
              <p:spPr>
                <a:xfrm>
                  <a:off x="9236596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92" name="Oval 18491"/>
                <p:cNvSpPr/>
                <p:nvPr/>
              </p:nvSpPr>
              <p:spPr>
                <a:xfrm>
                  <a:off x="9691259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493" name="Straight Connector 18492"/>
                <p:cNvCxnSpPr>
                  <a:stCxn id="18491" idx="6"/>
                  <a:endCxn id="18492" idx="2"/>
                </p:cNvCxnSpPr>
                <p:nvPr/>
              </p:nvCxnSpPr>
              <p:spPr>
                <a:xfrm>
                  <a:off x="9488596" y="2105271"/>
                  <a:ext cx="202663" cy="0"/>
                </a:xfrm>
                <a:prstGeom prst="line">
                  <a:avLst/>
                </a:prstGeom>
                <a:ln w="38100">
                  <a:solidFill>
                    <a:srgbClr val="016DB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Group 28"/>
              <p:cNvGrpSpPr>
                <a:grpSpLocks noChangeAspect="1"/>
              </p:cNvGrpSpPr>
              <p:nvPr/>
            </p:nvGrpSpPr>
            <p:grpSpPr>
              <a:xfrm rot="14839485">
                <a:off x="8957942" y="4096089"/>
                <a:ext cx="607122" cy="216503"/>
                <a:chOff x="9236596" y="1979271"/>
                <a:chExt cx="706663" cy="252000"/>
              </a:xfrm>
            </p:grpSpPr>
            <p:sp>
              <p:nvSpPr>
                <p:cNvPr id="18488" name="Oval 18487"/>
                <p:cNvSpPr/>
                <p:nvPr/>
              </p:nvSpPr>
              <p:spPr>
                <a:xfrm>
                  <a:off x="9236596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89" name="Oval 18488"/>
                <p:cNvSpPr/>
                <p:nvPr/>
              </p:nvSpPr>
              <p:spPr>
                <a:xfrm>
                  <a:off x="9691259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490" name="Straight Connector 18489"/>
                <p:cNvCxnSpPr>
                  <a:stCxn id="18488" idx="6"/>
                  <a:endCxn id="18489" idx="2"/>
                </p:cNvCxnSpPr>
                <p:nvPr/>
              </p:nvCxnSpPr>
              <p:spPr>
                <a:xfrm>
                  <a:off x="9488596" y="2105271"/>
                  <a:ext cx="202663" cy="0"/>
                </a:xfrm>
                <a:prstGeom prst="line">
                  <a:avLst/>
                </a:prstGeom>
                <a:ln w="38100">
                  <a:solidFill>
                    <a:srgbClr val="016DB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29"/>
              <p:cNvGrpSpPr>
                <a:grpSpLocks noChangeAspect="1"/>
              </p:cNvGrpSpPr>
              <p:nvPr/>
            </p:nvGrpSpPr>
            <p:grpSpPr>
              <a:xfrm rot="16493138">
                <a:off x="9747693" y="4008898"/>
                <a:ext cx="607122" cy="216503"/>
                <a:chOff x="9236596" y="1979271"/>
                <a:chExt cx="706663" cy="252000"/>
              </a:xfrm>
            </p:grpSpPr>
            <p:sp>
              <p:nvSpPr>
                <p:cNvPr id="18484" name="Oval 18483"/>
                <p:cNvSpPr/>
                <p:nvPr/>
              </p:nvSpPr>
              <p:spPr>
                <a:xfrm>
                  <a:off x="9236596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86" name="Oval 18485"/>
                <p:cNvSpPr/>
                <p:nvPr/>
              </p:nvSpPr>
              <p:spPr>
                <a:xfrm>
                  <a:off x="9691259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487" name="Straight Connector 18486"/>
                <p:cNvCxnSpPr>
                  <a:stCxn id="18484" idx="6"/>
                  <a:endCxn id="18486" idx="2"/>
                </p:cNvCxnSpPr>
                <p:nvPr/>
              </p:nvCxnSpPr>
              <p:spPr>
                <a:xfrm>
                  <a:off x="9488596" y="2105271"/>
                  <a:ext cx="202663" cy="0"/>
                </a:xfrm>
                <a:prstGeom prst="line">
                  <a:avLst/>
                </a:prstGeom>
                <a:ln w="38100">
                  <a:solidFill>
                    <a:srgbClr val="016DB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 30"/>
              <p:cNvGrpSpPr>
                <a:grpSpLocks noChangeAspect="1"/>
              </p:cNvGrpSpPr>
              <p:nvPr/>
            </p:nvGrpSpPr>
            <p:grpSpPr>
              <a:xfrm rot="13853225">
                <a:off x="10413862" y="4064040"/>
                <a:ext cx="607122" cy="216503"/>
                <a:chOff x="9236596" y="1979271"/>
                <a:chExt cx="706663" cy="252000"/>
              </a:xfrm>
            </p:grpSpPr>
            <p:sp>
              <p:nvSpPr>
                <p:cNvPr id="18481" name="Oval 18480"/>
                <p:cNvSpPr/>
                <p:nvPr/>
              </p:nvSpPr>
              <p:spPr>
                <a:xfrm>
                  <a:off x="9236596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82" name="Oval 18481"/>
                <p:cNvSpPr/>
                <p:nvPr/>
              </p:nvSpPr>
              <p:spPr>
                <a:xfrm>
                  <a:off x="9691259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483" name="Straight Connector 18482"/>
                <p:cNvCxnSpPr>
                  <a:stCxn id="18481" idx="6"/>
                  <a:endCxn id="18482" idx="2"/>
                </p:cNvCxnSpPr>
                <p:nvPr/>
              </p:nvCxnSpPr>
              <p:spPr>
                <a:xfrm>
                  <a:off x="9488596" y="2105271"/>
                  <a:ext cx="202663" cy="0"/>
                </a:xfrm>
                <a:prstGeom prst="line">
                  <a:avLst/>
                </a:prstGeom>
                <a:ln w="38100">
                  <a:solidFill>
                    <a:srgbClr val="016DB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oup 31"/>
              <p:cNvGrpSpPr>
                <a:grpSpLocks noChangeAspect="1"/>
              </p:cNvGrpSpPr>
              <p:nvPr/>
            </p:nvGrpSpPr>
            <p:grpSpPr>
              <a:xfrm rot="15528648">
                <a:off x="8714003" y="4563493"/>
                <a:ext cx="607122" cy="216503"/>
                <a:chOff x="9236596" y="1979271"/>
                <a:chExt cx="706663" cy="252000"/>
              </a:xfrm>
            </p:grpSpPr>
            <p:sp>
              <p:nvSpPr>
                <p:cNvPr id="18478" name="Oval 18477"/>
                <p:cNvSpPr/>
                <p:nvPr/>
              </p:nvSpPr>
              <p:spPr>
                <a:xfrm>
                  <a:off x="9236596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79" name="Oval 18478"/>
                <p:cNvSpPr/>
                <p:nvPr/>
              </p:nvSpPr>
              <p:spPr>
                <a:xfrm>
                  <a:off x="9691259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480" name="Straight Connector 18479"/>
                <p:cNvCxnSpPr>
                  <a:stCxn id="18478" idx="6"/>
                  <a:endCxn id="18479" idx="2"/>
                </p:cNvCxnSpPr>
                <p:nvPr/>
              </p:nvCxnSpPr>
              <p:spPr>
                <a:xfrm>
                  <a:off x="9488596" y="2105271"/>
                  <a:ext cx="202663" cy="0"/>
                </a:xfrm>
                <a:prstGeom prst="line">
                  <a:avLst/>
                </a:prstGeom>
                <a:ln w="38100">
                  <a:solidFill>
                    <a:srgbClr val="016DB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oup 32"/>
              <p:cNvGrpSpPr>
                <a:grpSpLocks noChangeAspect="1"/>
              </p:cNvGrpSpPr>
              <p:nvPr/>
            </p:nvGrpSpPr>
            <p:grpSpPr>
              <a:xfrm rot="17246670">
                <a:off x="9916639" y="4610207"/>
                <a:ext cx="607122" cy="216503"/>
                <a:chOff x="9236596" y="1979271"/>
                <a:chExt cx="706663" cy="252000"/>
              </a:xfrm>
            </p:grpSpPr>
            <p:sp>
              <p:nvSpPr>
                <p:cNvPr id="18475" name="Oval 18474"/>
                <p:cNvSpPr/>
                <p:nvPr/>
              </p:nvSpPr>
              <p:spPr>
                <a:xfrm>
                  <a:off x="9236596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76" name="Oval 18475"/>
                <p:cNvSpPr/>
                <p:nvPr/>
              </p:nvSpPr>
              <p:spPr>
                <a:xfrm>
                  <a:off x="9691259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477" name="Straight Connector 18476"/>
                <p:cNvCxnSpPr>
                  <a:stCxn id="18475" idx="6"/>
                  <a:endCxn id="18476" idx="2"/>
                </p:cNvCxnSpPr>
                <p:nvPr/>
              </p:nvCxnSpPr>
              <p:spPr>
                <a:xfrm>
                  <a:off x="9488596" y="2105271"/>
                  <a:ext cx="202663" cy="0"/>
                </a:xfrm>
                <a:prstGeom prst="line">
                  <a:avLst/>
                </a:prstGeom>
                <a:ln w="38100">
                  <a:solidFill>
                    <a:srgbClr val="016DB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/>
            </p:nvGrpSpPr>
            <p:grpSpPr>
              <a:xfrm rot="20309138">
                <a:off x="9575606" y="5158356"/>
                <a:ext cx="966125" cy="216503"/>
                <a:chOff x="8724226" y="5433880"/>
                <a:chExt cx="966125" cy="216503"/>
              </a:xfrm>
            </p:grpSpPr>
            <p:sp>
              <p:nvSpPr>
                <p:cNvPr id="18468" name="Oval 18467"/>
                <p:cNvSpPr/>
                <p:nvPr/>
              </p:nvSpPr>
              <p:spPr>
                <a:xfrm rot="10800000">
                  <a:off x="9098288" y="5433880"/>
                  <a:ext cx="216503" cy="216503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69" name="Oval 18468"/>
                <p:cNvSpPr/>
                <p:nvPr/>
              </p:nvSpPr>
              <p:spPr>
                <a:xfrm rot="10800000">
                  <a:off x="9473848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470" name="Straight Connector 18469"/>
                <p:cNvCxnSpPr/>
                <p:nvPr/>
              </p:nvCxnSpPr>
              <p:spPr>
                <a:xfrm rot="10800000">
                  <a:off x="9301597" y="5514917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71" name="Straight Connector 18470"/>
                <p:cNvCxnSpPr/>
                <p:nvPr/>
              </p:nvCxnSpPr>
              <p:spPr>
                <a:xfrm flipH="1">
                  <a:off x="9301597" y="5560328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472" name="Oval 18471"/>
                <p:cNvSpPr/>
                <p:nvPr/>
              </p:nvSpPr>
              <p:spPr>
                <a:xfrm>
                  <a:off x="8724226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473" name="Straight Connector 18472"/>
                <p:cNvCxnSpPr/>
                <p:nvPr/>
              </p:nvCxnSpPr>
              <p:spPr>
                <a:xfrm>
                  <a:off x="8932980" y="5569346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74" name="Straight Connector 18473"/>
                <p:cNvCxnSpPr/>
                <p:nvPr/>
              </p:nvCxnSpPr>
              <p:spPr>
                <a:xfrm rot="10800000" flipH="1">
                  <a:off x="8932980" y="5523935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oup 34"/>
              <p:cNvGrpSpPr/>
              <p:nvPr/>
            </p:nvGrpSpPr>
            <p:grpSpPr>
              <a:xfrm rot="5580381">
                <a:off x="9217102" y="4472593"/>
                <a:ext cx="966125" cy="216503"/>
                <a:chOff x="8724226" y="5433880"/>
                <a:chExt cx="966125" cy="216503"/>
              </a:xfrm>
            </p:grpSpPr>
            <p:sp>
              <p:nvSpPr>
                <p:cNvPr id="18461" name="Oval 18460"/>
                <p:cNvSpPr/>
                <p:nvPr/>
              </p:nvSpPr>
              <p:spPr>
                <a:xfrm rot="10800000">
                  <a:off x="9098288" y="5433880"/>
                  <a:ext cx="216503" cy="216503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62" name="Oval 18461"/>
                <p:cNvSpPr/>
                <p:nvPr/>
              </p:nvSpPr>
              <p:spPr>
                <a:xfrm rot="10800000">
                  <a:off x="9473848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463" name="Straight Connector 18462"/>
                <p:cNvCxnSpPr/>
                <p:nvPr/>
              </p:nvCxnSpPr>
              <p:spPr>
                <a:xfrm rot="10800000">
                  <a:off x="9301597" y="5514917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64" name="Straight Connector 18463"/>
                <p:cNvCxnSpPr/>
                <p:nvPr/>
              </p:nvCxnSpPr>
              <p:spPr>
                <a:xfrm flipH="1">
                  <a:off x="9301597" y="5560328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465" name="Oval 18464"/>
                <p:cNvSpPr/>
                <p:nvPr/>
              </p:nvSpPr>
              <p:spPr>
                <a:xfrm>
                  <a:off x="8724226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466" name="Straight Connector 18465"/>
                <p:cNvCxnSpPr/>
                <p:nvPr/>
              </p:nvCxnSpPr>
              <p:spPr>
                <a:xfrm>
                  <a:off x="8932980" y="5569346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67" name="Straight Connector 18466"/>
                <p:cNvCxnSpPr/>
                <p:nvPr/>
              </p:nvCxnSpPr>
              <p:spPr>
                <a:xfrm rot="10800000" flipH="1">
                  <a:off x="8932980" y="5523935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35"/>
              <p:cNvGrpSpPr/>
              <p:nvPr/>
            </p:nvGrpSpPr>
            <p:grpSpPr>
              <a:xfrm rot="4036785">
                <a:off x="8039851" y="4537921"/>
                <a:ext cx="966125" cy="216503"/>
                <a:chOff x="8724226" y="5433880"/>
                <a:chExt cx="966125" cy="216503"/>
              </a:xfrm>
            </p:grpSpPr>
            <p:sp>
              <p:nvSpPr>
                <p:cNvPr id="18454" name="Oval 18453"/>
                <p:cNvSpPr/>
                <p:nvPr/>
              </p:nvSpPr>
              <p:spPr>
                <a:xfrm rot="10800000">
                  <a:off x="9098288" y="5433880"/>
                  <a:ext cx="216503" cy="216503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55" name="Oval 18454"/>
                <p:cNvSpPr/>
                <p:nvPr/>
              </p:nvSpPr>
              <p:spPr>
                <a:xfrm rot="10800000">
                  <a:off x="9473848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456" name="Straight Connector 18455"/>
                <p:cNvCxnSpPr/>
                <p:nvPr/>
              </p:nvCxnSpPr>
              <p:spPr>
                <a:xfrm rot="10800000">
                  <a:off x="9301597" y="5514917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57" name="Straight Connector 18456"/>
                <p:cNvCxnSpPr/>
                <p:nvPr/>
              </p:nvCxnSpPr>
              <p:spPr>
                <a:xfrm flipH="1">
                  <a:off x="9301597" y="5560328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458" name="Oval 18457"/>
                <p:cNvSpPr/>
                <p:nvPr/>
              </p:nvSpPr>
              <p:spPr>
                <a:xfrm>
                  <a:off x="8724226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459" name="Straight Connector 18458"/>
                <p:cNvCxnSpPr/>
                <p:nvPr/>
              </p:nvCxnSpPr>
              <p:spPr>
                <a:xfrm>
                  <a:off x="8932980" y="5569346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60" name="Straight Connector 18459"/>
                <p:cNvCxnSpPr/>
                <p:nvPr/>
              </p:nvCxnSpPr>
              <p:spPr>
                <a:xfrm rot="10800000" flipH="1">
                  <a:off x="8932980" y="5523935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/>
              <p:cNvGrpSpPr/>
              <p:nvPr/>
            </p:nvGrpSpPr>
            <p:grpSpPr>
              <a:xfrm rot="4671617">
                <a:off x="10189906" y="4595651"/>
                <a:ext cx="966125" cy="216503"/>
                <a:chOff x="8724226" y="5433880"/>
                <a:chExt cx="966125" cy="216503"/>
              </a:xfrm>
            </p:grpSpPr>
            <p:sp>
              <p:nvSpPr>
                <p:cNvPr id="18447" name="Oval 18446"/>
                <p:cNvSpPr/>
                <p:nvPr/>
              </p:nvSpPr>
              <p:spPr>
                <a:xfrm rot="10800000">
                  <a:off x="9098288" y="5433880"/>
                  <a:ext cx="216503" cy="216503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48" name="Oval 18447"/>
                <p:cNvSpPr/>
                <p:nvPr/>
              </p:nvSpPr>
              <p:spPr>
                <a:xfrm rot="10800000">
                  <a:off x="9473848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449" name="Straight Connector 18448"/>
                <p:cNvCxnSpPr/>
                <p:nvPr/>
              </p:nvCxnSpPr>
              <p:spPr>
                <a:xfrm rot="10800000">
                  <a:off x="9301597" y="5514917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50" name="Straight Connector 18449"/>
                <p:cNvCxnSpPr/>
                <p:nvPr/>
              </p:nvCxnSpPr>
              <p:spPr>
                <a:xfrm flipH="1">
                  <a:off x="9301597" y="5560328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451" name="Oval 18450"/>
                <p:cNvSpPr/>
                <p:nvPr/>
              </p:nvSpPr>
              <p:spPr>
                <a:xfrm>
                  <a:off x="8724226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452" name="Straight Connector 18451"/>
                <p:cNvCxnSpPr/>
                <p:nvPr/>
              </p:nvCxnSpPr>
              <p:spPr>
                <a:xfrm>
                  <a:off x="8932980" y="5569346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53" name="Straight Connector 18452"/>
                <p:cNvCxnSpPr/>
                <p:nvPr/>
              </p:nvCxnSpPr>
              <p:spPr>
                <a:xfrm rot="10800000" flipH="1">
                  <a:off x="8932980" y="5523935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37"/>
              <p:cNvGrpSpPr/>
              <p:nvPr/>
            </p:nvGrpSpPr>
            <p:grpSpPr>
              <a:xfrm rot="11542466">
                <a:off x="9322203" y="5656237"/>
                <a:ext cx="966125" cy="216503"/>
                <a:chOff x="8724226" y="5433880"/>
                <a:chExt cx="966125" cy="216503"/>
              </a:xfrm>
            </p:grpSpPr>
            <p:sp>
              <p:nvSpPr>
                <p:cNvPr id="18435" name="Oval 18434"/>
                <p:cNvSpPr/>
                <p:nvPr/>
              </p:nvSpPr>
              <p:spPr>
                <a:xfrm rot="10800000">
                  <a:off x="9098288" y="5433880"/>
                  <a:ext cx="216503" cy="216503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38" name="Oval 18437"/>
                <p:cNvSpPr/>
                <p:nvPr/>
              </p:nvSpPr>
              <p:spPr>
                <a:xfrm rot="10800000">
                  <a:off x="9473848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439" name="Straight Connector 18438"/>
                <p:cNvCxnSpPr/>
                <p:nvPr/>
              </p:nvCxnSpPr>
              <p:spPr>
                <a:xfrm rot="10800000">
                  <a:off x="9301597" y="5514917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40" name="Straight Connector 18439"/>
                <p:cNvCxnSpPr/>
                <p:nvPr/>
              </p:nvCxnSpPr>
              <p:spPr>
                <a:xfrm flipH="1">
                  <a:off x="9301597" y="5560328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444" name="Oval 18443"/>
                <p:cNvSpPr/>
                <p:nvPr/>
              </p:nvSpPr>
              <p:spPr>
                <a:xfrm>
                  <a:off x="8724226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445" name="Straight Connector 18444"/>
                <p:cNvCxnSpPr/>
                <p:nvPr/>
              </p:nvCxnSpPr>
              <p:spPr>
                <a:xfrm>
                  <a:off x="8932980" y="5569346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46" name="Straight Connector 18445"/>
                <p:cNvCxnSpPr/>
                <p:nvPr/>
              </p:nvCxnSpPr>
              <p:spPr>
                <a:xfrm rot="10800000" flipH="1">
                  <a:off x="8932980" y="5523935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/>
              <p:cNvGrpSpPr/>
              <p:nvPr/>
            </p:nvGrpSpPr>
            <p:grpSpPr>
              <a:xfrm rot="16554717">
                <a:off x="7856465" y="5336014"/>
                <a:ext cx="966125" cy="216503"/>
                <a:chOff x="8724226" y="5433880"/>
                <a:chExt cx="966125" cy="216503"/>
              </a:xfrm>
            </p:grpSpPr>
            <p:sp>
              <p:nvSpPr>
                <p:cNvPr id="59" name="Oval 58"/>
                <p:cNvSpPr/>
                <p:nvPr/>
              </p:nvSpPr>
              <p:spPr>
                <a:xfrm rot="10800000">
                  <a:off x="9098288" y="5433880"/>
                  <a:ext cx="216503" cy="216503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 rot="10800000">
                  <a:off x="9473848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1" name="Straight Connector 60"/>
                <p:cNvCxnSpPr/>
                <p:nvPr/>
              </p:nvCxnSpPr>
              <p:spPr>
                <a:xfrm rot="10800000">
                  <a:off x="9301597" y="5514917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flipH="1">
                  <a:off x="9301597" y="5560328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432" name="Oval 18431"/>
                <p:cNvSpPr/>
                <p:nvPr/>
              </p:nvSpPr>
              <p:spPr>
                <a:xfrm>
                  <a:off x="8724226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433" name="Straight Connector 18432"/>
                <p:cNvCxnSpPr/>
                <p:nvPr/>
              </p:nvCxnSpPr>
              <p:spPr>
                <a:xfrm>
                  <a:off x="8932980" y="5569346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34" name="Straight Connector 18433"/>
                <p:cNvCxnSpPr/>
                <p:nvPr/>
              </p:nvCxnSpPr>
              <p:spPr>
                <a:xfrm rot="10800000" flipH="1">
                  <a:off x="8932980" y="5523935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/>
              <p:cNvGrpSpPr/>
              <p:nvPr/>
            </p:nvGrpSpPr>
            <p:grpSpPr>
              <a:xfrm rot="7679126">
                <a:off x="10341493" y="5379015"/>
                <a:ext cx="966125" cy="216503"/>
                <a:chOff x="8724226" y="5433880"/>
                <a:chExt cx="966125" cy="216503"/>
              </a:xfrm>
            </p:grpSpPr>
            <p:sp>
              <p:nvSpPr>
                <p:cNvPr id="52" name="Oval 51"/>
                <p:cNvSpPr/>
                <p:nvPr/>
              </p:nvSpPr>
              <p:spPr>
                <a:xfrm rot="10800000">
                  <a:off x="9098288" y="5433880"/>
                  <a:ext cx="216503" cy="216503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 rot="10800000">
                  <a:off x="9473848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4" name="Straight Connector 53"/>
                <p:cNvCxnSpPr/>
                <p:nvPr/>
              </p:nvCxnSpPr>
              <p:spPr>
                <a:xfrm rot="10800000">
                  <a:off x="9301597" y="5514917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flipH="1">
                  <a:off x="9301597" y="5560328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Oval 55"/>
                <p:cNvSpPr/>
                <p:nvPr/>
              </p:nvSpPr>
              <p:spPr>
                <a:xfrm>
                  <a:off x="8724226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8932980" y="5569346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0800000" flipH="1">
                  <a:off x="8932980" y="5523935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43"/>
              <p:cNvGrpSpPr/>
              <p:nvPr/>
            </p:nvGrpSpPr>
            <p:grpSpPr>
              <a:xfrm rot="18524102">
                <a:off x="8631205" y="5186531"/>
                <a:ext cx="966125" cy="216503"/>
                <a:chOff x="8724226" y="5433880"/>
                <a:chExt cx="966125" cy="216503"/>
              </a:xfrm>
            </p:grpSpPr>
            <p:sp>
              <p:nvSpPr>
                <p:cNvPr id="45" name="Oval 44"/>
                <p:cNvSpPr/>
                <p:nvPr/>
              </p:nvSpPr>
              <p:spPr>
                <a:xfrm rot="10800000">
                  <a:off x="9098288" y="5433880"/>
                  <a:ext cx="216503" cy="216503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 rot="10800000">
                  <a:off x="9473848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9301597" y="5514917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H="1">
                  <a:off x="9301597" y="5560328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Oval 48"/>
                <p:cNvSpPr/>
                <p:nvPr/>
              </p:nvSpPr>
              <p:spPr>
                <a:xfrm>
                  <a:off x="8724226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8932980" y="5569346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10800000" flipH="1">
                  <a:off x="8932980" y="5523935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9567" name="Down Arrow 19566"/>
          <p:cNvSpPr/>
          <p:nvPr/>
        </p:nvSpPr>
        <p:spPr>
          <a:xfrm>
            <a:off x="4031379" y="2352223"/>
            <a:ext cx="313485" cy="214835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16D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568" name="TextBox 19567"/>
              <p:cNvSpPr txBox="1"/>
              <p:nvPr/>
            </p:nvSpPr>
            <p:spPr>
              <a:xfrm>
                <a:off x="4384112" y="3225863"/>
                <a:ext cx="703847" cy="401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568" name="TextBox 195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112" y="3225863"/>
                <a:ext cx="703847" cy="401072"/>
              </a:xfrm>
              <a:prstGeom prst="rect">
                <a:avLst/>
              </a:prstGeom>
              <a:blipFill rotWithShape="1">
                <a:blip r:embed="rId7"/>
                <a:stretch>
                  <a:fillRect l="-10" t="-16" r="-12853" b="1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2"/>
          <p:cNvSpPr txBox="1">
            <a:spLocks noChangeArrowheads="1"/>
          </p:cNvSpPr>
          <p:nvPr/>
        </p:nvSpPr>
        <p:spPr>
          <a:xfrm>
            <a:off x="608013" y="130175"/>
            <a:ext cx="6873875" cy="706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defRPr/>
            </a:pPr>
            <a:r>
              <a:rPr lang="en-US" altLang="zh-CN" sz="4000" b="1">
                <a:solidFill>
                  <a:srgbClr val="036CB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Introduction</a:t>
            </a:r>
            <a:endParaRPr lang="zh-CN" altLang="en-US" sz="4000" b="1">
              <a:solidFill>
                <a:srgbClr val="036CB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9577" y="5367428"/>
                <a:ext cx="3432618" cy="467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𝑱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8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77" y="5367428"/>
                <a:ext cx="3432618" cy="467885"/>
              </a:xfrm>
              <a:prstGeom prst="rect">
                <a:avLst/>
              </a:prstGeom>
              <a:blipFill rotWithShape="1">
                <a:blip r:embed="rId8"/>
                <a:stretch>
                  <a:fillRect l="-4" t="-87" r="16" b="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572" y="2797093"/>
            <a:ext cx="4964871" cy="2509587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83209" y="6356350"/>
            <a:ext cx="2743200" cy="365125"/>
          </a:xfrm>
        </p:spPr>
        <p:txBody>
          <a:bodyPr/>
          <a:lstStyle/>
          <a:p>
            <a:fld id="{940A2E42-1545-477B-8F81-1AA67ED12169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19573" name="TextBox 19572"/>
          <p:cNvSpPr txBox="1"/>
          <p:nvPr/>
        </p:nvSpPr>
        <p:spPr>
          <a:xfrm>
            <a:off x="7216877" y="3634627"/>
            <a:ext cx="2664542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2200" b="1">
                <a:latin typeface="微软雅黑" panose="020B0503020204020204" pitchFamily="34" charset="-122"/>
                <a:ea typeface="微软雅黑" panose="020B0503020204020204" pitchFamily="34" charset="-122"/>
              </a:rPr>
              <a:t>Ideal Gas System</a:t>
            </a:r>
            <a:r>
              <a:rPr lang="zh-CN" altLang="en-US" sz="2200" b="1"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0827" y="5313213"/>
            <a:ext cx="7383320" cy="1048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Gas in </a:t>
            </a:r>
            <a:r>
              <a:rPr lang="en-US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supercritical state</a:t>
            </a:r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under UHS conditions </a:t>
            </a:r>
            <a:endParaRPr lang="en-US" altLang="zh-CN" sz="2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In-situ diffusive measurement data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is </a:t>
            </a:r>
            <a:r>
              <a:rPr lang="en-US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limited</a:t>
            </a:r>
            <a:endParaRPr lang="zh-CN" altLang="en-US" sz="2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54770" y="1993694"/>
            <a:ext cx="3090644" cy="2870611"/>
            <a:chOff x="8321940" y="2962607"/>
            <a:chExt cx="3090644" cy="2870611"/>
          </a:xfrm>
        </p:grpSpPr>
        <p:sp>
          <p:nvSpPr>
            <p:cNvPr id="17" name="Rectangle 16"/>
            <p:cNvSpPr/>
            <p:nvPr/>
          </p:nvSpPr>
          <p:spPr>
            <a:xfrm rot="10800000">
              <a:off x="8335206" y="4377615"/>
              <a:ext cx="3077377" cy="396000"/>
            </a:xfrm>
            <a:prstGeom prst="rect">
              <a:avLst/>
            </a:prstGeom>
            <a:gradFill flip="none" rotWithShape="1">
              <a:gsLst>
                <a:gs pos="0">
                  <a:srgbClr val="E3C104"/>
                </a:gs>
                <a:gs pos="100000">
                  <a:schemeClr val="bg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321940" y="4017527"/>
              <a:ext cx="3077377" cy="396000"/>
            </a:xfrm>
            <a:prstGeom prst="rect">
              <a:avLst/>
            </a:prstGeom>
            <a:gradFill flip="none" rotWithShape="1">
              <a:gsLst>
                <a:gs pos="0">
                  <a:srgbClr val="E3C104"/>
                </a:gs>
                <a:gs pos="100000">
                  <a:schemeClr val="bg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8324396" y="2962607"/>
              <a:ext cx="3088188" cy="2870611"/>
              <a:chOff x="8132262" y="3113500"/>
              <a:chExt cx="3088188" cy="2870611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8132262" y="3113500"/>
                <a:ext cx="3088188" cy="287061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/>
              <p:cNvCxnSpPr>
                <a:stCxn id="21" idx="1"/>
                <a:endCxn id="21" idx="3"/>
              </p:cNvCxnSpPr>
              <p:nvPr/>
            </p:nvCxnSpPr>
            <p:spPr>
              <a:xfrm>
                <a:off x="8132262" y="4548806"/>
                <a:ext cx="30881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" name="Group 22"/>
              <p:cNvGrpSpPr>
                <a:grpSpLocks noChangeAspect="1"/>
              </p:cNvGrpSpPr>
              <p:nvPr/>
            </p:nvGrpSpPr>
            <p:grpSpPr>
              <a:xfrm rot="16771019">
                <a:off x="8421376" y="3872456"/>
                <a:ext cx="607122" cy="216503"/>
                <a:chOff x="9236596" y="1979271"/>
                <a:chExt cx="706663" cy="252000"/>
              </a:xfrm>
            </p:grpSpPr>
            <p:sp>
              <p:nvSpPr>
                <p:cNvPr id="19467" name="Oval 19466"/>
                <p:cNvSpPr/>
                <p:nvPr/>
              </p:nvSpPr>
              <p:spPr>
                <a:xfrm>
                  <a:off x="9236596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65" name="Oval 19564"/>
                <p:cNvSpPr/>
                <p:nvPr/>
              </p:nvSpPr>
              <p:spPr>
                <a:xfrm>
                  <a:off x="9691259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566" name="Straight Connector 19565"/>
                <p:cNvCxnSpPr>
                  <a:stCxn id="19467" idx="6"/>
                  <a:endCxn id="19565" idx="2"/>
                </p:cNvCxnSpPr>
                <p:nvPr/>
              </p:nvCxnSpPr>
              <p:spPr>
                <a:xfrm>
                  <a:off x="9488596" y="2105271"/>
                  <a:ext cx="202663" cy="0"/>
                </a:xfrm>
                <a:prstGeom prst="line">
                  <a:avLst/>
                </a:prstGeom>
                <a:ln w="38100">
                  <a:solidFill>
                    <a:srgbClr val="016DB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/>
              <p:cNvGrpSpPr>
                <a:grpSpLocks noChangeAspect="1"/>
              </p:cNvGrpSpPr>
              <p:nvPr/>
            </p:nvGrpSpPr>
            <p:grpSpPr>
              <a:xfrm rot="20775947">
                <a:off x="9454616" y="3504849"/>
                <a:ext cx="607122" cy="216503"/>
                <a:chOff x="9236596" y="1979271"/>
                <a:chExt cx="706663" cy="252000"/>
              </a:xfrm>
            </p:grpSpPr>
            <p:sp>
              <p:nvSpPr>
                <p:cNvPr id="19463" name="Oval 19462"/>
                <p:cNvSpPr/>
                <p:nvPr/>
              </p:nvSpPr>
              <p:spPr>
                <a:xfrm>
                  <a:off x="9236596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64" name="Oval 19463"/>
                <p:cNvSpPr/>
                <p:nvPr/>
              </p:nvSpPr>
              <p:spPr>
                <a:xfrm>
                  <a:off x="9691259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466" name="Straight Connector 19465"/>
                <p:cNvCxnSpPr>
                  <a:stCxn id="19463" idx="6"/>
                  <a:endCxn id="19464" idx="2"/>
                </p:cNvCxnSpPr>
                <p:nvPr/>
              </p:nvCxnSpPr>
              <p:spPr>
                <a:xfrm>
                  <a:off x="9488596" y="2105271"/>
                  <a:ext cx="202663" cy="0"/>
                </a:xfrm>
                <a:prstGeom prst="line">
                  <a:avLst/>
                </a:prstGeom>
                <a:ln w="38100">
                  <a:solidFill>
                    <a:srgbClr val="016DB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/>
              <p:cNvGrpSpPr>
                <a:grpSpLocks noChangeAspect="1"/>
              </p:cNvGrpSpPr>
              <p:nvPr/>
            </p:nvGrpSpPr>
            <p:grpSpPr>
              <a:xfrm rot="5014462">
                <a:off x="10060620" y="3419301"/>
                <a:ext cx="607122" cy="216503"/>
                <a:chOff x="9236596" y="1979271"/>
                <a:chExt cx="706663" cy="252000"/>
              </a:xfrm>
            </p:grpSpPr>
            <p:sp>
              <p:nvSpPr>
                <p:cNvPr id="19460" name="Oval 19459"/>
                <p:cNvSpPr/>
                <p:nvPr/>
              </p:nvSpPr>
              <p:spPr>
                <a:xfrm>
                  <a:off x="9236596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61" name="Oval 19460"/>
                <p:cNvSpPr/>
                <p:nvPr/>
              </p:nvSpPr>
              <p:spPr>
                <a:xfrm>
                  <a:off x="9691259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462" name="Straight Connector 19461"/>
                <p:cNvCxnSpPr>
                  <a:stCxn id="19460" idx="6"/>
                  <a:endCxn id="19461" idx="2"/>
                </p:cNvCxnSpPr>
                <p:nvPr/>
              </p:nvCxnSpPr>
              <p:spPr>
                <a:xfrm>
                  <a:off x="9488596" y="2105271"/>
                  <a:ext cx="202663" cy="0"/>
                </a:xfrm>
                <a:prstGeom prst="line">
                  <a:avLst/>
                </a:prstGeom>
                <a:ln w="38100">
                  <a:solidFill>
                    <a:srgbClr val="016DB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/>
              <p:cNvGrpSpPr>
                <a:grpSpLocks noChangeAspect="1"/>
              </p:cNvGrpSpPr>
              <p:nvPr/>
            </p:nvGrpSpPr>
            <p:grpSpPr>
              <a:xfrm rot="18051990">
                <a:off x="8881811" y="3401474"/>
                <a:ext cx="607122" cy="216503"/>
                <a:chOff x="9236596" y="1979271"/>
                <a:chExt cx="706663" cy="252000"/>
              </a:xfrm>
            </p:grpSpPr>
            <p:sp>
              <p:nvSpPr>
                <p:cNvPr id="19457" name="Oval 19456"/>
                <p:cNvSpPr/>
                <p:nvPr/>
              </p:nvSpPr>
              <p:spPr>
                <a:xfrm>
                  <a:off x="9236596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58" name="Oval 19457"/>
                <p:cNvSpPr/>
                <p:nvPr/>
              </p:nvSpPr>
              <p:spPr>
                <a:xfrm>
                  <a:off x="9691259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459" name="Straight Connector 19458"/>
                <p:cNvCxnSpPr>
                  <a:stCxn id="19457" idx="6"/>
                  <a:endCxn id="19458" idx="2"/>
                </p:cNvCxnSpPr>
                <p:nvPr/>
              </p:nvCxnSpPr>
              <p:spPr>
                <a:xfrm>
                  <a:off x="9488596" y="2105271"/>
                  <a:ext cx="202663" cy="0"/>
                </a:xfrm>
                <a:prstGeom prst="line">
                  <a:avLst/>
                </a:prstGeom>
                <a:ln w="38100">
                  <a:solidFill>
                    <a:srgbClr val="016DB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Group 26"/>
              <p:cNvGrpSpPr>
                <a:grpSpLocks noChangeAspect="1"/>
              </p:cNvGrpSpPr>
              <p:nvPr/>
            </p:nvGrpSpPr>
            <p:grpSpPr>
              <a:xfrm rot="3846238">
                <a:off x="10580076" y="3456279"/>
                <a:ext cx="607122" cy="216503"/>
                <a:chOff x="9236596" y="1979271"/>
                <a:chExt cx="706663" cy="252000"/>
              </a:xfrm>
            </p:grpSpPr>
            <p:sp>
              <p:nvSpPr>
                <p:cNvPr id="18494" name="Oval 18493"/>
                <p:cNvSpPr/>
                <p:nvPr/>
              </p:nvSpPr>
              <p:spPr>
                <a:xfrm>
                  <a:off x="9236596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95" name="Oval 18494"/>
                <p:cNvSpPr/>
                <p:nvPr/>
              </p:nvSpPr>
              <p:spPr>
                <a:xfrm>
                  <a:off x="9691259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456" name="Straight Connector 19455"/>
                <p:cNvCxnSpPr>
                  <a:stCxn id="18494" idx="6"/>
                  <a:endCxn id="18495" idx="2"/>
                </p:cNvCxnSpPr>
                <p:nvPr/>
              </p:nvCxnSpPr>
              <p:spPr>
                <a:xfrm>
                  <a:off x="9488596" y="2105271"/>
                  <a:ext cx="202663" cy="0"/>
                </a:xfrm>
                <a:prstGeom prst="line">
                  <a:avLst/>
                </a:prstGeom>
                <a:ln w="38100">
                  <a:solidFill>
                    <a:srgbClr val="016DB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/>
              <p:cNvGrpSpPr>
                <a:grpSpLocks noChangeAspect="1"/>
              </p:cNvGrpSpPr>
              <p:nvPr/>
            </p:nvGrpSpPr>
            <p:grpSpPr>
              <a:xfrm rot="19765337">
                <a:off x="8343052" y="3391093"/>
                <a:ext cx="607122" cy="216503"/>
                <a:chOff x="9236596" y="1979271"/>
                <a:chExt cx="706663" cy="252000"/>
              </a:xfrm>
            </p:grpSpPr>
            <p:sp>
              <p:nvSpPr>
                <p:cNvPr id="18491" name="Oval 18490"/>
                <p:cNvSpPr/>
                <p:nvPr/>
              </p:nvSpPr>
              <p:spPr>
                <a:xfrm>
                  <a:off x="9236596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92" name="Oval 18491"/>
                <p:cNvSpPr/>
                <p:nvPr/>
              </p:nvSpPr>
              <p:spPr>
                <a:xfrm>
                  <a:off x="9691259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493" name="Straight Connector 18492"/>
                <p:cNvCxnSpPr>
                  <a:stCxn id="18491" idx="6"/>
                  <a:endCxn id="18492" idx="2"/>
                </p:cNvCxnSpPr>
                <p:nvPr/>
              </p:nvCxnSpPr>
              <p:spPr>
                <a:xfrm>
                  <a:off x="9488596" y="2105271"/>
                  <a:ext cx="202663" cy="0"/>
                </a:xfrm>
                <a:prstGeom prst="line">
                  <a:avLst/>
                </a:prstGeom>
                <a:ln w="38100">
                  <a:solidFill>
                    <a:srgbClr val="016DB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Group 28"/>
              <p:cNvGrpSpPr>
                <a:grpSpLocks noChangeAspect="1"/>
              </p:cNvGrpSpPr>
              <p:nvPr/>
            </p:nvGrpSpPr>
            <p:grpSpPr>
              <a:xfrm rot="14839485">
                <a:off x="8957942" y="4096089"/>
                <a:ext cx="607122" cy="216503"/>
                <a:chOff x="9236596" y="1979271"/>
                <a:chExt cx="706663" cy="252000"/>
              </a:xfrm>
            </p:grpSpPr>
            <p:sp>
              <p:nvSpPr>
                <p:cNvPr id="18488" name="Oval 18487"/>
                <p:cNvSpPr/>
                <p:nvPr/>
              </p:nvSpPr>
              <p:spPr>
                <a:xfrm>
                  <a:off x="9236596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89" name="Oval 18488"/>
                <p:cNvSpPr/>
                <p:nvPr/>
              </p:nvSpPr>
              <p:spPr>
                <a:xfrm>
                  <a:off x="9691259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490" name="Straight Connector 18489"/>
                <p:cNvCxnSpPr>
                  <a:stCxn id="18488" idx="6"/>
                  <a:endCxn id="18489" idx="2"/>
                </p:cNvCxnSpPr>
                <p:nvPr/>
              </p:nvCxnSpPr>
              <p:spPr>
                <a:xfrm>
                  <a:off x="9488596" y="2105271"/>
                  <a:ext cx="202663" cy="0"/>
                </a:xfrm>
                <a:prstGeom prst="line">
                  <a:avLst/>
                </a:prstGeom>
                <a:ln w="38100">
                  <a:solidFill>
                    <a:srgbClr val="016DB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29"/>
              <p:cNvGrpSpPr>
                <a:grpSpLocks noChangeAspect="1"/>
              </p:cNvGrpSpPr>
              <p:nvPr/>
            </p:nvGrpSpPr>
            <p:grpSpPr>
              <a:xfrm rot="16493138">
                <a:off x="9747693" y="4008898"/>
                <a:ext cx="607122" cy="216503"/>
                <a:chOff x="9236596" y="1979271"/>
                <a:chExt cx="706663" cy="252000"/>
              </a:xfrm>
            </p:grpSpPr>
            <p:sp>
              <p:nvSpPr>
                <p:cNvPr id="18484" name="Oval 18483"/>
                <p:cNvSpPr/>
                <p:nvPr/>
              </p:nvSpPr>
              <p:spPr>
                <a:xfrm>
                  <a:off x="9236596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86" name="Oval 18485"/>
                <p:cNvSpPr/>
                <p:nvPr/>
              </p:nvSpPr>
              <p:spPr>
                <a:xfrm>
                  <a:off x="9691259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487" name="Straight Connector 18486"/>
                <p:cNvCxnSpPr>
                  <a:stCxn id="18484" idx="6"/>
                  <a:endCxn id="18486" idx="2"/>
                </p:cNvCxnSpPr>
                <p:nvPr/>
              </p:nvCxnSpPr>
              <p:spPr>
                <a:xfrm>
                  <a:off x="9488596" y="2105271"/>
                  <a:ext cx="202663" cy="0"/>
                </a:xfrm>
                <a:prstGeom prst="line">
                  <a:avLst/>
                </a:prstGeom>
                <a:ln w="38100">
                  <a:solidFill>
                    <a:srgbClr val="016DB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 30"/>
              <p:cNvGrpSpPr>
                <a:grpSpLocks noChangeAspect="1"/>
              </p:cNvGrpSpPr>
              <p:nvPr/>
            </p:nvGrpSpPr>
            <p:grpSpPr>
              <a:xfrm rot="13853225">
                <a:off x="10413862" y="4064040"/>
                <a:ext cx="607122" cy="216503"/>
                <a:chOff x="9236596" y="1979271"/>
                <a:chExt cx="706663" cy="252000"/>
              </a:xfrm>
            </p:grpSpPr>
            <p:sp>
              <p:nvSpPr>
                <p:cNvPr id="18481" name="Oval 18480"/>
                <p:cNvSpPr/>
                <p:nvPr/>
              </p:nvSpPr>
              <p:spPr>
                <a:xfrm>
                  <a:off x="9236596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82" name="Oval 18481"/>
                <p:cNvSpPr/>
                <p:nvPr/>
              </p:nvSpPr>
              <p:spPr>
                <a:xfrm>
                  <a:off x="9691259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483" name="Straight Connector 18482"/>
                <p:cNvCxnSpPr>
                  <a:stCxn id="18481" idx="6"/>
                  <a:endCxn id="18482" idx="2"/>
                </p:cNvCxnSpPr>
                <p:nvPr/>
              </p:nvCxnSpPr>
              <p:spPr>
                <a:xfrm>
                  <a:off x="9488596" y="2105271"/>
                  <a:ext cx="202663" cy="0"/>
                </a:xfrm>
                <a:prstGeom prst="line">
                  <a:avLst/>
                </a:prstGeom>
                <a:ln w="38100">
                  <a:solidFill>
                    <a:srgbClr val="016DB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oup 31"/>
              <p:cNvGrpSpPr>
                <a:grpSpLocks noChangeAspect="1"/>
              </p:cNvGrpSpPr>
              <p:nvPr/>
            </p:nvGrpSpPr>
            <p:grpSpPr>
              <a:xfrm rot="15528648">
                <a:off x="8714003" y="4563493"/>
                <a:ext cx="607122" cy="216503"/>
                <a:chOff x="9236596" y="1979271"/>
                <a:chExt cx="706663" cy="252000"/>
              </a:xfrm>
            </p:grpSpPr>
            <p:sp>
              <p:nvSpPr>
                <p:cNvPr id="18478" name="Oval 18477"/>
                <p:cNvSpPr/>
                <p:nvPr/>
              </p:nvSpPr>
              <p:spPr>
                <a:xfrm>
                  <a:off x="9236596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79" name="Oval 18478"/>
                <p:cNvSpPr/>
                <p:nvPr/>
              </p:nvSpPr>
              <p:spPr>
                <a:xfrm>
                  <a:off x="9691259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480" name="Straight Connector 18479"/>
                <p:cNvCxnSpPr>
                  <a:stCxn id="18478" idx="6"/>
                  <a:endCxn id="18479" idx="2"/>
                </p:cNvCxnSpPr>
                <p:nvPr/>
              </p:nvCxnSpPr>
              <p:spPr>
                <a:xfrm>
                  <a:off x="9488596" y="2105271"/>
                  <a:ext cx="202663" cy="0"/>
                </a:xfrm>
                <a:prstGeom prst="line">
                  <a:avLst/>
                </a:prstGeom>
                <a:ln w="38100">
                  <a:solidFill>
                    <a:srgbClr val="016DB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oup 32"/>
              <p:cNvGrpSpPr>
                <a:grpSpLocks noChangeAspect="1"/>
              </p:cNvGrpSpPr>
              <p:nvPr/>
            </p:nvGrpSpPr>
            <p:grpSpPr>
              <a:xfrm rot="17246670">
                <a:off x="9916639" y="4610207"/>
                <a:ext cx="607122" cy="216503"/>
                <a:chOff x="9236596" y="1979271"/>
                <a:chExt cx="706663" cy="252000"/>
              </a:xfrm>
            </p:grpSpPr>
            <p:sp>
              <p:nvSpPr>
                <p:cNvPr id="18475" name="Oval 18474"/>
                <p:cNvSpPr/>
                <p:nvPr/>
              </p:nvSpPr>
              <p:spPr>
                <a:xfrm>
                  <a:off x="9236596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76" name="Oval 18475"/>
                <p:cNvSpPr/>
                <p:nvPr/>
              </p:nvSpPr>
              <p:spPr>
                <a:xfrm>
                  <a:off x="9691259" y="1979271"/>
                  <a:ext cx="252000" cy="2520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rgbClr val="016DB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477" name="Straight Connector 18476"/>
                <p:cNvCxnSpPr>
                  <a:stCxn id="18475" idx="6"/>
                  <a:endCxn id="18476" idx="2"/>
                </p:cNvCxnSpPr>
                <p:nvPr/>
              </p:nvCxnSpPr>
              <p:spPr>
                <a:xfrm>
                  <a:off x="9488596" y="2105271"/>
                  <a:ext cx="202663" cy="0"/>
                </a:xfrm>
                <a:prstGeom prst="line">
                  <a:avLst/>
                </a:prstGeom>
                <a:ln w="38100">
                  <a:solidFill>
                    <a:srgbClr val="016DB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/>
            </p:nvGrpSpPr>
            <p:grpSpPr>
              <a:xfrm rot="20309138">
                <a:off x="9575606" y="5158356"/>
                <a:ext cx="966125" cy="216503"/>
                <a:chOff x="8724226" y="5433880"/>
                <a:chExt cx="966125" cy="216503"/>
              </a:xfrm>
            </p:grpSpPr>
            <p:sp>
              <p:nvSpPr>
                <p:cNvPr id="18468" name="Oval 18467"/>
                <p:cNvSpPr/>
                <p:nvPr/>
              </p:nvSpPr>
              <p:spPr>
                <a:xfrm rot="10800000">
                  <a:off x="9098288" y="5433880"/>
                  <a:ext cx="216503" cy="216503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69" name="Oval 18468"/>
                <p:cNvSpPr/>
                <p:nvPr/>
              </p:nvSpPr>
              <p:spPr>
                <a:xfrm rot="10800000">
                  <a:off x="9473848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470" name="Straight Connector 18469"/>
                <p:cNvCxnSpPr/>
                <p:nvPr/>
              </p:nvCxnSpPr>
              <p:spPr>
                <a:xfrm rot="10800000">
                  <a:off x="9301597" y="5514917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71" name="Straight Connector 18470"/>
                <p:cNvCxnSpPr/>
                <p:nvPr/>
              </p:nvCxnSpPr>
              <p:spPr>
                <a:xfrm flipH="1">
                  <a:off x="9301597" y="5560328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472" name="Oval 18471"/>
                <p:cNvSpPr/>
                <p:nvPr/>
              </p:nvSpPr>
              <p:spPr>
                <a:xfrm>
                  <a:off x="8724226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473" name="Straight Connector 18472"/>
                <p:cNvCxnSpPr/>
                <p:nvPr/>
              </p:nvCxnSpPr>
              <p:spPr>
                <a:xfrm>
                  <a:off x="8932980" y="5569346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74" name="Straight Connector 18473"/>
                <p:cNvCxnSpPr/>
                <p:nvPr/>
              </p:nvCxnSpPr>
              <p:spPr>
                <a:xfrm rot="10800000" flipH="1">
                  <a:off x="8932980" y="5523935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oup 34"/>
              <p:cNvGrpSpPr/>
              <p:nvPr/>
            </p:nvGrpSpPr>
            <p:grpSpPr>
              <a:xfrm rot="5580381">
                <a:off x="9217102" y="4472593"/>
                <a:ext cx="966125" cy="216503"/>
                <a:chOff x="8724226" y="5433880"/>
                <a:chExt cx="966125" cy="216503"/>
              </a:xfrm>
            </p:grpSpPr>
            <p:sp>
              <p:nvSpPr>
                <p:cNvPr id="18461" name="Oval 18460"/>
                <p:cNvSpPr/>
                <p:nvPr/>
              </p:nvSpPr>
              <p:spPr>
                <a:xfrm rot="10800000">
                  <a:off x="9098288" y="5433880"/>
                  <a:ext cx="216503" cy="216503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62" name="Oval 18461"/>
                <p:cNvSpPr/>
                <p:nvPr/>
              </p:nvSpPr>
              <p:spPr>
                <a:xfrm rot="10800000">
                  <a:off x="9473848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463" name="Straight Connector 18462"/>
                <p:cNvCxnSpPr/>
                <p:nvPr/>
              </p:nvCxnSpPr>
              <p:spPr>
                <a:xfrm rot="10800000">
                  <a:off x="9301597" y="5514917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64" name="Straight Connector 18463"/>
                <p:cNvCxnSpPr/>
                <p:nvPr/>
              </p:nvCxnSpPr>
              <p:spPr>
                <a:xfrm flipH="1">
                  <a:off x="9301597" y="5560328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465" name="Oval 18464"/>
                <p:cNvSpPr/>
                <p:nvPr/>
              </p:nvSpPr>
              <p:spPr>
                <a:xfrm>
                  <a:off x="8724226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466" name="Straight Connector 18465"/>
                <p:cNvCxnSpPr/>
                <p:nvPr/>
              </p:nvCxnSpPr>
              <p:spPr>
                <a:xfrm>
                  <a:off x="8932980" y="5569346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67" name="Straight Connector 18466"/>
                <p:cNvCxnSpPr/>
                <p:nvPr/>
              </p:nvCxnSpPr>
              <p:spPr>
                <a:xfrm rot="10800000" flipH="1">
                  <a:off x="8932980" y="5523935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35"/>
              <p:cNvGrpSpPr/>
              <p:nvPr/>
            </p:nvGrpSpPr>
            <p:grpSpPr>
              <a:xfrm rot="4036785">
                <a:off x="8039851" y="4537921"/>
                <a:ext cx="966125" cy="216503"/>
                <a:chOff x="8724226" y="5433880"/>
                <a:chExt cx="966125" cy="216503"/>
              </a:xfrm>
            </p:grpSpPr>
            <p:sp>
              <p:nvSpPr>
                <p:cNvPr id="18454" name="Oval 18453"/>
                <p:cNvSpPr/>
                <p:nvPr/>
              </p:nvSpPr>
              <p:spPr>
                <a:xfrm rot="10800000">
                  <a:off x="9098288" y="5433880"/>
                  <a:ext cx="216503" cy="216503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55" name="Oval 18454"/>
                <p:cNvSpPr/>
                <p:nvPr/>
              </p:nvSpPr>
              <p:spPr>
                <a:xfrm rot="10800000">
                  <a:off x="9473848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456" name="Straight Connector 18455"/>
                <p:cNvCxnSpPr/>
                <p:nvPr/>
              </p:nvCxnSpPr>
              <p:spPr>
                <a:xfrm rot="10800000">
                  <a:off x="9301597" y="5514917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57" name="Straight Connector 18456"/>
                <p:cNvCxnSpPr/>
                <p:nvPr/>
              </p:nvCxnSpPr>
              <p:spPr>
                <a:xfrm flipH="1">
                  <a:off x="9301597" y="5560328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458" name="Oval 18457"/>
                <p:cNvSpPr/>
                <p:nvPr/>
              </p:nvSpPr>
              <p:spPr>
                <a:xfrm>
                  <a:off x="8724226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459" name="Straight Connector 18458"/>
                <p:cNvCxnSpPr/>
                <p:nvPr/>
              </p:nvCxnSpPr>
              <p:spPr>
                <a:xfrm>
                  <a:off x="8932980" y="5569346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60" name="Straight Connector 18459"/>
                <p:cNvCxnSpPr/>
                <p:nvPr/>
              </p:nvCxnSpPr>
              <p:spPr>
                <a:xfrm rot="10800000" flipH="1">
                  <a:off x="8932980" y="5523935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/>
              <p:cNvGrpSpPr/>
              <p:nvPr/>
            </p:nvGrpSpPr>
            <p:grpSpPr>
              <a:xfrm rot="4671617">
                <a:off x="10189906" y="4595651"/>
                <a:ext cx="966125" cy="216503"/>
                <a:chOff x="8724226" y="5433880"/>
                <a:chExt cx="966125" cy="216503"/>
              </a:xfrm>
            </p:grpSpPr>
            <p:sp>
              <p:nvSpPr>
                <p:cNvPr id="18447" name="Oval 18446"/>
                <p:cNvSpPr/>
                <p:nvPr/>
              </p:nvSpPr>
              <p:spPr>
                <a:xfrm rot="10800000">
                  <a:off x="9098288" y="5433880"/>
                  <a:ext cx="216503" cy="216503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48" name="Oval 18447"/>
                <p:cNvSpPr/>
                <p:nvPr/>
              </p:nvSpPr>
              <p:spPr>
                <a:xfrm rot="10800000">
                  <a:off x="9473848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449" name="Straight Connector 18448"/>
                <p:cNvCxnSpPr/>
                <p:nvPr/>
              </p:nvCxnSpPr>
              <p:spPr>
                <a:xfrm rot="10800000">
                  <a:off x="9301597" y="5514917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50" name="Straight Connector 18449"/>
                <p:cNvCxnSpPr/>
                <p:nvPr/>
              </p:nvCxnSpPr>
              <p:spPr>
                <a:xfrm flipH="1">
                  <a:off x="9301597" y="5560328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451" name="Oval 18450"/>
                <p:cNvSpPr/>
                <p:nvPr/>
              </p:nvSpPr>
              <p:spPr>
                <a:xfrm>
                  <a:off x="8724226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452" name="Straight Connector 18451"/>
                <p:cNvCxnSpPr/>
                <p:nvPr/>
              </p:nvCxnSpPr>
              <p:spPr>
                <a:xfrm>
                  <a:off x="8932980" y="5569346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53" name="Straight Connector 18452"/>
                <p:cNvCxnSpPr/>
                <p:nvPr/>
              </p:nvCxnSpPr>
              <p:spPr>
                <a:xfrm rot="10800000" flipH="1">
                  <a:off x="8932980" y="5523935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37"/>
              <p:cNvGrpSpPr/>
              <p:nvPr/>
            </p:nvGrpSpPr>
            <p:grpSpPr>
              <a:xfrm rot="11542466">
                <a:off x="9322203" y="5656237"/>
                <a:ext cx="966125" cy="216503"/>
                <a:chOff x="8724226" y="5433880"/>
                <a:chExt cx="966125" cy="216503"/>
              </a:xfrm>
            </p:grpSpPr>
            <p:sp>
              <p:nvSpPr>
                <p:cNvPr id="18435" name="Oval 18434"/>
                <p:cNvSpPr/>
                <p:nvPr/>
              </p:nvSpPr>
              <p:spPr>
                <a:xfrm rot="10800000">
                  <a:off x="9098288" y="5433880"/>
                  <a:ext cx="216503" cy="216503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38" name="Oval 18437"/>
                <p:cNvSpPr/>
                <p:nvPr/>
              </p:nvSpPr>
              <p:spPr>
                <a:xfrm rot="10800000">
                  <a:off x="9473848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439" name="Straight Connector 18438"/>
                <p:cNvCxnSpPr/>
                <p:nvPr/>
              </p:nvCxnSpPr>
              <p:spPr>
                <a:xfrm rot="10800000">
                  <a:off x="9301597" y="5514917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40" name="Straight Connector 18439"/>
                <p:cNvCxnSpPr/>
                <p:nvPr/>
              </p:nvCxnSpPr>
              <p:spPr>
                <a:xfrm flipH="1">
                  <a:off x="9301597" y="5560328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444" name="Oval 18443"/>
                <p:cNvSpPr/>
                <p:nvPr/>
              </p:nvSpPr>
              <p:spPr>
                <a:xfrm>
                  <a:off x="8724226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445" name="Straight Connector 18444"/>
                <p:cNvCxnSpPr/>
                <p:nvPr/>
              </p:nvCxnSpPr>
              <p:spPr>
                <a:xfrm>
                  <a:off x="8932980" y="5569346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46" name="Straight Connector 18445"/>
                <p:cNvCxnSpPr/>
                <p:nvPr/>
              </p:nvCxnSpPr>
              <p:spPr>
                <a:xfrm rot="10800000" flipH="1">
                  <a:off x="8932980" y="5523935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/>
              <p:cNvGrpSpPr/>
              <p:nvPr/>
            </p:nvGrpSpPr>
            <p:grpSpPr>
              <a:xfrm rot="16554717">
                <a:off x="7856465" y="5336014"/>
                <a:ext cx="966125" cy="216503"/>
                <a:chOff x="8724226" y="5433880"/>
                <a:chExt cx="966125" cy="216503"/>
              </a:xfrm>
            </p:grpSpPr>
            <p:sp>
              <p:nvSpPr>
                <p:cNvPr id="59" name="Oval 58"/>
                <p:cNvSpPr/>
                <p:nvPr/>
              </p:nvSpPr>
              <p:spPr>
                <a:xfrm rot="10800000">
                  <a:off x="9098288" y="5433880"/>
                  <a:ext cx="216503" cy="216503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 rot="10800000">
                  <a:off x="9473848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1" name="Straight Connector 60"/>
                <p:cNvCxnSpPr/>
                <p:nvPr/>
              </p:nvCxnSpPr>
              <p:spPr>
                <a:xfrm rot="10800000">
                  <a:off x="9301597" y="5514917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flipH="1">
                  <a:off x="9301597" y="5560328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432" name="Oval 18431"/>
                <p:cNvSpPr/>
                <p:nvPr/>
              </p:nvSpPr>
              <p:spPr>
                <a:xfrm>
                  <a:off x="8724226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433" name="Straight Connector 18432"/>
                <p:cNvCxnSpPr/>
                <p:nvPr/>
              </p:nvCxnSpPr>
              <p:spPr>
                <a:xfrm>
                  <a:off x="8932980" y="5569346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34" name="Straight Connector 18433"/>
                <p:cNvCxnSpPr/>
                <p:nvPr/>
              </p:nvCxnSpPr>
              <p:spPr>
                <a:xfrm rot="10800000" flipH="1">
                  <a:off x="8932980" y="5523935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/>
              <p:cNvGrpSpPr/>
              <p:nvPr/>
            </p:nvGrpSpPr>
            <p:grpSpPr>
              <a:xfrm rot="7679126">
                <a:off x="10341493" y="5379015"/>
                <a:ext cx="966125" cy="216503"/>
                <a:chOff x="8724226" y="5433880"/>
                <a:chExt cx="966125" cy="216503"/>
              </a:xfrm>
            </p:grpSpPr>
            <p:sp>
              <p:nvSpPr>
                <p:cNvPr id="52" name="Oval 51"/>
                <p:cNvSpPr/>
                <p:nvPr/>
              </p:nvSpPr>
              <p:spPr>
                <a:xfrm rot="10800000">
                  <a:off x="9098288" y="5433880"/>
                  <a:ext cx="216503" cy="216503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 rot="10800000">
                  <a:off x="9473848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4" name="Straight Connector 53"/>
                <p:cNvCxnSpPr/>
                <p:nvPr/>
              </p:nvCxnSpPr>
              <p:spPr>
                <a:xfrm rot="10800000">
                  <a:off x="9301597" y="5514917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flipH="1">
                  <a:off x="9301597" y="5560328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Oval 55"/>
                <p:cNvSpPr/>
                <p:nvPr/>
              </p:nvSpPr>
              <p:spPr>
                <a:xfrm>
                  <a:off x="8724226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8932980" y="5569346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0800000" flipH="1">
                  <a:off x="8932980" y="5523935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43"/>
              <p:cNvGrpSpPr/>
              <p:nvPr/>
            </p:nvGrpSpPr>
            <p:grpSpPr>
              <a:xfrm rot="18524102">
                <a:off x="8631205" y="5186531"/>
                <a:ext cx="966125" cy="216503"/>
                <a:chOff x="8724226" y="5433880"/>
                <a:chExt cx="966125" cy="216503"/>
              </a:xfrm>
            </p:grpSpPr>
            <p:sp>
              <p:nvSpPr>
                <p:cNvPr id="45" name="Oval 44"/>
                <p:cNvSpPr/>
                <p:nvPr/>
              </p:nvSpPr>
              <p:spPr>
                <a:xfrm rot="10800000">
                  <a:off x="9098288" y="5433880"/>
                  <a:ext cx="216503" cy="216503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 rot="10800000">
                  <a:off x="9473848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9301597" y="5514917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H="1">
                  <a:off x="9301597" y="5560328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Oval 48"/>
                <p:cNvSpPr/>
                <p:nvPr/>
              </p:nvSpPr>
              <p:spPr>
                <a:xfrm>
                  <a:off x="8724226" y="5433880"/>
                  <a:ext cx="216503" cy="21650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8932980" y="5569346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10800000" flipH="1">
                  <a:off x="8932980" y="5523935"/>
                  <a:ext cx="1800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9567" name="Down Arrow 19566"/>
          <p:cNvSpPr/>
          <p:nvPr/>
        </p:nvSpPr>
        <p:spPr>
          <a:xfrm>
            <a:off x="4031379" y="2352223"/>
            <a:ext cx="313485" cy="214835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16D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2"/>
          <p:cNvSpPr txBox="1">
            <a:spLocks noChangeArrowheads="1"/>
          </p:cNvSpPr>
          <p:nvPr/>
        </p:nvSpPr>
        <p:spPr>
          <a:xfrm>
            <a:off x="608013" y="130175"/>
            <a:ext cx="6873875" cy="706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defRPr/>
            </a:pPr>
            <a:r>
              <a:rPr lang="en-US" altLang="zh-CN" sz="4000" b="1">
                <a:solidFill>
                  <a:srgbClr val="036CB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Introduction</a:t>
            </a:r>
            <a:endParaRPr lang="zh-CN" altLang="en-US" sz="4000" b="1">
              <a:solidFill>
                <a:srgbClr val="036CB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557052" y="1836098"/>
                <a:ext cx="3817086" cy="735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AB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num>
                                <m:den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0" smtClean="0">
                                              <a:latin typeface="Cambria Math" panose="02040503050406030204" pitchFamily="18" charset="0"/>
                                            </a:rPr>
                                            <m:t>A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0" smtClean="0">
                                              <a:latin typeface="Cambria Math" panose="02040503050406030204" pitchFamily="18" charset="0"/>
                                            </a:rPr>
                                            <m:t>B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052" y="1836098"/>
                <a:ext cx="3817086" cy="735330"/>
              </a:xfrm>
              <a:prstGeom prst="rect">
                <a:avLst/>
              </a:prstGeom>
              <a:blipFill rotWithShape="1">
                <a:blip r:embed="rId5"/>
                <a:stretch>
                  <a:fillRect l="-1" t="-43" r="4" b="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202881" y="1342448"/>
            <a:ext cx="4390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Chapman and Cowling (1952)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84112" y="3225863"/>
                <a:ext cx="703847" cy="401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112" y="3225863"/>
                <a:ext cx="703847" cy="401072"/>
              </a:xfrm>
              <a:prstGeom prst="rect">
                <a:avLst/>
              </a:prstGeom>
              <a:blipFill rotWithShape="1">
                <a:blip r:embed="rId6"/>
                <a:stretch>
                  <a:fillRect l="-10" t="-16" r="-12853" b="1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19577" y="5367428"/>
                <a:ext cx="3432618" cy="467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𝑱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8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77" y="5367428"/>
                <a:ext cx="3432618" cy="467885"/>
              </a:xfrm>
              <a:prstGeom prst="rect">
                <a:avLst/>
              </a:prstGeom>
              <a:blipFill rotWithShape="1">
                <a:blip r:embed="rId7"/>
                <a:stretch>
                  <a:fillRect l="-4" t="-87" r="16" b="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655" y="1757270"/>
            <a:ext cx="6410609" cy="3818340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83209" y="6356350"/>
            <a:ext cx="2743200" cy="365125"/>
          </a:xfrm>
        </p:spPr>
        <p:txBody>
          <a:bodyPr/>
          <a:lstStyle/>
          <a:p>
            <a:fld id="{940A2E42-1545-477B-8F81-1AA67ED12169}" type="slidenum">
              <a:rPr lang="zh-CN" altLang="en-US" smtClean="0"/>
              <a:t>6</a:t>
            </a:fld>
            <a:endParaRPr lang="zh-CN" alt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536271" y="3341511"/>
            <a:ext cx="1207911" cy="1591733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477959" y="3341510"/>
            <a:ext cx="1190606" cy="1591733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2"/>
          <p:cNvSpPr txBox="1">
            <a:spLocks noChangeArrowheads="1"/>
          </p:cNvSpPr>
          <p:nvPr/>
        </p:nvSpPr>
        <p:spPr>
          <a:xfrm>
            <a:off x="608013" y="130175"/>
            <a:ext cx="6873875" cy="706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defRPr/>
            </a:pPr>
            <a:r>
              <a:rPr lang="en-US" altLang="zh-CN" sz="4000" b="1">
                <a:solidFill>
                  <a:srgbClr val="036CB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Raman Spectroscopy</a:t>
            </a:r>
            <a:endParaRPr lang="zh-CN" altLang="en-US" sz="4000" b="1">
              <a:solidFill>
                <a:srgbClr val="036CB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122" name="Picture 2" descr="Raman Spectroscopy - Laser Scienti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33" y="1757270"/>
            <a:ext cx="2118298" cy="167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83209" y="6356350"/>
            <a:ext cx="2743200" cy="365125"/>
          </a:xfrm>
        </p:spPr>
        <p:txBody>
          <a:bodyPr/>
          <a:lstStyle/>
          <a:p>
            <a:fld id="{940A2E42-1545-477B-8F81-1AA67ED12169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8" name="标题 2"/>
          <p:cNvSpPr txBox="1">
            <a:spLocks noChangeArrowheads="1"/>
          </p:cNvSpPr>
          <p:nvPr/>
        </p:nvSpPr>
        <p:spPr>
          <a:xfrm>
            <a:off x="608013" y="130175"/>
            <a:ext cx="6873875" cy="706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defRPr/>
            </a:pPr>
            <a:r>
              <a:rPr lang="en-US" altLang="zh-CN" sz="4000" b="1">
                <a:solidFill>
                  <a:srgbClr val="036CB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Experimental Set-up</a:t>
            </a:r>
            <a:endParaRPr lang="zh-CN" altLang="en-US" sz="4000" b="1">
              <a:solidFill>
                <a:srgbClr val="036CB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09"/>
          <a:stretch>
            <a:fillRect/>
          </a:stretch>
        </p:blipFill>
        <p:spPr bwMode="auto">
          <a:xfrm>
            <a:off x="2235673" y="1238250"/>
            <a:ext cx="8662988" cy="363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08889" y="1100010"/>
            <a:ext cx="371475" cy="4000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8" t="75139" r="30746"/>
          <a:stretch>
            <a:fillRect/>
          </a:stretch>
        </p:blipFill>
        <p:spPr bwMode="auto">
          <a:xfrm>
            <a:off x="6910861" y="4716800"/>
            <a:ext cx="3899694" cy="99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10"/>
          <p:cNvSpPr txBox="1"/>
          <p:nvPr/>
        </p:nvSpPr>
        <p:spPr>
          <a:xfrm>
            <a:off x="490308" y="6110129"/>
            <a:ext cx="20201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rPr>
              <a:t>Wang et al., 2025. </a:t>
            </a:r>
            <a:r>
              <a:rPr lang="en-US" altLang="zh-CN" sz="1000" i="0">
                <a:solidFill>
                  <a:srgbClr val="13131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Gas Sci Eng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CA8F79-0D65-53A7-C2F6-C07BDF0DF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08" y="3943789"/>
            <a:ext cx="3293074" cy="203337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83209" y="6356350"/>
            <a:ext cx="2743200" cy="365125"/>
          </a:xfrm>
        </p:spPr>
        <p:txBody>
          <a:bodyPr/>
          <a:lstStyle/>
          <a:p>
            <a:fld id="{940A2E42-1545-477B-8F81-1AA67ED12169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5" name="图片 2" descr="C:/Users/97044/Desktop/figure1.pngfigure1"/>
          <p:cNvPicPr>
            <a:picLocks noChangeAspect="1"/>
          </p:cNvPicPr>
          <p:nvPr/>
        </p:nvPicPr>
        <p:blipFill>
          <a:blip r:embed="rId4"/>
          <a:srcRect l="-1095" t="-310" r="-3701"/>
          <a:stretch>
            <a:fillRect/>
          </a:stretch>
        </p:blipFill>
        <p:spPr>
          <a:xfrm>
            <a:off x="1176795" y="1704423"/>
            <a:ext cx="6213562" cy="40917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7"/>
              <p:cNvSpPr txBox="1"/>
              <p:nvPr/>
            </p:nvSpPr>
            <p:spPr>
              <a:xfrm>
                <a:off x="8827417" y="3231759"/>
                <a:ext cx="245744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8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func>
                      <m:r>
                        <a:rPr lang="en-US" altLang="zh-C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417" y="3231759"/>
                <a:ext cx="2457444" cy="523220"/>
              </a:xfrm>
              <a:prstGeom prst="rect">
                <a:avLst/>
              </a:prstGeom>
              <a:blipFill>
                <a:blip r:embed="rId5"/>
                <a:stretch>
                  <a:fillRect l="-1031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wn Arrow 5"/>
          <p:cNvSpPr/>
          <p:nvPr/>
        </p:nvSpPr>
        <p:spPr>
          <a:xfrm rot="16200000">
            <a:off x="8289360" y="3250238"/>
            <a:ext cx="313485" cy="486261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16D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文本框 10"/>
          <p:cNvSpPr txBox="1"/>
          <p:nvPr/>
        </p:nvSpPr>
        <p:spPr>
          <a:xfrm>
            <a:off x="3714491" y="6233239"/>
            <a:ext cx="10663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i="0" dirty="0">
                <a:solidFill>
                  <a:srgbClr val="13131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(under review)</a:t>
            </a:r>
          </a:p>
        </p:txBody>
      </p:sp>
      <p:sp>
        <p:nvSpPr>
          <p:cNvPr id="8" name="标题 2"/>
          <p:cNvSpPr txBox="1">
            <a:spLocks noChangeArrowheads="1"/>
          </p:cNvSpPr>
          <p:nvPr/>
        </p:nvSpPr>
        <p:spPr>
          <a:xfrm>
            <a:off x="608013" y="130175"/>
            <a:ext cx="6873875" cy="706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defRPr/>
            </a:pPr>
            <a:r>
              <a:rPr lang="en-US" altLang="zh-CN" sz="4000" b="1">
                <a:solidFill>
                  <a:srgbClr val="036CB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Diffusion Coefficient</a:t>
            </a:r>
            <a:endParaRPr lang="zh-CN" altLang="en-US" sz="4000" b="1">
              <a:solidFill>
                <a:srgbClr val="036CB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0182"/>
  <p:tag name="KSO_WM_SLIDE_ID" val="diagram20200182_3"/>
  <p:tag name="KSO_WM_TEMPLATE_SUBCATEGORY" val="0"/>
  <p:tag name="KSO_WM_SLIDE_ITEM_CNT" val="4"/>
  <p:tag name="KSO_WM_SLIDE_INDEX" val="3"/>
  <p:tag name="KSO_WM_TAG_VERSION" val="1.0"/>
  <p:tag name="KSO_WM_SLIDE_TYPE" val="text"/>
  <p:tag name="KSO_WM_SLIDE_SUBTYPE" val="diag"/>
  <p:tag name="KSO_WM_SLIDE_SIZE" val="845.217*328.536"/>
  <p:tag name="KSO_WM_SLIDE_POSITION" val="57.3913*148.464"/>
  <p:tag name="KSO_WM_DIAGRAM_GROUP_CODE" val="m1-1"/>
  <p:tag name="KSO_WM_SLIDE_DIAGTYPE" val="m"/>
  <p:tag name="KSO_WM_SLIDE_LAYOUT" val="a_f_m"/>
  <p:tag name="KSO_WM_SLIDE_LAYOUT_CNT" val="1_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0182"/>
  <p:tag name="KSO_WM_SLIDE_ID" val="diagram20200182_3"/>
  <p:tag name="KSO_WM_TEMPLATE_SUBCATEGORY" val="0"/>
  <p:tag name="KSO_WM_SLIDE_ITEM_CNT" val="4"/>
  <p:tag name="KSO_WM_SLIDE_INDEX" val="3"/>
  <p:tag name="KSO_WM_TAG_VERSION" val="1.0"/>
  <p:tag name="KSO_WM_SLIDE_TYPE" val="text"/>
  <p:tag name="KSO_WM_SLIDE_SUBTYPE" val="diag"/>
  <p:tag name="KSO_WM_SLIDE_SIZE" val="845.217*328.536"/>
  <p:tag name="KSO_WM_SLIDE_POSITION" val="57.3913*148.464"/>
  <p:tag name="KSO_WM_DIAGRAM_GROUP_CODE" val="m1-1"/>
  <p:tag name="KSO_WM_SLIDE_DIAGTYPE" val="m"/>
  <p:tag name="KSO_WM_SLIDE_LAYOUT" val="a_f_m"/>
  <p:tag name="KSO_WM_SLIDE_LAYOUT_CNT" val="1_1_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0182"/>
  <p:tag name="KSO_WM_SLIDE_ID" val="diagram20200182_3"/>
  <p:tag name="KSO_WM_TEMPLATE_SUBCATEGORY" val="0"/>
  <p:tag name="KSO_WM_SLIDE_ITEM_CNT" val="4"/>
  <p:tag name="KSO_WM_SLIDE_INDEX" val="3"/>
  <p:tag name="KSO_WM_TAG_VERSION" val="1.0"/>
  <p:tag name="KSO_WM_SLIDE_TYPE" val="text"/>
  <p:tag name="KSO_WM_SLIDE_SUBTYPE" val="diag"/>
  <p:tag name="KSO_WM_SLIDE_SIZE" val="845.217*328.536"/>
  <p:tag name="KSO_WM_SLIDE_POSITION" val="57.3913*148.464"/>
  <p:tag name="KSO_WM_DIAGRAM_GROUP_CODE" val="m1-1"/>
  <p:tag name="KSO_WM_SLIDE_DIAGTYPE" val="m"/>
  <p:tag name="KSO_WM_SLIDE_LAYOUT" val="a_f_m"/>
  <p:tag name="KSO_WM_SLIDE_LAYOUT_CNT" val="1_1_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0182"/>
  <p:tag name="KSO_WM_SLIDE_ID" val="diagram20200182_3"/>
  <p:tag name="KSO_WM_TEMPLATE_SUBCATEGORY" val="0"/>
  <p:tag name="KSO_WM_SLIDE_ITEM_CNT" val="4"/>
  <p:tag name="KSO_WM_SLIDE_INDEX" val="3"/>
  <p:tag name="KSO_WM_TAG_VERSION" val="1.0"/>
  <p:tag name="KSO_WM_SLIDE_TYPE" val="text"/>
  <p:tag name="KSO_WM_SLIDE_SUBTYPE" val="diag"/>
  <p:tag name="KSO_WM_SLIDE_SIZE" val="845.217*328.536"/>
  <p:tag name="KSO_WM_SLIDE_POSITION" val="57.3913*148.464"/>
  <p:tag name="KSO_WM_DIAGRAM_GROUP_CODE" val="m1-1"/>
  <p:tag name="KSO_WM_SLIDE_DIAGTYPE" val="m"/>
  <p:tag name="KSO_WM_SLIDE_LAYOUT" val="a_f_m"/>
  <p:tag name="KSO_WM_SLIDE_LAYOUT_CNT" val="1_1_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0182"/>
  <p:tag name="KSO_WM_SLIDE_ID" val="diagram20200182_3"/>
  <p:tag name="KSO_WM_TEMPLATE_SUBCATEGORY" val="0"/>
  <p:tag name="KSO_WM_SLIDE_ITEM_CNT" val="4"/>
  <p:tag name="KSO_WM_SLIDE_INDEX" val="3"/>
  <p:tag name="KSO_WM_TAG_VERSION" val="1.0"/>
  <p:tag name="KSO_WM_SLIDE_TYPE" val="text"/>
  <p:tag name="KSO_WM_SLIDE_SUBTYPE" val="diag"/>
  <p:tag name="KSO_WM_SLIDE_SIZE" val="845.217*328.536"/>
  <p:tag name="KSO_WM_SLIDE_POSITION" val="57.3913*148.464"/>
  <p:tag name="KSO_WM_DIAGRAM_GROUP_CODE" val="m1-1"/>
  <p:tag name="KSO_WM_SLIDE_DIAGTYPE" val="m"/>
  <p:tag name="KSO_WM_SLIDE_LAYOUT" val="a_f_m"/>
  <p:tag name="KSO_WM_SLIDE_LAYOUT_CNT" val="1_1_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0182"/>
  <p:tag name="KSO_WM_SLIDE_ID" val="diagram20200182_3"/>
  <p:tag name="KSO_WM_TEMPLATE_SUBCATEGORY" val="0"/>
  <p:tag name="KSO_WM_SLIDE_ITEM_CNT" val="4"/>
  <p:tag name="KSO_WM_SLIDE_INDEX" val="3"/>
  <p:tag name="KSO_WM_TAG_VERSION" val="1.0"/>
  <p:tag name="KSO_WM_SLIDE_TYPE" val="text"/>
  <p:tag name="KSO_WM_SLIDE_SUBTYPE" val="diag"/>
  <p:tag name="KSO_WM_SLIDE_SIZE" val="845.217*328.536"/>
  <p:tag name="KSO_WM_SLIDE_POSITION" val="57.3913*148.464"/>
  <p:tag name="KSO_WM_DIAGRAM_GROUP_CODE" val="m1-1"/>
  <p:tag name="KSO_WM_SLIDE_DIAGTYPE" val="m"/>
  <p:tag name="KSO_WM_SLIDE_LAYOUT" val="a_f_m"/>
  <p:tag name="KSO_WM_SLIDE_LAYOUT_CNT" val="1_1_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0182"/>
  <p:tag name="KSO_WM_SLIDE_ID" val="diagram20200182_3"/>
  <p:tag name="KSO_WM_TEMPLATE_SUBCATEGORY" val="0"/>
  <p:tag name="KSO_WM_SLIDE_ITEM_CNT" val="4"/>
  <p:tag name="KSO_WM_SLIDE_INDEX" val="3"/>
  <p:tag name="KSO_WM_TAG_VERSION" val="1.0"/>
  <p:tag name="KSO_WM_SLIDE_TYPE" val="text"/>
  <p:tag name="KSO_WM_SLIDE_SUBTYPE" val="diag"/>
  <p:tag name="KSO_WM_SLIDE_SIZE" val="845.217*328.536"/>
  <p:tag name="KSO_WM_SLIDE_POSITION" val="57.3913*148.464"/>
  <p:tag name="KSO_WM_DIAGRAM_GROUP_CODE" val="m1-1"/>
  <p:tag name="KSO_WM_SLIDE_DIAGTYPE" val="m"/>
  <p:tag name="KSO_WM_SLIDE_LAYOUT" val="a_f_m"/>
  <p:tag name="KSO_WM_SLIDE_LAYOUT_CNT" val="1_1_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0182"/>
  <p:tag name="KSO_WM_SLIDE_ID" val="diagram20200182_3"/>
  <p:tag name="KSO_WM_TEMPLATE_SUBCATEGORY" val="0"/>
  <p:tag name="KSO_WM_SLIDE_ITEM_CNT" val="4"/>
  <p:tag name="KSO_WM_SLIDE_INDEX" val="3"/>
  <p:tag name="KSO_WM_TAG_VERSION" val="1.0"/>
  <p:tag name="KSO_WM_SLIDE_TYPE" val="text"/>
  <p:tag name="KSO_WM_SLIDE_SUBTYPE" val="diag"/>
  <p:tag name="KSO_WM_SLIDE_SIZE" val="845.217*328.536"/>
  <p:tag name="KSO_WM_SLIDE_POSITION" val="57.3913*148.464"/>
  <p:tag name="KSO_WM_DIAGRAM_GROUP_CODE" val="m1-1"/>
  <p:tag name="KSO_WM_SLIDE_DIAGTYPE" val="m"/>
  <p:tag name="KSO_WM_SLIDE_LAYOUT" val="a_f_m"/>
  <p:tag name="KSO_WM_SLIDE_LAYOUT_CNT" val="1_1_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0182"/>
  <p:tag name="KSO_WM_SLIDE_ID" val="diagram20200182_3"/>
  <p:tag name="KSO_WM_TEMPLATE_SUBCATEGORY" val="0"/>
  <p:tag name="KSO_WM_SLIDE_ITEM_CNT" val="4"/>
  <p:tag name="KSO_WM_SLIDE_INDEX" val="3"/>
  <p:tag name="KSO_WM_TAG_VERSION" val="1.0"/>
  <p:tag name="KSO_WM_SLIDE_TYPE" val="text"/>
  <p:tag name="KSO_WM_SLIDE_SUBTYPE" val="diag"/>
  <p:tag name="KSO_WM_SLIDE_SIZE" val="845.217*328.536"/>
  <p:tag name="KSO_WM_SLIDE_POSITION" val="57.3913*148.464"/>
  <p:tag name="KSO_WM_DIAGRAM_GROUP_CODE" val="m1-1"/>
  <p:tag name="KSO_WM_SLIDE_DIAGTYPE" val="m"/>
  <p:tag name="KSO_WM_SLIDE_LAYOUT" val="a_f_m"/>
  <p:tag name="KSO_WM_SLIDE_LAYOUT_CNT" val="1_1_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13834</TotalTime>
  <Words>400</Words>
  <Application>Microsoft Macintosh PowerPoint</Application>
  <PresentationFormat>Widescreen</PresentationFormat>
  <Paragraphs>101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等线</vt:lpstr>
      <vt:lpstr>等线 Light</vt:lpstr>
      <vt:lpstr>微软雅黑</vt:lpstr>
      <vt:lpstr>Arial</vt:lpstr>
      <vt:lpstr>Calibri</vt:lpstr>
      <vt:lpstr>Cambria Math</vt:lpstr>
      <vt:lpstr>Consolas</vt:lpstr>
      <vt:lpstr>Wingdings</vt:lpstr>
      <vt:lpstr>Office 主题​​</vt:lpstr>
      <vt:lpstr>1_Office 主题​​</vt:lpstr>
      <vt:lpstr>Optimal Cushion Gas for Underground Hydrogen Storage: A Thermodynamic 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哲 王</dc:creator>
  <cp:lastModifiedBy>Yuhang Wang</cp:lastModifiedBy>
  <cp:revision>89</cp:revision>
  <dcterms:created xsi:type="dcterms:W3CDTF">2023-12-02T04:06:00Z</dcterms:created>
  <dcterms:modified xsi:type="dcterms:W3CDTF">2026-05-14T09:09:20Z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ACA54648DDF04273982700866E9712B4_13</vt:lpwstr>
  </property>
</Properties>
</file>