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  <p:sldMasterId id="2147483680" r:id="rId5"/>
    <p:sldMasterId id="2147483702" r:id="rId6"/>
    <p:sldMasterId id="2147483722" r:id="rId7"/>
    <p:sldMasterId id="2147483737" r:id="rId8"/>
  </p:sldMasterIdLst>
  <p:notesMasterIdLst>
    <p:notesMasterId r:id="rId10"/>
  </p:notesMasterIdLst>
  <p:handoutMasterIdLst>
    <p:handoutMasterId r:id="rId25"/>
  </p:handoutMasterIdLst>
  <p:sldIdLst>
    <p:sldId id="11088988" r:id="rId9"/>
    <p:sldId id="11088986" r:id="rId11"/>
    <p:sldId id="11088963" r:id="rId12"/>
    <p:sldId id="11089818" r:id="rId13"/>
    <p:sldId id="11089819" r:id="rId14"/>
    <p:sldId id="11089836" r:id="rId15"/>
    <p:sldId id="11089835" r:id="rId16"/>
    <p:sldId id="11089834" r:id="rId17"/>
    <p:sldId id="12870" r:id="rId18"/>
    <p:sldId id="11089831" r:id="rId19"/>
    <p:sldId id="11089830" r:id="rId20"/>
    <p:sldId id="347" r:id="rId21"/>
    <p:sldId id="11089838" r:id="rId22"/>
    <p:sldId id="11089833" r:id="rId23"/>
    <p:sldId id="11088996" r:id="rId24"/>
  </p:sldIdLst>
  <p:sldSz cx="12192000" cy="6858000"/>
  <p:notesSz cx="6735445" cy="9865995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3339" userDrawn="1">
          <p15:clr>
            <a:srgbClr val="A4A3A4"/>
          </p15:clr>
        </p15:guide>
        <p15:guide id="3" pos="416" userDrawn="1">
          <p15:clr>
            <a:srgbClr val="A4A3A4"/>
          </p15:clr>
        </p15:guide>
        <p15:guide id="4" pos="7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LMF" initials="" lastIdx="0" clrIdx="0"/>
  <p:cmAuthor id="1019" name="未知用户235" initials="未" lastIdx="0" clrIdx="1018"/>
  <p:cmAuthor id="1" name="吴 振凯" initials="吴" lastIdx="3" clrIdx="0"/>
  <p:cmAuthor id="1020" name="未知用户453" initials="未" lastIdx="0" clrIdx="1019"/>
  <p:cmAuthor id="2" name="Yu RZ" initials="YR" lastIdx="1" clrIdx="1"/>
  <p:cmAuthor id="1021" name="未知用户474" initials="未" lastIdx="0" clrIdx="1020"/>
  <p:cmAuthor id="3" name="李积永" initials="李" lastIdx="1" clrIdx="0"/>
  <p:cmAuthor id="1022" name="刘浩" initials="刘" lastIdx="0" clrIdx="1021"/>
  <p:cmAuthor id="4" name="lenovo" initials="l" lastIdx="1" clrIdx="2"/>
  <p:cmAuthor id="1023" name="未知用户475" initials="未" lastIdx="0" clrIdx="1022"/>
  <p:cmAuthor id="5" name="xzc" initials="x" lastIdx="1" clrIdx="4"/>
  <p:cmAuthor id="1024" name="Vivian Liu" initials="V" lastIdx="0" clrIdx="1023"/>
  <p:cmAuthor id="6" name="jiangliwei" initials="j" lastIdx="2" clrIdx="0"/>
  <p:cmAuthor id="1025" name="未知用户476" initials="未" lastIdx="0" clrIdx="1024"/>
  <p:cmAuthor id="7" name="杨小艳" initials="h" lastIdx="2" clrIdx="3"/>
  <p:cmAuthor id="1026" name="Linjing" initials="L" lastIdx="0" clrIdx="1025"/>
  <p:cmAuthor id="8" name="王春林" initials="王" lastIdx="1" clrIdx="7"/>
  <p:cmAuthor id="1027" name="未知用户459" initials="未" lastIdx="0" clrIdx="1026"/>
  <p:cmAuthor id="9" name="丁宇" initials="丁" lastIdx="9" clrIdx="0"/>
  <p:cmAuthor id="1028" name="凤舞九天" initials="凤" lastIdx="0" clrIdx="1027"/>
  <p:cmAuthor id="10" name="严兰兰" initials="严" lastIdx="1" clrIdx="0"/>
  <p:cmAuthor id="1029" name="伟哥" initials="伟" lastIdx="0" clrIdx="1028"/>
  <p:cmAuthor id="11" name="wx" initials="w" lastIdx="2" clrIdx="0"/>
  <p:cmAuthor id="1030" name="未知用户489" initials="未" lastIdx="0" clrIdx="1029"/>
  <p:cmAuthor id="12" name="赵 茂林" initials="赵" lastIdx="1" clrIdx="6"/>
  <p:cmAuthor id="1031" name="YY" initials="Y" lastIdx="0" clrIdx="1030"/>
  <p:cmAuthor id="13" name="hipeson" initials="h" lastIdx="1" clrIdx="11"/>
  <p:cmAuthor id="1032" name="未知用户488" initials="未" lastIdx="0" clrIdx="1031"/>
  <p:cmAuthor id="14" name=" " initials=" " lastIdx="2" clrIdx="0"/>
  <p:cmAuthor id="1033" name="郑勇进" initials="郑" lastIdx="0" clrIdx="1032"/>
  <p:cmAuthor id="15" name="AbuSina" initials="A" lastIdx="2" clrIdx="0"/>
  <p:cmAuthor id="1034" name="未知用户490" initials="未" lastIdx="0" clrIdx="1033"/>
  <p:cmAuthor id="16" name="xuchenjie" initials="x" lastIdx="1" clrIdx="5"/>
  <p:cmAuthor id="1035" name="代 传江" initials="代" lastIdx="0" clrIdx="1034"/>
  <p:cmAuthor id="17" name="Yangtianyi" initials="Y" lastIdx="1" clrIdx="0"/>
  <p:cmAuthor id="1036" name="未知用户477" initials="未" lastIdx="0" clrIdx="1035"/>
  <p:cmAuthor id="18" name="Jun Li" initials="J" lastIdx="2" clrIdx="0"/>
  <p:cmAuthor id="1037" name="余森" initials="余" lastIdx="0" clrIdx="1036"/>
  <p:cmAuthor id="19" name="刘振权" initials="刘" lastIdx="4" clrIdx="0"/>
  <p:cmAuthor id="1038" name="未知用户478" initials="未" lastIdx="0" clrIdx="1037"/>
  <p:cmAuthor id="20" name="len" initials="l" lastIdx="1" clrIdx="0"/>
  <p:cmAuthor id="1039" name="sai han" initials="s" lastIdx="0" clrIdx="1038"/>
  <p:cmAuthor id="1040" name="未知用户479" initials="未" lastIdx="0" clrIdx="1039"/>
  <p:cmAuthor id="22" name="xb21cn" initials="x" lastIdx="0" clrIdx="0"/>
  <p:cmAuthor id="1041" name="肖琼" initials="肖" lastIdx="0" clrIdx="1040"/>
  <p:cmAuthor id="23" name="-32768" initials="-" lastIdx="1" clrIdx="0"/>
  <p:cmAuthor id="1042" name="未知用户480" initials="未" lastIdx="0" clrIdx="1041"/>
  <p:cmAuthor id="24" name="huyong" initials="HY" lastIdx="0" clrIdx="23"/>
  <p:cmAuthor id="1043" name="方 杰彦" initials="方" lastIdx="0" clrIdx="1042"/>
  <p:cmAuthor id="25" name="chenzhenhong" initials="c" lastIdx="0" clrIdx="24"/>
  <p:cmAuthor id="1044" name="飓风契诃夫" initials="飓" lastIdx="0" clrIdx="1043"/>
  <p:cmAuthor id="26" name="chenyanpeng" initials="c" lastIdx="0" clrIdx="25"/>
  <p:cmAuthor id="1045" name="未知用户481" initials="未" lastIdx="0" clrIdx="1044"/>
  <p:cmAuthor id="27" name="Administrator" initials="A" lastIdx="0" clrIdx="26"/>
  <p:cmAuthor id="1046" name="未知用户482" initials="未" lastIdx="0" clrIdx="1045"/>
  <p:cmAuthor id="28" name="hbs" initials="h" lastIdx="0" clrIdx="27"/>
  <p:cmAuthor id="1047" name="未知用户483" initials="未" lastIdx="0" clrIdx="1046"/>
  <p:cmAuthor id="29" name="WPS_1679281038" initials="W" lastIdx="0" clrIdx="28"/>
  <p:cmAuthor id="1048" name="未知用户484" initials="未" lastIdx="0" clrIdx="1047"/>
  <p:cmAuthor id="30" name="Hey" initials="H" lastIdx="0" clrIdx="29"/>
  <p:cmAuthor id="1049" name="未知用户485" initials="未" lastIdx="0" clrIdx="1048"/>
  <p:cmAuthor id="31" name="收展部" initials="收" lastIdx="0" clrIdx="30"/>
  <p:cmAuthor id="1050" name="未知用户486" initials="未" lastIdx="0" clrIdx="1049"/>
  <p:cmAuthor id="32" name="xiaoyu" initials="x" lastIdx="0" clrIdx="31"/>
  <p:cmAuthor id="1051" name="未知用户452" initials="未" lastIdx="0" clrIdx="1050"/>
  <p:cmAuthor id="33" name="why" initials="w" lastIdx="0" clrIdx="32"/>
  <p:cmAuthor id="1052" name="未知用户456" initials="未" lastIdx="0" clrIdx="1051"/>
  <p:cmAuthor id="34" name="作者" initials="A" lastIdx="0" clrIdx="33"/>
  <p:cmAuthor id="1053" name="未知用户464" initials="未" lastIdx="0" clrIdx="1052"/>
  <p:cmAuthor id="35" name="leimengqi" initials="l" lastIdx="0" clrIdx="34"/>
  <p:cmAuthor id="1054" name="未知用户487" initials="未" lastIdx="0" clrIdx="1053"/>
  <p:cmAuthor id="36" name="刘彩琴" initials="刘" lastIdx="0" clrIdx="35"/>
  <p:cmAuthor id="1055" name="Am'be'r" initials="A" lastIdx="0" clrIdx="1054"/>
  <p:cmAuthor id="37" name="Chaos" initials="C" lastIdx="0" clrIdx="36"/>
  <p:cmAuthor id="1056" name="廖爽亚" initials="廖" lastIdx="0" clrIdx="1055"/>
  <p:cmAuthor id="38" name="z cl" initials="z" lastIdx="0" clrIdx="37"/>
  <p:cmAuthor id="1057" name="zilong.li" initials="z" lastIdx="0" clrIdx="1056"/>
  <p:cmAuthor id="39" name="常超01" initials="常" lastIdx="0" clrIdx="38"/>
  <p:cmAuthor id="1058" name="未知用户228" initials="未" lastIdx="0" clrIdx="1057"/>
  <p:cmAuthor id="40" name="liuys40" initials="l" lastIdx="0" clrIdx="39"/>
  <p:cmAuthor id="1059" name="杜 洋" initials="杜" lastIdx="0" clrIdx="1058"/>
  <p:cmAuthor id="41" name="PC" initials="P" lastIdx="0" clrIdx="40"/>
  <p:cmAuthor id="1060" name="未知用户190" initials="未" lastIdx="0" clrIdx="1059"/>
  <p:cmAuthor id="42" name="刘 帅" initials="刘" lastIdx="0" clrIdx="41"/>
  <p:cmAuthor id="1061" name="seki" initials="s" lastIdx="0" clrIdx="1060"/>
  <p:cmAuthor id="43" name="Windows User" initials="admin" lastIdx="0" clrIdx="42"/>
  <p:cmAuthor id="1062" name="jiayf03" initials="j" lastIdx="0" clrIdx="1061"/>
  <p:cmAuthor id="44" name="martin" initials="m" lastIdx="0" clrIdx="43"/>
  <p:cmAuthor id="1063" name="zhangbw18" initials="z" lastIdx="0" clrIdx="1062"/>
  <p:cmAuthor id="45" name="hgf" initials="h" lastIdx="0" clrIdx="44"/>
  <p:cmAuthor id="1064" name="刘凯欣" initials="刘" lastIdx="0" clrIdx="1063"/>
  <p:cmAuthor id="46" name="csl" initials="c" lastIdx="0" clrIdx="45"/>
  <p:cmAuthor id="1065" name="3930" initials="3" lastIdx="0" clrIdx="1064"/>
  <p:cmAuthor id="47" name="sunlongyue-001" initials="s" lastIdx="0" clrIdx="46"/>
  <p:cmAuthor id="1066" name="Bo" initials="B" lastIdx="0" clrIdx="1065"/>
  <p:cmAuthor id="48" name="saker" initials="s" lastIdx="0" clrIdx="47"/>
  <p:cmAuthor id="1067" name="雕刻时光 1987" initials="雕" lastIdx="0" clrIdx="1066"/>
  <p:cmAuthor id="49" name="李建阳（内蒙古英才管培生）" initials="李" lastIdx="0" clrIdx="48"/>
  <p:cmAuthor id="1068" name="李昀东" initials="李" lastIdx="0" clrIdx="1067"/>
  <p:cmAuthor id="50" name="Windows 用户" initials="W" lastIdx="0" clrIdx="49"/>
  <p:cmAuthor id="1069" name="liuhao24" initials="l" lastIdx="0" clrIdx="1068"/>
  <p:cmAuthor id="51" name="马靖松" initials="马" lastIdx="0" clrIdx="50"/>
  <p:cmAuthor id="1070" name="理者" initials="理" lastIdx="0" clrIdx="1069"/>
  <p:cmAuthor id="52" name="微软用户" initials="微" lastIdx="0" clrIdx="51"/>
  <p:cmAuthor id="1071" name="刘熹_E7Jj2QVv" initials="authorId_428306194" lastIdx="0" clrIdx="1070"/>
  <p:cmAuthor id="53" name="pingchangxin@outlook.com LI" initials="p" lastIdx="0" clrIdx="52"/>
  <p:cmAuthor id="1072" name="闪电杰尼" initials="闪" lastIdx="0" clrIdx="1071"/>
  <p:cmAuthor id="54" name="cnpc" initials="c" lastIdx="0" clrIdx="53"/>
  <p:cmAuthor id="1073" name="安" initials="安" lastIdx="0" clrIdx="1072"/>
  <p:cmAuthor id="55" name="张晓燕(内蒙古巴彦淖尔)" initials="张" lastIdx="0" clrIdx="54"/>
  <p:cmAuthor id="1074" name="翔宇" initials="翔" lastIdx="0" clrIdx="1073"/>
  <p:cmAuthor id="56" name="金鱼·张晨·远想·项目经理" initials="金" lastIdx="0" clrIdx="55"/>
  <p:cmAuthor id="1075" name="杨钰" initials="H" lastIdx="0" clrIdx="1074"/>
  <p:cmAuthor id="57" name="王凯" initials="王" lastIdx="0" clrIdx="56"/>
  <p:cmAuthor id="1076" name="t-1i-caiwu" initials="t" lastIdx="0" clrIdx="1075"/>
  <p:cmAuthor id="58" name="JOHNNY GAO" initials="J" lastIdx="0" clrIdx="57"/>
  <p:cmAuthor id="1077" name="zzl zzl" initials="zz" lastIdx="0" clrIdx="1076"/>
  <p:cmAuthor id="59" name="沈琪-pbj" initials="沈" lastIdx="0" clrIdx="58"/>
  <p:cmAuthor id="1078" name="zhaoyue46" initials="z" lastIdx="0" clrIdx="1077"/>
  <p:cmAuthor id="60" name="江 玲" initials="江" lastIdx="0" clrIdx="59"/>
  <p:cmAuthor id="1079" name="Liang YiWei" initials="LY" lastIdx="0" clrIdx="1078"/>
  <p:cmAuthor id="61" name="未知用户11" initials="未" lastIdx="0" clrIdx="60"/>
  <p:cmAuthor id="1080" name="黄楹" initials="黄" lastIdx="0" clrIdx="1079"/>
  <p:cmAuthor id="62" name="周旭" initials="周" lastIdx="0" clrIdx="61"/>
  <p:cmAuthor id="1081" name="ccjy" initials="c" lastIdx="0" clrIdx="1080"/>
  <p:cmAuthor id="63" name="Blue Sky" initials="B" lastIdx="0" clrIdx="62"/>
  <p:cmAuthor id="1082" name="未知用户111" initials="未" lastIdx="0" clrIdx="1081"/>
  <p:cmAuthor id="64" name="LUO CHENG" initials="L" lastIdx="0" clrIdx="63"/>
  <p:cmAuthor id="1083" name="张丹" initials="张丹" lastIdx="0" clrIdx="1082"/>
  <p:cmAuthor id="65" name="scx" initials="s" lastIdx="0" clrIdx="64"/>
  <p:cmAuthor id="1084" name="shenxin03" initials="s" lastIdx="0" clrIdx="1083"/>
  <p:cmAuthor id="66" name="shenyanning-001" initials="s" lastIdx="0" clrIdx="65"/>
  <p:cmAuthor id="1085" name="China" initials="C" lastIdx="0" clrIdx="1084"/>
  <p:cmAuthor id="67" name="毅 张" initials="毅" lastIdx="0" clrIdx="66"/>
  <p:cmAuthor id="1086" name="宋洁然" initials="宋" lastIdx="0" clrIdx="1085"/>
  <p:cmAuthor id="68" name="lipengfei01111@outlook.com" initials="l" lastIdx="0" clrIdx="67"/>
  <p:cmAuthor id="1087" name="贾浪波" initials="贾浪波" lastIdx="0" clrIdx="1086"/>
  <p:cmAuthor id="69" name="JUN2013" initials="J" lastIdx="0" clrIdx="68"/>
  <p:cmAuthor id="1088" name="ming qiu" initials="m" lastIdx="0" clrIdx="1087"/>
  <p:cmAuthor id="70" name="zml" initials="z" lastIdx="0" clrIdx="69"/>
  <p:cmAuthor id="1089" name="Eileen Yi" initials="E" lastIdx="0" clrIdx="1088"/>
  <p:cmAuthor id="71" name="洪 旦平" initials="洪" lastIdx="0" clrIdx="70"/>
  <p:cmAuthor id="1090" name="dellwin" initials="d" lastIdx="0" clrIdx="1089"/>
  <p:cmAuthor id="72" name="Evander Wan" initials="E" lastIdx="0" clrIdx="71"/>
  <p:cmAuthor id="1091" name="施普希（菜菜）" initials="施" lastIdx="0" clrIdx="1090"/>
  <p:cmAuthor id="73" name="CHEN GANG" initials="C" lastIdx="0" clrIdx="72"/>
  <p:cmAuthor id="1092" name="未知用户410" initials="未" lastIdx="0" clrIdx="1091"/>
  <p:cmAuthor id="74" name="俞寅达" initials="俞" lastIdx="0" clrIdx="73"/>
  <p:cmAuthor id="1093" name="吕永朋" initials="吕" lastIdx="0" clrIdx="1092"/>
  <p:cmAuthor id="75" name="Simon Camp" initials="S" lastIdx="0" clrIdx="74"/>
  <p:cmAuthor id="1094" name="wangqi01-lhe" initials="w" lastIdx="0" clrIdx="1093"/>
  <p:cmAuthor id="76" name="a" initials="a" lastIdx="0" clrIdx="75"/>
  <p:cmAuthor id="1095" name="zhang" initials="z" lastIdx="0" clrIdx="1094"/>
  <p:cmAuthor id="77" name="郭佳宏" initials="郭" lastIdx="0" clrIdx="76"/>
  <p:cmAuthor id="1096" name="ae2000" initials="a" lastIdx="0" clrIdx="1095"/>
  <p:cmAuthor id="78" name="syp" initials="s" lastIdx="0" clrIdx="77"/>
  <p:cmAuthor id="1097" name="杨森" initials="c" lastIdx="0" clrIdx="1096"/>
  <p:cmAuthor id="79" name="王书珍" initials="王" lastIdx="0" clrIdx="78"/>
  <p:cmAuthor id="1098" name="黄梅" initials="黄" lastIdx="0" clrIdx="1097"/>
  <p:cmAuthor id="80" name="胡爱平" initials="胡" lastIdx="0" clrIdx="79"/>
  <p:cmAuthor id="1099" name="wtx" initials="w" lastIdx="0" clrIdx="1098"/>
  <p:cmAuthor id="81" name="何兴胜" initials="何" lastIdx="0" clrIdx="80"/>
  <p:cmAuthor id="1100" name="罗梁" initials="罗" lastIdx="0" clrIdx="1099"/>
  <p:cmAuthor id="82" name="user" initials="u" lastIdx="0" clrIdx="81"/>
  <p:cmAuthor id="1101" name="M10181" initials="M" lastIdx="0" clrIdx="1100"/>
  <p:cmAuthor id="83" name="bing" initials="b" lastIdx="0" clrIdx="82"/>
  <p:cmAuthor id="1102" name="yuxue" initials="y" lastIdx="0" clrIdx="1101"/>
  <p:cmAuthor id="84" name="chenxi-a" initials="c" lastIdx="0" clrIdx="83"/>
  <p:cmAuthor id="1103" name="HP" initials="H" lastIdx="0" clrIdx="1102"/>
  <p:cmAuthor id="85" name="hh" initials="h" lastIdx="0" clrIdx="84"/>
  <p:cmAuthor id="1104" name="Abel" initials="A" lastIdx="0" clrIdx="1103"/>
  <p:cmAuthor id="86" name="宋鹏" initials="宋" lastIdx="0" clrIdx="85"/>
  <p:cmAuthor id="1105" name="xq" initials="x" lastIdx="0" clrIdx="1104"/>
  <p:cmAuthor id="87" name="273839920@qq.com" initials="2" lastIdx="0" clrIdx="86"/>
  <p:cmAuthor id="1106" name="1qchengnan" initials="1" lastIdx="0" clrIdx="1105"/>
  <p:cmAuthor id="88" name="kangyan" initials="k" lastIdx="0" clrIdx="87"/>
  <p:cmAuthor id="1107" name="Wang, Cherry-J" initials="W" lastIdx="0" clrIdx="1106"/>
  <p:cmAuthor id="89" name="10946" initials="1" lastIdx="0" clrIdx="88"/>
  <p:cmAuthor id="1108" name="hasee" initials="h" lastIdx="0" clrIdx="1107"/>
  <p:cmAuthor id="90" name="未知用户5" initials="未" lastIdx="0" clrIdx="89"/>
  <p:cmAuthor id="1109" name="贝贝ai猪" initials="贝" lastIdx="0" clrIdx="1108"/>
  <p:cmAuthor id="91" name="matthews888@126.com" initials="m" lastIdx="0" clrIdx="90"/>
  <p:cmAuthor id="1110" name="User_2" initials="U" lastIdx="0" clrIdx="1109"/>
  <p:cmAuthor id="92" name="未知用户6" initials="未" lastIdx="0" clrIdx="91"/>
  <p:cmAuthor id="1111" name="高飞" initials="高" lastIdx="0" clrIdx="1110"/>
  <p:cmAuthor id="93" name="Hope0187" initials="H" lastIdx="0" clrIdx="92"/>
  <p:cmAuthor id="1112" name="sdzz-syy" initials="s" lastIdx="0" clrIdx="1111"/>
  <p:cmAuthor id="94" name="YHL" initials="Y" lastIdx="0" clrIdx="93"/>
  <p:cmAuthor id="1113" name="xzb1" initials="x" lastIdx="0" clrIdx="1112"/>
  <p:cmAuthor id="95" name="daiyi06" initials="d" lastIdx="0" clrIdx="94"/>
  <p:cmAuthor id="1114" name="谢俊/技术总监室/软件开发中心/总行机关/ABC" initials="谢" lastIdx="0" clrIdx="1113"/>
  <p:cmAuthor id="96" name="周练武" initials="周" lastIdx="0" clrIdx="95"/>
  <p:cmAuthor id="1115" name="CN=谢俊/OU=技术总监室/OU=软件开发中心/OU=总行机关/O=ABC" initials="C" lastIdx="0" clrIdx="1114"/>
  <p:cmAuthor id="97" name="舒迪" initials="舒" lastIdx="0" clrIdx="96"/>
  <p:cmAuthor id="1116" name="wpp" initials="w" lastIdx="0" clrIdx="1115"/>
  <p:cmAuthor id="98" name="liu" initials="l" lastIdx="0" clrIdx="97"/>
  <p:cmAuthor id="1117" name="nieyp" initials="n" lastIdx="0" clrIdx="1116"/>
  <p:cmAuthor id="99" name="James Conard" initials="J" lastIdx="0" clrIdx="98"/>
  <p:cmAuthor id="1118" name="zhengwen" initials="z" lastIdx="0" clrIdx="1117"/>
  <p:cmAuthor id="100" name="勘探规划" initials="勘" lastIdx="0" clrIdx="99"/>
  <p:cmAuthor id="1119" name="chinalife" initials="c" lastIdx="0" clrIdx="1118"/>
  <p:cmAuthor id="101" name="张 美红" initials="张" lastIdx="0" clrIdx="100"/>
  <p:cmAuthor id="1120" name="wangsc" initials="w" lastIdx="0" clrIdx="1119"/>
  <p:cmAuthor id="102" name="8613607323127" initials="8" lastIdx="0" clrIdx="101"/>
  <p:cmAuthor id="1121" name="shidong" initials="s" lastIdx="0" clrIdx="1120"/>
  <p:cmAuthor id="103" name="Micorosoft" initials="M" lastIdx="0" clrIdx="102"/>
  <p:cmAuthor id="1122" name="chenzheng4" initials="c" lastIdx="0" clrIdx="1121"/>
  <p:cmAuthor id="104" name="未定义" initials="未" lastIdx="0" clrIdx="103"/>
  <p:cmAuthor id="1123" name="JUN" initials="J" lastIdx="0" clrIdx="1122"/>
  <p:cmAuthor id="105" name="盛红" initials="盛" lastIdx="0" clrIdx="104"/>
  <p:cmAuthor id="106" name="Tiger" initials="T" lastIdx="0" clrIdx="105"/>
  <p:cmAuthor id="107" name="MZX" initials="M" lastIdx="0" clrIdx="106"/>
  <p:cmAuthor id="108" name="pc" initials="p" lastIdx="0" clrIdx="107"/>
  <p:cmAuthor id="109" name="hanwen luo" initials="h" lastIdx="0" clrIdx="108"/>
  <p:cmAuthor id="110" name="36094" initials="3" lastIdx="0" clrIdx="109"/>
  <p:cmAuthor id="111" name="Cpic" initials="C" lastIdx="0" clrIdx="110"/>
  <p:cmAuthor id="112" name="fafa" initials="f" lastIdx="0" clrIdx="111"/>
  <p:cmAuthor id="113" name="肖雪杉" initials="肖" lastIdx="0" clrIdx="112"/>
  <p:cmAuthor id="114" name="李宜哲" initials="lyz" lastIdx="0" clrIdx="113"/>
  <p:cmAuthor id="115" name="小田" initials="小" lastIdx="0" clrIdx="114"/>
  <p:cmAuthor id="116" name="欢" initials="欢" lastIdx="0" clrIdx="115"/>
  <p:cmAuthor id="117" name="tpuser" initials="t" lastIdx="0" clrIdx="116"/>
  <p:cmAuthor id="118" name="王义昆" initials="王" lastIdx="0" clrIdx="117"/>
  <p:cmAuthor id="119" name="Wangzhi gang" initials="W" lastIdx="0" clrIdx="118"/>
  <p:cmAuthor id="120" name="许洋" initials="许" lastIdx="0" clrIdx="119"/>
  <p:cmAuthor id="121" name="庄伟铭zwm136200" initials="庄" lastIdx="0" clrIdx="120"/>
  <p:cmAuthor id="122" name="Lenovo" initials="L" lastIdx="0" clrIdx="121"/>
  <p:cmAuthor id="123" name="张 凯" initials="张" lastIdx="0" clrIdx="122"/>
  <p:cmAuthor id="124" name="侯淞译" initials="侯" lastIdx="0" clrIdx="123"/>
  <p:cmAuthor id="125" name="喰?" initials="喰" lastIdx="0" clrIdx="124"/>
  <p:cmAuthor id="126" name="Chen Jarvis" initials="C" lastIdx="0" clrIdx="125"/>
  <p:cmAuthor id="127" name="DWZX-USER08" initials="D" lastIdx="0" clrIdx="126"/>
  <p:cmAuthor id="128" name="张博策" initials="张" lastIdx="0" clrIdx="127"/>
  <p:cmAuthor id="129" name="CNTP" initials="C" lastIdx="0" clrIdx="128"/>
  <p:cmAuthor id="130" name="发电车间党支部" initials="发" lastIdx="0" clrIdx="129"/>
  <p:cmAuthor id="131" name="pzw" initials="p" lastIdx="0" clrIdx="130"/>
  <p:cmAuthor id="132" name="李柯然" initials="李" lastIdx="0" clrIdx="131"/>
  <p:cmAuthor id="133" name="bill" initials="b" lastIdx="0" clrIdx="132"/>
  <p:cmAuthor id="134" name="吴颜雄" initials="qhyt" lastIdx="0" clrIdx="133"/>
  <p:cmAuthor id="135" name="LYL" initials="L" lastIdx="0" clrIdx="134"/>
  <p:cmAuthor id="136" name="LENOVO" initials="L" lastIdx="0" clrIdx="135"/>
  <p:cmAuthor id="137" name="万晓龙" initials="万" lastIdx="0" clrIdx="136"/>
  <p:cmAuthor id="138" name="李纲" initials="李" lastIdx="0" clrIdx="137"/>
  <p:cmAuthor id="139" name="lipm0306" initials="l" lastIdx="0" clrIdx="138"/>
  <p:cmAuthor id="140" name="li hw" initials="l" lastIdx="0" clrIdx="139"/>
  <p:cmAuthor id="141" name="独角瘦" initials="独" lastIdx="0" clrIdx="140"/>
  <p:cmAuthor id="142" name="XULI" initials="X" lastIdx="0" clrIdx="141"/>
  <p:cmAuthor id="143" name="win" initials="w" lastIdx="0" clrIdx="142"/>
  <p:cmAuthor id="144" name="王玉" initials="王" lastIdx="0" clrIdx="143"/>
  <p:cmAuthor id="145" name="liubo" initials="l" lastIdx="0" clrIdx="144"/>
  <p:cmAuthor id="146" name="王兆兵" initials="王" lastIdx="0" clrIdx="145"/>
  <p:cmAuthor id="147" name="AGK" initials="A" lastIdx="0" clrIdx="146"/>
  <p:cmAuthor id="148" name="Ming Zuo" initials="M" lastIdx="0" clrIdx="147"/>
  <p:cmAuthor id="149" name="屈程程" initials="屈" lastIdx="0" clrIdx="148"/>
  <p:cmAuthor id="150" name="FR" initials="F" lastIdx="0" clrIdx="149"/>
  <p:cmAuthor id="151" name="ktsyb-yangbo" initials="k" lastIdx="0" clrIdx="150"/>
  <p:cmAuthor id="152" name="刘" initials="刘" lastIdx="0" clrIdx="151"/>
  <p:cmAuthor id="153" name="zhangzhengtao" initials="z" lastIdx="0" clrIdx="152"/>
  <p:cmAuthor id="154" name="LYF" initials="L" lastIdx="0" clrIdx="153"/>
  <p:cmAuthor id="155" name="76322" initials="7" lastIdx="0" clrIdx="154"/>
  <p:cmAuthor id="156" name="Office User" initials="O" lastIdx="0" clrIdx="155"/>
  <p:cmAuthor id="157" name="磊 江" initials="磊" lastIdx="0" clrIdx="156"/>
  <p:cmAuthor id="158" name="马琛琛" initials="马" lastIdx="0" clrIdx="157"/>
  <p:cmAuthor id="159" name="dqgz3" initials="d" lastIdx="0" clrIdx="158"/>
  <p:cmAuthor id="160" name="张 博" initials="张" lastIdx="0" clrIdx="159"/>
  <p:cmAuthor id="161" name="mhzx" initials="yjy" lastIdx="0" clrIdx="160"/>
  <p:cmAuthor id="162" name="LS" initials="L" lastIdx="0" clrIdx="161"/>
  <p:cmAuthor id="163" name="Hp" initials="H" lastIdx="0" clrIdx="162"/>
  <p:cmAuthor id="164" name="McGlasson, Louise" initials="M" lastIdx="0" clrIdx="163"/>
  <p:cmAuthor id="165" name="李永东" initials="sy" lastIdx="0" clrIdx="164"/>
  <p:cmAuthor id="166" name="Morgan, Aaron" initials="M" lastIdx="0" clrIdx="165"/>
  <p:cmAuthor id="167" name="NTKO" initials="u" lastIdx="0" clrIdx="166"/>
  <p:cmAuthor id="168" name="weige" initials="w" lastIdx="0" clrIdx="167"/>
  <p:cmAuthor id="169" name="dell" initials="d" lastIdx="0" clrIdx="168"/>
  <p:cmAuthor id="170" name="chen" initials="c" lastIdx="0" clrIdx="169"/>
  <p:cmAuthor id="171" name="BYD" initials="" lastIdx="0" clrIdx="170"/>
  <p:cmAuthor id="172" name="李 俊琦" initials="李" lastIdx="0" clrIdx="171"/>
  <p:cmAuthor id="173" name="刘俊丰" initials="刘" lastIdx="0" clrIdx="172"/>
  <p:cmAuthor id="174" name="MEMORY" initials="M" lastIdx="0" clrIdx="173"/>
  <p:cmAuthor id="175" name="yikun wang" initials="" lastIdx="0" clrIdx="174"/>
  <p:cmAuthor id="176" name="沈 鹤" initials="沈" lastIdx="0" clrIdx="175"/>
  <p:cmAuthor id="177" name="xin" initials="x" lastIdx="0" clrIdx="176"/>
  <p:cmAuthor id="178" name="jilin" initials="j" lastIdx="0" clrIdx="177"/>
  <p:cmAuthor id="179" name="王保青-pah" initials="王" lastIdx="0" clrIdx="178"/>
  <p:cmAuthor id="180" name="48949" initials="hudandan" lastIdx="0" clrIdx="179"/>
  <p:cmAuthor id="181" name="BO ZHOU" initials="BZ" lastIdx="0" clrIdx="180"/>
  <p:cmAuthor id="182" name="崔炳辉" initials="崔" lastIdx="0" clrIdx="181"/>
  <p:cmAuthor id="183" name="庹海忠" initials="庹" lastIdx="0" clrIdx="182"/>
  <p:cmAuthor id="184" name="金明" initials="金明" lastIdx="0" clrIdx="183"/>
  <p:cmAuthor id="185" name="xxx" initials="x" lastIdx="0" clrIdx="184"/>
  <p:cmAuthor id="186" name="zhoudy" initials="z" lastIdx="0" clrIdx="185"/>
  <p:cmAuthor id="187" name="齐洪岩" initials="齐" lastIdx="0" clrIdx="186"/>
  <p:cmAuthor id="188" name="Xuxin" initials="X" lastIdx="0" clrIdx="187"/>
  <p:cmAuthor id="189" name="DOE-CHB" initials="D" lastIdx="0" clrIdx="188"/>
  <p:cmAuthor id="190" name="Mia Vida Villanueva" initials="M" lastIdx="0" clrIdx="189"/>
  <p:cmAuthor id="191" name="george xu" initials="g" lastIdx="0" clrIdx="190"/>
  <p:cmAuthor id="192" name="张燕明" initials="张" lastIdx="0" clrIdx="191"/>
  <p:cmAuthor id="193" name="cqfy-lx01" initials="c" lastIdx="0" clrIdx="192"/>
  <p:cmAuthor id="194" name="YINYI" initials="Y" lastIdx="0" clrIdx="193"/>
  <p:cmAuthor id="195" name="陈 朔" initials="陈" lastIdx="0" clrIdx="194"/>
  <p:cmAuthor id="196" name="SYB" initials="S" lastIdx="0" clrIdx="195"/>
  <p:cmAuthor id="197" name="YuQing0" initials="Y" lastIdx="0" clrIdx="196"/>
  <p:cmAuthor id="198" name="CYH" initials="C" lastIdx="0" clrIdx="197"/>
  <p:cmAuthor id="199" name="会议室" initials="会" lastIdx="0" clrIdx="198"/>
  <p:cmAuthor id="200" name="01" initials="0" lastIdx="0" clrIdx="199"/>
  <p:cmAuthor id="201" name="张辉" initials="张" lastIdx="0" clrIdx="200"/>
  <p:cmAuthor id="202" name="刘 力" initials="刘" lastIdx="0" clrIdx="201"/>
  <p:cmAuthor id="203" name="Microsoft 帐户" initials="M" lastIdx="0" clrIdx="202"/>
  <p:cmAuthor id="204" name="qyzcz" initials="q" lastIdx="0" clrIdx="203"/>
  <p:cmAuthor id="205" name="王全芝" initials="王" lastIdx="0" clrIdx="204"/>
  <p:cmAuthor id="206" name="ktsyb-pyl" initials="k" lastIdx="0" clrIdx="205"/>
  <p:cmAuthor id="207" name="韦鹏" initials="韦" lastIdx="0" clrIdx="206"/>
  <p:cmAuthor id="208" name="PENGYL" initials="P" lastIdx="0" clrIdx="207"/>
  <p:cmAuthor id="209" name="2-435会议" initials="2" lastIdx="0" clrIdx="208"/>
  <p:cmAuthor id="210" name="李璐---寿险总公司营销管理部" initials="李" lastIdx="0" clrIdx="209"/>
  <p:cmAuthor id="211" name="xuqing" initials="x" lastIdx="0" clrIdx="210"/>
  <p:cmAuthor id="212" name="王顶" initials="王" lastIdx="0" clrIdx="211"/>
  <p:cmAuthor id="213" name="金鹏 青岛公司 市场开发部" initials="金" lastIdx="0" clrIdx="212"/>
  <p:cmAuthor id="214" name="李致宏" initials="李" lastIdx="0" clrIdx="213"/>
  <p:cmAuthor id="215" name="厚德载物" initials="厚" lastIdx="0" clrIdx="214"/>
  <p:cmAuthor id="216" name="亦棏 张" initials="亦张" lastIdx="0" clrIdx="215"/>
  <p:cmAuthor id="217" name="未知用户100" initials="未" lastIdx="0" clrIdx="216"/>
  <p:cmAuthor id="218" name="未知用户101" initials="未" lastIdx="0" clrIdx="217"/>
  <p:cmAuthor id="219" name="韩雨" initials="韩" lastIdx="0" clrIdx="218"/>
  <p:cmAuthor id="220" name="未知用户26" initials="未" lastIdx="0" clrIdx="219"/>
  <p:cmAuthor id="221" name="未知用户29" initials="未" lastIdx="0" clrIdx="220"/>
  <p:cmAuthor id="222" name="未知用户32" initials="未" lastIdx="0" clrIdx="221"/>
  <p:cmAuthor id="223" name="未知用户33" initials="未" lastIdx="0" clrIdx="222"/>
  <p:cmAuthor id="224" name="万勇 徐" initials="万" lastIdx="0" clrIdx="223"/>
  <p:cmAuthor id="225" name="未知用户42" initials="未" lastIdx="0" clrIdx="224"/>
  <p:cmAuthor id="226" name="英东项目部" initials="英" lastIdx="0" clrIdx="225"/>
  <p:cmAuthor id="227" name="未知的使用者109" initials="未" lastIdx="0" clrIdx="226"/>
  <p:cmAuthor id="228" name="吴建军" initials="吴" lastIdx="0" clrIdx="227"/>
  <p:cmAuthor id="229" name="未知的使用者122" initials="未" lastIdx="0" clrIdx="228"/>
  <p:cmAuthor id="230" name="未知的使用者123" initials="未" lastIdx="0" clrIdx="229"/>
  <p:cmAuthor id="231" name="孙 潇逸" initials="孙" lastIdx="0" clrIdx="230"/>
  <p:cmAuthor id="232" name="AutoBVT" initials="A" lastIdx="0" clrIdx="231"/>
  <p:cmAuthor id="233" name="ktspd" initials="k" lastIdx="0" clrIdx="232"/>
  <p:cmAuthor id="234" name="徐万勇" initials="徐" lastIdx="0" clrIdx="233"/>
  <p:cmAuthor id="235" name="马克迪" initials="马" lastIdx="0" clrIdx="234"/>
  <p:cmAuthor id="236" name="刘莹" initials="刘" lastIdx="0" clrIdx="235"/>
  <p:cmAuthor id="237" name="陈仙江" initials="陈" lastIdx="0" clrIdx="236"/>
  <p:cmAuthor id="238" name="王琳" initials="王" lastIdx="0" clrIdx="237"/>
  <p:cmAuthor id="239" name="wu" initials="w" lastIdx="0" clrIdx="238"/>
  <p:cmAuthor id="240" name="掮客" initials="掮" lastIdx="0" clrIdx="239"/>
  <p:cmAuthor id="241" name="G" initials="G" lastIdx="0" clrIdx="240"/>
  <p:cmAuthor id="242" name="勘探事业部-张翔" initials="勘" lastIdx="0" clrIdx="241"/>
  <p:cmAuthor id="243" name="zzhhll" initials="z" lastIdx="0" clrIdx="242"/>
  <p:cmAuthor id="244" name="未知用户2" initials="未" lastIdx="0" clrIdx="243"/>
  <p:cmAuthor id="245" name="未知用户4" initials="未" lastIdx="0" clrIdx="244"/>
  <p:cmAuthor id="246" name="dht" initials="d" lastIdx="0" clrIdx="245"/>
  <p:cmAuthor id="247" name="袁 鹏" initials="袁" lastIdx="0" clrIdx="246"/>
  <p:cmAuthor id="248" name="409922430@qq.com" initials="4" lastIdx="0" clrIdx="247"/>
  <p:cmAuthor id="249" name="徐阳" initials="徐" lastIdx="0" clrIdx="248"/>
  <p:cmAuthor id="250" name="甘庆明" initials="甘" lastIdx="0" clrIdx="249"/>
  <p:cmAuthor id="251" name="lenovot480" initials="l" lastIdx="0" clrIdx="250"/>
  <p:cmAuthor id="252" name="yangle" initials="y" lastIdx="0" clrIdx="251"/>
  <p:cmAuthor id="253" name="p410" initials="p" lastIdx="0" clrIdx="252"/>
  <p:cmAuthor id="254" name="卢宏伟" initials="卢" lastIdx="0" clrIdx="253"/>
  <p:cmAuthor id="255" name="ktsyb-zyk" initials="k" lastIdx="0" clrIdx="254"/>
  <p:cmAuthor id="256" name="常睿" initials="常" lastIdx="0" clrIdx="255"/>
  <p:cmAuthor id="257" name="DY" initials="D" lastIdx="0" clrIdx="256"/>
  <p:cmAuthor id="258" name="陈亮" initials="A" lastIdx="0" clrIdx="257"/>
  <p:cmAuthor id="259" name="Computer" initials="C" lastIdx="0" clrIdx="258"/>
  <p:cmAuthor id="260" name="未知用户90" initials="未" lastIdx="0" clrIdx="259"/>
  <p:cmAuthor id="261" name="殷格非" initials="殷" lastIdx="0" clrIdx="260"/>
  <p:cmAuthor id="262" name="z r" initials="z" lastIdx="0" clrIdx="261"/>
  <p:cmAuthor id="263" name="lc xue" initials="l" lastIdx="0" clrIdx="262"/>
  <p:cmAuthor id="264" name="10651" initials="1" lastIdx="0" clrIdx="263"/>
  <p:cmAuthor id="265" name="柴小颖" initials="柴" lastIdx="0" clrIdx="264"/>
  <p:cmAuthor id="266" name="杜现飞" initials="杜" lastIdx="0" clrIdx="265"/>
  <p:cmAuthor id="267" name="liucunri" initials="l" lastIdx="0" clrIdx="266"/>
  <p:cmAuthor id="268" name="未知用户9" initials="未" lastIdx="0" clrIdx="267"/>
  <p:cmAuthor id="269" name="Unknown User48" initials="U" lastIdx="0" clrIdx="268"/>
  <p:cmAuthor id="270" name="未知用户103" initials="未" lastIdx="0" clrIdx="269"/>
  <p:cmAuthor id="271" name="Unknown User52" initials="U" lastIdx="0" clrIdx="270"/>
  <p:cmAuthor id="272" name="未知的使用者42" initials="未" lastIdx="0" clrIdx="271"/>
  <p:cmAuthor id="273" name="Unknown User50" initials="U" lastIdx="0" clrIdx="272"/>
  <p:cmAuthor id="274" name="未知的使用者120" initials="未" lastIdx="0" clrIdx="273"/>
  <p:cmAuthor id="275" name="px" initials="p" lastIdx="0" clrIdx="274"/>
  <p:cmAuthor id="276" name="未知的使用者73" initials="未" lastIdx="0" clrIdx="275"/>
  <p:cmAuthor id="277" name="未知的使用者24" initials="未" lastIdx="0" clrIdx="276"/>
  <p:cmAuthor id="278" name="未知用户16" initials="未" lastIdx="0" clrIdx="277"/>
  <p:cmAuthor id="279" name="Mary Feil-Jacobs" initials="M" lastIdx="0" clrIdx="278"/>
  <p:cmAuthor id="280" name="LiuHui" initials="L" lastIdx="0" clrIdx="279"/>
  <p:cmAuthor id="281" name="未知的使用者45" initials="未" lastIdx="0" clrIdx="280"/>
  <p:cmAuthor id="282" name="王鹏凯" initials="王" lastIdx="0" clrIdx="281"/>
  <p:cmAuthor id="283" name="未知用户104" initials="未" lastIdx="0" clrIdx="282"/>
  <p:cmAuthor id="284" name="未知的使用者10" initials="未" lastIdx="0" clrIdx="283"/>
  <p:cmAuthor id="285" name="未知的使用者93" initials="未" lastIdx="0" clrIdx="284"/>
  <p:cmAuthor id="286" name="LeeElva" initials="L" lastIdx="0" clrIdx="285"/>
  <p:cmAuthor id="287" name="未知用户99" initials="未" lastIdx="0" clrIdx="286"/>
  <p:cmAuthor id="288" name="未知的使用者34" initials="未" lastIdx="0" clrIdx="287"/>
  <p:cmAuthor id="289" name="未知的使用者115" initials="未" lastIdx="0" clrIdx="288"/>
  <p:cmAuthor id="290" name="未知用户57" initials="未" lastIdx="0" clrIdx="289"/>
  <p:cmAuthor id="291" name="lianghb" initials="l" lastIdx="0" clrIdx="290"/>
  <p:cmAuthor id="292" name="未知用户17" initials="未" lastIdx="0" clrIdx="291"/>
  <p:cmAuthor id="293" name="Deanna Schuler (Bookey Consulting)" initials="D" lastIdx="0" clrIdx="292"/>
  <p:cmAuthor id="294" name="未知的使用者57" initials="未" lastIdx="0" clrIdx="293"/>
  <p:cmAuthor id="295" name="未知的使用者16" initials="未" lastIdx="0" clrIdx="294"/>
  <p:cmAuthor id="296" name="未知的使用者35" initials="未" lastIdx="0" clrIdx="295"/>
  <p:cmAuthor id="297" name="未知用户102" initials="未" lastIdx="0" clrIdx="296"/>
  <p:cmAuthor id="298" name="maxine" initials="m" lastIdx="0" clrIdx="297"/>
  <p:cmAuthor id="299" name="未知的使用者121" initials="未" lastIdx="0" clrIdx="298"/>
  <p:cmAuthor id="300" name="未知的使用者12" initials="未" lastIdx="0" clrIdx="299"/>
  <p:cmAuthor id="301" name="周元元" initials="周" lastIdx="0" clrIdx="300"/>
  <p:cmAuthor id="302" name="未知的使用者27" initials="未" lastIdx="0" clrIdx="301"/>
  <p:cmAuthor id="303" name="未知的使用者30" initials="未" lastIdx="0" clrIdx="302"/>
  <p:cmAuthor id="304" name="未知的使用者53" initials="未" lastIdx="0" clrIdx="303"/>
  <p:cmAuthor id="305" name="未知用户58" initials="未" lastIdx="0" clrIdx="304"/>
  <p:cmAuthor id="306" name="未知的使用者25" initials="未" lastIdx="0" clrIdx="305"/>
  <p:cmAuthor id="307" name="liupeng" initials="l" lastIdx="0" clrIdx="306"/>
  <p:cmAuthor id="308" name="未知用户24" initials="未" lastIdx="0" clrIdx="307"/>
  <p:cmAuthor id="309" name="hl sun" initials="h" lastIdx="0" clrIdx="308"/>
  <p:cmAuthor id="310" name="未知的使用者94" initials="未" lastIdx="0" clrIdx="309"/>
  <p:cmAuthor id="311" name="未知用户66" initials="未" lastIdx="0" clrIdx="310"/>
  <p:cmAuthor id="312" name="未知用户19" initials="未" lastIdx="0" clrIdx="311"/>
  <p:cmAuthor id="313" name="周宏達JerryChou" initials="周" lastIdx="0" clrIdx="312"/>
  <p:cmAuthor id="314" name="未知用户7" initials="未" lastIdx="0" clrIdx="313"/>
  <p:cmAuthor id="315" name="未知的使用者56" initials="未" lastIdx="0" clrIdx="314"/>
  <p:cmAuthor id="316" name="未知的使用者119" initials="未" lastIdx="0" clrIdx="315"/>
  <p:cmAuthor id="317" name="未知用户59" initials="未" lastIdx="0" clrIdx="316"/>
  <p:cmAuthor id="318" name="未知的使用者22" initials="未" lastIdx="0" clrIdx="317"/>
  <p:cmAuthor id="319" name="未知的使用者103" initials="未" lastIdx="0" clrIdx="318"/>
  <p:cmAuthor id="320" name="Wenwen" initials="W" lastIdx="0" clrIdx="319"/>
  <p:cmAuthor id="321" name="未知的使用者117" initials="未" lastIdx="0" clrIdx="320"/>
  <p:cmAuthor id="322" name="未知的使用者33" initials="未" lastIdx="0" clrIdx="321"/>
  <p:cmAuthor id="323" name="未知的使用者28" initials="未" lastIdx="0" clrIdx="322"/>
  <p:cmAuthor id="324" name="未知用户67" initials="未" lastIdx="0" clrIdx="323"/>
  <p:cmAuthor id="325" name="未知用户114" initials="未" lastIdx="0" clrIdx="324"/>
  <p:cmAuthor id="326" name="未知用户18" initials="未" lastIdx="0" clrIdx="325"/>
  <p:cmAuthor id="327" name="未知的使用者67" initials="未" lastIdx="0" clrIdx="326"/>
  <p:cmAuthor id="328" name="未知的使用者46" initials="未" lastIdx="0" clrIdx="327"/>
  <p:cmAuthor id="329" name="未知的使用者26" initials="未" lastIdx="0" clrIdx="328"/>
  <p:cmAuthor id="330" name="未知的使用者43" initials="未" lastIdx="0" clrIdx="329"/>
  <p:cmAuthor id="331" name="未知的使用者9" initials="未" lastIdx="0" clrIdx="330"/>
  <p:cmAuthor id="332" name="未知用户62" initials="未" lastIdx="0" clrIdx="331"/>
  <p:cmAuthor id="333" name="yuanzh" initials="y" lastIdx="0" clrIdx="332"/>
  <p:cmAuthor id="334" name="不明使用者57" initials="不" lastIdx="0" clrIdx="333"/>
  <p:cmAuthor id="335" name="未知用户108" initials="未" lastIdx="0" clrIdx="334"/>
  <p:cmAuthor id="336" name="未知的使用者110" initials="未" lastIdx="0" clrIdx="335"/>
  <p:cmAuthor id="337" name="linyd" initials="l" lastIdx="0" clrIdx="336"/>
  <p:cmAuthor id="338" name="未知用户8" initials="未" lastIdx="0" clrIdx="337"/>
  <p:cmAuthor id="339" name="Deng Zekun" initials="DZ" lastIdx="0" clrIdx="338"/>
  <p:cmAuthor id="340" name="未知的使用者31" initials="未" lastIdx="0" clrIdx="339"/>
  <p:cmAuthor id="341" name="未知用户81" initials="未" lastIdx="0" clrIdx="340"/>
  <p:cmAuthor id="342" name="未知用户115" initials="未" lastIdx="0" clrIdx="341"/>
  <p:cmAuthor id="343" name="cdx" initials="c" lastIdx="0" clrIdx="342"/>
  <p:cmAuthor id="344" name="未知用户21" initials="未" lastIdx="0" clrIdx="343"/>
  <p:cmAuthor id="345" name="未知的使用者68" initials="未" lastIdx="0" clrIdx="344"/>
  <p:cmAuthor id="346" name="mm" initials="m" lastIdx="0" clrIdx="345"/>
  <p:cmAuthor id="347" name="dxf69" initials="d" lastIdx="0" clrIdx="346"/>
  <p:cmAuthor id="348" name="未知用户15" initials="未" lastIdx="0" clrIdx="347"/>
  <p:cmAuthor id="349" name="朱晓瑜" initials="朱" lastIdx="0" clrIdx="348"/>
  <p:cmAuthor id="350" name="不明使用者20" initials="不" lastIdx="0" clrIdx="349"/>
  <p:cmAuthor id="351" name="未知用户82" initials="未" lastIdx="0" clrIdx="350"/>
  <p:cmAuthor id="352" name="未知的使用者7" initials="未" lastIdx="0" clrIdx="351"/>
  <p:cmAuthor id="353" name="未知的使用者55" initials="未" lastIdx="0" clrIdx="352"/>
  <p:cmAuthor id="354" name="未知的使用者111" initials="未" lastIdx="0" clrIdx="353"/>
  <p:cmAuthor id="355" name="未知的使用者50" initials="未" lastIdx="0" clrIdx="354"/>
  <p:cmAuthor id="356" name="未知的使用者11" initials="未" lastIdx="0" clrIdx="355"/>
  <p:cmAuthor id="357" name="未知用户47" initials="未" lastIdx="0" clrIdx="356"/>
  <p:cmAuthor id="358" name="小延魔法师" initials="小" lastIdx="0" clrIdx="357"/>
  <p:cmAuthor id="359" name="未知用户106" initials="未" lastIdx="0" clrIdx="358"/>
  <p:cmAuthor id="360" name="徐 正国" initials="徐" lastIdx="0" clrIdx="359"/>
  <p:cmAuthor id="361" name="未知用户116" initials="未" lastIdx="0" clrIdx="360"/>
  <p:cmAuthor id="362" name="未知的使用者150" initials="未" lastIdx="0" clrIdx="361"/>
  <p:cmAuthor id="363" name="未知的使用者69" initials="未" lastIdx="0" clrIdx="362"/>
  <p:cmAuthor id="364" name="未知的使用者112" initials="未" lastIdx="0" clrIdx="363"/>
  <p:cmAuthor id="365" name="Kevin Hu" initials="K" lastIdx="0" clrIdx="364"/>
  <p:cmAuthor id="366" name="未知的使用者38" initials="未" lastIdx="0" clrIdx="365"/>
  <p:cmAuthor id="367" name="唐可欣" initials="唐" lastIdx="0" clrIdx="366"/>
  <p:cmAuthor id="368" name="未知的使用者8" initials="未" lastIdx="0" clrIdx="367"/>
  <p:cmAuthor id="369" name="不明使用者56" initials="不" lastIdx="0" clrIdx="368"/>
  <p:cmAuthor id="370" name="P00035_jeremy" initials="P" lastIdx="0" clrIdx="369"/>
  <p:cmAuthor id="371" name="Unknown User7" initials="U" lastIdx="0" clrIdx="370"/>
  <p:cmAuthor id="372" name="muzi wei" initials="m" lastIdx="0" clrIdx="371"/>
  <p:cmAuthor id="373" name="未知的使用者41" initials="未" lastIdx="0" clrIdx="372"/>
  <p:cmAuthor id="374" name="未知的使用者13" initials="未" lastIdx="0" clrIdx="373"/>
  <p:cmAuthor id="375" name="djj" initials="d" lastIdx="0" clrIdx="374"/>
  <p:cmAuthor id="376" name="未知用户117" initials="未" lastIdx="0" clrIdx="375"/>
  <p:cmAuthor id="377" name="未知用户13" initials="未" lastIdx="0" clrIdx="376"/>
  <p:cmAuthor id="378" name="不明使用者21" initials="不" lastIdx="0" clrIdx="377"/>
  <p:cmAuthor id="379" name="YUMINGNJ" initials="Y" lastIdx="0" clrIdx="378"/>
  <p:cmAuthor id="380" name="未知的使用者52" initials="未" lastIdx="0" clrIdx="379"/>
  <p:cmAuthor id="381" name="未知用户109" initials="未" lastIdx="0" clrIdx="380"/>
  <p:cmAuthor id="382" name="Unknown User117" initials="U" lastIdx="0" clrIdx="381"/>
  <p:cmAuthor id="383" name="thomas" initials="t" lastIdx="0" clrIdx="382"/>
  <p:cmAuthor id="384" name="未知的使用者3" initials="未" lastIdx="0" clrIdx="383"/>
  <p:cmAuthor id="385" name="未知用户14" initials="未" lastIdx="0" clrIdx="384"/>
  <p:cmAuthor id="386" name="Unknown User65" initials="U" lastIdx="0" clrIdx="385"/>
  <p:cmAuthor id="387" name="未知用户98" initials="未" lastIdx="0" clrIdx="386"/>
  <p:cmAuthor id="388" name="未知用户83" initials="未" lastIdx="0" clrIdx="387"/>
  <p:cmAuthor id="389" name="未知用户61" initials="未" lastIdx="0" clrIdx="388"/>
  <p:cmAuthor id="390" name="張秀娟" initials="張" lastIdx="0" clrIdx="389"/>
  <p:cmAuthor id="391" name="Jason Wang" initials="J" lastIdx="0" clrIdx="390"/>
  <p:cmAuthor id="392" name="不明使用者18" initials="不" lastIdx="0" clrIdx="391"/>
  <p:cmAuthor id="393" name="未知用户28" initials="未" lastIdx="0" clrIdx="392"/>
  <p:cmAuthor id="394" name="未知的使用者72" initials="未" lastIdx="0" clrIdx="393"/>
  <p:cmAuthor id="395" name="未知的使用者48" initials="未" lastIdx="0" clrIdx="394"/>
  <p:cmAuthor id="396" name="未知的使用者104" initials="未" lastIdx="0" clrIdx="395"/>
  <p:cmAuthor id="397" name="未知用户60" initials="未" lastIdx="0" clrIdx="396"/>
  <p:cmAuthor id="398" name="未知的使用者39" initials="未" lastIdx="0" clrIdx="397"/>
  <p:cmAuthor id="399" name="Shawna Strickland" initials="S" lastIdx="0" clrIdx="398"/>
  <p:cmAuthor id="400" name="未知的使用者36" initials="未" lastIdx="0" clrIdx="399"/>
  <p:cmAuthor id="401" name="Daniel Wuu" initials="D" lastIdx="0" clrIdx="400"/>
  <p:cmAuthor id="402" name="未知用户56" initials="未" lastIdx="0" clrIdx="401"/>
  <p:cmAuthor id="403" name="未知的使用者14" initials="未" lastIdx="0" clrIdx="402"/>
  <p:cmAuthor id="404" name="仇怿俊" initials="仇" lastIdx="0" clrIdx="403"/>
  <p:cmAuthor id="405" name="mei shuo" initials="m" lastIdx="0" clrIdx="404"/>
  <p:cmAuthor id="406" name="dengwanting" initials="d" lastIdx="0" clrIdx="405"/>
  <p:cmAuthor id="407" name="Ashley Eberenz" initials="A" lastIdx="0" clrIdx="406"/>
  <p:cmAuthor id="408" name="不明使用者19" initials="不" lastIdx="0" clrIdx="407"/>
  <p:cmAuthor id="409" name="qiantong" initials="q" lastIdx="0" clrIdx="408"/>
  <p:cmAuthor id="410" name="未知的使用者74" initials="未" lastIdx="0" clrIdx="409"/>
  <p:cmAuthor id="411" name="未知的使用者23" initials="未" lastIdx="0" clrIdx="410"/>
  <p:cmAuthor id="412" name="未知的使用者1" initials="未" lastIdx="0" clrIdx="411"/>
  <p:cmAuthor id="413" name="116304" initials="1" lastIdx="0" clrIdx="412"/>
  <p:cmAuthor id="414" name="未知用户31" initials="未" lastIdx="0" clrIdx="413"/>
  <p:cmAuthor id="415" name="R affer" initials="R" lastIdx="0" clrIdx="414"/>
  <p:cmAuthor id="416" name="qihua-DCMS" initials="q" lastIdx="0" clrIdx="415"/>
  <p:cmAuthor id="417" name="未知用户55" initials="未" lastIdx="0" clrIdx="416"/>
  <p:cmAuthor id="418" name="未知的使用者95" initials="未" lastIdx="0" clrIdx="417"/>
  <p:cmAuthor id="419" name="未知的使用者32" initials="未" lastIdx="0" clrIdx="418"/>
  <p:cmAuthor id="420" name="未知的使用者49" initials="未" lastIdx="0" clrIdx="419"/>
  <p:cmAuthor id="421" name="Unknown User26" initials="U" lastIdx="0" clrIdx="420"/>
  <p:cmAuthor id="422" name="yuexuejun" initials="y" lastIdx="0" clrIdx="421"/>
  <p:cmAuthor id="423" name="未知的使用者71" initials="未" lastIdx="0" clrIdx="422"/>
  <p:cmAuthor id="424" name="未知的使用者105" initials="未" lastIdx="0" clrIdx="423"/>
  <p:cmAuthor id="425" name="Unknown User70" initials="U" lastIdx="0" clrIdx="424"/>
  <p:cmAuthor id="426" name="clinchen" initials="c" lastIdx="0" clrIdx="425"/>
  <p:cmAuthor id="427" name="未知用户23" initials="未" lastIdx="0" clrIdx="426"/>
  <p:cmAuthor id="428" name="hanjuncompany" initials="h" lastIdx="0" clrIdx="427"/>
  <p:cmAuthor id="429" name="kathy chen" initials="k" lastIdx="0" clrIdx="428"/>
  <p:cmAuthor id="430" name="黄晓平" initials="黄" lastIdx="0" clrIdx="429"/>
  <p:cmAuthor id="431" name="未知的使用者63" initials="未" lastIdx="0" clrIdx="430"/>
  <p:cmAuthor id="432" name="徐琳00159163" initials="徐" lastIdx="0" clrIdx="431"/>
  <p:cmAuthor id="433" name="未知的使用者64" initials="未" lastIdx="0" clrIdx="432"/>
  <p:cmAuthor id="434" name="未知的使用者47" initials="未" lastIdx="0" clrIdx="433"/>
  <p:cmAuthor id="435" name="未知的使用者60" initials="未" lastIdx="0" clrIdx="434"/>
  <p:cmAuthor id="436" name="未知的使用者59" initials="未" lastIdx="0" clrIdx="435"/>
  <p:cmAuthor id="437" name="未知的使用者54" initials="未" lastIdx="0" clrIdx="436"/>
  <p:cmAuthor id="438" name="未知的使用者66" initials="未" lastIdx="0" clrIdx="437"/>
  <p:cmAuthor id="439" name="未知的使用者65" initials="未" lastIdx="0" clrIdx="438"/>
  <p:cmAuthor id="440" name="未知的使用者106" initials="未" lastIdx="0" clrIdx="439"/>
  <p:cmAuthor id="441" name="未知的使用者107" initials="未" lastIdx="0" clrIdx="440"/>
  <p:cmAuthor id="442" name="未知的使用者108" initials="未" lastIdx="0" clrIdx="441"/>
  <p:cmAuthor id="443" name="未知的使用者86" initials="未" lastIdx="0" clrIdx="442"/>
  <p:cmAuthor id="444" name="未知的使用者116" initials="未" lastIdx="0" clrIdx="443"/>
  <p:cmAuthor id="445" name="未知的使用者44" initials="未" lastIdx="0" clrIdx="444"/>
  <p:cmAuthor id="446" name="未知的使用者37" initials="未" lastIdx="0" clrIdx="445"/>
  <p:cmAuthor id="447" name="未知的使用者126" initials="未" lastIdx="0" clrIdx="446"/>
  <p:cmAuthor id="448" name="未知的使用者127" initials="未" lastIdx="0" clrIdx="447"/>
  <p:cmAuthor id="449" name="未知的使用者128" initials="未" lastIdx="0" clrIdx="448"/>
  <p:cmAuthor id="450" name="未知的使用者124" initials="未" lastIdx="0" clrIdx="449"/>
  <p:cmAuthor id="451" name="未知的使用者125" initials="未" lastIdx="0" clrIdx="450"/>
  <p:cmAuthor id="452" name="Sara Chen" initials="S" lastIdx="0" clrIdx="451"/>
  <p:cmAuthor id="453" name="huang gerrard" initials="h" lastIdx="0" clrIdx="452"/>
  <p:cmAuthor id="454" name="未知用户170" initials="未" lastIdx="0" clrIdx="453"/>
  <p:cmAuthor id="455" name="未知用户171" initials="未" lastIdx="0" clrIdx="454"/>
  <p:cmAuthor id="456" name="未知用户172" initials="未" lastIdx="0" clrIdx="455"/>
  <p:cmAuthor id="457" name="未知用户173" initials="未" lastIdx="0" clrIdx="456"/>
  <p:cmAuthor id="458" name="马经华" initials="马" lastIdx="0" clrIdx="457"/>
  <p:cmAuthor id="459" name="未知用户149" initials="未" lastIdx="0" clrIdx="458"/>
  <p:cmAuthor id="460" name="李雪峰" initials="李" lastIdx="0" clrIdx="459"/>
  <p:cmAuthor id="461" name="未知用户150" initials="未" lastIdx="0" clrIdx="460"/>
  <p:cmAuthor id="462" name="赵跃" initials="陈沫" lastIdx="0" clrIdx="461"/>
  <p:cmAuthor id="463" name="未知用户151" initials="未" lastIdx="0" clrIdx="462"/>
  <p:cmAuthor id="464" name="未知用户152" initials="未" lastIdx="0" clrIdx="463"/>
  <p:cmAuthor id="465" name="未知用户153" initials="未" lastIdx="0" clrIdx="464"/>
  <p:cmAuthor id="466" name="未知用户154" initials="未" lastIdx="0" clrIdx="465"/>
  <p:cmAuthor id="467" name="未知用户155" initials="未" lastIdx="0" clrIdx="466"/>
  <p:cmAuthor id="468" name="未知用户41" initials="未" lastIdx="0" clrIdx="467"/>
  <p:cmAuthor id="469" name="未知用户44" initials="未" lastIdx="0" clrIdx="468"/>
  <p:cmAuthor id="470" name="未知用户45" initials="未" lastIdx="0" clrIdx="469"/>
  <p:cmAuthor id="471" name="未知用户156" initials="未" lastIdx="0" clrIdx="470"/>
  <p:cmAuthor id="472" name="未知用户64" initials="未" lastIdx="0" clrIdx="471"/>
  <p:cmAuthor id="473" name="未知用户65" initials="未" lastIdx="0" clrIdx="472"/>
  <p:cmAuthor id="474" name="未知用户68" initials="未" lastIdx="0" clrIdx="473"/>
  <p:cmAuthor id="475" name="未知用户69" initials="未" lastIdx="0" clrIdx="474"/>
  <p:cmAuthor id="476" name="未知用户70" initials="未" lastIdx="0" clrIdx="475"/>
  <p:cmAuthor id="477" name="未知用户71" initials="未" lastIdx="0" clrIdx="476"/>
  <p:cmAuthor id="478" name="未知用户72" initials="未" lastIdx="0" clrIdx="477"/>
  <p:cmAuthor id="479" name="未知用户73" initials="未" lastIdx="0" clrIdx="478"/>
  <p:cmAuthor id="480" name="未知用户49" initials="未" lastIdx="0" clrIdx="479"/>
  <p:cmAuthor id="481" name="未知用户50" initials="未" lastIdx="0" clrIdx="480"/>
  <p:cmAuthor id="482" name="未知用户52" initials="未" lastIdx="0" clrIdx="481"/>
  <p:cmAuthor id="483" name="MA15" initials="M" lastIdx="0" clrIdx="482"/>
  <p:cmAuthor id="484" name="未知用户53" initials="未" lastIdx="0" clrIdx="483"/>
  <p:cmAuthor id="485" name="未知用户96" initials="未" lastIdx="0" clrIdx="484"/>
  <p:cmAuthor id="486" name="未知用户48" initials="未" lastIdx="0" clrIdx="485"/>
  <p:cmAuthor id="487" name="未知用户97" initials="未" lastIdx="0" clrIdx="486"/>
  <p:cmAuthor id="488" name="未知用户40" initials="未" lastIdx="0" clrIdx="487"/>
  <p:cmAuthor id="489" name="未知用户43" initials="未" lastIdx="0" clrIdx="488"/>
  <p:cmAuthor id="490" name="杜亮" initials="1" lastIdx="0" clrIdx="489"/>
  <p:cmAuthor id="491" name="田聪" initials="田" lastIdx="0" clrIdx="490"/>
  <p:cmAuthor id="492" name="HJH" initials="H" lastIdx="0" clrIdx="491"/>
  <p:cmAuthor id="493" name="charl" initials="c" lastIdx="0" clrIdx="492"/>
  <p:cmAuthor id="494" name="dst" initials="d" lastIdx="0" clrIdx="493"/>
  <p:cmAuthor id="495" name="etri-kjs" initials="e" lastIdx="0" clrIdx="494"/>
  <p:cmAuthor id="496" name="左入文" initials="左" lastIdx="0" clrIdx="495"/>
  <p:cmAuthor id="497" name="xieningning" initials="x" lastIdx="0" clrIdx="496"/>
  <p:cmAuthor id="498" name="47094" initials="4" lastIdx="0" clrIdx="497"/>
  <p:cmAuthor id="499" name="AAA" initials="A" lastIdx="0" clrIdx="498"/>
  <p:cmAuthor id="500" name="王 雷" initials="王" lastIdx="0" clrIdx="499"/>
  <p:cmAuthor id="501" name="张莉萍" initials="张" lastIdx="0" clrIdx="500"/>
  <p:cmAuthor id="502" name="何炳彦" initials="何" lastIdx="0" clrIdx="501"/>
  <p:cmAuthor id="503" name="FFS" initials="F" lastIdx="0" clrIdx="502"/>
  <p:cmAuthor id="504" name="Lai chun" initials="L" lastIdx="0" clrIdx="503"/>
  <p:cmAuthor id="505" name="张 妮" initials="张" lastIdx="0" clrIdx="504"/>
  <p:cmAuthor id="506" name="李明" initials="李" lastIdx="0" clrIdx="505"/>
  <p:cmAuthor id="507" name="未知用户3" initials="未" lastIdx="0" clrIdx="506"/>
  <p:cmAuthor id="508" name="USER-" initials="U" lastIdx="0" clrIdx="507"/>
  <p:cmAuthor id="509" name="灏 杨" initials="灏" lastIdx="0" clrIdx="508"/>
  <p:cmAuthor id="510" name="舟 方" initials="舟" lastIdx="0" clrIdx="509"/>
  <p:cmAuthor id="511" name="Jiaming Zhang" initials="JZ" lastIdx="0" clrIdx="510"/>
  <p:cmAuthor id="512" name="tianweil@usc.edu" initials="t" lastIdx="0" clrIdx="511"/>
  <p:cmAuthor id="513" name="熊波" initials="l" lastIdx="0" clrIdx="512"/>
  <p:cmAuthor id="514" name="apple-yue" initials="a" lastIdx="0" clrIdx="513"/>
  <p:cmAuthor id="515" name="吴晓明" initials="吴" lastIdx="0" clrIdx="514"/>
  <p:cmAuthor id="516" name="Luo Mingjie" initials="L" lastIdx="0" clrIdx="515"/>
  <p:cmAuthor id="517" name="Jason Li" initials="J" lastIdx="0" clrIdx="516"/>
  <p:cmAuthor id="518" name="duxingge" initials="d" lastIdx="0" clrIdx="517"/>
  <p:cmAuthor id="519" name="tangjx03" initials="t" lastIdx="0" clrIdx="518"/>
  <p:cmAuthor id="520" name="yingchao xi" initials="y" lastIdx="0" clrIdx="519"/>
  <p:cmAuthor id="521" name="depeng diao" initials="d" lastIdx="0" clrIdx="520"/>
  <p:cmAuthor id="522" name="amyzhang" initials="a" lastIdx="0" clrIdx="521"/>
  <p:cmAuthor id="523" name="JerryW" initials="J" lastIdx="0" clrIdx="522"/>
  <p:cmAuthor id="524" name="shenyy" initials="s" lastIdx="0" clrIdx="523"/>
  <p:cmAuthor id="525" name="穆 峯" initials="穆" lastIdx="0" clrIdx="524"/>
  <p:cmAuthor id="526" name="Jason Cheung" initials="J" lastIdx="0" clrIdx="525"/>
  <p:cmAuthor id="527" name="刘笑" initials="刘" lastIdx="0" clrIdx="526"/>
  <p:cmAuthor id="528" name="admini" initials="a" lastIdx="0" clrIdx="527"/>
  <p:cmAuthor id="529" name="Maggie" initials="M" lastIdx="0" clrIdx="528"/>
  <p:cmAuthor id="530" name="rhpx" initials="r" lastIdx="0" clrIdx="529"/>
  <p:cmAuthor id="531" name="lvpd" initials="l" lastIdx="0" clrIdx="530"/>
  <p:cmAuthor id="532" name="陈健" initials="陈" lastIdx="0" clrIdx="531"/>
  <p:cmAuthor id="533" name="石磊" initials="石" lastIdx="0" clrIdx="532"/>
  <p:cmAuthor id="534" name="likq06" initials="l" lastIdx="0" clrIdx="533"/>
  <p:cmAuthor id="535" name="wangjing48" initials="w" lastIdx="0" clrIdx="534"/>
  <p:cmAuthor id="536" name="王岩" initials="王" lastIdx="0" clrIdx="535"/>
  <p:cmAuthor id="537" name="jinrui02" initials="j" lastIdx="0" clrIdx="536"/>
  <p:cmAuthor id="538" name="hancy09" initials="h" lastIdx="0" clrIdx="537"/>
  <p:cmAuthor id="539" name="马 天宁" initials="马" lastIdx="0" clrIdx="538"/>
  <p:cmAuthor id="540" name="qianyang03" initials="q" lastIdx="0" clrIdx="539"/>
  <p:cmAuthor id="541" name="way" initials="w" lastIdx="0" clrIdx="540"/>
  <p:cmAuthor id="542" name="gucy05" initials="g" lastIdx="0" clrIdx="541"/>
  <p:cmAuthor id="543" name="chenjy1018@outlook.com" initials="c" lastIdx="0" clrIdx="542"/>
  <p:cmAuthor id="544" name="未知用户314" initials="未" lastIdx="0" clrIdx="543"/>
  <p:cmAuthor id="545" name="A5937" initials="A" lastIdx="0" clrIdx="544"/>
  <p:cmAuthor id="546" name="Yanan" initials="Y" lastIdx="0" clrIdx="545"/>
  <p:cmAuthor id="547" name="yangshh" initials="y" lastIdx="0" clrIdx="546"/>
  <p:cmAuthor id="548" name="hhh" initials="h" lastIdx="0" clrIdx="547"/>
  <p:cmAuthor id="549" name="三胖" initials="三" lastIdx="0" clrIdx="548"/>
  <p:cmAuthor id="550" name="星野" initials="星" lastIdx="0" clrIdx="549"/>
  <p:cmAuthor id="551" name="??" initials="?" lastIdx="0" clrIdx="550"/>
  <p:cmAuthor id="552" name="821375975@qq.com" initials="8" lastIdx="0" clrIdx="551"/>
  <p:cmAuthor id="553" name="吕 阔" initials="吕" lastIdx="0" clrIdx="552"/>
  <p:cmAuthor id="554" name="未知用户450" initials="未" lastIdx="0" clrIdx="553"/>
  <p:cmAuthor id="555" name="Andrew Moss (HI)" initials="A" lastIdx="0" clrIdx="554"/>
  <p:cmAuthor id="556" name="lixun" initials="l" lastIdx="0" clrIdx="555"/>
  <p:cmAuthor id="557" name="Isabella" initials="I" lastIdx="0" clrIdx="556"/>
  <p:cmAuthor id="558" name="孟轩君" initials="孟" lastIdx="0" clrIdx="557"/>
  <p:cmAuthor id="559" name="hpguan" initials="h" lastIdx="0" clrIdx="558"/>
  <p:cmAuthor id="560" name="橙子" initials="橙" lastIdx="0" clrIdx="559"/>
  <p:cmAuthor id="561" name="加 林" initials="加" lastIdx="0" clrIdx="560"/>
  <p:cmAuthor id="562" name="熘?" initials="熘" lastIdx="0" clrIdx="561"/>
  <p:cmAuthor id="563" name="百里 长青" initials="百" lastIdx="0" clrIdx="562"/>
  <p:cmAuthor id="564" name="wenle369@sina.com" initials="w" lastIdx="0" clrIdx="563"/>
  <p:cmAuthor id="565" name="未知用户418" initials="未" lastIdx="0" clrIdx="564"/>
  <p:cmAuthor id="566" name="未知用户271" initials="未" lastIdx="0" clrIdx="565"/>
  <p:cmAuthor id="567" name="未知用户118" initials="未" lastIdx="0" clrIdx="566"/>
  <p:cmAuthor id="568" name="未知用户119" initials="未" lastIdx="0" clrIdx="567"/>
  <p:cmAuthor id="569" name="未知用户120" initials="未" lastIdx="0" clrIdx="568"/>
  <p:cmAuthor id="570" name="未知用户121" initials="未" lastIdx="0" clrIdx="569"/>
  <p:cmAuthor id="571" name="未知用户122" initials="未" lastIdx="0" clrIdx="570"/>
  <p:cmAuthor id="572" name="未知用户123" initials="未" lastIdx="0" clrIdx="571"/>
  <p:cmAuthor id="573" name="WPS_1527984611" initials="W" lastIdx="0" clrIdx="572"/>
  <p:cmAuthor id="574" name="未知用户124" initials="未" lastIdx="0" clrIdx="573"/>
  <p:cmAuthor id="575" name="未知用户125" initials="未" lastIdx="0" clrIdx="574"/>
  <p:cmAuthor id="576" name="未知用户126" initials="未" lastIdx="0" clrIdx="575"/>
  <p:cmAuthor id="577" name="未知用户127" initials="未" lastIdx="0" clrIdx="576"/>
  <p:cmAuthor id="578" name="未知用户128" initials="未" lastIdx="0" clrIdx="577"/>
  <p:cmAuthor id="579" name="未知用户129" initials="未" lastIdx="0" clrIdx="578"/>
  <p:cmAuthor id="580" name="未知用户130" initials="未" lastIdx="0" clrIdx="579"/>
  <p:cmAuthor id="581" name="KK Yoda" initials="K" lastIdx="0" clrIdx="580"/>
  <p:cmAuthor id="582" name="未知用户132" initials="未" lastIdx="0" clrIdx="581"/>
  <p:cmAuthor id="583" name="未知用户133" initials="未" lastIdx="0" clrIdx="582"/>
  <p:cmAuthor id="584" name="未知用户134" initials="未" lastIdx="0" clrIdx="583"/>
  <p:cmAuthor id="585" name="未知用户135" initials="未" lastIdx="0" clrIdx="584"/>
  <p:cmAuthor id="586" name="未知用户136" initials="未" lastIdx="0" clrIdx="585"/>
  <p:cmAuthor id="587" name="未知用户137" initials="未" lastIdx="0" clrIdx="586"/>
  <p:cmAuthor id="588" name="未知用户138" initials="未" lastIdx="0" clrIdx="587"/>
  <p:cmAuthor id="589" name="未知用户141" initials="未" lastIdx="0" clrIdx="588"/>
  <p:cmAuthor id="590" name="未知用户142" initials="未" lastIdx="0" clrIdx="589"/>
  <p:cmAuthor id="591" name="未知用户143" initials="未" lastIdx="0" clrIdx="590"/>
  <p:cmAuthor id="592" name="未知用户144" initials="未" lastIdx="0" clrIdx="591"/>
  <p:cmAuthor id="593" name="未知用户145" initials="未" lastIdx="0" clrIdx="592"/>
  <p:cmAuthor id="594" name="未知用户139" initials="未" lastIdx="0" clrIdx="593"/>
  <p:cmAuthor id="595" name="未知用户188" initials="未" lastIdx="0" clrIdx="594"/>
  <p:cmAuthor id="596" name="未知用户189" initials="未" lastIdx="0" clrIdx="595"/>
  <p:cmAuthor id="597" name="未知用户165" initials="未" lastIdx="0" clrIdx="596"/>
  <p:cmAuthor id="598" name="未知用户166" initials="未" lastIdx="0" clrIdx="597"/>
  <p:cmAuthor id="599" name="未知用户167" initials="未" lastIdx="0" clrIdx="598"/>
  <p:cmAuthor id="600" name="未知用户168" initials="未" lastIdx="0" clrIdx="599"/>
  <p:cmAuthor id="601" name="未知用户169" initials="未" lastIdx="0" clrIdx="600"/>
  <p:cmAuthor id="602" name="沈霄雷" initials="沈" lastIdx="0" clrIdx="601"/>
  <p:cmAuthor id="603" name="未知用户174" initials="未" lastIdx="0" clrIdx="602"/>
  <p:cmAuthor id="604" name="SF" initials="S" lastIdx="0" clrIdx="603"/>
  <p:cmAuthor id="605" name="未知用户175" initials="未" lastIdx="0" clrIdx="604"/>
  <p:cmAuthor id="606" name="sammi" initials="s" lastIdx="0" clrIdx="605"/>
  <p:cmAuthor id="607" name="未知用户176" initials="未" lastIdx="0" clrIdx="606"/>
  <p:cmAuthor id="608" name="zhangmh@httz.cc" initials="z" lastIdx="0" clrIdx="607"/>
  <p:cmAuthor id="609" name="谷雨" initials="谷" lastIdx="0" clrIdx="608"/>
  <p:cmAuthor id="610" name="Tyx" initials="T" lastIdx="0" clrIdx="609"/>
  <p:cmAuthor id="611" name="倚海听风" initials="倚" lastIdx="0" clrIdx="610"/>
  <p:cmAuthor id="612" name="lili" initials="lili" lastIdx="0" clrIdx="611"/>
  <p:cmAuthor id="613" name="Helms, Hans-Joachim {MDBA~Basel}" initials="H" lastIdx="0" clrIdx="612"/>
  <p:cmAuthor id="614" name="bd xin" initials="bx" lastIdx="0" clrIdx="613"/>
  <p:cmAuthor id="615" name="刘风香" initials="刘" lastIdx="0" clrIdx="614"/>
  <p:cmAuthor id="616" name="Melanie Smitt" initials="M" lastIdx="0" clrIdx="615"/>
  <p:cmAuthor id="617" name="Andrea Michels" initials="A" lastIdx="0" clrIdx="616"/>
  <p:cmAuthor id="618" name="alen" initials="a" lastIdx="0" clrIdx="617"/>
  <p:cmAuthor id="619" name="王 一鸣" initials="王" lastIdx="0" clrIdx="618"/>
  <p:cmAuthor id="620" name="Well Li" initials="W" lastIdx="0" clrIdx="619"/>
  <p:cmAuthor id="621" name="任俊宣" initials="任" lastIdx="0" clrIdx="620"/>
  <p:cmAuthor id="622" name="未知用户198" initials="未" lastIdx="0" clrIdx="621"/>
  <p:cmAuthor id="623" name="未知用户220" initials="未" lastIdx="0" clrIdx="622"/>
  <p:cmAuthor id="624" name="未知用户221" initials="未" lastIdx="0" clrIdx="623"/>
  <p:cmAuthor id="625" name="未知用户199" initials="未" lastIdx="0" clrIdx="624"/>
  <p:cmAuthor id="626" name="未知用户200" initials="未" lastIdx="0" clrIdx="625"/>
  <p:cmAuthor id="627" name="未知用户201" initials="未" lastIdx="0" clrIdx="626"/>
  <p:cmAuthor id="628" name="未知用户214" initials="未" lastIdx="0" clrIdx="627"/>
  <p:cmAuthor id="629" name="未知用户216" initials="未" lastIdx="0" clrIdx="628"/>
  <p:cmAuthor id="630" name="未知用户202" initials="未" lastIdx="0" clrIdx="629"/>
  <p:cmAuthor id="631" name="未知用户203" initials="未" lastIdx="0" clrIdx="630"/>
  <p:cmAuthor id="632" name="未知用户204" initials="未" lastIdx="0" clrIdx="631"/>
  <p:cmAuthor id="633" name="未知用户205" initials="未" lastIdx="0" clrIdx="632"/>
  <p:cmAuthor id="634" name="未知用户206" initials="未" lastIdx="0" clrIdx="633"/>
  <p:cmAuthor id="635" name="未知用户207" initials="未" lastIdx="0" clrIdx="634"/>
  <p:cmAuthor id="636" name="未知用户208" initials="未" lastIdx="0" clrIdx="635"/>
  <p:cmAuthor id="637" name="未知用户209" initials="未" lastIdx="0" clrIdx="636"/>
  <p:cmAuthor id="638" name="未知用户210" initials="未" lastIdx="0" clrIdx="637"/>
  <p:cmAuthor id="639" name="未知用户213" initials="未" lastIdx="0" clrIdx="638"/>
  <p:cmAuthor id="640" name="未知用户211" initials="未" lastIdx="0" clrIdx="639"/>
  <p:cmAuthor id="641" name="?定义" initials="?" lastIdx="0" clrIdx="640"/>
  <p:cmAuthor id="642" name="allan" initials="a" lastIdx="0" clrIdx="641"/>
  <p:cmAuthor id="643" name="cpic" initials="c" lastIdx="0" clrIdx="642"/>
  <p:cmAuthor id="644" name="未知用户77" initials="未" lastIdx="0" clrIdx="643"/>
  <p:cmAuthor id="645" name="中星 叶" initials="中" lastIdx="0" clrIdx="644"/>
  <p:cmAuthor id="646" name="Dizzy" initials="D" lastIdx="0" clrIdx="645"/>
  <p:cmAuthor id="647" name="曾蓓/贝贝" initials="曾" lastIdx="0" clrIdx="646"/>
  <p:cmAuthor id="648" name="Petersen, Jenny {MDBD~South San Francisco}" initials="P" lastIdx="0" clrIdx="647"/>
  <p:cmAuthor id="649" name="Mark McGregor (HI)" initials="M" lastIdx="0" clrIdx="648"/>
  <p:cmAuthor id="650" name="何富军" initials="何" lastIdx="0" clrIdx="649"/>
  <p:cmAuthor id="651" name="未知用户54" initials="未" lastIdx="0" clrIdx="650"/>
  <p:cmAuthor id="652" name="Machackova, Zuzana {MDAO~Basel}" initials="M" lastIdx="0" clrIdx="651"/>
  <p:cmAuthor id="653" name="Bart Baranowski (HI)" initials="B" lastIdx="0" clrIdx="652"/>
  <p:cmAuthor id="654" name="Helen Keyworth (HI)" initials="H" lastIdx="0" clrIdx="653"/>
  <p:cmAuthor id="655" name="张 佳" initials="张" lastIdx="0" clrIdx="654"/>
  <p:cmAuthor id="656" name="没有猫饼" initials="没" lastIdx="0" clrIdx="655"/>
  <p:cmAuthor id="657" name="CHEN Amber" initials="C" lastIdx="0" clrIdx="656"/>
  <p:cmAuthor id="658" name="刘承刚" initials="刘" lastIdx="0" clrIdx="657"/>
  <p:cmAuthor id="659" name="汤莹" initials="汤" lastIdx="0" clrIdx="658"/>
  <p:cmAuthor id="660" name="闫秀丽" initials="闫" lastIdx="0" clrIdx="659"/>
  <p:cmAuthor id="661" name="天宁 马" initials="天" lastIdx="0" clrIdx="660"/>
  <p:cmAuthor id="662" name="Daniel Clyde (HI)" initials="D" lastIdx="0" clrIdx="661"/>
  <p:cmAuthor id="663" name="qatr130" initials="q" lastIdx="0" clrIdx="662"/>
  <p:cmAuthor id="664" name="wangyuan20" initials="w" lastIdx="0" clrIdx="663"/>
  <p:cmAuthor id="665" name="THINPAD" initials="T" lastIdx="0" clrIdx="664"/>
  <p:cmAuthor id="666" name="但佳" initials="但" lastIdx="0" clrIdx="665"/>
  <p:cmAuthor id="667" name="梁柏川" initials="梁" lastIdx="0" clrIdx="666"/>
  <p:cmAuthor id="668" name="未知用户46" initials="未" lastIdx="0" clrIdx="667"/>
  <p:cmAuthor id="669" name="郭俊岭" initials="郭" lastIdx="0" clrIdx="668"/>
  <p:cmAuthor id="670" name="幸全" initials="幸" lastIdx="0" clrIdx="669"/>
  <p:cmAuthor id="671" name="FrogPrince1121" initials="F" lastIdx="0" clrIdx="670"/>
  <p:cmAuthor id="672" name="61068" initials="6" lastIdx="0" clrIdx="671"/>
  <p:cmAuthor id="673" name="NiHao" initials="N" lastIdx="0" clrIdx="672"/>
  <p:cmAuthor id="674" name="Ke Feng" initials="K" lastIdx="0" clrIdx="673"/>
  <p:cmAuthor id="675" name="zhang li" initials="z" lastIdx="0" clrIdx="674"/>
  <p:cmAuthor id="676" name="未知用户105" initials="未" lastIdx="0" clrIdx="675"/>
  <p:cmAuthor id="677" name="王博芳" initials="王" lastIdx="0" clrIdx="676"/>
  <p:cmAuthor id="678" name="未知用户140" initials="未" lastIdx="0" clrIdx="677"/>
  <p:cmAuthor id="679" name="王晨光" initials="王" lastIdx="0" clrIdx="678"/>
  <p:cmAuthor id="680" name="TPL" initials="T" lastIdx="0" clrIdx="679"/>
  <p:cmAuthor id="681" name="CSH" initials="C" lastIdx="0" clrIdx="680"/>
  <p:cmAuthor id="682" name="TPHK" initials="T" lastIdx="0" clrIdx="681"/>
  <p:cmAuthor id="683" name="Chinalife_Cz" initials="C" lastIdx="0" clrIdx="682"/>
  <p:cmAuthor id="684" name="Think" initials="T" lastIdx="0" clrIdx="683"/>
  <p:cmAuthor id="685" name="qiuzq02" initials="q" lastIdx="0" clrIdx="684"/>
  <p:cmAuthor id="686" name="tkadmin" initials="t" lastIdx="0" clrIdx="685"/>
  <p:cmAuthor id="687" name="shuaibing" initials="s" lastIdx="0" clrIdx="686"/>
  <p:cmAuthor id="688" name="李红钢" initials="李" lastIdx="0" clrIdx="687"/>
  <p:cmAuthor id="689" name="feng wei" initials="f" lastIdx="0" clrIdx="688"/>
  <p:cmAuthor id="690" name="Kate Sillitoe (HI)" initials="K" lastIdx="0" clrIdx="689"/>
  <p:cmAuthor id="691" name="daxx" initials="d" lastIdx="0" clrIdx="690"/>
  <p:cmAuthor id="692" name="fengyuan03" initials="f" lastIdx="0" clrIdx="691"/>
  <p:cmAuthor id="693" name="sunxp002" initials="s" lastIdx="0" clrIdx="692"/>
  <p:cmAuthor id="694" name="Student" initials="S" lastIdx="0" clrIdx="693"/>
  <p:cmAuthor id="695" name="xing luo" initials="x" lastIdx="0" clrIdx="694"/>
  <p:cmAuthor id="696" name="范丽萍" initials="范" lastIdx="0" clrIdx="695"/>
  <p:cmAuthor id="697" name="xusha" initials="x" lastIdx="0" clrIdx="696"/>
  <p:cmAuthor id="698" name="A" initials="A" lastIdx="0" clrIdx="697"/>
  <p:cmAuthor id="699" name="杨法勇" initials="杨" lastIdx="0" clrIdx="698"/>
  <p:cmAuthor id="700" name="YANGS-PC" initials="Y" lastIdx="0" clrIdx="699"/>
  <p:cmAuthor id="701" name="zhuyk" initials="z" lastIdx="0" clrIdx="700"/>
  <p:cmAuthor id="702" name="刘云飞" initials="刘" lastIdx="0" clrIdx="701"/>
  <p:cmAuthor id="703" name="tong" initials="t" lastIdx="0" clrIdx="702"/>
  <p:cmAuthor id="704" name="tplife" initials="t" lastIdx="0" clrIdx="703"/>
  <p:cmAuthor id="705" name="fz" initials="f" lastIdx="0" clrIdx="704"/>
  <p:cmAuthor id="706" name="未知用户112" initials="未" lastIdx="0" clrIdx="705"/>
  <p:cmAuthor id="707" name="未知用户74" initials="未" lastIdx="0" clrIdx="706"/>
  <p:cmAuthor id="708" name="Keane Peng" initials="K" lastIdx="0" clrIdx="707"/>
  <p:cmAuthor id="709" name="Picc" initials="P" lastIdx="0" clrIdx="708"/>
  <p:cmAuthor id="710" name="未知用户212" initials="未" lastIdx="0" clrIdx="709"/>
  <p:cmAuthor id="711" name="王栓庆" initials="王" lastIdx="0" clrIdx="710"/>
  <p:cmAuthor id="712" name="叶茂甫" initials="叶" lastIdx="0" clrIdx="711"/>
  <p:cmAuthor id="713" name="YUN Jiayue" initials="Y" lastIdx="0" clrIdx="712"/>
  <p:cmAuthor id="714" name="Ray" initials="R" lastIdx="0" clrIdx="713"/>
  <p:cmAuthor id="715" name="未知用户338" initials="未" lastIdx="0" clrIdx="714"/>
  <p:cmAuthor id="716" name="未知用户339" initials="未" lastIdx="0" clrIdx="715"/>
  <p:cmAuthor id="717" name="ThinkPad" initials="T" lastIdx="0" clrIdx="716"/>
  <p:cmAuthor id="718" name="未知用户331" initials="未" lastIdx="0" clrIdx="717"/>
  <p:cmAuthor id="719" name="未知用户223" initials="未" lastIdx="0" clrIdx="718"/>
  <p:cmAuthor id="720" name="未知用户225" initials="未" lastIdx="0" clrIdx="719"/>
  <p:cmAuthor id="721" name="郭敏娜(Minna Guo)" initials="郭" lastIdx="0" clrIdx="720"/>
  <p:cmAuthor id="722" name="仝德志" initials="仝" lastIdx="0" clrIdx="721"/>
  <p:cmAuthor id="723" name="杨东风" initials="杨" lastIdx="0" clrIdx="722"/>
  <p:cmAuthor id="724" name="Iris-T Liu" initials="I" lastIdx="0" clrIdx="723"/>
  <p:cmAuthor id="725" name="未知用户319" initials="未" lastIdx="0" clrIdx="724"/>
  <p:cmAuthor id="726" name="未知用户191" initials="未" lastIdx="0" clrIdx="725"/>
  <p:cmAuthor id="727" name="未知用户321" initials="未" lastIdx="0" clrIdx="726"/>
  <p:cmAuthor id="728" name="吕震" initials="吕" lastIdx="0" clrIdx="727"/>
  <p:cmAuthor id="729" name="xuhaoyu" initials="x" lastIdx="0" clrIdx="728"/>
  <p:cmAuthor id="730" name="Yoda KK" initials="Y" lastIdx="0" clrIdx="729"/>
  <p:cmAuthor id="731" name="Windows" initials="W" lastIdx="0" clrIdx="730"/>
  <p:cmAuthor id="732" name="未知用户75" initials="未" lastIdx="0" clrIdx="731"/>
  <p:cmAuthor id="733" name="tianan" initials="t" lastIdx="0" clrIdx="732"/>
  <p:cmAuthor id="734" name="QBOSSCHEN" initials="Q" lastIdx="0" clrIdx="733"/>
  <p:cmAuthor id="735" name="林正阳" initials="林" lastIdx="0" clrIdx="734"/>
  <p:cmAuthor id="736" name="sxp" initials="s" lastIdx="0" clrIdx="735"/>
  <p:cmAuthor id="737" name="mawei19" initials="m" lastIdx="0" clrIdx="736"/>
  <p:cmAuthor id="738" name="David Morgan (HI)" initials="D" lastIdx="0" clrIdx="737"/>
  <p:cmAuthor id="739" name="linkplus" initials="l" lastIdx="0" clrIdx="738"/>
  <p:cmAuthor id="740" name="未知用户131" initials="未" lastIdx="0" clrIdx="739"/>
  <p:cmAuthor id="741" name="未知用户194" initials="未" lastIdx="0" clrIdx="740"/>
  <p:cmAuthor id="742" name="王 金谦" initials="王" lastIdx="0" clrIdx="741"/>
  <p:cmAuthor id="743" name="未知用户197" initials="未" lastIdx="0" clrIdx="742"/>
  <p:cmAuthor id="744" name="肖婧" initials="肖" lastIdx="0" clrIdx="743"/>
  <p:cmAuthor id="745" name="未知用户337" initials="未" lastIdx="0" clrIdx="744"/>
  <p:cmAuthor id="746" name="未知用户336" initials="未" lastIdx="0" clrIdx="745"/>
  <p:cmAuthor id="747" name="未知用户318" initials="未" lastIdx="0" clrIdx="746"/>
  <p:cmAuthor id="748" name="未知用户320" initials="未" lastIdx="0" clrIdx="747"/>
  <p:cmAuthor id="749" name="未知用户322" initials="未" lastIdx="0" clrIdx="748"/>
  <p:cmAuthor id="750" name="未知用户323" initials="未" lastIdx="0" clrIdx="749"/>
  <p:cmAuthor id="751" name="未知用户287" initials="未" lastIdx="0" clrIdx="750"/>
  <p:cmAuthor id="752" name="未知用户324" initials="未" lastIdx="0" clrIdx="751"/>
  <p:cmAuthor id="753" name="未知用户325" initials="未" lastIdx="0" clrIdx="752"/>
  <p:cmAuthor id="754" name="未知用户290" initials="未" lastIdx="0" clrIdx="753"/>
  <p:cmAuthor id="755" name="未知用户291" initials="未" lastIdx="0" clrIdx="754"/>
  <p:cmAuthor id="756" name="未知用户292" initials="未" lastIdx="0" clrIdx="755"/>
  <p:cmAuthor id="757" name="未知用户293" initials="未" lastIdx="0" clrIdx="756"/>
  <p:cmAuthor id="758" name="未知用户294" initials="未" lastIdx="0" clrIdx="757"/>
  <p:cmAuthor id="759" name="未知用户295" initials="未" lastIdx="0" clrIdx="758"/>
  <p:cmAuthor id="760" name="未知用户326" initials="未" lastIdx="0" clrIdx="759"/>
  <p:cmAuthor id="761" name="未知用户327" initials="未" lastIdx="0" clrIdx="760"/>
  <p:cmAuthor id="762" name="未知用户328" initials="未" lastIdx="0" clrIdx="761"/>
  <p:cmAuthor id="763" name="未知用户299" initials="未" lastIdx="0" clrIdx="762"/>
  <p:cmAuthor id="764" name="未知用户300" initials="未" lastIdx="0" clrIdx="763"/>
  <p:cmAuthor id="765" name="未知用户301" initials="未" lastIdx="0" clrIdx="764"/>
  <p:cmAuthor id="766" name="未知用户302" initials="未" lastIdx="0" clrIdx="765"/>
  <p:cmAuthor id="767" name="未知用户303" initials="未" lastIdx="0" clrIdx="766"/>
  <p:cmAuthor id="768" name="未知用户304" initials="未" lastIdx="0" clrIdx="767"/>
  <p:cmAuthor id="769" name="未知用户305" initials="未" lastIdx="0" clrIdx="768"/>
  <p:cmAuthor id="770" name="未知用户306" initials="未" lastIdx="0" clrIdx="769"/>
  <p:cmAuthor id="771" name="未知用户222" initials="未" lastIdx="0" clrIdx="770"/>
  <p:cmAuthor id="772" name="未知用户224" initials="未" lastIdx="0" clrIdx="771"/>
  <p:cmAuthor id="773" name="未知用户332" initials="未" lastIdx="0" clrIdx="772"/>
  <p:cmAuthor id="774" name="未知用户309" initials="未" lastIdx="0" clrIdx="773"/>
  <p:cmAuthor id="775" name="未知用户310" initials="未" lastIdx="0" clrIdx="774"/>
  <p:cmAuthor id="776" name="未知用户311" initials="未" lastIdx="0" clrIdx="775"/>
  <p:cmAuthor id="777" name="未知用户312" initials="未" lastIdx="0" clrIdx="776"/>
  <p:cmAuthor id="778" name="未知用户313" initials="未" lastIdx="0" clrIdx="777"/>
  <p:cmAuthor id="779" name="未知用户335" initials="未" lastIdx="0" clrIdx="778"/>
  <p:cmAuthor id="780" name="未知用户316" initials="未" lastIdx="0" clrIdx="779"/>
  <p:cmAuthor id="781" name="未知用户277" initials="未" lastIdx="0" clrIdx="780"/>
  <p:cmAuthor id="782" name="未知用户278" initials="未" lastIdx="0" clrIdx="781"/>
  <p:cmAuthor id="783" name="未知用户272" initials="未" lastIdx="0" clrIdx="782"/>
  <p:cmAuthor id="784" name="未知用户273" initials="未" lastIdx="0" clrIdx="783"/>
  <p:cmAuthor id="785" name="未知用户279" initials="未" lastIdx="0" clrIdx="784"/>
  <p:cmAuthor id="786" name="未知用户233" initials="未" lastIdx="0" clrIdx="785"/>
  <p:cmAuthor id="787" name="未知用户229" initials="未" lastIdx="0" clrIdx="786"/>
  <p:cmAuthor id="788" name="未知用户234" initials="未" lastIdx="0" clrIdx="787"/>
  <p:cmAuthor id="789" name="未知用户274" initials="未" lastIdx="0" clrIdx="788"/>
  <p:cmAuthor id="790" name="未知用户236" initials="未" lastIdx="0" clrIdx="789"/>
  <p:cmAuthor id="791" name="未知用户280" initials="未" lastIdx="0" clrIdx="790"/>
  <p:cmAuthor id="792" name="未知用户238" initials="未" lastIdx="0" clrIdx="791"/>
  <p:cmAuthor id="793" name="未知用户239" initials="未" lastIdx="0" clrIdx="792"/>
  <p:cmAuthor id="794" name="未知用户240" initials="未" lastIdx="0" clrIdx="793"/>
  <p:cmAuthor id="795" name="未知用户241" initials="未" lastIdx="0" clrIdx="794"/>
  <p:cmAuthor id="796" name="未知用户242" initials="未" lastIdx="0" clrIdx="795"/>
  <p:cmAuthor id="797" name="未知用户243" initials="未" lastIdx="0" clrIdx="796"/>
  <p:cmAuthor id="798" name="未知用户244" initials="未" lastIdx="0" clrIdx="797"/>
  <p:cmAuthor id="799" name="未知用户245" initials="未" lastIdx="0" clrIdx="798"/>
  <p:cmAuthor id="800" name="未知用户246" initials="未" lastIdx="0" clrIdx="799"/>
  <p:cmAuthor id="801" name="未知用户247" initials="未" lastIdx="0" clrIdx="800"/>
  <p:cmAuthor id="802" name="未知用户248" initials="未" lastIdx="0" clrIdx="801"/>
  <p:cmAuthor id="803" name="未知用户249" initials="未" lastIdx="0" clrIdx="802"/>
  <p:cmAuthor id="804" name="未知用户250" initials="未" lastIdx="0" clrIdx="803"/>
  <p:cmAuthor id="805" name="未知用户251" initials="未" lastIdx="0" clrIdx="804"/>
  <p:cmAuthor id="806" name="未知用户252" initials="未" lastIdx="0" clrIdx="805"/>
  <p:cmAuthor id="807" name="未知用户253" initials="未" lastIdx="0" clrIdx="806"/>
  <p:cmAuthor id="808" name="未知用户254" initials="未" lastIdx="0" clrIdx="807"/>
  <p:cmAuthor id="809" name="未知用户255" initials="未" lastIdx="0" clrIdx="808"/>
  <p:cmAuthor id="810" name="未知用户256" initials="未" lastIdx="0" clrIdx="809"/>
  <p:cmAuthor id="811" name="未知用户257" initials="未" lastIdx="0" clrIdx="810"/>
  <p:cmAuthor id="812" name="未知用户258" initials="未" lastIdx="0" clrIdx="811"/>
  <p:cmAuthor id="813" name="未知用户259" initials="未" lastIdx="0" clrIdx="812"/>
  <p:cmAuthor id="814" name="未知用户260" initials="未" lastIdx="0" clrIdx="813"/>
  <p:cmAuthor id="815" name="未知用户275" initials="未" lastIdx="0" clrIdx="814"/>
  <p:cmAuthor id="816" name="未知用户276" initials="未" lastIdx="0" clrIdx="815"/>
  <p:cmAuthor id="817" name="未知用户263" initials="未" lastIdx="0" clrIdx="816"/>
  <p:cmAuthor id="818" name="未知用户264" initials="未" lastIdx="0" clrIdx="817"/>
  <p:cmAuthor id="819" name="未知用户265" initials="未" lastIdx="0" clrIdx="818"/>
  <p:cmAuthor id="820" name="未知用户266" initials="未" lastIdx="0" clrIdx="819"/>
  <p:cmAuthor id="821" name="未知用户267" initials="未" lastIdx="0" clrIdx="820"/>
  <p:cmAuthor id="822" name="未知用户268" initials="未" lastIdx="0" clrIdx="821"/>
  <p:cmAuthor id="823" name="未知用户269" initials="未" lastIdx="0" clrIdx="822"/>
  <p:cmAuthor id="824" name="未知用户270" initials="未" lastIdx="0" clrIdx="823"/>
  <p:cmAuthor id="825" name="未知用户193" initials="未" lastIdx="0" clrIdx="824"/>
  <p:cmAuthor id="826" name="未知用户195" initials="未" lastIdx="0" clrIdx="825"/>
  <p:cmAuthor id="827" name="未知用户196" initials="未" lastIdx="0" clrIdx="826"/>
  <p:cmAuthor id="828" name="未知用户358" initials="未" lastIdx="0" clrIdx="827"/>
  <p:cmAuthor id="829" name="未知用户359" initials="未" lastIdx="0" clrIdx="828"/>
  <p:cmAuthor id="830" name="未知用户360" initials="未" lastIdx="0" clrIdx="829"/>
  <p:cmAuthor id="831" name="未知用户361" initials="未" lastIdx="0" clrIdx="830"/>
  <p:cmAuthor id="832" name="未知用户364" initials="未" lastIdx="0" clrIdx="831"/>
  <p:cmAuthor id="833" name="未知用户288" initials="未" lastIdx="0" clrIdx="832"/>
  <p:cmAuthor id="834" name="未知用户297" initials="未" lastIdx="0" clrIdx="833"/>
  <p:cmAuthor id="835" name="未知用户298" initials="未" lastIdx="0" clrIdx="834"/>
  <p:cmAuthor id="836" name="未知用户307" initials="未" lastIdx="0" clrIdx="835"/>
  <p:cmAuthor id="837" name="未知用户308" initials="未" lastIdx="0" clrIdx="836"/>
  <p:cmAuthor id="838" name="未知用户315" initials="未" lastIdx="0" clrIdx="837"/>
  <p:cmAuthor id="839" name="未知用户317" initials="未" lastIdx="0" clrIdx="838"/>
  <p:cmAuthor id="840" name="开·国" initials="开" lastIdx="0" clrIdx="839"/>
  <p:cmAuthor id="841" name="未知用户329" initials="未" lastIdx="0" clrIdx="840"/>
  <p:cmAuthor id="842" name="未知用户333" initials="未" lastIdx="0" clrIdx="841"/>
  <p:cmAuthor id="843" name="未知用户334" initials="未" lastIdx="0" clrIdx="842"/>
  <p:cmAuthor id="844" name="未知用户340" initials="未" lastIdx="0" clrIdx="843"/>
  <p:cmAuthor id="845" name="未知用户341" initials="未" lastIdx="0" clrIdx="844"/>
  <p:cmAuthor id="846" name="未知用户342" initials="未" lastIdx="0" clrIdx="845"/>
  <p:cmAuthor id="847" name="未知用户343" initials="未" lastIdx="0" clrIdx="846"/>
  <p:cmAuthor id="848" name="未知用户344" initials="未" lastIdx="0" clrIdx="847"/>
  <p:cmAuthor id="849" name="未知用户345" initials="未" lastIdx="0" clrIdx="848"/>
  <p:cmAuthor id="850" name="周 卿耀" initials="周" lastIdx="0" clrIdx="849"/>
  <p:cmAuthor id="851" name="未知用户365" initials="未" lastIdx="0" clrIdx="850"/>
  <p:cmAuthor id="852" name="未知用户366" initials="未" lastIdx="0" clrIdx="851"/>
  <p:cmAuthor id="853" name="未知用户367" initials="未" lastIdx="0" clrIdx="852"/>
  <p:cmAuthor id="854" name="未知用户368" initials="未" lastIdx="0" clrIdx="853"/>
  <p:cmAuthor id="855" name="未知用户403" initials="未" lastIdx="0" clrIdx="854"/>
  <p:cmAuthor id="856" name="未知用户402" initials="未" lastIdx="0" clrIdx="855"/>
  <p:cmAuthor id="857" name="未知用户379" initials="未" lastIdx="0" clrIdx="856"/>
  <p:cmAuthor id="858" name="未知用户380" initials="未" lastIdx="0" clrIdx="857"/>
  <p:cmAuthor id="859" name="未知用户405" initials="未" lastIdx="0" clrIdx="858"/>
  <p:cmAuthor id="860" name="未知用户382" initials="未" lastIdx="0" clrIdx="859"/>
  <p:cmAuthor id="861" name="未知用户383" initials="未" lastIdx="0" clrIdx="860"/>
  <p:cmAuthor id="862" name="未知用户384" initials="未" lastIdx="0" clrIdx="861"/>
  <p:cmAuthor id="863" name="未知用户385" initials="未" lastIdx="0" clrIdx="862"/>
  <p:cmAuthor id="864" name="未知用户386" initials="未" lastIdx="0" clrIdx="863"/>
  <p:cmAuthor id="865" name="未知用户387" initials="未" lastIdx="0" clrIdx="864"/>
  <p:cmAuthor id="866" name="未知用户388" initials="未" lastIdx="0" clrIdx="865"/>
  <p:cmAuthor id="867" name="未知用户411" initials="未" lastIdx="0" clrIdx="866"/>
  <p:cmAuthor id="868" name="未知用户389" initials="未" lastIdx="0" clrIdx="867"/>
  <p:cmAuthor id="869" name="未知用户390" initials="未" lastIdx="0" clrIdx="868"/>
  <p:cmAuthor id="870" name="未知用户391" initials="未" lastIdx="0" clrIdx="869"/>
  <p:cmAuthor id="871" name="未知用户392" initials="未" lastIdx="0" clrIdx="870"/>
  <p:cmAuthor id="872" name="未知用户393" initials="未" lastIdx="0" clrIdx="871"/>
  <p:cmAuthor id="873" name="未知用户394" initials="未" lastIdx="0" clrIdx="872"/>
  <p:cmAuthor id="874" name="未知用户395" initials="未" lastIdx="0" clrIdx="873"/>
  <p:cmAuthor id="875" name="未知用户396" initials="未" lastIdx="0" clrIdx="874"/>
  <p:cmAuthor id="876" name="未知用户406" initials="未" lastIdx="0" clrIdx="875"/>
  <p:cmAuthor id="877" name="未知用户397" initials="未" lastIdx="0" clrIdx="876"/>
  <p:cmAuthor id="878" name="未知用户407" initials="未" lastIdx="0" clrIdx="877"/>
  <p:cmAuthor id="879" name="未知用户398" initials="未" lastIdx="0" clrIdx="878"/>
  <p:cmAuthor id="880" name="未知用户399" initials="未" lastIdx="0" clrIdx="879"/>
  <p:cmAuthor id="881" name="未知用户400" initials="未" lastIdx="0" clrIdx="880"/>
  <p:cmAuthor id="882" name="未知用户401" initials="未" lastIdx="0" clrIdx="881"/>
  <p:cmAuthor id="883" name="未知用户420" initials="未" lastIdx="0" clrIdx="882"/>
  <p:cmAuthor id="884" name="未知用户421" initials="未" lastIdx="0" clrIdx="883"/>
  <p:cmAuthor id="885" name="未知用户422" initials="未" lastIdx="0" clrIdx="884"/>
  <p:cmAuthor id="886" name="未知用户423" initials="未" lastIdx="0" clrIdx="885"/>
  <p:cmAuthor id="887" name="未知用户424" initials="未" lastIdx="0" clrIdx="886"/>
  <p:cmAuthor id="888" name="未知用户419" initials="未" lastIdx="0" clrIdx="887"/>
  <p:cmAuthor id="889" name="未知用户425" initials="未" lastIdx="0" clrIdx="888"/>
  <p:cmAuthor id="890" name="未知用户426" initials="未" lastIdx="0" clrIdx="889"/>
  <p:cmAuthor id="891" name="未知用户427" initials="未" lastIdx="0" clrIdx="890"/>
  <p:cmAuthor id="892" name="未知用户428" initials="未" lastIdx="0" clrIdx="891"/>
  <p:cmAuthor id="893" name="未知用户429" initials="未" lastIdx="0" clrIdx="892"/>
  <p:cmAuthor id="894" name="未知用户430" initials="未" lastIdx="0" clrIdx="893"/>
  <p:cmAuthor id="895" name="未知用户431" initials="未" lastIdx="0" clrIdx="894"/>
  <p:cmAuthor id="896" name="未知用户432" initials="未" lastIdx="0" clrIdx="895"/>
  <p:cmAuthor id="897" name="未知用户433" initials="未" lastIdx="0" clrIdx="896"/>
  <p:cmAuthor id="898" name="未知用户434" initials="未" lastIdx="0" clrIdx="897"/>
  <p:cmAuthor id="899" name="未知用户435" initials="未" lastIdx="0" clrIdx="898"/>
  <p:cmAuthor id="900" name="未知用户436" initials="未" lastIdx="0" clrIdx="899"/>
  <p:cmAuthor id="901" name="未知用户437" initials="未" lastIdx="0" clrIdx="900"/>
  <p:cmAuthor id="902" name="未知用户438" initials="未" lastIdx="0" clrIdx="901"/>
  <p:cmAuthor id="903" name="未知用户417" initials="未" lastIdx="0" clrIdx="902"/>
  <p:cmAuthor id="904" name="未知用户439" initials="未" lastIdx="0" clrIdx="903"/>
  <p:cmAuthor id="905" name="未知用户440" initials="未" lastIdx="0" clrIdx="904"/>
  <p:cmAuthor id="906" name="未知用户441" initials="未" lastIdx="0" clrIdx="905"/>
  <p:cmAuthor id="907" name="未知用户442" initials="未" lastIdx="0" clrIdx="906"/>
  <p:cmAuthor id="908" name="未知用户443" initials="未" lastIdx="0" clrIdx="907"/>
  <p:cmAuthor id="909" name="未知用户444" initials="未" lastIdx="0" clrIdx="908"/>
  <p:cmAuthor id="910" name="未知用户445" initials="未" lastIdx="0" clrIdx="909"/>
  <p:cmAuthor id="911" name="未知用户446" initials="未" lastIdx="0" clrIdx="910"/>
  <p:cmAuthor id="912" name="未知用户447" initials="未" lastIdx="0" clrIdx="911"/>
  <p:cmAuthor id="913" name="未知用户448" initials="未" lastIdx="0" clrIdx="912"/>
  <p:cmAuthor id="914" name="殷 积波" initials="殷" lastIdx="0" clrIdx="913"/>
  <p:cmAuthor id="915" name="林玲 郑" initials="林" lastIdx="0" clrIdx="914"/>
  <p:cmAuthor id="916" name="未知用户192" initials="未" lastIdx="0" clrIdx="915"/>
  <p:cmAuthor id="917" name="张逸晨" initials="张" lastIdx="0" clrIdx="916"/>
  <p:cmAuthor id="918" name="cindy.yi.huang@hsbc.com.cn" initials="c" lastIdx="0" clrIdx="917"/>
  <p:cmAuthor id="919" name="池依曼" initials="池" lastIdx="0" clrIdx="918"/>
  <p:cmAuthor id="920" name="未知用户219" initials="未" lastIdx="0" clrIdx="919"/>
  <p:cmAuthor id="921" name="未知用户230" initials="未" lastIdx="0" clrIdx="920"/>
  <p:cmAuthor id="922" name="未知用户231" initials="未" lastIdx="0" clrIdx="921"/>
  <p:cmAuthor id="923" name="未知用户232" initials="未" lastIdx="0" clrIdx="922"/>
  <p:cmAuthor id="924" name="未知用户237" initials="未" lastIdx="0" clrIdx="923"/>
  <p:cmAuthor id="925" name="未知用户226" initials="未" lastIdx="0" clrIdx="924"/>
  <p:cmAuthor id="926" name="亚运 曹" initials="亚" lastIdx="0" clrIdx="925"/>
  <p:cmAuthor id="927" name="lp" initials="l" lastIdx="0" clrIdx="926"/>
  <p:cmAuthor id="928" name="张正明" initials="张" lastIdx="0" clrIdx="927"/>
  <p:cmAuthor id="929" name="FANG SUN" initials="F" lastIdx="0" clrIdx="928"/>
  <p:cmAuthor id="930" name="富德生命人寿" initials="富" lastIdx="0" clrIdx="929"/>
  <p:cmAuthor id="931" name="袁缘" initials="袁" lastIdx="0" clrIdx="930"/>
  <p:cmAuthor id="932" name="未知用户416" initials="未" lastIdx="0" clrIdx="931"/>
  <p:cmAuthor id="933" name="未知用户404" initials="未" lastIdx="0" clrIdx="932"/>
  <p:cmAuthor id="934" name="未知用户408" initials="未" lastIdx="0" clrIdx="933"/>
  <p:cmAuthor id="935" name="未知用户409" initials="未" lastIdx="0" clrIdx="934"/>
  <p:cmAuthor id="936" name="未知用户412" initials="未" lastIdx="0" clrIdx="935"/>
  <p:cmAuthor id="937" name="未知用户413" initials="未" lastIdx="0" clrIdx="936"/>
  <p:cmAuthor id="938" name="未知用户414" initials="未" lastIdx="0" clrIdx="937"/>
  <p:cmAuthor id="939" name="未知用户415" initials="未" lastIdx="0" clrIdx="938"/>
  <p:cmAuthor id="940" name="未知用户215" initials="未" lastIdx="0" clrIdx="939"/>
  <p:cmAuthor id="941" name="未知用户217" initials="未" lastIdx="0" clrIdx="940"/>
  <p:cmAuthor id="942" name="未知用户261" initials="未" lastIdx="0" clrIdx="941"/>
  <p:cmAuthor id="943" name="未知用户371" initials="未" lastIdx="0" clrIdx="942"/>
  <p:cmAuthor id="944" name="未知用户370" initials="未" lastIdx="0" clrIdx="943"/>
  <p:cmAuthor id="945" name="未知用户347" initials="未" lastIdx="0" clrIdx="944"/>
  <p:cmAuthor id="946" name="未知用户348" initials="未" lastIdx="0" clrIdx="945"/>
  <p:cmAuthor id="947" name="未知用户286" initials="未" lastIdx="0" clrIdx="946"/>
  <p:cmAuthor id="948" name="未知用户373" initials="未" lastIdx="0" clrIdx="947"/>
  <p:cmAuthor id="949" name="未知用户350" initials="未" lastIdx="0" clrIdx="948"/>
  <p:cmAuthor id="950" name="未知用户218" initials="未" lastIdx="0" clrIdx="949"/>
  <p:cmAuthor id="951" name="未知用户351" initials="未" lastIdx="0" clrIdx="950"/>
  <p:cmAuthor id="952" name="未知用户352" initials="未" lastIdx="0" clrIdx="951"/>
  <p:cmAuthor id="953" name="PPTer_Tang" initials="P" lastIdx="0" clrIdx="952"/>
  <p:cmAuthor id="954" name="郭成报" initials="郭" lastIdx="0" clrIdx="953"/>
  <p:cmAuthor id="955" name="MACHENIKE" initials="M" lastIdx="0" clrIdx="954"/>
  <p:cmAuthor id="956" name="GAOTING0407" initials="G" lastIdx="0" clrIdx="955"/>
  <p:cmAuthor id="957" name="樊 现静" initials="樊" lastIdx="0" clrIdx="956"/>
  <p:cmAuthor id="958" name="cs" initials="c" lastIdx="0" clrIdx="957"/>
  <p:cmAuthor id="959" name="wfbs" initials="w" lastIdx="0" clrIdx="958"/>
  <p:cmAuthor id="960" name="tkyan" initials="t" lastIdx="0" clrIdx="959"/>
  <p:cmAuthor id="961" name="烟台" initials="烟" lastIdx="0" clrIdx="960"/>
  <p:cmAuthor id="962" name="丁喆彤" initials="丁" lastIdx="0" clrIdx="961"/>
  <p:cmAuthor id="963" name="yang haisong" initials="y" lastIdx="0" clrIdx="962"/>
  <p:cmAuthor id="964" name="天元" initials="天" lastIdx="0" clrIdx="963"/>
  <p:cmAuthor id="965" name="whale king" initials="w" lastIdx="0" clrIdx="964"/>
  <p:cmAuthor id="966" name="gayxb" initials="g" lastIdx="0" clrIdx="965"/>
  <p:cmAuthor id="967" name="lish54" initials="l" lastIdx="0" clrIdx="966"/>
  <p:cmAuthor id="968" name="lixiaohong-023" initials="l" lastIdx="0" clrIdx="967"/>
  <p:cmAuthor id="969" name="yiwei zhu" initials="y" lastIdx="0" clrIdx="968"/>
  <p:cmAuthor id="970" name="启浩" initials="启" lastIdx="0" clrIdx="969"/>
  <p:cmAuthor id="971" name="志刚 赵" initials="志" lastIdx="0" clrIdx="970"/>
  <p:cmAuthor id="972" name="catlaohu" initials="c" lastIdx="0" clrIdx="971"/>
  <p:cmAuthor id="973" name="崔冶鸣（内蒙古英才管培生）" initials="崔" lastIdx="0" clrIdx="972"/>
  <p:cmAuthor id="974" name="用户" initials="用" lastIdx="0" clrIdx="973"/>
  <p:cmAuthor id="975" name="陈培思" initials="陈" lastIdx="0" clrIdx="974"/>
  <p:cmAuthor id="976" name="sizx" initials="s" lastIdx="0" clrIdx="975"/>
  <p:cmAuthor id="977" name="sunxin-lsd" initials="s" lastIdx="0" clrIdx="976"/>
  <p:cmAuthor id="978" name="张典" initials="张" lastIdx="0" clrIdx="977"/>
  <p:cmAuthor id="979" name="用户查看" initials="用" lastIdx="0" clrIdx="978"/>
  <p:cmAuthor id="980" name="韩蕴智" initials="韩" lastIdx="0" clrIdx="979"/>
  <p:cmAuthor id="981" name="chenxu001" initials="c" lastIdx="0" clrIdx="980"/>
  <p:cmAuthor id="982" name="13306497415@163.com" initials="1" lastIdx="0" clrIdx="981"/>
  <p:cmAuthor id="983" name="未知用户353" initials="未" lastIdx="0" clrIdx="982"/>
  <p:cmAuthor id="984" name="未知用户354" initials="未" lastIdx="0" clrIdx="983"/>
  <p:cmAuthor id="985" name="未知用户355" initials="未" lastIdx="0" clrIdx="984"/>
  <p:cmAuthor id="986" name="修心" initials="修" lastIdx="0" clrIdx="985"/>
  <p:cmAuthor id="987" name="未知用户356" initials="未" lastIdx="0" clrIdx="986"/>
  <p:cmAuthor id="988" name="未知用户378" initials="未" lastIdx="0" clrIdx="987"/>
  <p:cmAuthor id="989" name="未知用户357" initials="未" lastIdx="0" clrIdx="988"/>
  <p:cmAuthor id="990" name="未知用户362" initials="未" lastIdx="0" clrIdx="989"/>
  <p:cmAuthor id="991" name="常迪" initials="常迪" lastIdx="0" clrIdx="990"/>
  <p:cmAuthor id="992" name="未知用户363" initials="未" lastIdx="0" clrIdx="991"/>
  <p:cmAuthor id="993" name="未知用户374" initials="未" lastIdx="0" clrIdx="992"/>
  <p:cmAuthor id="994" name="未知用户375" initials="未" lastIdx="0" clrIdx="993"/>
  <p:cmAuthor id="995" name="未知用户369" initials="未" lastIdx="0" clrIdx="994"/>
  <p:cmAuthor id="996" name="未知用户376" initials="未" lastIdx="0" clrIdx="995"/>
  <p:cmAuthor id="997" name="未知用户377" initials="未" lastIdx="0" clrIdx="996"/>
  <p:cmAuthor id="998" name="未知用户372" initials="未" lastIdx="0" clrIdx="997"/>
  <p:cmAuthor id="999" name="ROSIEANNA" initials="R" lastIdx="0" clrIdx="998"/>
  <p:cmAuthor id="1000" name="a1270005862@outlook.com" initials="a" lastIdx="0" clrIdx="999"/>
  <p:cmAuthor id="1001" name="褚静" initials="褚" lastIdx="0" clrIdx="1000"/>
  <p:cmAuthor id="1002" name="未知用户466" initials="未" lastIdx="0" clrIdx="1001"/>
  <p:cmAuthor id="1003" name="未知用户460" initials="未" lastIdx="0" clrIdx="1002"/>
  <p:cmAuthor id="1004" name="未知用户454" initials="未" lastIdx="0" clrIdx="1003"/>
  <p:cmAuthor id="1005" name="未知用户461" initials="未" lastIdx="0" clrIdx="1004"/>
  <p:cmAuthor id="1006" name="未知用户455" initials="未" lastIdx="0" clrIdx="1005"/>
  <p:cmAuthor id="1007" name="未知用户462" initials="未" lastIdx="0" clrIdx="1006"/>
  <p:cmAuthor id="1008" name="未知用户465" initials="未" lastIdx="0" clrIdx="1007"/>
  <p:cmAuthor id="1009" name="未知用户457" initials="未" lastIdx="0" clrIdx="1008"/>
  <p:cmAuthor id="1010" name="未知用户463" initials="未" lastIdx="0" clrIdx="1009"/>
  <p:cmAuthor id="1011" name="未知用户467" initials="未" lastIdx="0" clrIdx="1010"/>
  <p:cmAuthor id="1012" name="未知用户468" initials="未" lastIdx="0" clrIdx="1011"/>
  <p:cmAuthor id="1013" name="未知用户469" initials="未" lastIdx="0" clrIdx="1012"/>
  <p:cmAuthor id="1014" name="未知用户458" initials="未" lastIdx="0" clrIdx="1013"/>
  <p:cmAuthor id="1015" name="未知用户470" initials="未" lastIdx="0" clrIdx="1014"/>
  <p:cmAuthor id="1016" name="未知用户471" initials="未" lastIdx="0" clrIdx="1015"/>
  <p:cmAuthor id="1017" name="未知用户472" initials="未" lastIdx="0" clrIdx="1016"/>
  <p:cmAuthor id="1018" name="未知用户473" initials="未" lastIdx="0" clrIdx="101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00000"/>
    <a:srgbClr val="FFFFFF"/>
    <a:srgbClr val="000000"/>
    <a:srgbClr val="0000FF"/>
    <a:srgbClr val="464692"/>
    <a:srgbClr val="CF7977"/>
    <a:srgbClr val="FFFF00"/>
    <a:srgbClr val="CCFF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8720" autoAdjust="0"/>
  </p:normalViewPr>
  <p:slideViewPr>
    <p:cSldViewPr snapToGrid="0" showGuides="1">
      <p:cViewPr varScale="1">
        <p:scale>
          <a:sx n="78" d="100"/>
          <a:sy n="78" d="100"/>
        </p:scale>
        <p:origin x="450" y="51"/>
      </p:cViewPr>
      <p:guideLst>
        <p:guide pos="3840"/>
        <p:guide orient="horz" pos="3339"/>
        <p:guide pos="416"/>
        <p:guide pos="7436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2" d="100"/>
        <a:sy n="102" d="100"/>
      </p:scale>
      <p:origin x="0" y="-8284"/>
    </p:cViewPr>
  </p:sorterViewPr>
  <p:notesViewPr>
    <p:cSldViewPr snapToGrid="0">
      <p:cViewPr varScale="1">
        <p:scale>
          <a:sx n="66" d="100"/>
          <a:sy n="66" d="100"/>
        </p:scale>
        <p:origin x="1683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gs" Target="tags/tag14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5029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5029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>
              <a:defRPr sz="1200"/>
            </a:lvl1pPr>
          </a:lstStyle>
          <a:p>
            <a:fld id="{81E7F91F-B7EE-401B-A05D-D4FAADE6102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371287"/>
            <a:ext cx="2918830" cy="495027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15375" y="9371287"/>
            <a:ext cx="2918830" cy="495027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>
              <a:defRPr sz="1200"/>
            </a:lvl1pPr>
          </a:lstStyle>
          <a:p>
            <a:fld id="{6E9CFE6D-CE67-4ABB-9FB3-FA24601F72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5029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5029"/>
          </a:xfrm>
          <a:prstGeom prst="rect">
            <a:avLst/>
          </a:prstGeom>
        </p:spPr>
        <p:txBody>
          <a:bodyPr vert="horz" lIns="91056" tIns="45528" rIns="91056" bIns="45528" rtlCol="0"/>
          <a:lstStyle>
            <a:lvl1pPr algn="r">
              <a:defRPr sz="1200"/>
            </a:lvl1pPr>
          </a:lstStyle>
          <a:p>
            <a:fld id="{B1C1930B-6F2E-4246-ACD7-C14C0A3F266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1900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56" tIns="45528" rIns="91056" bIns="4552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2"/>
          </a:xfrm>
          <a:prstGeom prst="rect">
            <a:avLst/>
          </a:prstGeom>
        </p:spPr>
        <p:txBody>
          <a:bodyPr vert="horz" lIns="91056" tIns="45528" rIns="91056" bIns="45528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9371287"/>
            <a:ext cx="2918830" cy="495027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15375" y="9371287"/>
            <a:ext cx="2918830" cy="495027"/>
          </a:xfrm>
          <a:prstGeom prst="rect">
            <a:avLst/>
          </a:prstGeom>
        </p:spPr>
        <p:txBody>
          <a:bodyPr vert="horz" lIns="91056" tIns="45528" rIns="91056" bIns="45528" rtlCol="0" anchor="b"/>
          <a:lstStyle>
            <a:lvl1pPr algn="r">
              <a:defRPr sz="1200"/>
            </a:lvl1pPr>
          </a:lstStyle>
          <a:p>
            <a:fld id="{4AF62F81-F818-4BDA-928C-3DD12F29962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611188" y="881063"/>
            <a:ext cx="7820026" cy="4398962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4131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75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69E861-C4B5-418B-9088-DCB55CD2EC9A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Global technically recoverable shale gas resources are estimated at 243 trillion m</a:t>
            </a:r>
            <a:r>
              <a:rPr lang="en-US" altLang="en-US" sz="1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³</a:t>
            </a:r>
            <a:r>
              <a:rPr lang="en-US" altLang="zh-CN" sz="1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, with China accounting for 19.2 trillion m</a:t>
            </a:r>
            <a:r>
              <a:rPr lang="en-US" altLang="en-US" sz="1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³</a:t>
            </a:r>
            <a:r>
              <a:rPr lang="en-US" altLang="zh-CN" sz="1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and ranking fifth worldwide. Since 2000, global shale gas production has grown at an average annual rate of 17%</a:t>
            </a:r>
            <a:endParaRPr lang="en-US" altLang="zh-CN" sz="12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361315" indent="0" algn="just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en-US" altLang="zh-CN" sz="1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Deep shale gas wells in China usually require 40,000–60,000 m³ of fracturing fluid, while the flowback rate is commonly only 10%–50%, </a:t>
            </a:r>
            <a:endParaRPr lang="en-US" altLang="zh-CN" sz="12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61315" indent="0" algn="just" fontAlgn="auto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None/>
            </a:pPr>
            <a:r>
              <a:rPr lang="en-US" altLang="zh-CN" sz="1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how retained fracturing fluid affects fracture-network flow capacity</a:t>
            </a:r>
            <a:endParaRPr lang="en-US" altLang="zh-CN" sz="12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18515" indent="-457200" algn="just" fontAlgn="auto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CN" sz="1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As a result, a large amount of water remains in fracture networks and nearby matrix. However, its impact on flow capacity evolution is still not fully understood.</a:t>
            </a:r>
            <a:endParaRPr lang="en-US" altLang="zh-CN" sz="1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This study investigates the mechanisms and mathematical characterization of flow capacity in water-invaded fracture networks through advances in experimental methods and theoretical modeling.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for the stress sensitivity of matrix–unpropped water-bearing fractures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pitchFamily="2" charset="2"/>
            </a:endParaRPr>
          </a:p>
          <a:p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A new physical simulation method for high-pressure water invasion into the matrix was developed.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置换吸附气，增压，增渗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69D0904-9C51-4B59-9A8E-383571C09E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Under low-stress conditions, fracture-surface asperities undergo weaker compression, resulting in stronger fracture flow capacity and the highest stress sensitivity.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首先我们开展了缝网体不同流动区域的流动应力敏感性流态实验，，发现无支撑区和损伤区的渗流能力对应力敏感性是最大的，因此在开发过程中，压裂改造区缝网题导能流能力也与米却相关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 userDrawn="1"/>
        </p:nvGrpSpPr>
        <p:grpSpPr bwMode="auto">
          <a:xfrm>
            <a:off x="14288" y="981075"/>
            <a:ext cx="12192000" cy="50800"/>
            <a:chOff x="0" y="1124146"/>
            <a:chExt cx="9144000" cy="50772"/>
          </a:xfrm>
        </p:grpSpPr>
        <p:sp>
          <p:nvSpPr>
            <p:cNvPr id="5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zh-CN" altLang="en-US" sz="135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zh-CN" altLang="en-US" sz="135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82BAFDD6-0F64-43C9-9880-3683D366A39C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D7599562-5000-45D4-B910-177A04CA7E55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1827-6B4E-4819-9FD4-FB187A893A75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609600" y="1600203"/>
            <a:ext cx="10972800" cy="4525963"/>
          </a:xfrm>
        </p:spPr>
        <p:txBody>
          <a:bodyPr rtlCol="0">
            <a:normAutofit/>
          </a:bodyPr>
          <a:lstStyle/>
          <a:p>
            <a:pPr lvl="0"/>
            <a:r>
              <a:rPr lang="zh-CN" altLang="en-US" noProof="0"/>
              <a:t>单击图标添加表格</a:t>
            </a:r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</p:spPr>
        <p:txBody>
          <a:bodyPr wrap="square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kumimoji="1" sz="105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1052513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zh-CN" altLang="en-US" sz="135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zh-CN" altLang="en-US" sz="135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59E876C1-1FE7-4CAA-BD50-122549D90A4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00A5DFA0-19AF-4EF9-81EE-90B4BAEA21A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EE3E6210-794B-4139-A4C6-50C7FFFC5CD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D684DAEE-2B82-4A76-9E69-87F352E5F3B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2F19B7FE-C35E-45B1-960A-BBFF59DC3EFC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54D2F5A2-C244-45C8-B85F-61A0F706989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A65AACCC-10E0-438E-A53A-9449F0436D9F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362310DA-0301-44F9-A47A-3A9516FE48A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506A3807-B0EF-4876-BD2D-BB9FF8665494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C4987495-F68A-4AA0-AE33-E7965289207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D447E6E5-2FF6-468E-853F-0A8908CE1FF1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372CFEBD-AB0C-4C48-905F-CE36CAA05C3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A7CA27FA-BE40-4485-B9AF-82ACF4A18D0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CF9C7BF7-0476-4BC8-A090-8996232E986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41481C43-47F6-47D3-8210-66D19E8C741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5A1706ED-04F8-4DC8-87A7-5DD2814E402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999903BA-DC8A-43E0-B352-DC15970C2D0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76CAC264-EDF4-41D7-94D3-864F1EA4EA6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3545DE53-3AC9-42BB-B012-7E9F722626C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fld id="{130B75E2-35EB-44B1-AFF4-33BBCEAD1306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300">
                <a:solidFill>
                  <a:srgbClr val="FFFFFF"/>
                </a:solidFill>
                <a:latin typeface="黑体" panose="02010609060101010101" pitchFamily="49" charset="-122"/>
              </a:defRPr>
            </a:lvl1pPr>
          </a:lstStyle>
          <a:p>
            <a:fld id="{4F6B1095-B61F-4897-A54C-80CEFC977E5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14"/>
          <p:cNvSpPr txBox="1"/>
          <p:nvPr userDrawn="1"/>
        </p:nvSpPr>
        <p:spPr>
          <a:xfrm>
            <a:off x="4165600" y="6611938"/>
            <a:ext cx="3860800" cy="315912"/>
          </a:xfrm>
          <a:prstGeom prst="rect">
            <a:avLst/>
          </a:prstGeom>
        </p:spPr>
        <p:txBody>
          <a:bodyPr anchor="ctr"/>
          <a:lstStyle>
            <a:defPPr>
              <a:defRPr lang="zh-CN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0" hangingPunct="0">
              <a:defRPr/>
            </a:pPr>
            <a:endParaRPr lang="zh-CN" altLang="en-US" sz="1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33C0E149-1FDB-40B3-A247-1B3C87490F09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FED2D8-BD24-4ABF-9C26-110E4A2F4C1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777964-A013-4052-B248-A686E003EAC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6FACBD-DA50-4597-BEA8-56B6988DB30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A58DD1-0620-4EDC-BF8B-F1699FC933C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057BF-FCC3-478D-B9A3-A0AB01A4EE8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AD1A0C-7A65-4A0F-8114-3A5DDC82AB7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F51774-5B4A-4EB6-90EF-B40ED5C2387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302BA4-5790-456C-95F6-A77AEE417EE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CC4D3A-74A8-4BDF-9736-7E642179488C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5B5867-EEB9-4C02-B2D9-6D35A11B987C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2A236B35-E8F6-4BA2-95CE-EF61FE5CB020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C520366-B5E3-40EA-B94B-8000934B188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表格">
    <p:bg>
      <p:bgPr>
        <a:solidFill>
          <a:schemeClr val="bg1">
            <a:alpha val="2313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6"/>
          <p:cNvGrpSpPr/>
          <p:nvPr userDrawn="1"/>
        </p:nvGrpSpPr>
        <p:grpSpPr>
          <a:xfrm>
            <a:off x="0" y="981075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等线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双横线——靠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1125538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黑体" panose="02010609060101010101" pitchFamily="49" charset="-122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7D7D32-D2B6-4650-9588-B0F93C1A9A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黑体" panose="02010609060101010101" pitchFamily="49" charset="-122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0158E-C32E-4DBC-B4E6-462CE7C8C2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981075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等线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2117" y="1196752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908050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1289968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1052513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FEC7-8190-4938-86F1-EB56DC899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中石油标识（透明） 拷贝"/>
          <p:cNvPicPr>
            <a:picLocks noChangeAspect="1"/>
          </p:cNvPicPr>
          <p:nvPr userDrawn="1"/>
        </p:nvPicPr>
        <p:blipFill>
          <a:blip r:embed="rId2" cstate="print"/>
          <a:srcRect l="17455" t="15689" r="18619" b="19241"/>
          <a:stretch>
            <a:fillRect/>
          </a:stretch>
        </p:blipFill>
        <p:spPr>
          <a:xfrm>
            <a:off x="0" y="0"/>
            <a:ext cx="987425" cy="98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9096375" y="625475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8D2F9F95-0A1F-4554-8B7A-47EF24CCC515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980728"/>
            <a:ext cx="12192000" cy="50800"/>
            <a:chOff x="0" y="1124146"/>
            <a:chExt cx="9144000" cy="50772"/>
          </a:xfrm>
        </p:grpSpPr>
        <p:sp>
          <p:nvSpPr>
            <p:cNvPr id="5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FED2D8-BD24-4ABF-9C26-110E4A2F4C1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F777964-A013-4052-B248-A686E003EAC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56FACBD-DA50-4597-BEA8-56B6988DB309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4A58DD1-0620-4EDC-BF8B-F1699FC933C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D1057BF-FCC3-478D-B9A3-A0AB01A4EE81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DAD1A0C-7A65-4A0F-8114-3A5DDC82AB7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8F51774-5B4A-4EB6-90EF-B40ED5C23877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5302BA4-5790-456C-95F6-A77AEE417EE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CC4D3A-74A8-4BDF-9736-7E642179488C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C82B84C5-7C7E-4C65-9E73-5E84E9FF787E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B5B5867-EEB9-4C02-B2D9-6D35A11B987C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C520366-B5E3-40EA-B94B-8000934B188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表格">
    <p:bg>
      <p:bgPr>
        <a:solidFill>
          <a:schemeClr val="bg1">
            <a:alpha val="23137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组合 6"/>
          <p:cNvGrpSpPr/>
          <p:nvPr userDrawn="1"/>
        </p:nvGrpSpPr>
        <p:grpSpPr>
          <a:xfrm>
            <a:off x="0" y="981075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日期占位符 1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等线" panose="02010600030101010101" pitchFamily="2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双横线——靠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1125538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黑体" panose="02010609060101010101" pitchFamily="49" charset="-122"/>
              </a:defRPr>
            </a:lvl1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7D7D32-D2B6-4650-9588-B0F93C1A9AD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ea typeface="黑体" panose="02010609060101010101" pitchFamily="49" charset="-122"/>
              </a:defRPr>
            </a:lvl1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270158E-C32E-4DBC-B4E6-462CE7C8C2B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2117" y="1196752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908050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1289968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1052513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FFEC7-8190-4938-86F1-EB56DC89921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中石油标识（透明） 拷贝"/>
          <p:cNvPicPr>
            <a:picLocks noChangeAspect="1"/>
          </p:cNvPicPr>
          <p:nvPr userDrawn="1"/>
        </p:nvPicPr>
        <p:blipFill>
          <a:blip r:embed="rId2"/>
          <a:srcRect l="17455" t="15689" r="18619" b="19241"/>
          <a:stretch>
            <a:fillRect/>
          </a:stretch>
        </p:blipFill>
        <p:spPr>
          <a:xfrm>
            <a:off x="0" y="0"/>
            <a:ext cx="987425" cy="984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9096375" y="625475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>
              <a:buNone/>
            </a:pPr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 userDrawn="1"/>
        </p:nvSpPr>
        <p:spPr>
          <a:xfrm>
            <a:off x="-12699" y="0"/>
            <a:ext cx="12204700" cy="820738"/>
          </a:xfrm>
          <a:prstGeom prst="rect">
            <a:avLst/>
          </a:prstGeom>
          <a:solidFill>
            <a:srgbClr val="0070C0"/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sz="240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818D0317-346B-4B73-8541-921C647CBC68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6"/>
          <p:cNvGrpSpPr/>
          <p:nvPr userDrawn="1"/>
        </p:nvGrpSpPr>
        <p:grpSpPr bwMode="auto">
          <a:xfrm>
            <a:off x="14288" y="981075"/>
            <a:ext cx="12192000" cy="50800"/>
            <a:chOff x="0" y="1124146"/>
            <a:chExt cx="9144000" cy="50772"/>
          </a:xfrm>
        </p:grpSpPr>
        <p:sp>
          <p:nvSpPr>
            <p:cNvPr id="5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zh-CN" altLang="en-US" sz="135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zh-CN" altLang="en-US" sz="135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82BAFDD6-0F64-43C9-9880-3683D366A39C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D447E6E5-2FF6-468E-853F-0A8908CE1FF1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33C0E149-1FDB-40B3-A247-1B3C87490F09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2A236B35-E8F6-4BA2-95CE-EF61FE5CB020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8D2F9F95-0A1F-4554-8B7A-47EF24CCC515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C82B84C5-7C7E-4C65-9E73-5E84E9FF787E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 userDrawn="1"/>
        </p:nvSpPr>
        <p:spPr>
          <a:xfrm>
            <a:off x="-12698" y="0"/>
            <a:ext cx="12204700" cy="820739"/>
          </a:xfrm>
          <a:prstGeom prst="rect">
            <a:avLst/>
          </a:prstGeom>
          <a:solidFill>
            <a:srgbClr val="0070C0"/>
          </a:solidFill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600" b="1" kern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sz="2400" dirty="0">
              <a:solidFill>
                <a:sysClr val="window" lastClr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818D0317-346B-4B73-8541-921C647CBC68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C8C46182-02E4-4F66-BD87-CCD6CD8C7E1E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80296D1A-45AC-4C22-B0EA-44E7420B3ADA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D7599562-5000-45D4-B910-177A04CA7E55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C8C46182-02E4-4F66-BD87-CCD6CD8C7E1E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91827-6B4E-4819-9FD4-FB187A893A75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 hasCustomPrompt="1"/>
          </p:nvPr>
        </p:nvSpPr>
        <p:spPr>
          <a:xfrm>
            <a:off x="609600" y="1600204"/>
            <a:ext cx="10972800" cy="4525963"/>
          </a:xfrm>
        </p:spPr>
        <p:txBody>
          <a:bodyPr rtlCol="0">
            <a:normAutofit/>
          </a:bodyPr>
          <a:lstStyle/>
          <a:p>
            <a:pPr lvl="0"/>
            <a:r>
              <a:rPr lang="zh-CN" altLang="en-US" noProof="0"/>
              <a:t>单击图标添加表格</a:t>
            </a:r>
            <a:endParaRPr lang="zh-CN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</p:spPr>
        <p:txBody>
          <a:bodyPr wrap="square" numCol="1" anchor="t" anchorCtr="0" compatLnSpc="1"/>
          <a:lstStyle>
            <a:lvl1pPr fontAlgn="base">
              <a:spcBef>
                <a:spcPct val="0"/>
              </a:spcBef>
              <a:spcAft>
                <a:spcPct val="0"/>
              </a:spcAft>
              <a:defRPr kumimoji="1" sz="105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1052513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zh-CN" altLang="en-US" sz="135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eaLnBrk="0" hangingPunct="0">
                <a:defRPr/>
              </a:pPr>
              <a:endParaRPr lang="zh-CN" altLang="en-US" sz="135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 bwMode="auto">
          <a:xfrm>
            <a:off x="0" y="1125538"/>
            <a:ext cx="12192000" cy="50800"/>
            <a:chOff x="0" y="1124146"/>
            <a:chExt cx="9144000" cy="50772"/>
          </a:xfrm>
        </p:grpSpPr>
        <p:sp>
          <p:nvSpPr>
            <p:cNvPr id="8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9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1800"/>
            </a:p>
          </p:txBody>
        </p:sp>
      </p:grp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黑体" panose="02010609060101010101" pitchFamily="49" charset="-122"/>
              </a:defRPr>
            </a:lvl1pPr>
          </a:lstStyle>
          <a:p>
            <a:pPr>
              <a:defRPr/>
            </a:pPr>
            <a:fld id="{80296D1A-45AC-4C22-B0EA-44E7420B3ADA}" type="datetime1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0" y="1164535"/>
            <a:ext cx="12192000" cy="0"/>
          </a:xfrm>
          <a:prstGeom prst="line">
            <a:avLst/>
          </a:prstGeom>
          <a:ln w="57150" cmpd="thinThick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"/>
          <p:cNvSpPr txBox="1"/>
          <p:nvPr userDrawn="1"/>
        </p:nvSpPr>
        <p:spPr>
          <a:xfrm>
            <a:off x="0" y="6492876"/>
            <a:ext cx="815413" cy="365125"/>
          </a:xfrm>
          <a:prstGeom prst="rect">
            <a:avLst/>
          </a:prstGeom>
        </p:spPr>
        <p:txBody>
          <a:bodyPr vert="horz" lIns="121897" tIns="60949" rIns="121897" bIns="60949" rtlCol="0" anchor="ctr"/>
          <a:lstStyle>
            <a:defPPr>
              <a:defRPr lang="zh-CN"/>
            </a:defPPr>
            <a:lvl1pPr marL="0" algn="l" defTabSz="914400" rtl="0" eaLnBrk="1" latinLnBrk="0" hangingPunct="1">
              <a:defRPr sz="1000" kern="1200">
                <a:solidFill>
                  <a:srgbClr val="EC3820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543679-E1F0-4394-82C9-38FBE7EB403A}" type="slidenum">
              <a:rPr lang="zh-CN" altLang="en-US" sz="1335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335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V="1">
            <a:off x="0" y="1037661"/>
            <a:ext cx="12192000" cy="0"/>
          </a:xfrm>
          <a:prstGeom prst="line">
            <a:avLst/>
          </a:prstGeom>
          <a:ln w="57150" cmpd="thinThick">
            <a:solidFill>
              <a:srgbClr val="DE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灯片编号占位符 3"/>
          <p:cNvSpPr txBox="1"/>
          <p:nvPr userDrawn="1"/>
        </p:nvSpPr>
        <p:spPr>
          <a:xfrm>
            <a:off x="0" y="6492876"/>
            <a:ext cx="815413" cy="365125"/>
          </a:xfrm>
          <a:prstGeom prst="rect">
            <a:avLst/>
          </a:prstGeom>
        </p:spPr>
        <p:txBody>
          <a:bodyPr vert="horz" lIns="121897" tIns="60949" rIns="121897" bIns="60949" rtlCol="0" anchor="ctr"/>
          <a:lstStyle>
            <a:defPPr>
              <a:defRPr lang="zh-CN"/>
            </a:defPPr>
            <a:lvl1pPr marL="0" algn="l" defTabSz="914400" rtl="0" eaLnBrk="1" latinLnBrk="0" hangingPunct="1">
              <a:defRPr sz="1000" kern="1200">
                <a:solidFill>
                  <a:srgbClr val="EC3820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3543679-E1F0-4394-82C9-38FBE7EB403A}" type="slidenum">
              <a:rPr lang="zh-CN" altLang="en-US" sz="1335" smtClean="0">
                <a:solidFill>
                  <a:schemeClr val="bg1">
                    <a:lumMod val="50000"/>
                  </a:schemeClr>
                </a:solidFill>
              </a:rPr>
            </a:fld>
            <a:endParaRPr lang="zh-CN" altLang="en-US" sz="1335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 userDrawn="1"/>
        </p:nvGrpSpPr>
        <p:grpSpPr bwMode="auto">
          <a:xfrm>
            <a:off x="0" y="981075"/>
            <a:ext cx="12192000" cy="50800"/>
            <a:chOff x="0" y="1124146"/>
            <a:chExt cx="9144000" cy="50772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宋体" panose="02010600030101010101" pitchFamily="2" charset="-122"/>
              </a:endParaRPr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400" b="1">
                <a:solidFill>
                  <a:srgbClr val="0000FF"/>
                </a:solidFill>
                <a:latin typeface="微软雅黑" panose="020B0503020204020204" pitchFamily="34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7" Type="http://schemas.openxmlformats.org/officeDocument/2006/relationships/theme" Target="../theme/theme3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2" Type="http://schemas.openxmlformats.org/officeDocument/2006/relationships/theme" Target="../theme/theme4.xml"/><Relationship Id="rId21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0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4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0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5" Type="http://schemas.openxmlformats.org/officeDocument/2006/relationships/theme" Target="../theme/theme7.xml"/><Relationship Id="rId14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734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A5924AE-4C50-4046-A81D-894C230D0D20}" type="datetime1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6934" y="3055938"/>
            <a:ext cx="12158133" cy="38417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 descr="petrochina-8副本"/>
          <p:cNvPicPr preferRelativeResize="0">
            <a:picLocks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9350" y="135682"/>
            <a:ext cx="57573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6" name="Line 2"/>
          <p:cNvSpPr>
            <a:spLocks noChangeShapeType="1"/>
          </p:cNvSpPr>
          <p:nvPr userDrawn="1"/>
        </p:nvSpPr>
        <p:spPr bwMode="auto">
          <a:xfrm>
            <a:off x="-12700" y="765175"/>
            <a:ext cx="12208933" cy="0"/>
          </a:xfrm>
          <a:prstGeom prst="line">
            <a:avLst/>
          </a:prstGeom>
          <a:noFill/>
          <a:ln w="38100">
            <a:solidFill>
              <a:srgbClr val="D46262"/>
            </a:solidFill>
            <a:round/>
          </a:ln>
          <a:effectLst>
            <a:outerShdw blurRad="12700" dist="127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5923" tIns="42961" rIns="85923" bIns="42961"/>
          <a:lstStyle/>
          <a:p>
            <a:pPr defTabSz="858520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+mj-lt"/>
          <a:ea typeface="+mj-ea"/>
          <a:cs typeface="方正大黑简体" panose="03000509000000000000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Arial" panose="020B0604020202020204" pitchFamily="34" charset="0"/>
          <a:ea typeface="方正大黑简体" panose="03000509000000000000" charset="-122"/>
          <a:cs typeface="方正大黑简体" panose="03000509000000000000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Arial" panose="020B0604020202020204" pitchFamily="34" charset="0"/>
          <a:ea typeface="方正大黑简体" panose="03000509000000000000" charset="-122"/>
          <a:cs typeface="方正大黑简体" panose="03000509000000000000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Arial" panose="020B0604020202020204" pitchFamily="34" charset="0"/>
          <a:ea typeface="方正大黑简体" panose="03000509000000000000" charset="-122"/>
          <a:cs typeface="方正大黑简体" panose="03000509000000000000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Arial" panose="020B0604020202020204" pitchFamily="34" charset="0"/>
          <a:ea typeface="方正大黑简体" panose="03000509000000000000" charset="-122"/>
          <a:cs typeface="方正大黑简体" panose="03000509000000000000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Arial" panose="020B0604020202020204" pitchFamily="34" charset="0"/>
          <a:ea typeface="方正大黑简体" panose="03000509000000000000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Arial" panose="020B0604020202020204" pitchFamily="34" charset="0"/>
          <a:ea typeface="方正大黑简体" panose="03000509000000000000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Arial" panose="020B0604020202020204" pitchFamily="34" charset="0"/>
          <a:ea typeface="方正大黑简体" panose="03000509000000000000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FF0000"/>
          </a:solidFill>
          <a:latin typeface="Arial" panose="020B0604020202020204" pitchFamily="34" charset="0"/>
          <a:ea typeface="方正大黑简体" panose="03000509000000000000" charset="-122"/>
        </a:defRPr>
      </a:lvl9pPr>
    </p:titleStyle>
    <p:bodyStyle>
      <a:lvl1pPr marL="341630" indent="-341630" algn="l" rtl="0" eaLnBrk="0" fontAlgn="base" hangingPunct="0">
        <a:lnSpc>
          <a:spcPct val="16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1680" indent="-284480" algn="l" rtl="0" eaLnBrk="0" fontAlgn="base" hangingPunct="0">
        <a:lnSpc>
          <a:spcPct val="16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p"/>
        <a:defRPr sz="2800" b="1">
          <a:solidFill>
            <a:schemeClr val="tx1"/>
          </a:solidFill>
          <a:latin typeface="+mn-lt"/>
          <a:ea typeface="+mn-ea"/>
        </a:defRPr>
      </a:lvl2pPr>
      <a:lvl3pPr marL="1141730" indent="-227330" algn="l" rtl="0" eaLnBrk="0" fontAlgn="base" hangingPunct="0">
        <a:lnSpc>
          <a:spcPct val="160000"/>
        </a:lnSpc>
        <a:spcBef>
          <a:spcPct val="20000"/>
        </a:spcBef>
        <a:spcAft>
          <a:spcPct val="0"/>
        </a:spcAft>
        <a:buFont typeface="Wingdings" panose="05000000000000000000" pitchFamily="2" charset="2"/>
        <a:buChar char="ü"/>
        <a:defRPr sz="2400" b="1">
          <a:solidFill>
            <a:schemeClr val="tx1"/>
          </a:solidFill>
          <a:latin typeface="+mn-lt"/>
          <a:ea typeface="+mn-ea"/>
        </a:defRPr>
      </a:lvl3pPr>
      <a:lvl4pPr marL="1598930" indent="-227330" algn="l" rtl="0" eaLnBrk="0" fontAlgn="base" hangingPunct="0">
        <a:lnSpc>
          <a:spcPct val="160000"/>
        </a:lnSpc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6130" indent="-227330" algn="l" rtl="0" eaLnBrk="0" fontAlgn="base" hangingPunct="0">
        <a:lnSpc>
          <a:spcPct val="16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6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6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6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60000"/>
        </a:lnSpc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C520366-B5E3-40EA-B94B-8000934B188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 bwMode="auto">
          <a:xfrm>
            <a:off x="0" y="980728"/>
            <a:ext cx="12192000" cy="50800"/>
            <a:chOff x="0" y="1124146"/>
            <a:chExt cx="9144000" cy="50772"/>
          </a:xfrm>
        </p:grpSpPr>
        <p:sp>
          <p:nvSpPr>
            <p:cNvPr id="8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C520366-B5E3-40EA-B94B-8000934B188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 bwMode="auto">
          <a:xfrm>
            <a:off x="0" y="980728"/>
            <a:ext cx="12192000" cy="50800"/>
            <a:chOff x="0" y="1124146"/>
            <a:chExt cx="9144000" cy="50772"/>
          </a:xfrm>
        </p:grpSpPr>
        <p:sp>
          <p:nvSpPr>
            <p:cNvPr id="8" name="Line 2"/>
            <p:cNvSpPr>
              <a:spLocks noChangeShapeType="1"/>
            </p:cNvSpPr>
            <p:nvPr/>
          </p:nvSpPr>
          <p:spPr bwMode="auto">
            <a:xfrm>
              <a:off x="0" y="1124146"/>
              <a:ext cx="9144000" cy="0"/>
            </a:xfrm>
            <a:prstGeom prst="line">
              <a:avLst/>
            </a:prstGeom>
            <a:noFill/>
            <a:ln w="349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9" name="Line 2"/>
            <p:cNvSpPr>
              <a:spLocks noChangeShapeType="1"/>
            </p:cNvSpPr>
            <p:nvPr/>
          </p:nvSpPr>
          <p:spPr bwMode="auto">
            <a:xfrm>
              <a:off x="0" y="1174918"/>
              <a:ext cx="9144000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5734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0A5924AE-4C50-4046-A81D-894C230D0D20}" type="datetime1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8.xml"/><Relationship Id="rId3" Type="http://schemas.openxmlformats.org/officeDocument/2006/relationships/tags" Target="../tags/tag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notesSlide" Target="../notesSlides/notesSlide8.xml"/><Relationship Id="rId16" Type="http://schemas.openxmlformats.org/officeDocument/2006/relationships/slideLayout" Target="../slideLayouts/slideLayout50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50.xml"/><Relationship Id="rId7" Type="http://schemas.openxmlformats.org/officeDocument/2006/relationships/image" Target="../media/image34.emf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44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3.xml"/><Relationship Id="rId1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0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0.xml"/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96.xml"/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/>
        </p:nvSpPr>
        <p:spPr>
          <a:xfrm>
            <a:off x="838200" y="27662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等线 Light" panose="02010600030101010101" pitchFamily="2" charset="-122"/>
              <a:cs typeface="+mj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" y="120318"/>
            <a:ext cx="699175" cy="671209"/>
          </a:xfrm>
          <a:prstGeom prst="rect">
            <a:avLst/>
          </a:prstGeom>
          <a:effectLst/>
        </p:spPr>
      </p:pic>
      <p:sp>
        <p:nvSpPr>
          <p:cNvPr id="17" name="文本框 14"/>
          <p:cNvSpPr txBox="1"/>
          <p:nvPr/>
        </p:nvSpPr>
        <p:spPr>
          <a:xfrm>
            <a:off x="0" y="5408930"/>
            <a:ext cx="12193270" cy="67437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189CC6"/>
                </a:solidFill>
              </a14:hiddenFill>
            </a:ext>
          </a:extLst>
        </p:spPr>
        <p:txBody>
          <a:bodyPr wrap="square" lIns="121787" tIns="60893" rIns="121787" bIns="6089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400" b="1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PetroChina Research Institute of Petroleum Exploration &amp; Development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13263" y="1579404"/>
            <a:ext cx="11116621" cy="210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0" algn="ctr" defTabSz="914400" fontAlgn="auto">
              <a:lnSpc>
                <a:spcPct val="125000"/>
              </a:lnSpc>
              <a:spcBef>
                <a:spcPts val="0"/>
              </a:spcBef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Flow Capacity Evolution in Water-Invaded Fracture Networks of Deep Shale Gas Reservoirs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635" y="4295140"/>
            <a:ext cx="12192635" cy="6743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Xianggang Duan, Yingying Xu, Wei Xiong, et al.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53332" y="5993796"/>
            <a:ext cx="6105110" cy="499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19-22 May 2026, Nantes, France</a:t>
            </a:r>
            <a:endParaRPr kumimoji="0" lang="en-US" sz="2000" b="1" i="0" u="none" strike="noStrike" kern="1200" cap="none" spc="30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1924" t="11630" b="3560"/>
          <a:stretch>
            <a:fillRect/>
          </a:stretch>
        </p:blipFill>
        <p:spPr>
          <a:xfrm>
            <a:off x="8696325" y="213360"/>
            <a:ext cx="3528695" cy="6807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/>
          <a:srcRect b="49401"/>
          <a:stretch>
            <a:fillRect/>
          </a:stretch>
        </p:blipFill>
        <p:spPr>
          <a:xfrm>
            <a:off x="202941" y="3310254"/>
            <a:ext cx="3678534" cy="2527282"/>
          </a:xfrm>
          <a:prstGeom prst="rect">
            <a:avLst/>
          </a:prstGeom>
        </p:spPr>
      </p:pic>
      <p:sp>
        <p:nvSpPr>
          <p:cNvPr id="6" name="文本框 8"/>
          <p:cNvSpPr txBox="1"/>
          <p:nvPr/>
        </p:nvSpPr>
        <p:spPr>
          <a:xfrm>
            <a:off x="493500" y="1113057"/>
            <a:ext cx="11204999" cy="212090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34645" lvl="0" indent="-334645" algn="just" defTabSz="9144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After water–rock interaction, water-bearing unpropped fractures show much stronger stress sensitivity. Under high effective stress, permeability decreases by 2–4 orders of magnitude, and the stress-sensitivity coefficient increases by 2–4 times.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  <a:p>
            <a:pPr marL="334645" lvl="0" indent="-334645" algn="just" defTabSz="914400" ea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The stress-sensitivity coefficient increases with water saturation but decreases with effective stress.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-111456" y="6067929"/>
            <a:ext cx="8511152" cy="480920"/>
            <a:chOff x="195409" y="6056003"/>
            <a:chExt cx="8511161" cy="465141"/>
          </a:xfrm>
        </p:grpSpPr>
        <p:sp>
          <p:nvSpPr>
            <p:cNvPr id="25" name="文本框 12"/>
            <p:cNvSpPr txBox="1"/>
            <p:nvPr>
              <p:custDataLst>
                <p:tags r:id="rId2"/>
              </p:custDataLst>
            </p:nvPr>
          </p:nvSpPr>
          <p:spPr>
            <a:xfrm>
              <a:off x="195409" y="6075874"/>
              <a:ext cx="4382139" cy="4452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Dimensionless fracture permeability curves of Well Ning 217#11-4 before and after water invasion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4385226" y="6056003"/>
              <a:ext cx="4321344" cy="4452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Dimensionless fracture permeability curves of Well Wei 202H18-1#11 before and after water invasion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975534" y="3428999"/>
            <a:ext cx="3687253" cy="2305065"/>
          </a:xfrm>
          <a:prstGeom prst="rect">
            <a:avLst/>
          </a:prstGeom>
        </p:spPr>
      </p:pic>
      <p:pic>
        <p:nvPicPr>
          <p:cNvPr id="34" name="图片 33"/>
          <p:cNvPicPr/>
          <p:nvPr/>
        </p:nvPicPr>
        <p:blipFill>
          <a:blip r:embed="rId6"/>
          <a:stretch>
            <a:fillRect/>
          </a:stretch>
        </p:blipFill>
        <p:spPr>
          <a:xfrm>
            <a:off x="7859230" y="3429000"/>
            <a:ext cx="3856884" cy="2317416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8675790" y="6032085"/>
            <a:ext cx="3108540" cy="55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Correlation between shale fracture stress sensitivity and water saturation</a:t>
            </a:r>
            <a:endParaRPr kumimoji="0" lang="en-US" altLang="zh-CN" sz="1200" b="1" i="0" u="none" strike="noStrike" kern="1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958675" y="4209732"/>
            <a:ext cx="882108" cy="4533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Dry core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8"/>
            </p:custDataLst>
          </p:nvPr>
        </p:nvSpPr>
        <p:spPr>
          <a:xfrm>
            <a:off x="2803201" y="4707331"/>
            <a:ext cx="1074112" cy="4533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Water-bearing core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986866" y="3484244"/>
            <a:ext cx="501650" cy="4533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Dry core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5604721" y="3459479"/>
            <a:ext cx="701040" cy="4533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altLang="zh-CN" sz="1000">
                <a:latin typeface="微软雅黑" panose="020B0503020204020204" pitchFamily="34" charset="-122"/>
                <a:ea typeface="微软雅黑" panose="020B0503020204020204" pitchFamily="34" charset="-122"/>
              </a:rPr>
              <a:t>Water-bearing core</a:t>
            </a:r>
            <a:endParaRPr lang="en-US" altLang="zh-CN" sz="1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11"/>
            </p:custDataLst>
          </p:nvPr>
        </p:nvSpPr>
        <p:spPr>
          <a:xfrm rot="10800000">
            <a:off x="119591" y="3291204"/>
            <a:ext cx="459740" cy="2087245"/>
          </a:xfrm>
          <a:prstGeom prst="rect">
            <a:avLst/>
          </a:prstGeom>
          <a:solidFill>
            <a:srgbClr val="FFFFFF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900">
                <a:latin typeface="微软雅黑" panose="020B0503020204020204" pitchFamily="34" charset="-122"/>
                <a:ea typeface="微软雅黑" panose="020B0503020204020204" pitchFamily="34" charset="-122"/>
              </a:rPr>
              <a:t>Inverse dimensionless unpropped-fracture permeability</a:t>
            </a:r>
            <a:endParaRPr lang="en-US" altLang="zh-CN" sz="9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 rot="10800000">
            <a:off x="3742901" y="3310889"/>
            <a:ext cx="459740" cy="2087245"/>
          </a:xfrm>
          <a:prstGeom prst="rect">
            <a:avLst/>
          </a:prstGeom>
          <a:solidFill>
            <a:srgbClr val="FFFFFF"/>
          </a:solidFill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Inverse dimensionless unpropped-fracture permeability</a:t>
            </a:r>
            <a:endParaRPr lang="en-US" altLang="zh-CN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10800000">
            <a:off x="7659105" y="3310254"/>
            <a:ext cx="492443" cy="2206625"/>
          </a:xfrm>
          <a:prstGeom prst="rect">
            <a:avLst/>
          </a:prstGeom>
          <a:solidFill>
            <a:srgbClr val="FFFFFF"/>
          </a:solidFill>
        </p:spPr>
        <p:txBody>
          <a:bodyPr vert="eaVert" wrap="square" rtlCol="0">
            <a:sp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Initial stress-sensitivity coefficient of shale fractures/MPa-1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3"/>
            </p:custDataLst>
          </p:nvPr>
        </p:nvSpPr>
        <p:spPr>
          <a:xfrm>
            <a:off x="5223086" y="5572124"/>
            <a:ext cx="1896110" cy="27559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Effective stress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/MPa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4"/>
            </p:custDataLst>
          </p:nvPr>
        </p:nvSpPr>
        <p:spPr>
          <a:xfrm>
            <a:off x="1456266" y="5562599"/>
            <a:ext cx="1896110" cy="27559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Effective stress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/MPa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892751" y="5572124"/>
            <a:ext cx="2114550" cy="27559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Fracture water saturation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2621080" y="3520698"/>
            <a:ext cx="882108" cy="4533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533057" y="286339"/>
            <a:ext cx="77572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Negative effects of fracturing-fluid invasion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14045" y="3478530"/>
            <a:ext cx="6447155" cy="3329908"/>
            <a:chOff x="462799" y="3380882"/>
            <a:chExt cx="7273088" cy="3496694"/>
          </a:xfrm>
        </p:grpSpPr>
        <p:grpSp>
          <p:nvGrpSpPr>
            <p:cNvPr id="5" name="组合 4"/>
            <p:cNvGrpSpPr/>
            <p:nvPr/>
          </p:nvGrpSpPr>
          <p:grpSpPr>
            <a:xfrm>
              <a:off x="614997" y="3380882"/>
              <a:ext cx="7120890" cy="3496694"/>
              <a:chOff x="1497" y="5108"/>
              <a:chExt cx="11214" cy="5180"/>
            </a:xfrm>
          </p:grpSpPr>
          <p:pic>
            <p:nvPicPr>
              <p:cNvPr id="9" name="Picture 65" descr="G:\工作2015\实习相关\应力敏感性论文写作\应力敏感实验照片\1\206\实验前\IMG_0764.JPG"/>
              <p:cNvPicPr>
                <a:picLocks noChangeAspect="1"/>
              </p:cNvPicPr>
              <p:nvPr/>
            </p:nvPicPr>
            <p:blipFill>
              <a:blip r:embed="rId1"/>
              <a:srcRect l="41718" t="32236" r="39394" b="31847"/>
              <a:stretch>
                <a:fillRect/>
              </a:stretch>
            </p:blipFill>
            <p:spPr>
              <a:xfrm>
                <a:off x="7268" y="5138"/>
                <a:ext cx="1920" cy="98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1" name="图片 14"/>
              <p:cNvPicPr>
                <a:picLocks noChangeAspect="1"/>
              </p:cNvPicPr>
              <p:nvPr/>
            </p:nvPicPr>
            <p:blipFill>
              <a:blip r:embed="rId2"/>
              <a:srcRect l="2225" t="38889" r="38889" b="31111"/>
              <a:stretch>
                <a:fillRect/>
              </a:stretch>
            </p:blipFill>
            <p:spPr>
              <a:xfrm>
                <a:off x="1656" y="5108"/>
                <a:ext cx="1880" cy="95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2" name="矩形 21"/>
              <p:cNvSpPr/>
              <p:nvPr/>
            </p:nvSpPr>
            <p:spPr>
              <a:xfrm>
                <a:off x="6744" y="9572"/>
                <a:ext cx="5967" cy="7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Stress-sensitivity curve and model for unpropped fractures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" name="矩形 21"/>
              <p:cNvSpPr/>
              <p:nvPr/>
            </p:nvSpPr>
            <p:spPr>
              <a:xfrm>
                <a:off x="1497" y="9542"/>
                <a:ext cx="4942" cy="7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lvl1pPr marL="228600" indent="-228600" algn="l" rtl="0" eaLnBrk="0" fontAlgn="base" hangingPunct="0">
                  <a:lnSpc>
                    <a:spcPct val="90000"/>
                  </a:lnSpc>
                  <a:spcBef>
                    <a:spcPts val="1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Matrix stress-sensitivity curve and model</a:t>
                </a:r>
                <a:endPara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20" y="5138"/>
                <a:ext cx="2660" cy="92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2" y="5194"/>
                <a:ext cx="2640" cy="84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19" name="图片 1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99" y="4139723"/>
              <a:ext cx="3648290" cy="22610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图片 20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4589" y="4125739"/>
              <a:ext cx="3516932" cy="22219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矩形 25"/>
          <p:cNvSpPr/>
          <p:nvPr/>
        </p:nvSpPr>
        <p:spPr>
          <a:xfrm>
            <a:off x="506529" y="1215101"/>
            <a:ext cx="11387021" cy="1711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265" lvl="0" indent="-342265" algn="just" fontAlgn="base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fracture-network system can be divided into four flow regions: the propped-fracture zone, unpropped-fracture zone, stress-damaged zone, and matrix zone.</a:t>
            </a:r>
            <a:endParaRPr lang="en-US" altLang="zh-CN" sz="20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265" lvl="0" indent="-342265" algn="just" fontAlgn="base">
              <a:lnSpc>
                <a:spcPct val="125000"/>
              </a:lnSpc>
              <a:spcBef>
                <a:spcPts val="3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lang="en-US" altLang="zh-CN" sz="20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Among them, the unpropped-fracture zone and stress-damaged zone show the largest changes in flow capacity.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77"/>
          <p:cNvSpPr>
            <a:spLocks noChangeArrowheads="1"/>
          </p:cNvSpPr>
          <p:nvPr/>
        </p:nvSpPr>
        <p:spPr bwMode="auto">
          <a:xfrm>
            <a:off x="33020" y="316230"/>
            <a:ext cx="1209738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27000" rIns="54000" bIns="27000"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(5)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Key regions controlling fracture-network conductivity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pitchFamily="2" charset="2"/>
            </a:endParaRPr>
          </a:p>
        </p:txBody>
      </p:sp>
      <p:sp>
        <p:nvSpPr>
          <p:cNvPr id="23" name="文本框 3"/>
          <p:cNvSpPr txBox="1"/>
          <p:nvPr/>
        </p:nvSpPr>
        <p:spPr>
          <a:xfrm>
            <a:off x="7759065" y="6349365"/>
            <a:ext cx="36944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lvl="5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lvl="6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lvl="7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lvl="8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Relationship between effective stress and permeability in different regions</a:t>
            </a:r>
            <a:endParaRPr lang="en-US" altLang="zh-CN" sz="12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65" y="3329305"/>
            <a:ext cx="4672965" cy="308165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 rot="769910">
            <a:off x="7988935" y="4090035"/>
            <a:ext cx="2865755" cy="1338580"/>
          </a:xfrm>
          <a:prstGeom prst="ellipse">
            <a:avLst/>
          </a:prstGeom>
          <a:solidFill>
            <a:srgbClr val="C00000">
              <a:alpha val="7059"/>
            </a:srgbClr>
          </a:solidFill>
          <a:ln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321435" y="6069330"/>
            <a:ext cx="2313940" cy="27559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Matrix effective stress/MPa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27830" y="6082665"/>
            <a:ext cx="2832100" cy="27559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Fracture effective stress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/MPa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10800000">
            <a:off x="654685" y="4156710"/>
            <a:ext cx="321310" cy="1884045"/>
          </a:xfrm>
          <a:prstGeom prst="rect">
            <a:avLst/>
          </a:prstGeom>
          <a:solidFill>
            <a:srgbClr val="FFFFFF"/>
          </a:solidFill>
        </p:spPr>
        <p:txBody>
          <a:bodyPr vert="eaVert" wrap="square" rtlCol="0">
            <a:spAutoFit/>
          </a:bodyPr>
          <a:lstStyle/>
          <a:p>
            <a:r>
              <a:rPr lang="en-US" altLang="zh-CN" sz="900" b="1">
                <a:latin typeface="微软雅黑" panose="020B0503020204020204" pitchFamily="34" charset="-122"/>
                <a:ea typeface="微软雅黑" panose="020B0503020204020204" pitchFamily="34" charset="-122"/>
              </a:rPr>
              <a:t>Effective  / initial permeability</a:t>
            </a:r>
            <a:endParaRPr lang="en-US" altLang="zh-CN" sz="9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 rot="10800000">
            <a:off x="3789045" y="4156710"/>
            <a:ext cx="321310" cy="1884045"/>
          </a:xfrm>
          <a:prstGeom prst="rect">
            <a:avLst/>
          </a:prstGeom>
          <a:solidFill>
            <a:srgbClr val="FFFFFF"/>
          </a:solidFill>
        </p:spPr>
        <p:txBody>
          <a:bodyPr vert="eaVert" wrap="square" rtlCol="0">
            <a:spAutoFit/>
          </a:bodyPr>
          <a:lstStyle/>
          <a:p>
            <a:r>
              <a:rPr lang="en-US" altLang="zh-CN" sz="900" b="1">
                <a:latin typeface="微软雅黑" panose="020B0503020204020204" pitchFamily="34" charset="-122"/>
                <a:ea typeface="微软雅黑" panose="020B0503020204020204" pitchFamily="34" charset="-122"/>
              </a:rPr>
              <a:t>Effective  / initial permeability</a:t>
            </a:r>
            <a:endParaRPr lang="en-US" altLang="zh-CN" sz="9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348345" y="6078855"/>
            <a:ext cx="1896110" cy="27559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</a:rPr>
              <a:t>Effective stress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/MPa</a:t>
            </a:r>
            <a:endParaRPr lang="en-US" altLang="zh-CN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 rot="10800000">
            <a:off x="7121525" y="4277995"/>
            <a:ext cx="321310" cy="1249680"/>
          </a:xfrm>
          <a:prstGeom prst="rect">
            <a:avLst/>
          </a:prstGeom>
          <a:solidFill>
            <a:srgbClr val="FFFFFF"/>
          </a:solidFill>
        </p:spPr>
        <p:txBody>
          <a:bodyPr vert="eaVert" wrap="square" rtlCol="0">
            <a:spAutoFit/>
          </a:bodyPr>
          <a:lstStyle/>
          <a:p>
            <a:r>
              <a:rPr lang="en-US" altLang="zh-CN" sz="900" b="1">
                <a:latin typeface="微软雅黑" panose="020B0503020204020204" pitchFamily="34" charset="-122"/>
                <a:ea typeface="微软雅黑" panose="020B0503020204020204" pitchFamily="34" charset="-122"/>
              </a:rPr>
              <a:t>Permeability/mD</a:t>
            </a:r>
            <a:endParaRPr lang="en-US" altLang="zh-CN" sz="9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1058525" y="4201160"/>
            <a:ext cx="705485" cy="33337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noAutofit/>
          </a:bodyPr>
          <a:lstStyle/>
          <a:p>
            <a:r>
              <a:rPr lang="en-US" altLang="zh-CN" sz="900" b="1">
                <a:solidFill>
                  <a:srgbClr val="C00000"/>
                </a:solidFill>
                <a:sym typeface="+mn-ea"/>
              </a:rPr>
              <a:t>Propped fracture</a:t>
            </a:r>
            <a:endParaRPr lang="en-US" altLang="zh-CN" sz="9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038205" y="4651375"/>
            <a:ext cx="779145" cy="49847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noAutofit/>
          </a:bodyPr>
          <a:lstStyle/>
          <a:p>
            <a:r>
              <a:rPr lang="en-US" altLang="zh-CN" sz="900" b="1" dirty="0">
                <a:solidFill>
                  <a:srgbClr val="C00000"/>
                </a:solidFill>
                <a:sym typeface="+mn-ea"/>
              </a:rPr>
              <a:t>Unpropped fracture</a:t>
            </a:r>
            <a:endParaRPr lang="en-US" altLang="zh-CN" sz="900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068685" y="5149850"/>
            <a:ext cx="643255" cy="21780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noAutofit/>
          </a:bodyPr>
          <a:lstStyle/>
          <a:p>
            <a:r>
              <a:rPr lang="en-US" altLang="zh-CN" sz="900" b="1">
                <a:solidFill>
                  <a:srgbClr val="C00000"/>
                </a:solidFill>
                <a:sym typeface="+mn-ea"/>
              </a:rPr>
              <a:t>Damage</a:t>
            </a:r>
            <a:endParaRPr lang="en-US" altLang="zh-CN" sz="900" b="1">
              <a:solidFill>
                <a:srgbClr val="C00000"/>
              </a:solidFill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1068685" y="5634355"/>
            <a:ext cx="643255" cy="217805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noAutofit/>
          </a:bodyPr>
          <a:lstStyle/>
          <a:p>
            <a:r>
              <a:rPr lang="en-US" altLang="zh-CN" sz="900" b="1">
                <a:solidFill>
                  <a:srgbClr val="C00000"/>
                </a:solidFill>
                <a:sym typeface="+mn-ea"/>
              </a:rPr>
              <a:t>Matrix</a:t>
            </a:r>
            <a:endParaRPr lang="en-US" altLang="zh-CN" sz="900" b="1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文本框 1"/>
          <p:cNvSpPr txBox="1">
            <a:spLocks noChangeArrowheads="1"/>
          </p:cNvSpPr>
          <p:nvPr/>
        </p:nvSpPr>
        <p:spPr bwMode="auto">
          <a:xfrm>
            <a:off x="660400" y="1251939"/>
            <a:ext cx="11387667" cy="96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seepage model considering water invasion in both the matrix and fracture system is being developed to predict fluid retention and gas production.</a:t>
            </a:r>
            <a:endParaRPr lang="zh-CN" altLang="en-US" sz="20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88217" y="2713154"/>
            <a:ext cx="7360405" cy="3707995"/>
            <a:chOff x="1787525" y="1806583"/>
            <a:chExt cx="7534224" cy="2103431"/>
          </a:xfrm>
        </p:grpSpPr>
        <p:sp>
          <p:nvSpPr>
            <p:cNvPr id="3" name="文本框 2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480505" y="1806583"/>
              <a:ext cx="3798232" cy="453650"/>
            </a:xfrm>
            <a:prstGeom prst="rect">
              <a:avLst/>
            </a:prstGeom>
            <a:blipFill>
              <a:blip r:embed="rId1"/>
              <a:stretch>
                <a:fillRect/>
              </a:stretch>
            </a:blipFill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>
                  <a:noFill/>
                  <a:latin typeface="Arial" panose="020B0604020202020204" pitchFamily="34" charset="0"/>
                  <a:ea typeface="宋体" panose="02010600030101010101" pitchFamily="2" charset="-122"/>
                </a:rPr>
                <a:t> </a:t>
              </a:r>
              <a:endParaRPr lang="zh-CN" altLang="en-US" sz="3200">
                <a:noFill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1684" name="矩形 3"/>
            <p:cNvSpPr>
              <a:spLocks noChangeArrowheads="1"/>
            </p:cNvSpPr>
            <p:nvPr/>
          </p:nvSpPr>
          <p:spPr bwMode="auto">
            <a:xfrm>
              <a:off x="1787526" y="1906589"/>
              <a:ext cx="1851025" cy="39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Matrix governing equation</a:t>
              </a:r>
              <a:endPara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71685" name="矩形 3"/>
            <p:cNvSpPr>
              <a:spLocks noChangeArrowheads="1"/>
            </p:cNvSpPr>
            <p:nvPr/>
          </p:nvSpPr>
          <p:spPr bwMode="auto">
            <a:xfrm>
              <a:off x="1787525" y="2705101"/>
              <a:ext cx="2184400" cy="397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Governing equation of water invasion</a:t>
              </a:r>
              <a:endPara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71686" name="矩形 3"/>
            <p:cNvSpPr>
              <a:spLocks noChangeArrowheads="1"/>
            </p:cNvSpPr>
            <p:nvPr/>
          </p:nvSpPr>
          <p:spPr bwMode="auto">
            <a:xfrm>
              <a:off x="1804989" y="3379789"/>
              <a:ext cx="2185987" cy="213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defTabSz="914400" fontAlgn="base">
                <a:lnSpc>
                  <a:spcPct val="15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buChar char="Ø"/>
              </a:pPr>
              <a:r>
                <a:rPr lang="en-US" altLang="zh-CN" sz="14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Crack control equation</a:t>
              </a:r>
              <a:endPara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14" name="文本框 1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685057" y="2738005"/>
              <a:ext cx="3593681" cy="453650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>
                  <a:noFill/>
                  <a:latin typeface="Arial" panose="020B0604020202020204" pitchFamily="34" charset="0"/>
                  <a:ea typeface="宋体" panose="02010600030101010101" pitchFamily="2" charset="-122"/>
                </a:rPr>
                <a:t> </a:t>
              </a:r>
              <a:endParaRPr lang="zh-CN" altLang="en-US" sz="3200">
                <a:noFill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0" name="文本框 19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654675" y="3420927"/>
              <a:ext cx="2718024" cy="439864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>
                  <a:noFill/>
                  <a:latin typeface="Arial" panose="020B0604020202020204" pitchFamily="34" charset="0"/>
                  <a:ea typeface="宋体" panose="02010600030101010101" pitchFamily="2" charset="-122"/>
                </a:rPr>
                <a:t> </a:t>
              </a:r>
              <a:endParaRPr lang="zh-CN" altLang="en-US" sz="3200">
                <a:noFill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1" name="文本框 20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228106" y="3400811"/>
              <a:ext cx="2850356" cy="439672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>
                  <a:noFill/>
                  <a:latin typeface="Arial" panose="020B0604020202020204" pitchFamily="34" charset="0"/>
                  <a:ea typeface="宋体" panose="02010600030101010101" pitchFamily="2" charset="-122"/>
                </a:rPr>
                <a:t> </a:t>
              </a:r>
              <a:endParaRPr lang="zh-CN" altLang="en-US" sz="3200">
                <a:noFill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8" name="矩形: 圆角 125"/>
            <p:cNvSpPr/>
            <p:nvPr/>
          </p:nvSpPr>
          <p:spPr>
            <a:xfrm>
              <a:off x="5662614" y="1870076"/>
              <a:ext cx="1495425" cy="442913"/>
            </a:xfrm>
            <a:prstGeom prst="roundRect">
              <a:avLst>
                <a:gd name="adj" fmla="val 7278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矩形: 圆角 126"/>
            <p:cNvSpPr/>
            <p:nvPr/>
          </p:nvSpPr>
          <p:spPr>
            <a:xfrm>
              <a:off x="4779964" y="2779713"/>
              <a:ext cx="941387" cy="442912"/>
            </a:xfrm>
            <a:prstGeom prst="roundRect">
              <a:avLst>
                <a:gd name="adj" fmla="val 7278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35"/>
            <p:cNvSpPr txBox="1">
              <a:spLocks noChangeArrowheads="1"/>
            </p:cNvSpPr>
            <p:nvPr/>
          </p:nvSpPr>
          <p:spPr bwMode="auto">
            <a:xfrm>
              <a:off x="5281280" y="2292351"/>
              <a:ext cx="2256509" cy="1745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r>
                <a:rPr lang="en-US" altLang="zh-CN" b="0" spc="50" dirty="0">
                  <a:ln w="11430"/>
                  <a:solidFill>
                    <a:srgbClr val="FF0000"/>
                  </a:solidFill>
                </a:rPr>
                <a:t>Adsorption desorption</a:t>
              </a:r>
              <a:endParaRPr lang="zh-CN" altLang="en-US" b="0" spc="50" dirty="0">
                <a:ln w="11430"/>
                <a:solidFill>
                  <a:srgbClr val="FF0000"/>
                </a:solidFill>
              </a:endParaRPr>
            </a:p>
          </p:txBody>
        </p:sp>
        <p:sp>
          <p:nvSpPr>
            <p:cNvPr id="31" name="矩形: 圆角 129"/>
            <p:cNvSpPr/>
            <p:nvPr/>
          </p:nvSpPr>
          <p:spPr>
            <a:xfrm>
              <a:off x="5827714" y="2779713"/>
              <a:ext cx="1387475" cy="442912"/>
            </a:xfrm>
            <a:prstGeom prst="roundRect">
              <a:avLst>
                <a:gd name="adj" fmla="val 7278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 Box 35"/>
            <p:cNvSpPr txBox="1">
              <a:spLocks noChangeArrowheads="1"/>
            </p:cNvSpPr>
            <p:nvPr/>
          </p:nvSpPr>
          <p:spPr bwMode="auto">
            <a:xfrm>
              <a:off x="4259749" y="2509838"/>
              <a:ext cx="2059606" cy="174592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r>
                <a:rPr lang="en-US" altLang="zh-CN" b="0" spc="50" dirty="0">
                  <a:ln w="11430"/>
                  <a:solidFill>
                    <a:srgbClr val="FF0000"/>
                  </a:solidFill>
                </a:rPr>
                <a:t>Gas water two phase</a:t>
              </a:r>
              <a:endParaRPr lang="zh-CN" altLang="en-US" b="0" spc="50" dirty="0">
                <a:ln w="11430"/>
                <a:solidFill>
                  <a:srgbClr val="FF0000"/>
                </a:solidFill>
              </a:endParaRPr>
            </a:p>
          </p:txBody>
        </p:sp>
        <p:sp>
          <p:nvSpPr>
            <p:cNvPr id="34" name="文本框 3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161292" y="2775465"/>
              <a:ext cx="2160457" cy="391004"/>
            </a:xfrm>
            <a:prstGeom prst="rect">
              <a:avLst/>
            </a:pr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3200">
                  <a:noFill/>
                  <a:latin typeface="Arial" panose="020B0604020202020204" pitchFamily="34" charset="0"/>
                  <a:ea typeface="宋体" panose="02010600030101010101" pitchFamily="2" charset="-122"/>
                </a:rPr>
                <a:t> </a:t>
              </a:r>
              <a:endParaRPr lang="zh-CN" altLang="en-US" sz="3200">
                <a:noFill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" name="矩形: 圆角 134"/>
            <p:cNvSpPr/>
            <p:nvPr/>
          </p:nvSpPr>
          <p:spPr>
            <a:xfrm>
              <a:off x="8216901" y="2779713"/>
              <a:ext cx="1033463" cy="442912"/>
            </a:xfrm>
            <a:prstGeom prst="roundRect">
              <a:avLst>
                <a:gd name="adj" fmla="val 7278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: 圆角 136"/>
            <p:cNvSpPr/>
            <p:nvPr/>
          </p:nvSpPr>
          <p:spPr>
            <a:xfrm>
              <a:off x="7348539" y="3467101"/>
              <a:ext cx="485775" cy="442913"/>
            </a:xfrm>
            <a:prstGeom prst="roundRect">
              <a:avLst>
                <a:gd name="adj" fmla="val 7278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矩形: 圆角 137"/>
            <p:cNvSpPr/>
            <p:nvPr/>
          </p:nvSpPr>
          <p:spPr>
            <a:xfrm>
              <a:off x="7961313" y="3460751"/>
              <a:ext cx="1020762" cy="442913"/>
            </a:xfrm>
            <a:prstGeom prst="roundRect">
              <a:avLst>
                <a:gd name="adj" fmla="val 7278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矩形: 圆角 138"/>
            <p:cNvSpPr/>
            <p:nvPr/>
          </p:nvSpPr>
          <p:spPr>
            <a:xfrm>
              <a:off x="4689476" y="3467101"/>
              <a:ext cx="485775" cy="442913"/>
            </a:xfrm>
            <a:prstGeom prst="roundRect">
              <a:avLst>
                <a:gd name="adj" fmla="val 7278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矩形: 圆角 139"/>
            <p:cNvSpPr/>
            <p:nvPr/>
          </p:nvSpPr>
          <p:spPr>
            <a:xfrm>
              <a:off x="5302251" y="3460751"/>
              <a:ext cx="1020763" cy="442913"/>
            </a:xfrm>
            <a:prstGeom prst="roundRect">
              <a:avLst>
                <a:gd name="adj" fmla="val 7278"/>
              </a:avLst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914400" eaLnBrk="0" fontAlgn="base" hangingPunct="0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3333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707" name="组合 42"/>
          <p:cNvGrpSpPr/>
          <p:nvPr/>
        </p:nvGrpSpPr>
        <p:grpSpPr bwMode="auto">
          <a:xfrm>
            <a:off x="8053210" y="2625929"/>
            <a:ext cx="3871039" cy="3732517"/>
            <a:chOff x="133189" y="1022336"/>
            <a:chExt cx="5226570" cy="2780676"/>
          </a:xfrm>
        </p:grpSpPr>
        <p:grpSp>
          <p:nvGrpSpPr>
            <p:cNvPr id="71711" name="组合 43"/>
            <p:cNvGrpSpPr/>
            <p:nvPr/>
          </p:nvGrpSpPr>
          <p:grpSpPr bwMode="auto">
            <a:xfrm>
              <a:off x="836865" y="1442424"/>
              <a:ext cx="3010821" cy="1655409"/>
              <a:chOff x="654341" y="2242396"/>
              <a:chExt cx="3010821" cy="1908024"/>
            </a:xfrm>
          </p:grpSpPr>
          <p:sp>
            <p:nvSpPr>
              <p:cNvPr id="68" name="矩形 67"/>
              <p:cNvSpPr/>
              <p:nvPr/>
            </p:nvSpPr>
            <p:spPr>
              <a:xfrm>
                <a:off x="653609" y="2241572"/>
                <a:ext cx="979173" cy="1907926"/>
              </a:xfrm>
              <a:prstGeom prst="rect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矩形 68"/>
              <p:cNvSpPr/>
              <p:nvPr/>
            </p:nvSpPr>
            <p:spPr>
              <a:xfrm>
                <a:off x="1632782" y="2241572"/>
                <a:ext cx="430837" cy="1907926"/>
              </a:xfrm>
              <a:prstGeom prst="rect">
                <a:avLst/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矩形 69"/>
              <p:cNvSpPr/>
              <p:nvPr/>
            </p:nvSpPr>
            <p:spPr>
              <a:xfrm>
                <a:off x="2255330" y="2241572"/>
                <a:ext cx="430837" cy="1907926"/>
              </a:xfrm>
              <a:prstGeom prst="rect">
                <a:avLst/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1" name="矩形 70"/>
              <p:cNvSpPr/>
              <p:nvPr/>
            </p:nvSpPr>
            <p:spPr>
              <a:xfrm>
                <a:off x="2686167" y="2241572"/>
                <a:ext cx="979173" cy="1907926"/>
              </a:xfrm>
              <a:prstGeom prst="rect">
                <a:avLst/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2" name="矩形 71"/>
              <p:cNvSpPr/>
              <p:nvPr/>
            </p:nvSpPr>
            <p:spPr>
              <a:xfrm>
                <a:off x="2063619" y="2241572"/>
                <a:ext cx="191711" cy="190792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5" name="Text Box 35"/>
            <p:cNvSpPr txBox="1">
              <a:spLocks noChangeArrowheads="1"/>
            </p:cNvSpPr>
            <p:nvPr/>
          </p:nvSpPr>
          <p:spPr bwMode="auto">
            <a:xfrm>
              <a:off x="4016042" y="1678184"/>
              <a:ext cx="684044" cy="2717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r>
                <a:rPr lang="en-US" altLang="zh-CN" sz="105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Matrix</a:t>
              </a:r>
              <a:endParaRPr lang="zh-CN" altLang="en-US" sz="1050" b="0" spc="50" dirty="0">
                <a:ln w="11430"/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Text Box 35"/>
            <p:cNvSpPr txBox="1">
              <a:spLocks noChangeArrowheads="1"/>
            </p:cNvSpPr>
            <p:nvPr/>
          </p:nvSpPr>
          <p:spPr bwMode="auto">
            <a:xfrm>
              <a:off x="3690847" y="2169335"/>
              <a:ext cx="1668912" cy="2717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r>
                <a:rPr lang="en-US" altLang="zh-CN" sz="105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water invasion layer</a:t>
              </a:r>
              <a:endParaRPr lang="zh-CN" altLang="en-US" sz="1050" b="0" spc="50" dirty="0">
                <a:ln w="11430"/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Text Box 35"/>
            <p:cNvSpPr txBox="1">
              <a:spLocks noChangeArrowheads="1"/>
            </p:cNvSpPr>
            <p:nvPr/>
          </p:nvSpPr>
          <p:spPr bwMode="auto">
            <a:xfrm>
              <a:off x="4054988" y="2622237"/>
              <a:ext cx="606153" cy="32761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 defTabSz="914400">
                <a:lnSpc>
                  <a:spcPct val="150000"/>
                </a:lnSpc>
                <a:spcBef>
                  <a:spcPts val="600"/>
                </a:spcBef>
                <a:buClr>
                  <a:srgbClr val="FF0000"/>
                </a:buClr>
              </a:pPr>
              <a:r>
                <a:rPr lang="en-US" altLang="zh-CN" sz="105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Crack</a:t>
              </a:r>
              <a:endParaRPr lang="zh-CN" altLang="en-US" sz="10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8" name="直接连接符 47"/>
            <p:cNvCxnSpPr/>
            <p:nvPr/>
          </p:nvCxnSpPr>
          <p:spPr>
            <a:xfrm flipV="1">
              <a:off x="2246143" y="1144268"/>
              <a:ext cx="0" cy="2974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>
              <a:stCxn id="45" idx="1"/>
            </p:cNvCxnSpPr>
            <p:nvPr/>
          </p:nvCxnSpPr>
          <p:spPr>
            <a:xfrm flipH="1" flipV="1">
              <a:off x="3357250" y="1798271"/>
              <a:ext cx="658792" cy="1576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/>
          </p:nvCxnSpPr>
          <p:spPr>
            <a:xfrm flipH="1">
              <a:off x="1815306" y="1317930"/>
              <a:ext cx="43083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 flipV="1">
              <a:off x="1815306" y="1146115"/>
              <a:ext cx="0" cy="2992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 flipV="1">
              <a:off x="836133" y="1146115"/>
              <a:ext cx="0" cy="2992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箭头连接符 52"/>
            <p:cNvCxnSpPr/>
            <p:nvPr/>
          </p:nvCxnSpPr>
          <p:spPr>
            <a:xfrm flipH="1">
              <a:off x="836133" y="1317930"/>
              <a:ext cx="979173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149890" y="1022336"/>
              <a:ext cx="472242" cy="300056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 </a:t>
              </a:r>
              <a:endParaRPr lang="zh-CN" altLang="en-US">
                <a:noFill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文本框 54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1885888" y="1022336"/>
              <a:ext cx="387878" cy="300056"/>
            </a:xfrm>
            <a:prstGeom prst="rect">
              <a:avLst/>
            </a:prstGeom>
            <a:blipFill>
              <a:blip r:embed="rId9"/>
              <a:stretch>
                <a:fillRect l="-2083"/>
              </a:stretch>
            </a:blipFill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 </a:t>
              </a:r>
              <a:endParaRPr lang="zh-CN" altLang="en-US">
                <a:noFill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直接连接符 55"/>
            <p:cNvCxnSpPr/>
            <p:nvPr/>
          </p:nvCxnSpPr>
          <p:spPr>
            <a:xfrm flipH="1" flipV="1">
              <a:off x="526920" y="1445404"/>
              <a:ext cx="31951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 flipH="1" flipV="1">
              <a:off x="516613" y="3085949"/>
              <a:ext cx="3195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/>
            <p:nvPr/>
          </p:nvCxnSpPr>
          <p:spPr>
            <a:xfrm flipV="1">
              <a:off x="733062" y="1441709"/>
              <a:ext cx="0" cy="164424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349368" y="2144443"/>
              <a:ext cx="384472" cy="324078"/>
            </a:xfrm>
            <a:prstGeom prst="rect">
              <a:avLst/>
            </a:prstGeom>
            <a:blipFill>
              <a:blip r:embed="rId10"/>
              <a:stretch>
                <a:fillRect b="-4348"/>
              </a:stretch>
            </a:blipFill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>
                  <a:noFill/>
                  <a:latin typeface="微软雅黑" panose="020B0503020204020204" pitchFamily="34" charset="-122"/>
                  <a:ea typeface="微软雅黑" panose="020B0503020204020204" pitchFamily="34" charset="-122"/>
                </a:rPr>
                <a:t> </a:t>
              </a:r>
              <a:endParaRPr lang="zh-CN" altLang="en-US">
                <a:noFill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0" name="直接箭头连接符 59"/>
            <p:cNvCxnSpPr>
              <a:stCxn id="46" idx="1"/>
            </p:cNvCxnSpPr>
            <p:nvPr/>
          </p:nvCxnSpPr>
          <p:spPr>
            <a:xfrm flipH="1" flipV="1">
              <a:off x="2844221" y="2291268"/>
              <a:ext cx="846626" cy="1391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>
              <a:stCxn id="47" idx="1"/>
            </p:cNvCxnSpPr>
            <p:nvPr/>
          </p:nvCxnSpPr>
          <p:spPr>
            <a:xfrm flipH="1" flipV="1">
              <a:off x="2343033" y="2742325"/>
              <a:ext cx="1711955" cy="437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 Box 35"/>
            <p:cNvSpPr txBox="1">
              <a:spLocks noChangeArrowheads="1"/>
            </p:cNvSpPr>
            <p:nvPr/>
          </p:nvSpPr>
          <p:spPr bwMode="auto">
            <a:xfrm>
              <a:off x="3424241" y="3290132"/>
              <a:ext cx="1867644" cy="2717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r>
                <a:rPr lang="en-US" altLang="zh-CN" sz="1050" b="0" spc="50" dirty="0">
                  <a:ln w="11430"/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Single phase flow</a:t>
              </a:r>
              <a:endParaRPr lang="zh-CN" altLang="en-US" sz="1050" b="0" spc="50" dirty="0">
                <a:ln w="11430"/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Text Box 35"/>
            <p:cNvSpPr txBox="1">
              <a:spLocks noChangeArrowheads="1"/>
            </p:cNvSpPr>
            <p:nvPr/>
          </p:nvSpPr>
          <p:spPr bwMode="auto">
            <a:xfrm>
              <a:off x="1341932" y="3531312"/>
              <a:ext cx="1900627" cy="2717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r>
                <a:rPr lang="en-US" altLang="zh-CN" sz="1050" b="0" spc="50" dirty="0">
                  <a:ln w="11430"/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Gas water two phase</a:t>
              </a:r>
              <a:endParaRPr lang="zh-CN" altLang="en-US" sz="1050" b="0" spc="50" dirty="0">
                <a:ln w="11430"/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 Box 35"/>
            <p:cNvSpPr txBox="1">
              <a:spLocks noChangeArrowheads="1"/>
            </p:cNvSpPr>
            <p:nvPr/>
          </p:nvSpPr>
          <p:spPr bwMode="auto">
            <a:xfrm>
              <a:off x="133189" y="3213424"/>
              <a:ext cx="1842907" cy="27170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914400">
                <a:defRPr/>
              </a:pPr>
              <a:r>
                <a:rPr lang="en-US" altLang="zh-CN" sz="1050" b="0" spc="50" dirty="0">
                  <a:ln w="11430"/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Gas water two phase</a:t>
              </a:r>
              <a:endParaRPr lang="zh-CN" altLang="en-US" sz="1050" b="0" spc="50" dirty="0">
                <a:ln w="11430"/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65" name="直接箭头连接符 64"/>
            <p:cNvCxnSpPr>
              <a:stCxn id="64" idx="0"/>
              <a:endCxn id="69" idx="2"/>
            </p:cNvCxnSpPr>
            <p:nvPr/>
          </p:nvCxnSpPr>
          <p:spPr>
            <a:xfrm flipV="1">
              <a:off x="1054642" y="3097034"/>
              <a:ext cx="976083" cy="11639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>
              <a:stCxn id="63" idx="0"/>
              <a:endCxn id="72" idx="2"/>
            </p:cNvCxnSpPr>
            <p:nvPr/>
          </p:nvCxnSpPr>
          <p:spPr>
            <a:xfrm flipV="1">
              <a:off x="2292245" y="3097035"/>
              <a:ext cx="49754" cy="43427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>
              <a:stCxn id="62" idx="0"/>
              <a:endCxn id="71" idx="2"/>
            </p:cNvCxnSpPr>
            <p:nvPr/>
          </p:nvCxnSpPr>
          <p:spPr>
            <a:xfrm flipH="1" flipV="1">
              <a:off x="3358278" y="3097034"/>
              <a:ext cx="999785" cy="19309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矩形 1"/>
          <p:cNvSpPr/>
          <p:nvPr/>
        </p:nvSpPr>
        <p:spPr>
          <a:xfrm>
            <a:off x="1573055" y="325513"/>
            <a:ext cx="111240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(6) A seepage model for matrix–fracture water invasion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45769"/>
            <a:ext cx="12192000" cy="952507"/>
          </a:xfrm>
          <a:prstGeom prst="rect">
            <a:avLst/>
          </a:prstGeom>
        </p:spPr>
        <p:txBody>
          <a:bodyPr vert="horz" lIns="95075" tIns="47539" rIns="95075" bIns="4753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69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Contents</a:t>
            </a:r>
            <a:endParaRPr kumimoji="0" lang="en-US" altLang="zh-CN" sz="4400" b="1" i="0" u="none" strike="noStrike" kern="1200" cap="none" spc="69" normalizeH="0" baseline="0" noProof="0" dirty="0">
              <a:ln w="11430"/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9877" y="2087510"/>
            <a:ext cx="5594898" cy="268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81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1. Background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3581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2. Research progress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3581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Conclusions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183515"/>
            <a:ext cx="12106910" cy="8121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en-US" sz="36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Conclusions</a:t>
            </a:r>
            <a:endParaRPr lang="en-US" altLang="en-US" sz="3600" b="1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TextBox 13"/>
          <p:cNvSpPr txBox="1"/>
          <p:nvPr/>
        </p:nvSpPr>
        <p:spPr>
          <a:xfrm>
            <a:off x="660400" y="1400689"/>
            <a:ext cx="11144250" cy="4056622"/>
          </a:xfrm>
          <a:prstGeom prst="rect">
            <a:avLst/>
          </a:prstGeom>
          <a:noFill/>
          <a:ln w="9525">
            <a:noFill/>
          </a:ln>
        </p:spPr>
        <p:txBody>
          <a:bodyPr wrap="square" lIns="108836" tIns="54419" rIns="108836" bIns="54419">
            <a:spAutoFit/>
          </a:bodyPr>
          <a:lstStyle/>
          <a:p>
            <a:pPr marL="457200" indent="-457200" defTabSz="812800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ea"/>
              <a:buAutoNum type="circleNumDbPlain"/>
              <a:defRPr/>
            </a:pPr>
            <a:r>
              <a:rPr lang="en-US" altLang="zh-CN" sz="2000" b="1" kern="1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Fracturing fluid can invade the shale matrix to a depth of about 4–6 cm, even in ultra-low-permeability shale. It also changes local pore structure and mechanical properties.</a:t>
            </a:r>
            <a:endParaRPr lang="en-US" altLang="zh-CN" sz="2000" b="1" kern="1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marL="457200" indent="-457200" defTabSz="812800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ea"/>
              <a:buAutoNum type="circleNumDbPlain"/>
              <a:defRPr/>
            </a:pPr>
            <a:r>
              <a:rPr lang="en-US" altLang="zh-CN" sz="2000" b="1" kern="1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The stress sensitivity of water-bearing unpropped fractures is not constant. It increases with water saturation and decreases with effective stress. Under 55 MPa effective stress, permeability may decrease by 2–4 orders of magnitude.</a:t>
            </a:r>
            <a:endParaRPr lang="en-US" altLang="zh-CN" sz="2000" b="1" kern="1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  <a:p>
            <a:pPr marL="457200" indent="-457200" defTabSz="812800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ea"/>
              <a:buAutoNum type="circleNumDbPlain"/>
              <a:defRPr/>
            </a:pPr>
            <a:r>
              <a:rPr lang="en-US" altLang="zh-CN" sz="2000" b="1" kern="100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The water-invaded unpropped-fracture zone is a key region controlling the evolution of overall fracture-network conductivity during production.</a:t>
            </a:r>
            <a:endParaRPr lang="en-US" altLang="zh-CN" sz="2000" b="1" kern="100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CI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319" y="749"/>
            <a:ext cx="12216816" cy="685724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49655" y="1494790"/>
            <a:ext cx="9988550" cy="210570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R="0" lvl="0" indent="0" algn="ctr" defTabSz="914400" rtl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150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宋体 CN SemiBold" panose="02020600000000000000" charset="-122"/>
              </a:rPr>
              <a:t>Thank you </a:t>
            </a:r>
            <a:endParaRPr kumimoji="0" lang="en-US" altLang="zh-CN" sz="5400" b="1" i="0" u="none" strike="noStrike" kern="1200" cap="none" spc="1500" normalizeH="0" baseline="0" noProof="0" dirty="0">
              <a:ln w="12700">
                <a:solidFill>
                  <a:srgbClr val="FFFFFF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宋体 CN SemiBold" panose="02020600000000000000" charset="-122"/>
            </a:endParaRPr>
          </a:p>
          <a:p>
            <a:pPr marR="0" lvl="0" indent="0" algn="ctr" defTabSz="914400" rtl="0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1500" normalizeH="0" baseline="0" noProof="0" dirty="0">
                <a:ln w="12700">
                  <a:solidFill>
                    <a:srgbClr val="FFFFFF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宋体 CN SemiBold" panose="02020600000000000000" charset="-122"/>
              </a:rPr>
              <a:t>for your attention</a:t>
            </a:r>
            <a:r>
              <a:rPr lang="en-US" altLang="zh-CN" sz="5400" b="1" spc="1500" dirty="0">
                <a:ln w="12700">
                  <a:solidFill>
                    <a:srgbClr val="FFFFFF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思源宋体 CN SemiBold" panose="02020600000000000000" charset="-122"/>
              </a:rPr>
              <a:t>!</a:t>
            </a:r>
            <a:endParaRPr kumimoji="0" lang="zh-CN" altLang="en-US" sz="5400" b="1" i="0" u="none" strike="noStrike" kern="1200" cap="none" spc="1500" normalizeH="0" baseline="0" noProof="0" dirty="0">
              <a:ln w="12700">
                <a:solidFill>
                  <a:srgbClr val="FFFFFF"/>
                </a:solidFill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宋体 CN SemiBold" panose="02020600000000000000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45769"/>
            <a:ext cx="12192000" cy="952507"/>
          </a:xfrm>
          <a:prstGeom prst="rect">
            <a:avLst/>
          </a:prstGeom>
        </p:spPr>
        <p:txBody>
          <a:bodyPr vert="horz" lIns="95075" tIns="47539" rIns="95075" bIns="4753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69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Contents</a:t>
            </a:r>
            <a:endParaRPr kumimoji="0" lang="en-US" altLang="zh-CN" sz="4400" b="1" i="0" u="none" strike="noStrike" kern="1200" cap="none" spc="69" normalizeH="0" baseline="0" noProof="0" dirty="0">
              <a:ln w="11430"/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9877" y="2087510"/>
            <a:ext cx="5594898" cy="268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81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1. Background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lvl="0" indent="358140" defTabSz="914400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r>
              <a:rPr lang="en-US" sz="32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. Research Progress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3581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3. </a:t>
            </a:r>
            <a:r>
              <a:rPr lang="en-US" sz="3200" b="1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Conclusions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69545"/>
            <a:ext cx="12192635" cy="684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1. Background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6051" y="1550570"/>
            <a:ext cx="11672242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8515" indent="-457200" algn="just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Shale gas production has grown rapidly in both China and the United States.</a:t>
            </a:r>
            <a:endParaRPr lang="en-US" altLang="zh-CN" sz="20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18515" indent="-457200" algn="just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Many technical challenges in deep shale gas development still need to be solved.</a:t>
            </a:r>
            <a:endParaRPr lang="en-US" altLang="zh-CN" sz="20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"/>
          <a:srcRect l="6575" r="14791"/>
          <a:stretch>
            <a:fillRect/>
          </a:stretch>
        </p:blipFill>
        <p:spPr>
          <a:xfrm>
            <a:off x="132408" y="2981903"/>
            <a:ext cx="5796444" cy="36666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852" y="3121472"/>
            <a:ext cx="5625306" cy="320067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7297" y="1126416"/>
            <a:ext cx="11971020" cy="13244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818515" indent="-457200" algn="just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40,000–60,000 m³ of fracturing fluid, while the flowback rate is commonly only 10%–50%</a:t>
            </a:r>
            <a:endParaRPr lang="en-US" altLang="zh-CN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18515" indent="-457200" algn="just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 large amount of water remains in fracture networks and nearby matrix. </a:t>
            </a:r>
            <a:endParaRPr lang="en-US" altLang="zh-CN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818515" indent="-457200" algn="just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how retained fracturing fluid affects fracture-network flow capacity.</a:t>
            </a:r>
            <a:endParaRPr lang="en-US" altLang="zh-CN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26184" y="2837500"/>
            <a:ext cx="6723319" cy="3951286"/>
            <a:chOff x="426184" y="2837500"/>
            <a:chExt cx="10721354" cy="3951286"/>
          </a:xfrm>
        </p:grpSpPr>
        <p:grpSp>
          <p:nvGrpSpPr>
            <p:cNvPr id="14" name="组合 13"/>
            <p:cNvGrpSpPr/>
            <p:nvPr/>
          </p:nvGrpSpPr>
          <p:grpSpPr>
            <a:xfrm>
              <a:off x="426184" y="3075305"/>
              <a:ext cx="10721354" cy="3713481"/>
              <a:chOff x="299" y="4658"/>
              <a:chExt cx="7522" cy="5848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502" y="4658"/>
                <a:ext cx="7319" cy="5848"/>
                <a:chOff x="-476457" y="3912812"/>
                <a:chExt cx="6256402" cy="3262436"/>
              </a:xfrm>
            </p:grpSpPr>
            <p:pic>
              <p:nvPicPr>
                <p:cNvPr id="23" name="图片 22" descr="图片9"/>
                <p:cNvPicPr/>
                <p:nvPr/>
              </p:nvPicPr>
              <p:blipFill rotWithShape="1">
                <a:blip r:embed="rId1"/>
                <a:srcRect r="51602"/>
                <a:stretch>
                  <a:fillRect/>
                </a:stretch>
              </p:blipFill>
              <p:spPr>
                <a:xfrm>
                  <a:off x="-346594" y="3912812"/>
                  <a:ext cx="2681039" cy="2790476"/>
                </a:xfrm>
                <a:prstGeom prst="rect">
                  <a:avLst/>
                </a:prstGeom>
              </p:spPr>
            </p:pic>
            <p:sp>
              <p:nvSpPr>
                <p:cNvPr id="24" name="矩形 5"/>
                <p:cNvSpPr>
                  <a:spLocks noChangeArrowheads="1"/>
                </p:cNvSpPr>
                <p:nvPr/>
              </p:nvSpPr>
              <p:spPr bwMode="auto">
                <a:xfrm>
                  <a:off x="-476457" y="6703287"/>
                  <a:ext cx="2810699" cy="1617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  <a:ea typeface="等线" panose="02010600030101010101" pitchFamily="2" charset="-122"/>
                    </a:defRPr>
                  </a:lvl1pPr>
                  <a:lvl2pPr marL="6858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  <a:ea typeface="等线" panose="02010600030101010101" pitchFamily="2" charset="-122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  <a:ea typeface="等线" panose="02010600030101010101" pitchFamily="2" charset="-122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等线" panose="02010600030101010101" pitchFamily="2" charset="-122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等线" panose="02010600030101010101" pitchFamily="2" charset="-122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等线" panose="02010600030101010101" pitchFamily="2" charset="-122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等线" panose="02010600030101010101" pitchFamily="2" charset="-122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等线" panose="02010600030101010101" pitchFamily="2" charset="-122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等线" panose="02010600030101010101" pitchFamily="2" charset="-122"/>
                    </a:defRPr>
                  </a:lvl9pPr>
                </a:lstStyle>
                <a:p>
                  <a:pPr marR="0" lvl="0" indent="0" algn="ctr" defTabSz="914400" rtl="0" fontAlgn="auto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>
                      <a:srgbClr val="003366"/>
                    </a:buClr>
                    <a:buSzTx/>
                    <a:buFont typeface="Arial" panose="020B0604020202020204" pitchFamily="34" charset="0"/>
                    <a:buNone/>
                    <a:defRPr/>
                  </a:pPr>
                  <a:r>
                    <a:rPr kumimoji="0" lang="en-US" altLang="zh-CN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rPr>
                    <a:t>Schematic diagram of "artificial gas reservoir" of shale gas</a:t>
                  </a:r>
                  <a:endParaRPr kumimoji="0" lang="en-US" altLang="zh-CN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99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5" name="组合 24"/>
                <p:cNvGrpSpPr/>
                <p:nvPr/>
              </p:nvGrpSpPr>
              <p:grpSpPr>
                <a:xfrm>
                  <a:off x="2728183" y="4297356"/>
                  <a:ext cx="3051762" cy="2877892"/>
                  <a:chOff x="7505455" y="3401510"/>
                  <a:chExt cx="3238006" cy="3507804"/>
                </a:xfrm>
              </p:grpSpPr>
              <p:sp>
                <p:nvSpPr>
                  <p:cNvPr id="26" name="文本框 25"/>
                  <p:cNvSpPr txBox="1"/>
                  <p:nvPr/>
                </p:nvSpPr>
                <p:spPr>
                  <a:xfrm>
                    <a:off x="8029939" y="6614203"/>
                    <a:ext cx="2713336" cy="2951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Shale micro-nano pores</a:t>
                    </a:r>
                    <a:endParaRPr kumimoji="0" lang="en-US" altLang="zh-CN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  <p:pic>
                <p:nvPicPr>
                  <p:cNvPr id="27" name="图片 26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7964252" y="4959134"/>
                    <a:ext cx="2740004" cy="1531312"/>
                  </a:xfrm>
                  <a:prstGeom prst="rect">
                    <a:avLst/>
                  </a:prstGeom>
                </p:spPr>
              </p:pic>
              <p:sp>
                <p:nvSpPr>
                  <p:cNvPr id="29" name="圆角矩形 18"/>
                  <p:cNvSpPr/>
                  <p:nvPr/>
                </p:nvSpPr>
                <p:spPr>
                  <a:xfrm>
                    <a:off x="8767271" y="3808477"/>
                    <a:ext cx="249729" cy="352362"/>
                  </a:xfrm>
                  <a:prstGeom prst="roundRect">
                    <a:avLst/>
                  </a:prstGeom>
                  <a:noFill/>
                  <a:ln w="9525" cap="flat" cmpd="sng" algn="ctr">
                    <a:solidFill>
                      <a:srgbClr val="0000FF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30" name="文本框 29"/>
                  <p:cNvSpPr txBox="1"/>
                  <p:nvPr/>
                </p:nvSpPr>
                <p:spPr>
                  <a:xfrm>
                    <a:off x="8029939" y="4987012"/>
                    <a:ext cx="674394" cy="233913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 anchor="ctr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方正大黑简体" panose="03000509000000000000" charset="-122"/>
                        <a:ea typeface="方正大黑简体" panose="03000509000000000000" charset="-122"/>
                        <a:cs typeface="+mn-cs"/>
                      </a:rPr>
                      <a:t>Shale </a:t>
                    </a:r>
                    <a:endParaRPr kumimoji="0" lang="en-US" altLang="zh-CN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方正大黑简体" panose="03000509000000000000" charset="-122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  <p:cxnSp>
                <p:nvCxnSpPr>
                  <p:cNvPr id="31" name="直接箭头连接符 30"/>
                  <p:cNvCxnSpPr/>
                  <p:nvPr/>
                </p:nvCxnSpPr>
                <p:spPr>
                  <a:xfrm flipV="1">
                    <a:off x="7505455" y="4177212"/>
                    <a:ext cx="627014" cy="469403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dash"/>
                    <a:tailEnd type="triangle"/>
                  </a:ln>
                  <a:effectLst/>
                </p:spPr>
              </p:cxnSp>
              <p:sp>
                <p:nvSpPr>
                  <p:cNvPr id="32" name="文本框 31"/>
                  <p:cNvSpPr txBox="1"/>
                  <p:nvPr/>
                </p:nvSpPr>
                <p:spPr>
                  <a:xfrm>
                    <a:off x="7965306" y="4528708"/>
                    <a:ext cx="2778155" cy="2951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Arial" panose="020B0604020202020204" pitchFamily="34" charset="0"/>
                      </a:rPr>
                      <a:t>Horizontal well multi-cluster fracturing wells</a:t>
                    </a:r>
                    <a:endParaRPr kumimoji="0" lang="en-US" altLang="zh-CN" sz="1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99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3" name="直接箭头连接符 32"/>
                  <p:cNvCxnSpPr>
                    <a:endCxn id="30" idx="0"/>
                  </p:cNvCxnSpPr>
                  <p:nvPr/>
                </p:nvCxnSpPr>
                <p:spPr>
                  <a:xfrm flipH="1">
                    <a:off x="8367136" y="3401510"/>
                    <a:ext cx="225184" cy="1585502"/>
                  </a:xfrm>
                  <a:prstGeom prst="straightConnector1">
                    <a:avLst/>
                  </a:prstGeom>
                  <a:noFill/>
                  <a:ln w="9525" cap="flat" cmpd="sng" algn="ctr">
                    <a:solidFill>
                      <a:srgbClr val="000000">
                        <a:shade val="95000"/>
                        <a:satMod val="105000"/>
                      </a:srgbClr>
                    </a:solidFill>
                    <a:prstDash val="dash"/>
                    <a:tailEnd type="triangle"/>
                  </a:ln>
                  <a:effectLst/>
                </p:spPr>
              </p:cxnSp>
            </p:grpSp>
          </p:grpSp>
          <p:sp>
            <p:nvSpPr>
              <p:cNvPr id="34" name="矩形 33"/>
              <p:cNvSpPr/>
              <p:nvPr/>
            </p:nvSpPr>
            <p:spPr>
              <a:xfrm>
                <a:off x="299" y="6488"/>
                <a:ext cx="691" cy="1769"/>
              </a:xfrm>
              <a:prstGeom prst="rect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/>
                  <a:t>Original stratum</a:t>
                </a:r>
                <a:endParaRPr lang="en-US" altLang="zh-CN" sz="1600"/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9244" y="2837500"/>
              <a:ext cx="3737407" cy="1664969"/>
            </a:xfrm>
            <a:prstGeom prst="rect">
              <a:avLst/>
            </a:prstGeom>
          </p:spPr>
        </p:pic>
      </p:grpSp>
      <p:sp>
        <p:nvSpPr>
          <p:cNvPr id="4" name="矩形 3"/>
          <p:cNvSpPr/>
          <p:nvPr/>
        </p:nvSpPr>
        <p:spPr>
          <a:xfrm>
            <a:off x="0" y="169545"/>
            <a:ext cx="12192635" cy="6845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1. Background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28" y="3191784"/>
            <a:ext cx="4722215" cy="324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8161904" y="3299219"/>
            <a:ext cx="82116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N201</a:t>
            </a:r>
            <a:endParaRPr lang="en-US" altLang="zh-CN" sz="14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14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W202 </a:t>
            </a:r>
            <a:endParaRPr lang="en-US" altLang="zh-CN" sz="14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14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W204</a:t>
            </a:r>
            <a:endParaRPr lang="en-US" altLang="zh-CN" sz="14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1400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YS</a:t>
            </a:r>
            <a:endParaRPr lang="zh-CN" altLang="en-US" sz="1400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201798" y="1417785"/>
            <a:ext cx="12305512" cy="209077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61315" algn="just">
              <a:lnSpc>
                <a:spcPct val="150000"/>
              </a:lnSpc>
              <a:buClr>
                <a:srgbClr val="C00000"/>
              </a:buClr>
              <a:buSzPct val="100000"/>
            </a:pP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 Can fracturing fluid invade the shale matrix?</a:t>
            </a:r>
            <a:endParaRPr lang="en-US" altLang="zh-CN" sz="2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61315" algn="just">
              <a:lnSpc>
                <a:spcPct val="150000"/>
              </a:lnSpc>
              <a:buClr>
                <a:srgbClr val="C00000"/>
              </a:buClr>
              <a:buSzPct val="100000"/>
            </a:pPr>
            <a:r>
              <a:rPr lang="en-US" altLang="zh-CN" sz="2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2.How does water invasion affect fracture-network conductivity during production?</a:t>
            </a:r>
            <a:endParaRPr lang="en-US" altLang="zh-CN" sz="2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635" y="108382"/>
            <a:ext cx="12192635" cy="9081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361315" algn="ctr">
              <a:lnSpc>
                <a:spcPct val="150000"/>
              </a:lnSpc>
              <a:buClr>
                <a:srgbClr val="C00000"/>
              </a:buClr>
              <a:buSzPct val="100000"/>
            </a:pPr>
            <a:r>
              <a:rPr lang="en-US" altLang="zh-CN" sz="4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Key Questions</a:t>
            </a:r>
            <a:endParaRPr lang="en-US" altLang="zh-CN" sz="4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86495" y="3159764"/>
            <a:ext cx="2983784" cy="3068068"/>
            <a:chOff x="409575" y="3544570"/>
            <a:chExt cx="2959100" cy="2619620"/>
          </a:xfrm>
        </p:grpSpPr>
        <p:pic>
          <p:nvPicPr>
            <p:cNvPr id="4" name="图片 21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575" y="3638550"/>
              <a:ext cx="2935287" cy="252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文本框 6"/>
            <p:cNvSpPr txBox="1"/>
            <p:nvPr/>
          </p:nvSpPr>
          <p:spPr>
            <a:xfrm>
              <a:off x="461010" y="3544570"/>
              <a:ext cx="705485" cy="33337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t">
              <a:noAutofit/>
            </a:bodyPr>
            <a:lstStyle/>
            <a:p>
              <a:r>
                <a:rPr lang="en-US" altLang="zh-CN" sz="900">
                  <a:solidFill>
                    <a:srgbClr val="C00000"/>
                  </a:solidFill>
                  <a:sym typeface="+mn-ea"/>
                </a:rPr>
                <a:t>Propped fracture</a:t>
              </a:r>
              <a:endParaRPr lang="en-US" altLang="zh-CN" sz="900">
                <a:solidFill>
                  <a:srgbClr val="C00000"/>
                </a:solidFill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67105" y="3582670"/>
              <a:ext cx="1172210" cy="25971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t">
              <a:noAutofit/>
            </a:bodyPr>
            <a:lstStyle/>
            <a:p>
              <a:r>
                <a:rPr lang="en-US" altLang="zh-CN" sz="900">
                  <a:solidFill>
                    <a:srgbClr val="C00000"/>
                  </a:solidFill>
                  <a:sym typeface="+mn-ea"/>
                </a:rPr>
                <a:t>Unpropped fracture</a:t>
              </a:r>
              <a:endParaRPr lang="en-US" altLang="zh-CN" sz="900">
                <a:solidFill>
                  <a:srgbClr val="C00000"/>
                </a:solidFill>
                <a:sym typeface="+mn-ea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052955" y="3591560"/>
              <a:ext cx="643255" cy="2178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t">
              <a:noAutofit/>
            </a:bodyPr>
            <a:lstStyle/>
            <a:p>
              <a:r>
                <a:rPr lang="en-US" altLang="zh-CN" sz="900">
                  <a:solidFill>
                    <a:srgbClr val="C00000"/>
                  </a:solidFill>
                  <a:sym typeface="+mn-ea"/>
                </a:rPr>
                <a:t>Damage</a:t>
              </a:r>
              <a:endParaRPr lang="en-US" altLang="zh-CN" sz="900">
                <a:solidFill>
                  <a:srgbClr val="C00000"/>
                </a:solidFill>
                <a:sym typeface="+mn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725420" y="3604260"/>
              <a:ext cx="643255" cy="21780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 anchor="t">
              <a:noAutofit/>
            </a:bodyPr>
            <a:lstStyle/>
            <a:p>
              <a:r>
                <a:rPr lang="en-US" altLang="zh-CN" sz="900">
                  <a:solidFill>
                    <a:srgbClr val="C00000"/>
                  </a:solidFill>
                  <a:sym typeface="+mn-ea"/>
                </a:rPr>
                <a:t>Matrix</a:t>
              </a:r>
              <a:endParaRPr lang="en-US" altLang="zh-CN" sz="900">
                <a:solidFill>
                  <a:srgbClr val="C00000"/>
                </a:solidFill>
                <a:sym typeface="+mn-ea"/>
              </a:endParaRPr>
            </a:p>
          </p:txBody>
        </p:sp>
      </p:grpSp>
      <p:pic>
        <p:nvPicPr>
          <p:cNvPr id="16" name="图片 1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58880" r="23350"/>
          <a:stretch>
            <a:fillRect/>
          </a:stretch>
        </p:blipFill>
        <p:spPr>
          <a:xfrm>
            <a:off x="7181103" y="3354986"/>
            <a:ext cx="4778478" cy="29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19" y="3223624"/>
            <a:ext cx="3589220" cy="325003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45769"/>
            <a:ext cx="12192000" cy="952507"/>
          </a:xfrm>
          <a:prstGeom prst="rect">
            <a:avLst/>
          </a:prstGeom>
        </p:spPr>
        <p:txBody>
          <a:bodyPr vert="horz" lIns="95075" tIns="47539" rIns="95075" bIns="4753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69" normalizeH="0" baseline="0" noProof="0" dirty="0">
                <a:ln w="11430"/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Contents</a:t>
            </a:r>
            <a:endParaRPr kumimoji="0" lang="en-US" altLang="zh-CN" sz="4400" b="1" i="0" u="none" strike="noStrike" kern="1200" cap="none" spc="69" normalizeH="0" baseline="0" noProof="0" dirty="0">
              <a:ln w="11430"/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9877" y="2087510"/>
            <a:ext cx="5594898" cy="268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3581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1. Background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3581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2. Research progress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marR="0" lvl="0" indent="35814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Conclusions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489614" y="1208831"/>
            <a:ext cx="11273852" cy="75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4400" fontAlgn="base">
              <a:lnSpc>
                <a:spcPct val="125000"/>
              </a:lnSpc>
              <a:spcBef>
                <a:spcPts val="800"/>
              </a:spcBef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 layered NMR testing sequence (SFG-MSCPMG) was developed to characterize water distribution in shale cores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 77"/>
          <p:cNvSpPr>
            <a:spLocks noChangeArrowheads="1"/>
          </p:cNvSpPr>
          <p:nvPr/>
        </p:nvSpPr>
        <p:spPr bwMode="auto">
          <a:xfrm>
            <a:off x="-107377" y="261168"/>
            <a:ext cx="12192000" cy="45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tIns="27000" rIns="54000" bIns="27000">
            <a:spAutoFit/>
          </a:bodyPr>
          <a:lstStyle>
            <a:lvl1pPr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defRPr/>
            </a:pPr>
            <a:r>
              <a:rPr lang="zh-CN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sz="2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Wingdings" panose="05000000000000000000" pitchFamily="2" charset="2"/>
              </a:rPr>
              <a:t>Experimental method for evaluating water distribution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Wingdings" panose="05000000000000000000" pitchFamily="2" charset="2"/>
            </a:endParaRPr>
          </a:p>
        </p:txBody>
      </p:sp>
      <p:pic>
        <p:nvPicPr>
          <p:cNvPr id="29" name="图片 28" descr="厨房的摆设布局&#10;&#10;描述已自动生成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33" y="5611400"/>
            <a:ext cx="1802980" cy="96890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54270" y="6265549"/>
            <a:ext cx="2099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NMR </a:t>
            </a:r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equipment</a:t>
            </a:r>
            <a:endParaRPr lang="zh-CN" alt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460948" y="2273871"/>
            <a:ext cx="7710170" cy="4093210"/>
            <a:chOff x="4157" y="1428"/>
            <a:chExt cx="12142" cy="6446"/>
          </a:xfrm>
        </p:grpSpPr>
        <p:sp>
          <p:nvSpPr>
            <p:cNvPr id="21" name="文本框 20"/>
            <p:cNvSpPr txBox="1"/>
            <p:nvPr/>
          </p:nvSpPr>
          <p:spPr>
            <a:xfrm>
              <a:off x="12548" y="2060"/>
              <a:ext cx="3674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Outlet pressure transducer </a:t>
              </a:r>
              <a:endPara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3229" y="2494"/>
              <a:ext cx="3070" cy="43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Back pressure valve </a:t>
              </a:r>
              <a:endPara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4157" y="1428"/>
              <a:ext cx="11394" cy="6447"/>
              <a:chOff x="4157" y="1428"/>
              <a:chExt cx="11394" cy="6447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4837" y="1428"/>
                <a:ext cx="10444" cy="6131"/>
                <a:chOff x="6315" y="215"/>
                <a:chExt cx="10444" cy="6131"/>
              </a:xfrm>
            </p:grpSpPr>
            <p:sp>
              <p:nvSpPr>
                <p:cNvPr id="45" name="矩形 44"/>
                <p:cNvSpPr/>
                <p:nvPr/>
              </p:nvSpPr>
              <p:spPr>
                <a:xfrm>
                  <a:off x="10931" y="1592"/>
                  <a:ext cx="2472" cy="1002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方正大黑简体" panose="03000509000000000000" charset="-122"/>
                    <a:cs typeface="+mn-cs"/>
                  </a:endParaRPr>
                </a:p>
              </p:txBody>
            </p:sp>
            <p:grpSp>
              <p:nvGrpSpPr>
                <p:cNvPr id="46" name="组合 45"/>
                <p:cNvGrpSpPr/>
                <p:nvPr/>
              </p:nvGrpSpPr>
              <p:grpSpPr>
                <a:xfrm>
                  <a:off x="13402" y="1281"/>
                  <a:ext cx="371" cy="1620"/>
                  <a:chOff x="6514" y="8718"/>
                  <a:chExt cx="371" cy="1620"/>
                </a:xfrm>
                <a:solidFill>
                  <a:sysClr val="window" lastClr="FFFFFF">
                    <a:lumMod val="75000"/>
                  </a:sysClr>
                </a:solidFill>
              </p:grpSpPr>
              <p:sp>
                <p:nvSpPr>
                  <p:cNvPr id="138" name="矩形 137"/>
                  <p:cNvSpPr/>
                  <p:nvPr/>
                </p:nvSpPr>
                <p:spPr>
                  <a:xfrm flipH="1">
                    <a:off x="6514" y="8850"/>
                    <a:ext cx="120" cy="1361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  <p:sp>
                <p:nvSpPr>
                  <p:cNvPr id="139" name="矩形 138"/>
                  <p:cNvSpPr/>
                  <p:nvPr/>
                </p:nvSpPr>
                <p:spPr>
                  <a:xfrm>
                    <a:off x="6634" y="8718"/>
                    <a:ext cx="120" cy="1621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  <p:sp>
                <p:nvSpPr>
                  <p:cNvPr id="140" name="矩形 139"/>
                  <p:cNvSpPr/>
                  <p:nvPr/>
                </p:nvSpPr>
                <p:spPr>
                  <a:xfrm flipH="1">
                    <a:off x="6765" y="8850"/>
                    <a:ext cx="120" cy="1361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47" name="组合 46"/>
                <p:cNvGrpSpPr/>
                <p:nvPr/>
              </p:nvGrpSpPr>
              <p:grpSpPr>
                <a:xfrm>
                  <a:off x="10572" y="1281"/>
                  <a:ext cx="371" cy="1620"/>
                  <a:chOff x="6514" y="8718"/>
                  <a:chExt cx="371" cy="1620"/>
                </a:xfrm>
                <a:solidFill>
                  <a:sysClr val="window" lastClr="FFFFFF">
                    <a:lumMod val="75000"/>
                  </a:sysClr>
                </a:solidFill>
              </p:grpSpPr>
              <p:sp>
                <p:nvSpPr>
                  <p:cNvPr id="135" name="矩形 134"/>
                  <p:cNvSpPr/>
                  <p:nvPr/>
                </p:nvSpPr>
                <p:spPr>
                  <a:xfrm flipH="1">
                    <a:off x="6514" y="8850"/>
                    <a:ext cx="120" cy="1361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  <p:sp>
                <p:nvSpPr>
                  <p:cNvPr id="136" name="矩形 135"/>
                  <p:cNvSpPr/>
                  <p:nvPr/>
                </p:nvSpPr>
                <p:spPr>
                  <a:xfrm>
                    <a:off x="6634" y="8718"/>
                    <a:ext cx="120" cy="1621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  <p:sp>
                <p:nvSpPr>
                  <p:cNvPr id="137" name="矩形 136"/>
                  <p:cNvSpPr/>
                  <p:nvPr/>
                </p:nvSpPr>
                <p:spPr>
                  <a:xfrm flipH="1">
                    <a:off x="6765" y="8850"/>
                    <a:ext cx="120" cy="1361"/>
                  </a:xfrm>
                  <a:prstGeom prst="rect">
                    <a:avLst/>
                  </a:prstGeom>
                  <a:grp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</p:grpSp>
            <p:sp>
              <p:nvSpPr>
                <p:cNvPr id="48" name="矩形 47"/>
                <p:cNvSpPr/>
                <p:nvPr/>
              </p:nvSpPr>
              <p:spPr>
                <a:xfrm>
                  <a:off x="10931" y="1932"/>
                  <a:ext cx="2462" cy="370"/>
                </a:xfrm>
                <a:prstGeom prst="rect">
                  <a:avLst/>
                </a:prstGeom>
                <a:solidFill>
                  <a:srgbClr val="F79646">
                    <a:lumMod val="40000"/>
                    <a:lumOff val="60000"/>
                  </a:srgb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方正大黑简体" panose="03000509000000000000" charset="-122"/>
                    <a:cs typeface="+mn-cs"/>
                  </a:endParaRPr>
                </a:p>
              </p:txBody>
            </p:sp>
            <p:sp>
              <p:nvSpPr>
                <p:cNvPr id="49" name="矩形 48"/>
                <p:cNvSpPr/>
                <p:nvPr/>
              </p:nvSpPr>
              <p:spPr>
                <a:xfrm>
                  <a:off x="11880" y="1932"/>
                  <a:ext cx="586" cy="370"/>
                </a:xfrm>
                <a:prstGeom prst="rect">
                  <a:avLst/>
                </a:prstGeom>
                <a:solidFill>
                  <a:sysClr val="windowText" lastClr="000000">
                    <a:lumMod val="65000"/>
                    <a:lumOff val="3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方正大黑简体" panose="03000509000000000000" charset="-122"/>
                    <a:cs typeface="+mn-cs"/>
                  </a:endParaRPr>
                </a:p>
              </p:txBody>
            </p:sp>
            <p:grpSp>
              <p:nvGrpSpPr>
                <p:cNvPr id="50" name="组合 49"/>
                <p:cNvGrpSpPr/>
                <p:nvPr/>
              </p:nvGrpSpPr>
              <p:grpSpPr>
                <a:xfrm>
                  <a:off x="14250" y="1335"/>
                  <a:ext cx="302" cy="809"/>
                  <a:chOff x="7199" y="8106"/>
                  <a:chExt cx="454" cy="1368"/>
                </a:xfrm>
              </p:grpSpPr>
              <p:cxnSp>
                <p:nvCxnSpPr>
                  <p:cNvPr id="133" name="直接连接符 132"/>
                  <p:cNvCxnSpPr/>
                  <p:nvPr/>
                </p:nvCxnSpPr>
                <p:spPr>
                  <a:xfrm>
                    <a:off x="7426" y="8568"/>
                    <a:ext cx="0" cy="907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sp>
                <p:nvSpPr>
                  <p:cNvPr id="134" name="流程图: 汇总连接 133"/>
                  <p:cNvSpPr/>
                  <p:nvPr/>
                </p:nvSpPr>
                <p:spPr>
                  <a:xfrm>
                    <a:off x="7199" y="8106"/>
                    <a:ext cx="454" cy="454"/>
                  </a:xfrm>
                  <a:prstGeom prst="flowChartSummingJunction">
                    <a:avLst/>
                  </a:prstGeom>
                  <a:noFill/>
                  <a:ln w="25400" cap="flat" cmpd="sng" algn="ctr">
                    <a:solidFill>
                      <a:srgbClr val="4F81BD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9600" y="1367"/>
                  <a:ext cx="324" cy="818"/>
                  <a:chOff x="7199" y="8106"/>
                  <a:chExt cx="454" cy="1368"/>
                </a:xfrm>
              </p:grpSpPr>
              <p:cxnSp>
                <p:nvCxnSpPr>
                  <p:cNvPr id="131" name="直接连接符 130"/>
                  <p:cNvCxnSpPr/>
                  <p:nvPr/>
                </p:nvCxnSpPr>
                <p:spPr>
                  <a:xfrm>
                    <a:off x="7426" y="8568"/>
                    <a:ext cx="0" cy="907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sp>
                <p:nvSpPr>
                  <p:cNvPr id="132" name="流程图: 汇总连接 131"/>
                  <p:cNvSpPr/>
                  <p:nvPr/>
                </p:nvSpPr>
                <p:spPr>
                  <a:xfrm>
                    <a:off x="7199" y="8106"/>
                    <a:ext cx="454" cy="454"/>
                  </a:xfrm>
                  <a:prstGeom prst="flowChartSummingJunction">
                    <a:avLst/>
                  </a:prstGeom>
                  <a:noFill/>
                  <a:ln w="25400" cap="flat" cmpd="sng" algn="ctr">
                    <a:solidFill>
                      <a:srgbClr val="4F81BD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</p:grpSp>
            <p:cxnSp>
              <p:nvCxnSpPr>
                <p:cNvPr id="52" name="直接连接符 51"/>
                <p:cNvCxnSpPr/>
                <p:nvPr/>
              </p:nvCxnSpPr>
              <p:spPr>
                <a:xfrm>
                  <a:off x="7057" y="2186"/>
                  <a:ext cx="3515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>
                      <a:lumMod val="95000"/>
                      <a:lumOff val="5000"/>
                    </a:sysClr>
                  </a:solidFill>
                  <a:prstDash val="solid"/>
                </a:ln>
                <a:effectLst/>
              </p:spPr>
            </p:cxnSp>
            <p:cxnSp>
              <p:nvCxnSpPr>
                <p:cNvPr id="53" name="直接连接符 52"/>
                <p:cNvCxnSpPr/>
                <p:nvPr/>
              </p:nvCxnSpPr>
              <p:spPr>
                <a:xfrm flipV="1">
                  <a:off x="13773" y="2150"/>
                  <a:ext cx="1134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54" name="直接连接符 53"/>
                <p:cNvCxnSpPr/>
                <p:nvPr/>
              </p:nvCxnSpPr>
              <p:spPr>
                <a:xfrm flipV="1">
                  <a:off x="15576" y="2104"/>
                  <a:ext cx="102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55" name="矩形 54"/>
                <p:cNvSpPr/>
                <p:nvPr/>
              </p:nvSpPr>
              <p:spPr>
                <a:xfrm>
                  <a:off x="16506" y="4329"/>
                  <a:ext cx="120" cy="845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方正大黑简体" panose="03000509000000000000" charset="-122"/>
                    <a:cs typeface="+mn-cs"/>
                  </a:endParaRPr>
                </a:p>
              </p:txBody>
            </p:sp>
            <p:sp>
              <p:nvSpPr>
                <p:cNvPr id="56" name="矩形 55"/>
                <p:cNvSpPr/>
                <p:nvPr/>
              </p:nvSpPr>
              <p:spPr>
                <a:xfrm>
                  <a:off x="16336" y="5009"/>
                  <a:ext cx="416" cy="1134"/>
                </a:xfrm>
                <a:prstGeom prst="rect">
                  <a:avLst/>
                </a:prstGeom>
                <a:solidFill>
                  <a:sysClr val="window" lastClr="FFFFFF">
                    <a:lumMod val="75000"/>
                  </a:sysClr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方正大黑简体" panose="03000509000000000000" charset="-122"/>
                    <a:cs typeface="+mn-cs"/>
                  </a:endParaRPr>
                </a:p>
              </p:txBody>
            </p:sp>
            <p:grpSp>
              <p:nvGrpSpPr>
                <p:cNvPr id="57" name="组合 56"/>
                <p:cNvGrpSpPr/>
                <p:nvPr/>
              </p:nvGrpSpPr>
              <p:grpSpPr>
                <a:xfrm rot="10800000">
                  <a:off x="16366" y="6143"/>
                  <a:ext cx="393" cy="203"/>
                  <a:chOff x="13059" y="8462"/>
                  <a:chExt cx="850" cy="594"/>
                </a:xfrm>
              </p:grpSpPr>
              <p:cxnSp>
                <p:nvCxnSpPr>
                  <p:cNvPr id="129" name="直接连接符 128"/>
                  <p:cNvCxnSpPr/>
                  <p:nvPr/>
                </p:nvCxnSpPr>
                <p:spPr>
                  <a:xfrm flipV="1">
                    <a:off x="13059" y="8462"/>
                    <a:ext cx="850" cy="2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直接连接符 129"/>
                  <p:cNvCxnSpPr/>
                  <p:nvPr/>
                </p:nvCxnSpPr>
                <p:spPr>
                  <a:xfrm>
                    <a:off x="13484" y="8464"/>
                    <a:ext cx="0" cy="592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58" name="组合 57"/>
                <p:cNvGrpSpPr/>
                <p:nvPr/>
              </p:nvGrpSpPr>
              <p:grpSpPr>
                <a:xfrm>
                  <a:off x="14866" y="1741"/>
                  <a:ext cx="717" cy="738"/>
                  <a:chOff x="14651" y="4205"/>
                  <a:chExt cx="985" cy="944"/>
                </a:xfrm>
              </p:grpSpPr>
              <p:grpSp>
                <p:nvGrpSpPr>
                  <p:cNvPr id="103" name="组合 102"/>
                  <p:cNvGrpSpPr/>
                  <p:nvPr/>
                </p:nvGrpSpPr>
                <p:grpSpPr>
                  <a:xfrm rot="14880000">
                    <a:off x="14583" y="4853"/>
                    <a:ext cx="257" cy="120"/>
                    <a:chOff x="13059" y="8462"/>
                    <a:chExt cx="850" cy="594"/>
                  </a:xfrm>
                </p:grpSpPr>
                <p:cxnSp>
                  <p:nvCxnSpPr>
                    <p:cNvPr id="127" name="直接连接符 126"/>
                    <p:cNvCxnSpPr/>
                    <p:nvPr/>
                  </p:nvCxnSpPr>
                  <p:spPr>
                    <a:xfrm flipV="1">
                      <a:off x="13059" y="8462"/>
                      <a:ext cx="850" cy="2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8" name="直接连接符 127"/>
                    <p:cNvCxnSpPr/>
                    <p:nvPr/>
                  </p:nvCxnSpPr>
                  <p:spPr>
                    <a:xfrm>
                      <a:off x="13484" y="8464"/>
                      <a:ext cx="0" cy="592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04" name="组合 103"/>
                  <p:cNvGrpSpPr/>
                  <p:nvPr/>
                </p:nvGrpSpPr>
                <p:grpSpPr>
                  <a:xfrm>
                    <a:off x="14654" y="4205"/>
                    <a:ext cx="982" cy="945"/>
                    <a:chOff x="7897" y="9112"/>
                    <a:chExt cx="982" cy="945"/>
                  </a:xfrm>
                </p:grpSpPr>
                <p:sp>
                  <p:nvSpPr>
                    <p:cNvPr id="105" name="六边形 104"/>
                    <p:cNvSpPr/>
                    <p:nvPr/>
                  </p:nvSpPr>
                  <p:spPr>
                    <a:xfrm>
                      <a:off x="7899" y="9208"/>
                      <a:ext cx="956" cy="729"/>
                    </a:xfrm>
                    <a:prstGeom prst="hexagon">
                      <a:avLst/>
                    </a:prstGeom>
                    <a:solidFill>
                      <a:sysClr val="window" lastClr="FFFFFF">
                        <a:lumMod val="75000"/>
                      </a:sysClr>
                    </a:solidFill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方正大黑简体" panose="03000509000000000000" charset="-122"/>
                        <a:cs typeface="+mn-cs"/>
                      </a:endParaRPr>
                    </a:p>
                  </p:txBody>
                </p:sp>
                <p:grpSp>
                  <p:nvGrpSpPr>
                    <p:cNvPr id="106" name="组合 105"/>
                    <p:cNvGrpSpPr/>
                    <p:nvPr/>
                  </p:nvGrpSpPr>
                  <p:grpSpPr>
                    <a:xfrm rot="17760000">
                      <a:off x="7829" y="9282"/>
                      <a:ext cx="257" cy="120"/>
                      <a:chOff x="13059" y="8462"/>
                      <a:chExt cx="850" cy="594"/>
                    </a:xfrm>
                  </p:grpSpPr>
                  <p:cxnSp>
                    <p:nvCxnSpPr>
                      <p:cNvPr id="125" name="直接连接符 124"/>
                      <p:cNvCxnSpPr/>
                      <p:nvPr/>
                    </p:nvCxnSpPr>
                    <p:spPr>
                      <a:xfrm flipV="1">
                        <a:off x="13059" y="8462"/>
                        <a:ext cx="850" cy="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6" name="直接连接符 125"/>
                      <p:cNvCxnSpPr/>
                      <p:nvPr/>
                    </p:nvCxnSpPr>
                    <p:spPr>
                      <a:xfrm>
                        <a:off x="13484" y="8464"/>
                        <a:ext cx="0" cy="59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107" name="组合 106"/>
                    <p:cNvGrpSpPr/>
                    <p:nvPr/>
                  </p:nvGrpSpPr>
                  <p:grpSpPr>
                    <a:xfrm>
                      <a:off x="8209" y="9112"/>
                      <a:ext cx="257" cy="120"/>
                      <a:chOff x="13059" y="8462"/>
                      <a:chExt cx="850" cy="594"/>
                    </a:xfrm>
                  </p:grpSpPr>
                  <p:cxnSp>
                    <p:nvCxnSpPr>
                      <p:cNvPr id="123" name="直接连接符 122"/>
                      <p:cNvCxnSpPr/>
                      <p:nvPr/>
                    </p:nvCxnSpPr>
                    <p:spPr>
                      <a:xfrm flipV="1">
                        <a:off x="13059" y="8462"/>
                        <a:ext cx="850" cy="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4" name="直接连接符 123"/>
                      <p:cNvCxnSpPr/>
                      <p:nvPr/>
                    </p:nvCxnSpPr>
                    <p:spPr>
                      <a:xfrm>
                        <a:off x="13484" y="8464"/>
                        <a:ext cx="0" cy="59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108" name="组合 107"/>
                    <p:cNvGrpSpPr/>
                    <p:nvPr/>
                  </p:nvGrpSpPr>
                  <p:grpSpPr>
                    <a:xfrm rot="3720000">
                      <a:off x="8688" y="9327"/>
                      <a:ext cx="257" cy="120"/>
                      <a:chOff x="13059" y="8462"/>
                      <a:chExt cx="850" cy="594"/>
                    </a:xfrm>
                  </p:grpSpPr>
                  <p:cxnSp>
                    <p:nvCxnSpPr>
                      <p:cNvPr id="121" name="直接连接符 120"/>
                      <p:cNvCxnSpPr/>
                      <p:nvPr/>
                    </p:nvCxnSpPr>
                    <p:spPr>
                      <a:xfrm flipV="1">
                        <a:off x="13059" y="8462"/>
                        <a:ext cx="850" cy="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2" name="直接连接符 121"/>
                      <p:cNvCxnSpPr/>
                      <p:nvPr/>
                    </p:nvCxnSpPr>
                    <p:spPr>
                      <a:xfrm>
                        <a:off x="13484" y="8464"/>
                        <a:ext cx="0" cy="59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09" name="椭圆 108"/>
                    <p:cNvSpPr/>
                    <p:nvPr/>
                  </p:nvSpPr>
                  <p:spPr>
                    <a:xfrm>
                      <a:off x="8072" y="9369"/>
                      <a:ext cx="119" cy="119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方正大黑简体" panose="03000509000000000000" charset="-122"/>
                        <a:cs typeface="+mn-cs"/>
                      </a:endParaRPr>
                    </a:p>
                  </p:txBody>
                </p:sp>
                <p:sp>
                  <p:nvSpPr>
                    <p:cNvPr id="110" name="椭圆 109"/>
                    <p:cNvSpPr/>
                    <p:nvPr/>
                  </p:nvSpPr>
                  <p:spPr>
                    <a:xfrm>
                      <a:off x="8303" y="9265"/>
                      <a:ext cx="119" cy="119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方正大黑简体" panose="03000509000000000000" charset="-122"/>
                        <a:cs typeface="+mn-cs"/>
                      </a:endParaRPr>
                    </a:p>
                  </p:txBody>
                </p:sp>
                <p:sp>
                  <p:nvSpPr>
                    <p:cNvPr id="111" name="椭圆 110"/>
                    <p:cNvSpPr/>
                    <p:nvPr/>
                  </p:nvSpPr>
                  <p:spPr>
                    <a:xfrm>
                      <a:off x="8578" y="9384"/>
                      <a:ext cx="119" cy="119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方正大黑简体" panose="03000509000000000000" charset="-122"/>
                        <a:cs typeface="+mn-cs"/>
                      </a:endParaRPr>
                    </a:p>
                  </p:txBody>
                </p:sp>
                <p:grpSp>
                  <p:nvGrpSpPr>
                    <p:cNvPr id="112" name="组合 111"/>
                    <p:cNvGrpSpPr/>
                    <p:nvPr/>
                  </p:nvGrpSpPr>
                  <p:grpSpPr>
                    <a:xfrm rot="6960000">
                      <a:off x="8691" y="9712"/>
                      <a:ext cx="257" cy="120"/>
                      <a:chOff x="13059" y="8462"/>
                      <a:chExt cx="850" cy="594"/>
                    </a:xfrm>
                  </p:grpSpPr>
                  <p:cxnSp>
                    <p:nvCxnSpPr>
                      <p:cNvPr id="119" name="直接连接符 118"/>
                      <p:cNvCxnSpPr/>
                      <p:nvPr/>
                    </p:nvCxnSpPr>
                    <p:spPr>
                      <a:xfrm flipV="1">
                        <a:off x="13059" y="8462"/>
                        <a:ext cx="850" cy="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20" name="直接连接符 119"/>
                      <p:cNvCxnSpPr/>
                      <p:nvPr/>
                    </p:nvCxnSpPr>
                    <p:spPr>
                      <a:xfrm>
                        <a:off x="13484" y="8464"/>
                        <a:ext cx="0" cy="59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113" name="组合 112"/>
                    <p:cNvGrpSpPr/>
                    <p:nvPr/>
                  </p:nvGrpSpPr>
                  <p:grpSpPr>
                    <a:xfrm rot="10620000">
                      <a:off x="8294" y="9937"/>
                      <a:ext cx="257" cy="120"/>
                      <a:chOff x="13059" y="8462"/>
                      <a:chExt cx="850" cy="594"/>
                    </a:xfrm>
                  </p:grpSpPr>
                  <p:cxnSp>
                    <p:nvCxnSpPr>
                      <p:cNvPr id="117" name="直接连接符 116"/>
                      <p:cNvCxnSpPr/>
                      <p:nvPr/>
                    </p:nvCxnSpPr>
                    <p:spPr>
                      <a:xfrm flipV="1">
                        <a:off x="13059" y="8462"/>
                        <a:ext cx="850" cy="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18" name="直接连接符 117"/>
                      <p:cNvCxnSpPr/>
                      <p:nvPr/>
                    </p:nvCxnSpPr>
                    <p:spPr>
                      <a:xfrm>
                        <a:off x="13484" y="8464"/>
                        <a:ext cx="0" cy="59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114" name="椭圆 113"/>
                    <p:cNvSpPr/>
                    <p:nvPr/>
                  </p:nvSpPr>
                  <p:spPr>
                    <a:xfrm>
                      <a:off x="8059" y="9627"/>
                      <a:ext cx="119" cy="119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方正大黑简体" panose="03000509000000000000" charset="-122"/>
                        <a:cs typeface="+mn-cs"/>
                      </a:endParaRPr>
                    </a:p>
                  </p:txBody>
                </p:sp>
                <p:sp>
                  <p:nvSpPr>
                    <p:cNvPr id="115" name="椭圆 114"/>
                    <p:cNvSpPr/>
                    <p:nvPr/>
                  </p:nvSpPr>
                  <p:spPr>
                    <a:xfrm>
                      <a:off x="8352" y="9753"/>
                      <a:ext cx="119" cy="119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方正大黑简体" panose="03000509000000000000" charset="-122"/>
                        <a:cs typeface="+mn-cs"/>
                      </a:endParaRPr>
                    </a:p>
                  </p:txBody>
                </p:sp>
                <p:sp>
                  <p:nvSpPr>
                    <p:cNvPr id="116" name="椭圆 115"/>
                    <p:cNvSpPr/>
                    <p:nvPr/>
                  </p:nvSpPr>
                  <p:spPr>
                    <a:xfrm>
                      <a:off x="8579" y="9603"/>
                      <a:ext cx="119" cy="119"/>
                    </a:xfrm>
                    <a:prstGeom prst="ellipse">
                      <a:avLst/>
                    </a:prstGeom>
                    <a:solidFill>
                      <a:sysClr val="window" lastClr="FFFFFF"/>
                    </a:solidFill>
                    <a:ln w="254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方正大黑简体" panose="03000509000000000000" charset="-122"/>
                        <a:cs typeface="+mn-cs"/>
                      </a:endParaRPr>
                    </a:p>
                  </p:txBody>
                </p:sp>
              </p:grpSp>
            </p:grpSp>
            <p:cxnSp>
              <p:nvCxnSpPr>
                <p:cNvPr id="59" name="直接连接符 58"/>
                <p:cNvCxnSpPr/>
                <p:nvPr/>
              </p:nvCxnSpPr>
              <p:spPr>
                <a:xfrm flipH="1">
                  <a:off x="11398" y="2594"/>
                  <a:ext cx="0" cy="129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grpSp>
              <p:nvGrpSpPr>
                <p:cNvPr id="60" name="组合 59"/>
                <p:cNvGrpSpPr/>
                <p:nvPr/>
              </p:nvGrpSpPr>
              <p:grpSpPr>
                <a:xfrm rot="16200000">
                  <a:off x="11104" y="3918"/>
                  <a:ext cx="528" cy="323"/>
                  <a:chOff x="2229" y="9264"/>
                  <a:chExt cx="528" cy="534"/>
                </a:xfrm>
              </p:grpSpPr>
              <p:sp>
                <p:nvSpPr>
                  <p:cNvPr id="99" name="流程图: 对照 98"/>
                  <p:cNvSpPr/>
                  <p:nvPr/>
                </p:nvSpPr>
                <p:spPr>
                  <a:xfrm rot="5400000">
                    <a:off x="2273" y="9314"/>
                    <a:ext cx="440" cy="528"/>
                  </a:xfrm>
                  <a:prstGeom prst="flowChartCollate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  <p:grpSp>
                <p:nvGrpSpPr>
                  <p:cNvPr id="100" name="组合 99"/>
                  <p:cNvGrpSpPr/>
                  <p:nvPr/>
                </p:nvGrpSpPr>
                <p:grpSpPr>
                  <a:xfrm>
                    <a:off x="2364" y="9264"/>
                    <a:ext cx="261" cy="323"/>
                    <a:chOff x="13059" y="8462"/>
                    <a:chExt cx="850" cy="594"/>
                  </a:xfrm>
                </p:grpSpPr>
                <p:cxnSp>
                  <p:nvCxnSpPr>
                    <p:cNvPr id="101" name="直接连接符 100"/>
                    <p:cNvCxnSpPr/>
                    <p:nvPr/>
                  </p:nvCxnSpPr>
                  <p:spPr>
                    <a:xfrm flipV="1">
                      <a:off x="13059" y="8462"/>
                      <a:ext cx="850" cy="2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2" name="直接连接符 101"/>
                    <p:cNvCxnSpPr/>
                    <p:nvPr/>
                  </p:nvCxnSpPr>
                  <p:spPr>
                    <a:xfrm>
                      <a:off x="13484" y="8464"/>
                      <a:ext cx="0" cy="592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</p:grpSp>
            <p:grpSp>
              <p:nvGrpSpPr>
                <p:cNvPr id="61" name="组合 60"/>
                <p:cNvGrpSpPr/>
                <p:nvPr/>
              </p:nvGrpSpPr>
              <p:grpSpPr>
                <a:xfrm rot="5400000">
                  <a:off x="9285" y="2777"/>
                  <a:ext cx="957" cy="3268"/>
                  <a:chOff x="4837" y="3636"/>
                  <a:chExt cx="957" cy="3268"/>
                </a:xfrm>
              </p:grpSpPr>
              <p:cxnSp>
                <p:nvCxnSpPr>
                  <p:cNvPr id="90" name="直接连接符 89"/>
                  <p:cNvCxnSpPr/>
                  <p:nvPr/>
                </p:nvCxnSpPr>
                <p:spPr>
                  <a:xfrm>
                    <a:off x="5623" y="3636"/>
                    <a:ext cx="0" cy="1247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grpSp>
                <p:nvGrpSpPr>
                  <p:cNvPr id="91" name="组合 90"/>
                  <p:cNvGrpSpPr/>
                  <p:nvPr/>
                </p:nvGrpSpPr>
                <p:grpSpPr>
                  <a:xfrm rot="16200000">
                    <a:off x="5102" y="4001"/>
                    <a:ext cx="283" cy="814"/>
                    <a:chOff x="7199" y="8106"/>
                    <a:chExt cx="454" cy="1523"/>
                  </a:xfrm>
                </p:grpSpPr>
                <p:cxnSp>
                  <p:nvCxnSpPr>
                    <p:cNvPr id="97" name="直接连接符 96"/>
                    <p:cNvCxnSpPr/>
                    <p:nvPr/>
                  </p:nvCxnSpPr>
                  <p:spPr>
                    <a:xfrm>
                      <a:off x="7426" y="8568"/>
                      <a:ext cx="0" cy="1061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sp>
                  <p:nvSpPr>
                    <p:cNvPr id="98" name="流程图: 汇总连接 97"/>
                    <p:cNvSpPr/>
                    <p:nvPr/>
                  </p:nvSpPr>
                  <p:spPr>
                    <a:xfrm>
                      <a:off x="7199" y="8106"/>
                      <a:ext cx="454" cy="454"/>
                    </a:xfrm>
                    <a:prstGeom prst="flowChartSummingJunction">
                      <a:avLst/>
                    </a:prstGeom>
                    <a:noFill/>
                    <a:ln w="25400" cap="flat" cmpd="sng" algn="ctr">
                      <a:solidFill>
                        <a:srgbClr val="4F81BD">
                          <a:lumMod val="75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方正大黑简体" panose="03000509000000000000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92" name="矩形 91"/>
                  <p:cNvSpPr/>
                  <p:nvPr/>
                </p:nvSpPr>
                <p:spPr>
                  <a:xfrm>
                    <a:off x="5548" y="4862"/>
                    <a:ext cx="120" cy="845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  <p:sp>
                <p:nvSpPr>
                  <p:cNvPr id="93" name="矩形 92"/>
                  <p:cNvSpPr/>
                  <p:nvPr/>
                </p:nvSpPr>
                <p:spPr>
                  <a:xfrm>
                    <a:off x="5378" y="5542"/>
                    <a:ext cx="416" cy="1134"/>
                  </a:xfrm>
                  <a:prstGeom prst="rect">
                    <a:avLst/>
                  </a:prstGeom>
                  <a:solidFill>
                    <a:sysClr val="window" lastClr="FFFFFF">
                      <a:lumMod val="75000"/>
                    </a:sysClr>
                  </a:solidFill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  <p:grpSp>
                <p:nvGrpSpPr>
                  <p:cNvPr id="94" name="组合 93"/>
                  <p:cNvGrpSpPr/>
                  <p:nvPr/>
                </p:nvGrpSpPr>
                <p:grpSpPr>
                  <a:xfrm rot="10800000">
                    <a:off x="5401" y="6701"/>
                    <a:ext cx="393" cy="203"/>
                    <a:chOff x="13059" y="8462"/>
                    <a:chExt cx="850" cy="594"/>
                  </a:xfrm>
                </p:grpSpPr>
                <p:cxnSp>
                  <p:nvCxnSpPr>
                    <p:cNvPr id="95" name="直接连接符 94"/>
                    <p:cNvCxnSpPr/>
                    <p:nvPr/>
                  </p:nvCxnSpPr>
                  <p:spPr>
                    <a:xfrm flipV="1">
                      <a:off x="13059" y="8462"/>
                      <a:ext cx="850" cy="2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96" name="直接连接符 95"/>
                    <p:cNvCxnSpPr/>
                    <p:nvPr/>
                  </p:nvCxnSpPr>
                  <p:spPr>
                    <a:xfrm>
                      <a:off x="13484" y="8464"/>
                      <a:ext cx="0" cy="592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</p:cxnSp>
              </p:grpSp>
            </p:grpSp>
            <p:cxnSp>
              <p:nvCxnSpPr>
                <p:cNvPr id="62" name="直接连接符 61"/>
                <p:cNvCxnSpPr/>
                <p:nvPr/>
              </p:nvCxnSpPr>
              <p:spPr>
                <a:xfrm flipH="1">
                  <a:off x="11398" y="4344"/>
                  <a:ext cx="0" cy="39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cxnSp>
              <p:nvCxnSpPr>
                <p:cNvPr id="63" name="直接连接符 62"/>
                <p:cNvCxnSpPr/>
                <p:nvPr/>
              </p:nvCxnSpPr>
              <p:spPr>
                <a:xfrm flipH="1">
                  <a:off x="16563" y="2076"/>
                  <a:ext cx="0" cy="226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grpSp>
              <p:nvGrpSpPr>
                <p:cNvPr id="64" name="组合 63"/>
                <p:cNvGrpSpPr/>
                <p:nvPr/>
              </p:nvGrpSpPr>
              <p:grpSpPr>
                <a:xfrm rot="16200000">
                  <a:off x="16019" y="3556"/>
                  <a:ext cx="302" cy="784"/>
                  <a:chOff x="7199" y="8106"/>
                  <a:chExt cx="454" cy="1325"/>
                </a:xfrm>
              </p:grpSpPr>
              <p:cxnSp>
                <p:nvCxnSpPr>
                  <p:cNvPr id="87" name="直接连接符 86"/>
                  <p:cNvCxnSpPr/>
                  <p:nvPr/>
                </p:nvCxnSpPr>
                <p:spPr>
                  <a:xfrm>
                    <a:off x="7426" y="8568"/>
                    <a:ext cx="0" cy="863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</a:ln>
                  <a:effectLst/>
                </p:spPr>
              </p:cxnSp>
              <p:sp>
                <p:nvSpPr>
                  <p:cNvPr id="89" name="流程图: 汇总连接 88"/>
                  <p:cNvSpPr/>
                  <p:nvPr/>
                </p:nvSpPr>
                <p:spPr>
                  <a:xfrm>
                    <a:off x="7199" y="8106"/>
                    <a:ext cx="454" cy="454"/>
                  </a:xfrm>
                  <a:prstGeom prst="flowChartSummingJunction">
                    <a:avLst/>
                  </a:prstGeom>
                  <a:noFill/>
                  <a:ln w="25400" cap="flat" cmpd="sng" algn="ctr">
                    <a:solidFill>
                      <a:srgbClr val="4F81BD">
                        <a:lumMod val="75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endParaRPr>
                  </a:p>
                </p:txBody>
              </p:sp>
            </p:grpSp>
            <p:pic>
              <p:nvPicPr>
                <p:cNvPr id="65" name="图片 6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189" y="3720"/>
                  <a:ext cx="1212" cy="1044"/>
                </a:xfrm>
                <a:prstGeom prst="rect">
                  <a:avLst/>
                </a:prstGeom>
              </p:spPr>
            </p:pic>
            <p:grpSp>
              <p:nvGrpSpPr>
                <p:cNvPr id="66" name="组合 65"/>
                <p:cNvGrpSpPr/>
                <p:nvPr/>
              </p:nvGrpSpPr>
              <p:grpSpPr>
                <a:xfrm>
                  <a:off x="6315" y="2180"/>
                  <a:ext cx="1512" cy="4051"/>
                  <a:chOff x="5930" y="2180"/>
                  <a:chExt cx="1512" cy="4051"/>
                </a:xfrm>
              </p:grpSpPr>
              <p:cxnSp>
                <p:nvCxnSpPr>
                  <p:cNvPr id="70" name="直接连接符 69"/>
                  <p:cNvCxnSpPr>
                    <a:endCxn id="74" idx="2"/>
                  </p:cNvCxnSpPr>
                  <p:nvPr/>
                </p:nvCxnSpPr>
                <p:spPr>
                  <a:xfrm flipH="1">
                    <a:off x="6687" y="2180"/>
                    <a:ext cx="22" cy="1122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prstDash val="solid"/>
                  </a:ln>
                  <a:effectLst/>
                </p:spPr>
              </p:cxnSp>
              <p:grpSp>
                <p:nvGrpSpPr>
                  <p:cNvPr id="71" name="组合 70"/>
                  <p:cNvGrpSpPr/>
                  <p:nvPr/>
                </p:nvGrpSpPr>
                <p:grpSpPr>
                  <a:xfrm>
                    <a:off x="5930" y="3807"/>
                    <a:ext cx="1513" cy="2424"/>
                    <a:chOff x="1322" y="4451"/>
                    <a:chExt cx="1513" cy="2424"/>
                  </a:xfrm>
                </p:grpSpPr>
                <p:grpSp>
                  <p:nvGrpSpPr>
                    <p:cNvPr id="78" name="组合 77"/>
                    <p:cNvGrpSpPr/>
                    <p:nvPr/>
                  </p:nvGrpSpPr>
                  <p:grpSpPr>
                    <a:xfrm>
                      <a:off x="1548" y="5250"/>
                      <a:ext cx="1063" cy="1624"/>
                      <a:chOff x="4043" y="5174"/>
                      <a:chExt cx="1062" cy="1624"/>
                    </a:xfrm>
                  </p:grpSpPr>
                  <p:sp>
                    <p:nvSpPr>
                      <p:cNvPr id="85" name="矩形 84"/>
                      <p:cNvSpPr/>
                      <p:nvPr/>
                    </p:nvSpPr>
                    <p:spPr>
                      <a:xfrm>
                        <a:off x="4043" y="5174"/>
                        <a:ext cx="1062" cy="1625"/>
                      </a:xfrm>
                      <a:prstGeom prst="rect">
                        <a:avLst/>
                      </a:prstGeom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ln w="15875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方正大黑简体" panose="03000509000000000000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86" name="矩形 85"/>
                      <p:cNvSpPr/>
                      <p:nvPr/>
                    </p:nvSpPr>
                    <p:spPr>
                      <a:xfrm>
                        <a:off x="4243" y="5741"/>
                        <a:ext cx="651" cy="720"/>
                      </a:xfrm>
                      <a:prstGeom prst="rect">
                        <a:avLst/>
                      </a:prstGeom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ln w="15875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方正大黑简体" panose="03000509000000000000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9" name="组合 78"/>
                    <p:cNvGrpSpPr/>
                    <p:nvPr/>
                  </p:nvGrpSpPr>
                  <p:grpSpPr>
                    <a:xfrm>
                      <a:off x="2611" y="4451"/>
                      <a:ext cx="224" cy="2423"/>
                      <a:chOff x="2611" y="4451"/>
                      <a:chExt cx="224" cy="2423"/>
                    </a:xfrm>
                  </p:grpSpPr>
                  <p:sp>
                    <p:nvSpPr>
                      <p:cNvPr id="83" name="矩形 82"/>
                      <p:cNvSpPr/>
                      <p:nvPr/>
                    </p:nvSpPr>
                    <p:spPr>
                      <a:xfrm>
                        <a:off x="2611" y="4684"/>
                        <a:ext cx="224" cy="2190"/>
                      </a:xfrm>
                      <a:prstGeom prst="rect">
                        <a:avLst/>
                      </a:prstGeom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ln w="15875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方正大黑简体" panose="03000509000000000000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矩形 83"/>
                      <p:cNvSpPr/>
                      <p:nvPr/>
                    </p:nvSpPr>
                    <p:spPr>
                      <a:xfrm>
                        <a:off x="2665" y="4451"/>
                        <a:ext cx="139" cy="244"/>
                      </a:xfrm>
                      <a:prstGeom prst="rect">
                        <a:avLst/>
                      </a:prstGeom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ln w="15875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方正大黑简体" panose="03000509000000000000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80" name="组合 79"/>
                    <p:cNvGrpSpPr/>
                    <p:nvPr/>
                  </p:nvGrpSpPr>
                  <p:grpSpPr>
                    <a:xfrm>
                      <a:off x="1322" y="4453"/>
                      <a:ext cx="224" cy="2423"/>
                      <a:chOff x="2611" y="4451"/>
                      <a:chExt cx="224" cy="2423"/>
                    </a:xfrm>
                  </p:grpSpPr>
                  <p:sp>
                    <p:nvSpPr>
                      <p:cNvPr id="81" name="矩形 80"/>
                      <p:cNvSpPr/>
                      <p:nvPr/>
                    </p:nvSpPr>
                    <p:spPr>
                      <a:xfrm>
                        <a:off x="2611" y="4684"/>
                        <a:ext cx="224" cy="2190"/>
                      </a:xfrm>
                      <a:prstGeom prst="rect">
                        <a:avLst/>
                      </a:prstGeom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ln w="15875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方正大黑简体" panose="03000509000000000000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矩形 81"/>
                      <p:cNvSpPr/>
                      <p:nvPr/>
                    </p:nvSpPr>
                    <p:spPr>
                      <a:xfrm>
                        <a:off x="2665" y="4451"/>
                        <a:ext cx="139" cy="244"/>
                      </a:xfrm>
                      <a:prstGeom prst="rect">
                        <a:avLst/>
                      </a:prstGeom>
                      <a:solidFill>
                        <a:srgbClr val="F79646">
                          <a:lumMod val="40000"/>
                          <a:lumOff val="60000"/>
                        </a:srgbClr>
                      </a:solidFill>
                      <a:ln w="15875" cap="flat" cmpd="sng" algn="ctr">
                        <a:solidFill>
                          <a:sysClr val="windowText" lastClr="000000">
                            <a:lumMod val="95000"/>
                            <a:lumOff val="5000"/>
                          </a:sysClr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endParaRPr kumimoji="0" lang="zh-CN" alt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方正大黑简体" panose="03000509000000000000" charset="-122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72" name="组合 71"/>
                  <p:cNvGrpSpPr/>
                  <p:nvPr/>
                </p:nvGrpSpPr>
                <p:grpSpPr>
                  <a:xfrm rot="16200000">
                    <a:off x="6395" y="2876"/>
                    <a:ext cx="528" cy="323"/>
                    <a:chOff x="2229" y="9264"/>
                    <a:chExt cx="528" cy="534"/>
                  </a:xfrm>
                </p:grpSpPr>
                <p:sp>
                  <p:nvSpPr>
                    <p:cNvPr id="74" name="流程图: 对照 73"/>
                    <p:cNvSpPr/>
                    <p:nvPr/>
                  </p:nvSpPr>
                  <p:spPr>
                    <a:xfrm rot="5400000">
                      <a:off x="2273" y="9314"/>
                      <a:ext cx="440" cy="528"/>
                    </a:xfrm>
                    <a:prstGeom prst="flowChartCollate">
                      <a:avLst/>
                    </a:prstGeom>
                    <a:solidFill>
                      <a:sysClr val="window" lastClr="FFFFFF">
                        <a:lumMod val="75000"/>
                      </a:sysClr>
                    </a:solidFill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方正大黑简体" panose="03000509000000000000" charset="-122"/>
                        <a:cs typeface="+mn-cs"/>
                      </a:endParaRPr>
                    </a:p>
                  </p:txBody>
                </p:sp>
                <p:grpSp>
                  <p:nvGrpSpPr>
                    <p:cNvPr id="75" name="组合 74"/>
                    <p:cNvGrpSpPr/>
                    <p:nvPr/>
                  </p:nvGrpSpPr>
                  <p:grpSpPr>
                    <a:xfrm>
                      <a:off x="2364" y="9264"/>
                      <a:ext cx="261" cy="323"/>
                      <a:chOff x="13059" y="8462"/>
                      <a:chExt cx="850" cy="594"/>
                    </a:xfrm>
                  </p:grpSpPr>
                  <p:cxnSp>
                    <p:nvCxnSpPr>
                      <p:cNvPr id="76" name="直接连接符 75"/>
                      <p:cNvCxnSpPr/>
                      <p:nvPr/>
                    </p:nvCxnSpPr>
                    <p:spPr>
                      <a:xfrm flipV="1">
                        <a:off x="13059" y="8462"/>
                        <a:ext cx="850" cy="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77" name="直接连接符 76"/>
                      <p:cNvCxnSpPr/>
                      <p:nvPr/>
                    </p:nvCxnSpPr>
                    <p:spPr>
                      <a:xfrm>
                        <a:off x="13484" y="8464"/>
                        <a:ext cx="0" cy="592"/>
                      </a:xfrm>
                      <a:prstGeom prst="line">
                        <a:avLst/>
                      </a:prstGeom>
                      <a:noFill/>
                      <a:ln w="25400" cap="flat" cmpd="sng" algn="ctr">
                        <a:solidFill>
                          <a:sysClr val="windowText" lastClr="000000"/>
                        </a:solidFill>
                        <a:prstDash val="solid"/>
                      </a:ln>
                      <a:effectLst/>
                    </p:spPr>
                  </p:cxnSp>
                </p:grpSp>
              </p:grpSp>
              <p:cxnSp>
                <p:nvCxnSpPr>
                  <p:cNvPr id="73" name="直接连接符 72"/>
                  <p:cNvCxnSpPr/>
                  <p:nvPr/>
                </p:nvCxnSpPr>
                <p:spPr>
                  <a:xfrm flipH="1">
                    <a:off x="6671" y="3302"/>
                    <a:ext cx="0" cy="1417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rgbClr val="F79646">
                        <a:lumMod val="60000"/>
                        <a:lumOff val="40000"/>
                      </a:srgbClr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矩形 66"/>
                <p:cNvSpPr/>
                <p:nvPr/>
              </p:nvSpPr>
              <p:spPr>
                <a:xfrm>
                  <a:off x="10167" y="215"/>
                  <a:ext cx="3855" cy="3195"/>
                </a:xfrm>
                <a:prstGeom prst="rect">
                  <a:avLst/>
                </a:prstGeom>
                <a:solidFill>
                  <a:srgbClr val="4BACC6">
                    <a:lumMod val="20000"/>
                    <a:lumOff val="80000"/>
                    <a:alpha val="21000"/>
                  </a:srgbClr>
                </a:solidFill>
                <a:ln w="25400" cap="flat" cmpd="sng" algn="ctr">
                  <a:solidFill>
                    <a:srgbClr val="4BACC6">
                      <a:lumMod val="20000"/>
                      <a:lumOff val="8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方正大黑简体" panose="03000509000000000000" charset="-122"/>
                    <a:cs typeface="+mn-cs"/>
                  </a:endParaRPr>
                </a:p>
              </p:txBody>
            </p:sp>
            <p:sp>
              <p:nvSpPr>
                <p:cNvPr id="68" name="矩形 67"/>
                <p:cNvSpPr/>
                <p:nvPr/>
              </p:nvSpPr>
              <p:spPr>
                <a:xfrm>
                  <a:off x="11528" y="864"/>
                  <a:ext cx="1587" cy="454"/>
                </a:xfrm>
                <a:prstGeom prst="rect">
                  <a:avLst/>
                </a:prstGeom>
                <a:solidFill>
                  <a:srgbClr val="FF0000">
                    <a:alpha val="91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rPr>
                    <a:t>N</a:t>
                  </a:r>
                  <a:endPara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方正大黑简体" panose="03000509000000000000" charset="-122"/>
                    <a:cs typeface="+mn-cs"/>
                  </a:endParaRPr>
                </a:p>
              </p:txBody>
            </p:sp>
            <p:sp>
              <p:nvSpPr>
                <p:cNvPr id="69" name="矩形 68"/>
                <p:cNvSpPr/>
                <p:nvPr/>
              </p:nvSpPr>
              <p:spPr>
                <a:xfrm>
                  <a:off x="11530" y="2776"/>
                  <a:ext cx="1587" cy="454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  <a:alpha val="91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方正大黑简体" panose="03000509000000000000" charset="-122"/>
                      <a:cs typeface="+mn-cs"/>
                    </a:rPr>
                    <a:t>S</a:t>
                  </a:r>
                  <a:endParaRPr kumimoji="0" lang="en-US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方正大黑简体" panose="03000509000000000000" charset="-122"/>
                    <a:cs typeface="+mn-cs"/>
                  </a:endParaRPr>
                </a:p>
              </p:txBody>
            </p:sp>
          </p:grpSp>
          <p:sp>
            <p:nvSpPr>
              <p:cNvPr id="27" name="文本框 26"/>
              <p:cNvSpPr txBox="1"/>
              <p:nvPr/>
            </p:nvSpPr>
            <p:spPr>
              <a:xfrm>
                <a:off x="4610" y="7441"/>
                <a:ext cx="2641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Displacement pump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文本框 27"/>
              <p:cNvSpPr txBox="1"/>
              <p:nvPr/>
            </p:nvSpPr>
            <p:spPr>
              <a:xfrm>
                <a:off x="4157" y="3989"/>
                <a:ext cx="1576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Inlet valve</a:t>
                </a:r>
                <a:r>
                  <a:rPr kumimoji="0" lang="en-US" altLang="zh-CN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5631" y="2640"/>
                <a:ext cx="3674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Inlet pressure transducer 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6538" y="6080"/>
                <a:ext cx="2807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Confining pressure pump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7729" y="4730"/>
                <a:ext cx="2851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Confining pressure 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transducer 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5" name="肘形连接符 145"/>
              <p:cNvCxnSpPr/>
              <p:nvPr/>
            </p:nvCxnSpPr>
            <p:spPr>
              <a:xfrm rot="5400000" flipV="1">
                <a:off x="10865" y="4609"/>
                <a:ext cx="847" cy="845"/>
              </a:xfrm>
              <a:prstGeom prst="bentConnector2">
                <a:avLst/>
              </a:prstGeom>
              <a:noFill/>
              <a:ln w="12700" cap="flat" cmpd="sng" algn="ctr">
                <a:solidFill>
                  <a:srgbClr val="4F81BD">
                    <a:shade val="50000"/>
                  </a:srgbClr>
                </a:solidFill>
                <a:prstDash val="sysDot"/>
                <a:tailEnd type="arrow"/>
              </a:ln>
              <a:effectLst/>
            </p:spPr>
          </p:cxnSp>
          <p:sp>
            <p:nvSpPr>
              <p:cNvPr id="36" name="文本框 35"/>
              <p:cNvSpPr txBox="1"/>
              <p:nvPr/>
            </p:nvSpPr>
            <p:spPr>
              <a:xfrm>
                <a:off x="12412" y="6628"/>
                <a:ext cx="2503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Back pressure pump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3595" y="4295"/>
                <a:ext cx="1956" cy="725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Back pressure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transducer 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10734" y="5932"/>
                <a:ext cx="4287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Data acquistion and analysis system</a:t>
                </a:r>
                <a:r>
                  <a:rPr kumimoji="0" lang="en-US" altLang="zh-CN" sz="1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10050" y="4839"/>
                <a:ext cx="1398" cy="101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Confining 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pressure 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valve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0" name="直接箭头连接符 39"/>
              <p:cNvCxnSpPr/>
              <p:nvPr/>
            </p:nvCxnSpPr>
            <p:spPr>
              <a:xfrm flipV="1">
                <a:off x="6652" y="3548"/>
                <a:ext cx="1297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41" name="文本框 40"/>
              <p:cNvSpPr txBox="1"/>
              <p:nvPr/>
            </p:nvSpPr>
            <p:spPr>
              <a:xfrm>
                <a:off x="6652" y="3579"/>
                <a:ext cx="1576" cy="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Water flow</a:t>
                </a:r>
                <a:endPara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9447" y="1544"/>
                <a:ext cx="2597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NMR scanning system  </a:t>
                </a:r>
                <a:endParaRPr kumimoji="0" lang="en-US" altLang="zh-CN" sz="1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3" name="直接箭头连接符 42"/>
              <p:cNvCxnSpPr/>
              <p:nvPr/>
            </p:nvCxnSpPr>
            <p:spPr>
              <a:xfrm flipH="1" flipV="1">
                <a:off x="10394" y="3019"/>
                <a:ext cx="352" cy="301"/>
              </a:xfrm>
              <a:prstGeom prst="straightConnector1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sysDash"/>
                <a:tailEnd type="arrow"/>
              </a:ln>
              <a:effectLst/>
            </p:spPr>
          </p:cxnSp>
          <p:sp>
            <p:nvSpPr>
              <p:cNvPr id="44" name="文本框 43"/>
              <p:cNvSpPr txBox="1"/>
              <p:nvPr/>
            </p:nvSpPr>
            <p:spPr>
              <a:xfrm>
                <a:off x="9647" y="2711"/>
                <a:ext cx="2597" cy="43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Core holder</a:t>
                </a:r>
                <a:endParaRPr kumimoji="0" lang="en-US" altLang="zh-CN" sz="12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41" name="组合 140"/>
          <p:cNvGrpSpPr/>
          <p:nvPr/>
        </p:nvGrpSpPr>
        <p:grpSpPr>
          <a:xfrm>
            <a:off x="8170019" y="2220837"/>
            <a:ext cx="3119784" cy="2053609"/>
            <a:chOff x="1127448" y="2996952"/>
            <a:chExt cx="3119784" cy="2053609"/>
          </a:xfrm>
        </p:grpSpPr>
        <p:pic>
          <p:nvPicPr>
            <p:cNvPr id="142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7448" y="2996952"/>
              <a:ext cx="3119784" cy="20536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" name="矩形 142"/>
            <p:cNvSpPr/>
            <p:nvPr/>
          </p:nvSpPr>
          <p:spPr>
            <a:xfrm>
              <a:off x="2135560" y="3068960"/>
              <a:ext cx="1944216" cy="36004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方正大黑简体" panose="03000509000000000000" charset="-122"/>
                  <a:cs typeface="+mn-cs"/>
                </a:rPr>
                <a:t>Confining pressure:40MPa</a:t>
              </a: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方正大黑简体" panose="03000509000000000000" charset="-122"/>
                <a:cs typeface="+mn-cs"/>
              </a:endParaRPr>
            </a:p>
          </p:txBody>
        </p:sp>
        <p:sp>
          <p:nvSpPr>
            <p:cNvPr id="144" name="矩形 143"/>
            <p:cNvSpPr/>
            <p:nvPr/>
          </p:nvSpPr>
          <p:spPr>
            <a:xfrm>
              <a:off x="1127448" y="3823404"/>
              <a:ext cx="704575" cy="70138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0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方正大黑简体" panose="03000509000000000000" charset="-122"/>
                  <a:cs typeface="+mn-cs"/>
                </a:rPr>
                <a:t>Water injection pressure:35MPa</a:t>
              </a: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方正大黑简体" panose="03000509000000000000" charset="-122"/>
                <a:cs typeface="+mn-cs"/>
              </a:endParaRPr>
            </a:p>
          </p:txBody>
        </p:sp>
      </p:grpSp>
      <p:cxnSp>
        <p:nvCxnSpPr>
          <p:cNvPr id="145" name="直接箭头连接符 144"/>
          <p:cNvCxnSpPr>
            <a:endCxn id="144" idx="1"/>
          </p:cNvCxnSpPr>
          <p:nvPr/>
        </p:nvCxnSpPr>
        <p:spPr>
          <a:xfrm flipV="1">
            <a:off x="4539553" y="3397983"/>
            <a:ext cx="3630466" cy="127474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pic>
        <p:nvPicPr>
          <p:cNvPr id="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0267" r="67696" b="11429"/>
          <a:stretch>
            <a:fillRect/>
          </a:stretch>
        </p:blipFill>
        <p:spPr bwMode="auto">
          <a:xfrm>
            <a:off x="8465928" y="4210228"/>
            <a:ext cx="3050270" cy="2063902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直接箭头连接符 146"/>
          <p:cNvCxnSpPr/>
          <p:nvPr/>
        </p:nvCxnSpPr>
        <p:spPr>
          <a:xfrm flipH="1">
            <a:off x="10019049" y="4622114"/>
            <a:ext cx="945267" cy="11676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8" name="文本框 147"/>
          <p:cNvSpPr txBox="1"/>
          <p:nvPr/>
        </p:nvSpPr>
        <p:spPr>
          <a:xfrm>
            <a:off x="10564458" y="4262274"/>
            <a:ext cx="1321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direction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8122223" y="6390965"/>
            <a:ext cx="3682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Water saturation distribution in the core</a:t>
            </a:r>
            <a:endParaRPr kumimoji="0" lang="en-US" altLang="zh-CN" sz="1200" b="1" i="0" u="none" strike="noStrike" kern="1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692828" y="1257689"/>
            <a:ext cx="11053379" cy="1240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914400" fontAlgn="base">
              <a:lnSpc>
                <a:spcPct val="125000"/>
              </a:lnSpc>
              <a:spcBef>
                <a:spcPts val="800"/>
              </a:spcBef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invasion depth of fracturing fluid in shale generally ranges from 4 to 6 cm.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lvl="0" indent="-342900" algn="just" defTabSz="914400" fontAlgn="base">
              <a:lnSpc>
                <a:spcPct val="125000"/>
              </a:lnSpc>
              <a:spcBef>
                <a:spcPts val="800"/>
              </a:spcBef>
              <a:spcAft>
                <a:spcPts val="300"/>
              </a:spcAft>
              <a:buClr>
                <a:srgbClr val="C00000"/>
              </a:buClr>
              <a:buFont typeface="Wingdings" panose="05000000000000000000" pitchFamily="2" charset="2"/>
              <a:buChar char="l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Water saturation and invasion depth increase with matrix permeability, injection pressure, and clay content, and both show a power-law increase with imbibition time.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1276796" y="6008005"/>
            <a:ext cx="38768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Spatial distribution characteristics of water saturation within the core sample</a:t>
            </a:r>
            <a:r>
              <a:rPr kumimoji="0" lang="zh-CN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0.0068 </a:t>
            </a:r>
            <a:r>
              <a:rPr kumimoji="0" lang="en-US" altLang="zh-CN" sz="1200" b="1" i="0" u="none" strike="noStrike" kern="1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mD</a:t>
            </a:r>
            <a:r>
              <a:rPr kumimoji="0" lang="zh-CN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kumimoji="0" lang="en-US" altLang="zh-CN" sz="1200" b="1" i="0" u="none" strike="noStrike" kern="1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6926968" y="6066067"/>
            <a:ext cx="4019662" cy="783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27000" algn="ctr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The variation of water invasion depth in shale with different matrix permeabilities</a:t>
            </a:r>
            <a:endParaRPr kumimoji="0" lang="en-US" altLang="zh-CN" sz="1200" b="1" i="0" u="none" strike="noStrike" kern="1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03988" y="2817988"/>
            <a:ext cx="5500923" cy="3028321"/>
            <a:chOff x="503988" y="3360892"/>
            <a:chExt cx="3713359" cy="2485417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87168" y="3360892"/>
              <a:ext cx="3630179" cy="248541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988" y="3931467"/>
              <a:ext cx="254951" cy="114300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990323" y="5572942"/>
              <a:ext cx="949470" cy="2641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time/h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187088" y="2979683"/>
            <a:ext cx="5500923" cy="3085831"/>
            <a:chOff x="7910300" y="3191193"/>
            <a:chExt cx="3777712" cy="280228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10300" y="3191193"/>
              <a:ext cx="3777712" cy="2750055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9447773" y="5699144"/>
              <a:ext cx="1731102" cy="294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r>
                <a: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Time/h</a:t>
              </a:r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endPara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 rot="10800000">
              <a:off x="7910300" y="3429000"/>
              <a:ext cx="336550" cy="1773555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en-US" altLang="zh-CN" sz="10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waterlogging depth/cm</a:t>
              </a:r>
              <a:endParaRPr lang="en-US" altLang="zh-CN" sz="10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03988" y="275966"/>
            <a:ext cx="11550806" cy="441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lnSpc>
                <a:spcPct val="125000"/>
              </a:lnSpc>
              <a:spcBef>
                <a:spcPts val="800"/>
              </a:spcBef>
              <a:spcAft>
                <a:spcPts val="300"/>
              </a:spcAft>
              <a:buClr>
                <a:srgbClr val="C00000"/>
              </a:buClr>
              <a:defRPr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Fracturing-fluid invasion depth reaches 4–6 cm</a:t>
            </a:r>
            <a:endParaRPr lang="en-US" altLang="zh-CN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330200" y="1085442"/>
            <a:ext cx="11519477" cy="152304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255905" defTabSz="609600">
              <a:lnSpc>
                <a:spcPct val="150000"/>
              </a:lnSpc>
              <a:buClr>
                <a:srgbClr val="C00000"/>
              </a:buClr>
              <a:defRPr/>
            </a:pP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Positive effect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Fracturing-fluid invasion can induce additional microfractures through hydration and </a:t>
            </a:r>
            <a:r>
              <a:rPr lang="en-US" altLang="zh-CN" b="1" dirty="0" err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imbibition.It</a:t>
            </a:r>
            <a:r>
              <a:rPr lang="en-US" altLang="zh-CN" b="1" dirty="0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can also promote adsorbed-gas release, with up to 40% displaced under the tested conditions</a:t>
            </a:r>
            <a:endParaRPr lang="zh-CN" altLang="en-US" b="1" dirty="0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30947" y="2911655"/>
            <a:ext cx="12007229" cy="3793911"/>
            <a:chOff x="145484" y="4060614"/>
            <a:chExt cx="7531337" cy="2543663"/>
          </a:xfrm>
        </p:grpSpPr>
        <p:grpSp>
          <p:nvGrpSpPr>
            <p:cNvPr id="40" name="组合 5"/>
            <p:cNvGrpSpPr/>
            <p:nvPr/>
          </p:nvGrpSpPr>
          <p:grpSpPr bwMode="auto">
            <a:xfrm>
              <a:off x="579120" y="4108027"/>
              <a:ext cx="2060787" cy="2048933"/>
              <a:chOff x="5496521" y="4659910"/>
              <a:chExt cx="2740199" cy="2180524"/>
            </a:xfrm>
          </p:grpSpPr>
          <p:pic>
            <p:nvPicPr>
              <p:cNvPr id="54" name="图片 6"/>
              <p:cNvPicPr>
                <a:picLocks noChangeAspect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521" y="4659910"/>
                <a:ext cx="2740199" cy="2180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椭圆 54"/>
              <p:cNvSpPr/>
              <p:nvPr/>
            </p:nvSpPr>
            <p:spPr>
              <a:xfrm>
                <a:off x="6492966" y="4807372"/>
                <a:ext cx="1337072" cy="1885597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algn="ctr" defTabSz="866140" eaLnBrk="0" hangingPunct="0">
                  <a:defRPr/>
                </a:pPr>
                <a:endParaRPr lang="zh-CN" altLang="en-US" sz="1895" kern="0">
                  <a:noFill/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  <p:pic>
          <p:nvPicPr>
            <p:cNvPr id="41" name="图片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615" b="47637"/>
            <a:stretch>
              <a:fillRect/>
            </a:stretch>
          </p:blipFill>
          <p:spPr bwMode="auto">
            <a:xfrm>
              <a:off x="2785534" y="4097867"/>
              <a:ext cx="1624753" cy="2218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图片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36" r="9195" b="47637"/>
            <a:stretch>
              <a:fillRect/>
            </a:stretch>
          </p:blipFill>
          <p:spPr bwMode="auto">
            <a:xfrm>
              <a:off x="4211320" y="4091941"/>
              <a:ext cx="1237827" cy="2224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" name="组合 42"/>
            <p:cNvGrpSpPr/>
            <p:nvPr/>
          </p:nvGrpSpPr>
          <p:grpSpPr>
            <a:xfrm>
              <a:off x="5443221" y="4060614"/>
              <a:ext cx="2154189" cy="2048933"/>
              <a:chOff x="6446423" y="3003798"/>
              <a:chExt cx="2026436" cy="1711989"/>
            </a:xfrm>
          </p:grpSpPr>
          <p:pic>
            <p:nvPicPr>
              <p:cNvPr id="49" name="图片 3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6423" y="3003798"/>
                <a:ext cx="2026436" cy="17119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矩形 49"/>
              <p:cNvSpPr/>
              <p:nvPr/>
            </p:nvSpPr>
            <p:spPr>
              <a:xfrm>
                <a:off x="7184591" y="4096932"/>
                <a:ext cx="336550" cy="319334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866140">
                  <a:defRPr/>
                </a:pPr>
                <a:endParaRPr lang="zh-CN" altLang="en-US" sz="1705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1" name="矩形 50"/>
              <p:cNvSpPr/>
              <p:nvPr/>
            </p:nvSpPr>
            <p:spPr>
              <a:xfrm>
                <a:off x="7972290" y="3725904"/>
                <a:ext cx="325326" cy="299020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defTabSz="866140">
                  <a:defRPr/>
                </a:pPr>
                <a:endParaRPr lang="zh-CN" altLang="en-US" sz="1705" kern="0">
                  <a:solidFill>
                    <a:prstClr val="white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6874212" y="3968400"/>
                <a:ext cx="518657" cy="107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866140" eaLnBrk="0" hangingPunct="0">
                  <a:defRPr/>
                </a:pPr>
                <a:r>
                  <a:rPr lang="en-US" altLang="zh-CN" sz="660" kern="0" spc="48" dirty="0">
                    <a:ln w="11430"/>
                    <a:solidFill>
                      <a:srgbClr val="FFFF00"/>
                    </a:solidFill>
                    <a:latin typeface="Calibri" panose="020F0502020204030204" pitchFamily="34" charset="0"/>
                  </a:rPr>
                  <a:t>New crack</a:t>
                </a:r>
                <a:endParaRPr lang="zh-CN" altLang="en-US" sz="660" kern="0" spc="48" dirty="0">
                  <a:ln w="11430"/>
                  <a:solidFill>
                    <a:srgbClr val="FFFF00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5" name="Text Box 35"/>
            <p:cNvSpPr txBox="1">
              <a:spLocks noChangeArrowheads="1"/>
            </p:cNvSpPr>
            <p:nvPr/>
          </p:nvSpPr>
          <p:spPr bwMode="auto">
            <a:xfrm>
              <a:off x="3166192" y="6170938"/>
              <a:ext cx="2052163" cy="4333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866140">
                <a:defRPr/>
              </a:pPr>
              <a:r>
                <a:rPr kumimoji="1" lang="en-US" altLang="zh-CN" sz="1200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Micrometer scale</a:t>
              </a:r>
              <a:endParaRPr kumimoji="1"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866140">
                <a:defRPr/>
              </a:pPr>
              <a:r>
                <a:rPr kumimoji="1" lang="en-US" altLang="zh-CN" sz="1200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Characteristics of CT aperture structure before and after water rock interaction</a:t>
              </a:r>
              <a:endParaRPr kumimoji="1"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Text Box 35"/>
            <p:cNvSpPr txBox="1">
              <a:spLocks noChangeArrowheads="1"/>
            </p:cNvSpPr>
            <p:nvPr/>
          </p:nvSpPr>
          <p:spPr bwMode="auto">
            <a:xfrm>
              <a:off x="145484" y="6232844"/>
              <a:ext cx="3139238" cy="3095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866140">
                <a:defRPr/>
              </a:pPr>
              <a:r>
                <a:rPr kumimoji="1" lang="en-US" altLang="zh-CN" sz="1200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Millimeter scale</a:t>
              </a:r>
              <a:endParaRPr kumimoji="1"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866140">
                <a:defRPr/>
              </a:pPr>
              <a:r>
                <a:rPr kumimoji="1" lang="en-US" altLang="zh-CN" sz="1200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Microscopic observation of fracture connectivity in later stage</a:t>
              </a:r>
              <a:endParaRPr kumimoji="1"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 Box 35"/>
            <p:cNvSpPr txBox="1">
              <a:spLocks noChangeArrowheads="1"/>
            </p:cNvSpPr>
            <p:nvPr/>
          </p:nvSpPr>
          <p:spPr bwMode="auto">
            <a:xfrm>
              <a:off x="5366079" y="6244812"/>
              <a:ext cx="2310742" cy="30952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000099"/>
                  </a:solidFill>
                  <a:latin typeface="黑体" panose="02010609060101010101" pitchFamily="49" charset="-122"/>
                  <a:ea typeface="黑体" panose="02010609060101010101" pitchFamily="49" charset="-122"/>
                </a:defRPr>
              </a:lvl1pPr>
              <a:lvl2pPr marL="742950" indent="-28575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866140">
                <a:defRPr/>
              </a:pPr>
              <a:r>
                <a:rPr kumimoji="1" lang="en-US" altLang="zh-CN" sz="1200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Nanoscale</a:t>
              </a:r>
              <a:endParaRPr kumimoji="1" lang="en-US" altLang="zh-CN" sz="1200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defTabSz="866140">
                <a:defRPr/>
              </a:pPr>
              <a:r>
                <a:rPr kumimoji="1" lang="en-US" altLang="zh-CN" sz="1200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FIB-SEM scanning image after water invasion</a:t>
              </a:r>
              <a:endParaRPr kumimoji="1"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文本框 30"/>
          <p:cNvSpPr txBox="1"/>
          <p:nvPr/>
        </p:nvSpPr>
        <p:spPr>
          <a:xfrm>
            <a:off x="10297649" y="4127139"/>
            <a:ext cx="879026" cy="192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66140" eaLnBrk="0" hangingPunct="0">
              <a:defRPr/>
            </a:pPr>
            <a:r>
              <a:rPr lang="en-US" altLang="zh-CN" sz="660" kern="0" spc="48" dirty="0">
                <a:ln w="11430"/>
                <a:solidFill>
                  <a:srgbClr val="FFFF00"/>
                </a:solidFill>
                <a:latin typeface="Calibri" panose="020F0502020204030204" pitchFamily="34" charset="0"/>
              </a:rPr>
              <a:t>New crack</a:t>
            </a:r>
            <a:endParaRPr lang="zh-CN" altLang="en-US" sz="660" kern="0" spc="48" dirty="0">
              <a:ln w="11430"/>
              <a:solidFill>
                <a:srgbClr val="FFFF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33057" y="286339"/>
            <a:ext cx="7604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Positive effects of fracturing-fluid invasion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782"/>
    </mc:Choice>
    <mc:Fallback>
      <p:transition spd="slow" advTm="26782"/>
    </mc:Fallback>
  </mc:AlternateContent>
</p:sld>
</file>

<file path=ppt/tags/tag1.xml><?xml version="1.0" encoding="utf-8"?>
<p:tagLst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0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ags/tag11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ags/tag12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ags/tag13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ags/tag14.xml><?xml version="1.0" encoding="utf-8"?>
<p:tagLst xmlns:p="http://schemas.openxmlformats.org/presentationml/2006/main">
  <p:tag name="COMMONDATA" val="eyJoZGlkIjoiMmMwMGY0MGNmNWEwZWM0NDdlZDI5ZGJjNTY3OGVhNDQifQ=="/>
</p:tagLst>
</file>

<file path=ppt/tags/tag2.xml><?xml version="1.0" encoding="utf-8"?>
<p:tagLst xmlns:p="http://schemas.openxmlformats.org/presentationml/2006/main">
  <p:tag name="KSO_WM_DIAGRAM_VIRTUALLY_FRAME" val="{&quot;height&quot;:226.2173228346457,&quot;left&quot;:14.75,&quot;top&quot;:278.1,&quot;width&quot;:914.1874803149607}"/>
</p:tagLst>
</file>

<file path=ppt/tags/tag3.xml><?xml version="1.0" encoding="utf-8"?>
<p:tagLst xmlns:p="http://schemas.openxmlformats.org/presentationml/2006/main">
  <p:tag name="KSO_WM_DIAGRAM_VIRTUALLY_FRAME" val="{&quot;height&quot;:226.2173228346457,&quot;left&quot;:14.75,&quot;top&quot;:278.1,&quot;width&quot;:914.1874803149607}"/>
</p:tagLst>
</file>

<file path=ppt/tags/tag4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ags/tag5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ags/tag6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ags/tag7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ags/tag8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ags/tag9.xml><?xml version="1.0" encoding="utf-8"?>
<p:tagLst xmlns:p="http://schemas.openxmlformats.org/presentationml/2006/main">
  <p:tag name="KSO_WM_DIAGRAM_VIRTUALLY_FRAME" val="{&quot;height&quot;:240.41731893518892,&quot;left&quot;:-8.776102310602619,&quot;top&quot;:278.1,&quot;width&quot;:937.7135826255633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Times New Roman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Times New Roman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 w="28575">
          <a:solidFill>
            <a:srgbClr val="00B050"/>
          </a:solidFill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Arial" panose="020B0604020202020204"/>
            <a:ea typeface="黑体" panose="02010609060101010101" pitchFamily="49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solidFill>
          <a:schemeClr val="accent1"/>
        </a:solidFill>
        <a:ln w="12700" cap="flat" cmpd="sng" algn="ctr">
          <a:solidFill>
            <a:srgbClr val="C00000"/>
          </a:solidFill>
          <a:prstDash val="solid"/>
          <a:round/>
          <a:headEnd type="none" w="med" len="med"/>
          <a:tailEnd type="triangle"/>
        </a:ln>
      </a:spPr>
      <a:bodyPr/>
      <a:lstStyle/>
    </a:lnDef>
    <a:txDef>
      <a:spPr bwMode="auto">
        <a:noFill/>
        <a:ln w="9525">
          <a:noFill/>
          <a:prstDash val="lgDash"/>
        </a:ln>
      </a:spPr>
      <a:bodyPr wrap="none" rtlCol="0">
        <a:spAutoFit/>
      </a:bodyPr>
      <a:lstStyle>
        <a:defPPr algn="just">
          <a:lnSpc>
            <a:spcPct val="150000"/>
          </a:lnSpc>
          <a:spcBef>
            <a:spcPct val="50000"/>
          </a:spcBef>
          <a:buClr>
            <a:srgbClr val="FF0000"/>
          </a:buClr>
          <a:defRPr sz="16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Times New Roman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5394</Words>
  <Application>WPS 演示</Application>
  <PresentationFormat>宽屏</PresentationFormat>
  <Paragraphs>266</Paragraphs>
  <Slides>15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15</vt:i4>
      </vt:variant>
    </vt:vector>
  </HeadingPairs>
  <TitlesOfParts>
    <vt:vector size="38" baseType="lpstr">
      <vt:lpstr>Arial</vt:lpstr>
      <vt:lpstr>宋体</vt:lpstr>
      <vt:lpstr>Wingdings</vt:lpstr>
      <vt:lpstr>Calibri</vt:lpstr>
      <vt:lpstr>Calibri</vt:lpstr>
      <vt:lpstr>黑体</vt:lpstr>
      <vt:lpstr>微软雅黑</vt:lpstr>
      <vt:lpstr>Times New Roman</vt:lpstr>
      <vt:lpstr>Arial</vt:lpstr>
      <vt:lpstr>方正大黑简体</vt:lpstr>
      <vt:lpstr>等线</vt:lpstr>
      <vt:lpstr>Verdana</vt:lpstr>
      <vt:lpstr>Calibri Light</vt:lpstr>
      <vt:lpstr>等线 Light</vt:lpstr>
      <vt:lpstr>思源宋体 CN SemiBold</vt:lpstr>
      <vt:lpstr>Arial Unicode MS</vt:lpstr>
      <vt:lpstr>自定义设计方案</vt:lpstr>
      <vt:lpstr>7_自定义设计方案</vt:lpstr>
      <vt:lpstr>8_自定义设计方案</vt:lpstr>
      <vt:lpstr>3_Office 主题</vt:lpstr>
      <vt:lpstr>2_Office 主题</vt:lpstr>
      <vt:lpstr>1_自定义设计方案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123456</dc:creator>
  <cp:lastModifiedBy>盖盖</cp:lastModifiedBy>
  <cp:revision>1755</cp:revision>
  <cp:lastPrinted>2023-02-15T00:28:00Z</cp:lastPrinted>
  <dcterms:created xsi:type="dcterms:W3CDTF">2020-01-04T02:44:00Z</dcterms:created>
  <dcterms:modified xsi:type="dcterms:W3CDTF">2026-05-14T09:09:06Z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B13CD69F8FA14D6A98FC8829B66318F2_13</vt:lpwstr>
  </property>
  <property fmtid="{D5CDD505-2E9C-101B-9397-08002B2CF9AE}" pid="3" name="KSOProductBuildVer">
    <vt:lpwstr>2052-12.1.0.25225</vt:lpwstr>
  </property>
</Properties>
</file>