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691" r:id="rId2"/>
    <p:sldMasterId id="2147483692" r:id="rId3"/>
    <p:sldMasterId id="2147483729" r:id="rId4"/>
    <p:sldMasterId id="2147483811" r:id="rId5"/>
  </p:sldMasterIdLst>
  <p:notesMasterIdLst>
    <p:notesMasterId r:id="rId25"/>
  </p:notesMasterIdLst>
  <p:sldIdLst>
    <p:sldId id="257" r:id="rId6"/>
    <p:sldId id="1261" r:id="rId7"/>
    <p:sldId id="293" r:id="rId8"/>
    <p:sldId id="1262" r:id="rId9"/>
    <p:sldId id="1251" r:id="rId10"/>
    <p:sldId id="1253" r:id="rId11"/>
    <p:sldId id="274" r:id="rId12"/>
    <p:sldId id="1254" r:id="rId13"/>
    <p:sldId id="1264" r:id="rId14"/>
    <p:sldId id="1255" r:id="rId15"/>
    <p:sldId id="1256" r:id="rId16"/>
    <p:sldId id="294" r:id="rId17"/>
    <p:sldId id="302" r:id="rId18"/>
    <p:sldId id="1257" r:id="rId19"/>
    <p:sldId id="1049" r:id="rId20"/>
    <p:sldId id="1258" r:id="rId21"/>
    <p:sldId id="1260" r:id="rId22"/>
    <p:sldId id="1263" r:id="rId23"/>
    <p:sldId id="307" r:id="rId24"/>
  </p:sldIdLst>
  <p:sldSz cx="12192000" cy="6858000"/>
  <p:notesSz cx="6858000" cy="9144000"/>
  <p:embeddedFontLst>
    <p:embeddedFont>
      <p:font typeface="Didact Gothic" panose="00000500000000000000" pitchFamily="2" charset="0"/>
      <p:regular r:id="rId26"/>
    </p:embeddedFont>
    <p:embeddedFont>
      <p:font typeface="Lato" panose="020F0502020204030203" pitchFamily="34" charset="0"/>
      <p:regular r:id="rId27"/>
      <p:bold r:id="rId28"/>
      <p:italic r:id="rId29"/>
      <p:boldItalic r:id="rId30"/>
    </p:embeddedFont>
    <p:embeddedFont>
      <p:font typeface="Raleway" pitchFamily="2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D2B3"/>
    <a:srgbClr val="0068A3"/>
    <a:srgbClr val="DEE3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9" d="100"/>
          <a:sy n="69" d="100"/>
        </p:scale>
        <p:origin x="50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23b06af0d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123b06af0d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g123b06af0d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>
          <a:extLst>
            <a:ext uri="{FF2B5EF4-FFF2-40B4-BE49-F238E27FC236}">
              <a16:creationId xmlns:a16="http://schemas.microsoft.com/office/drawing/2014/main" id="{C721ED04-5D27-0BEA-0163-781441440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253f70cd1b_0_1105:notes">
            <a:extLst>
              <a:ext uri="{FF2B5EF4-FFF2-40B4-BE49-F238E27FC236}">
                <a16:creationId xmlns:a16="http://schemas.microsoft.com/office/drawing/2014/main" id="{D17CFD94-EB99-89F8-5E2D-0D7F802D71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1253f70cd1b_0_1105:notes">
            <a:extLst>
              <a:ext uri="{FF2B5EF4-FFF2-40B4-BE49-F238E27FC236}">
                <a16:creationId xmlns:a16="http://schemas.microsoft.com/office/drawing/2014/main" id="{9235E5FB-7F95-23C5-31C6-C667058D00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8450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>
          <a:extLst>
            <a:ext uri="{FF2B5EF4-FFF2-40B4-BE49-F238E27FC236}">
              <a16:creationId xmlns:a16="http://schemas.microsoft.com/office/drawing/2014/main" id="{9D30FAC0-64C0-C5B5-C32C-3AC3B62FF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253f70cd1b_0_1105:notes">
            <a:extLst>
              <a:ext uri="{FF2B5EF4-FFF2-40B4-BE49-F238E27FC236}">
                <a16:creationId xmlns:a16="http://schemas.microsoft.com/office/drawing/2014/main" id="{981D7197-3349-AE00-CA92-25A1D94034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1253f70cd1b_0_1105:notes">
            <a:extLst>
              <a:ext uri="{FF2B5EF4-FFF2-40B4-BE49-F238E27FC236}">
                <a16:creationId xmlns:a16="http://schemas.microsoft.com/office/drawing/2014/main" id="{B9BDAE96-D1E1-3552-8546-FCB4537295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6183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1253f70cd1b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1253f70cd1b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1253f70cd1b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1253f70cd1b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>
          <a:extLst>
            <a:ext uri="{FF2B5EF4-FFF2-40B4-BE49-F238E27FC236}">
              <a16:creationId xmlns:a16="http://schemas.microsoft.com/office/drawing/2014/main" id="{5DE4F3C6-B940-5334-B261-E32BB4057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1253f70cd1b_0_340:notes">
            <a:extLst>
              <a:ext uri="{FF2B5EF4-FFF2-40B4-BE49-F238E27FC236}">
                <a16:creationId xmlns:a16="http://schemas.microsoft.com/office/drawing/2014/main" id="{DDF5B4A1-9D80-6B30-F162-5B07CA9833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1253f70cd1b_0_340:notes">
            <a:extLst>
              <a:ext uri="{FF2B5EF4-FFF2-40B4-BE49-F238E27FC236}">
                <a16:creationId xmlns:a16="http://schemas.microsoft.com/office/drawing/2014/main" id="{BFF6E28F-4011-96DE-1CB1-8F7F14435A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29562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>
          <a:extLst>
            <a:ext uri="{FF2B5EF4-FFF2-40B4-BE49-F238E27FC236}">
              <a16:creationId xmlns:a16="http://schemas.microsoft.com/office/drawing/2014/main" id="{B4268A6A-51A3-8480-A703-E33515F9A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1253f70cd1b_0_340:notes">
            <a:extLst>
              <a:ext uri="{FF2B5EF4-FFF2-40B4-BE49-F238E27FC236}">
                <a16:creationId xmlns:a16="http://schemas.microsoft.com/office/drawing/2014/main" id="{86BD34C5-E1E4-29CA-60A6-B306876E8F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1253f70cd1b_0_340:notes">
            <a:extLst>
              <a:ext uri="{FF2B5EF4-FFF2-40B4-BE49-F238E27FC236}">
                <a16:creationId xmlns:a16="http://schemas.microsoft.com/office/drawing/2014/main" id="{6C5F163C-9D42-8A93-4890-70C24998B5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07122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>
          <a:extLst>
            <a:ext uri="{FF2B5EF4-FFF2-40B4-BE49-F238E27FC236}">
              <a16:creationId xmlns:a16="http://schemas.microsoft.com/office/drawing/2014/main" id="{860873C3-B177-8754-4BA5-2E2C19E60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253f70cd1b_0_1105:notes">
            <a:extLst>
              <a:ext uri="{FF2B5EF4-FFF2-40B4-BE49-F238E27FC236}">
                <a16:creationId xmlns:a16="http://schemas.microsoft.com/office/drawing/2014/main" id="{2AD44E83-425B-24CE-B9C4-B31CACD080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1253f70cd1b_0_1105:notes">
            <a:extLst>
              <a:ext uri="{FF2B5EF4-FFF2-40B4-BE49-F238E27FC236}">
                <a16:creationId xmlns:a16="http://schemas.microsoft.com/office/drawing/2014/main" id="{297968C6-C9BD-2A90-C29A-BABE0E9ABB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05978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>
          <a:extLst>
            <a:ext uri="{FF2B5EF4-FFF2-40B4-BE49-F238E27FC236}">
              <a16:creationId xmlns:a16="http://schemas.microsoft.com/office/drawing/2014/main" id="{0FCFC157-1584-C587-6015-471A1CD2D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253f70cd1b_0_1105:notes">
            <a:extLst>
              <a:ext uri="{FF2B5EF4-FFF2-40B4-BE49-F238E27FC236}">
                <a16:creationId xmlns:a16="http://schemas.microsoft.com/office/drawing/2014/main" id="{5E067F99-2E9A-87A0-09BC-A33F8A3A59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1253f70cd1b_0_1105:notes">
            <a:extLst>
              <a:ext uri="{FF2B5EF4-FFF2-40B4-BE49-F238E27FC236}">
                <a16:creationId xmlns:a16="http://schemas.microsoft.com/office/drawing/2014/main" id="{72C5C110-57A6-5733-2EC3-99073131F9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4653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1253f70cd1b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73" name="Google Shape;673;g1253f70cd1b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>
          <a:extLst>
            <a:ext uri="{FF2B5EF4-FFF2-40B4-BE49-F238E27FC236}">
              <a16:creationId xmlns:a16="http://schemas.microsoft.com/office/drawing/2014/main" id="{B8AFD245-11AE-BA35-6675-C6BF0687B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253f70cd1b_0_1105:notes">
            <a:extLst>
              <a:ext uri="{FF2B5EF4-FFF2-40B4-BE49-F238E27FC236}">
                <a16:creationId xmlns:a16="http://schemas.microsoft.com/office/drawing/2014/main" id="{940E11AC-5490-0CBF-A405-B555830C7A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1253f70cd1b_0_1105:notes">
            <a:extLst>
              <a:ext uri="{FF2B5EF4-FFF2-40B4-BE49-F238E27FC236}">
                <a16:creationId xmlns:a16="http://schemas.microsoft.com/office/drawing/2014/main" id="{EBFF91CA-E13B-8B78-425A-69D986040A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5312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>
          <a:extLst>
            <a:ext uri="{FF2B5EF4-FFF2-40B4-BE49-F238E27FC236}">
              <a16:creationId xmlns:a16="http://schemas.microsoft.com/office/drawing/2014/main" id="{47811BD4-BD38-0473-934B-969F12A50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1253f70cd1b_0_276:notes">
            <a:extLst>
              <a:ext uri="{FF2B5EF4-FFF2-40B4-BE49-F238E27FC236}">
                <a16:creationId xmlns:a16="http://schemas.microsoft.com/office/drawing/2014/main" id="{55CC2BF7-FBB2-191A-6DE7-251145A31B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73" name="Google Shape;673;g1253f70cd1b_0_276:notes">
            <a:extLst>
              <a:ext uri="{FF2B5EF4-FFF2-40B4-BE49-F238E27FC236}">
                <a16:creationId xmlns:a16="http://schemas.microsoft.com/office/drawing/2014/main" id="{0F6ED275-4DF5-21F1-03C4-808C92E2D6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09803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>
          <a:extLst>
            <a:ext uri="{FF2B5EF4-FFF2-40B4-BE49-F238E27FC236}">
              <a16:creationId xmlns:a16="http://schemas.microsoft.com/office/drawing/2014/main" id="{B28F1C64-77DB-7520-B9D1-5424E407D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1253f70cd1b_0_281:notes">
            <a:extLst>
              <a:ext uri="{FF2B5EF4-FFF2-40B4-BE49-F238E27FC236}">
                <a16:creationId xmlns:a16="http://schemas.microsoft.com/office/drawing/2014/main" id="{C3BB013C-6406-E9A5-325B-BA358044B9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1253f70cd1b_0_281:notes">
            <a:extLst>
              <a:ext uri="{FF2B5EF4-FFF2-40B4-BE49-F238E27FC236}">
                <a16:creationId xmlns:a16="http://schemas.microsoft.com/office/drawing/2014/main" id="{A506641D-81B3-38A7-9E2B-520F34C5D6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8591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253f70cd1b_0_1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1253f70cd1b_0_1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>
          <a:extLst>
            <a:ext uri="{FF2B5EF4-FFF2-40B4-BE49-F238E27FC236}">
              <a16:creationId xmlns:a16="http://schemas.microsoft.com/office/drawing/2014/main" id="{FFAC4B3D-34C3-48A4-3F2E-1F4D63DDD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1253f70cd1b_0_281:notes">
            <a:extLst>
              <a:ext uri="{FF2B5EF4-FFF2-40B4-BE49-F238E27FC236}">
                <a16:creationId xmlns:a16="http://schemas.microsoft.com/office/drawing/2014/main" id="{D7DB500E-0B08-2976-5115-D4C01CF741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1253f70cd1b_0_281:notes">
            <a:extLst>
              <a:ext uri="{FF2B5EF4-FFF2-40B4-BE49-F238E27FC236}">
                <a16:creationId xmlns:a16="http://schemas.microsoft.com/office/drawing/2014/main" id="{D340405C-A736-8310-D8CD-E6D7F21DAB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1365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>
          <a:extLst>
            <a:ext uri="{FF2B5EF4-FFF2-40B4-BE49-F238E27FC236}">
              <a16:creationId xmlns:a16="http://schemas.microsoft.com/office/drawing/2014/main" id="{06E1752A-0151-EA5A-E4EA-730F18036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253f70cd1b_0_1105:notes">
            <a:extLst>
              <a:ext uri="{FF2B5EF4-FFF2-40B4-BE49-F238E27FC236}">
                <a16:creationId xmlns:a16="http://schemas.microsoft.com/office/drawing/2014/main" id="{F015C5CB-746F-835D-7915-6081F8AB0A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1253f70cd1b_0_1105:notes">
            <a:extLst>
              <a:ext uri="{FF2B5EF4-FFF2-40B4-BE49-F238E27FC236}">
                <a16:creationId xmlns:a16="http://schemas.microsoft.com/office/drawing/2014/main" id="{CA7D9E14-A342-65A8-ECD5-AF58AA2DB5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9497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 background" type="blank">
  <p:cSld name="BLANK">
    <p:bg>
      <p:bgPr>
        <a:solidFill>
          <a:schemeClr val="accent3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" name="Google Shape;34;p4"/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4"/>
          <p:cNvSpPr/>
          <p:nvPr/>
        </p:nvSpPr>
        <p:spPr>
          <a:xfrm>
            <a:off x="10184525" y="226190"/>
            <a:ext cx="1755226" cy="55775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idact Gothic"/>
              <a:buNone/>
              <a:defRPr sz="60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2" name="Google Shape;162;p23"/>
          <p:cNvSpPr/>
          <p:nvPr/>
        </p:nvSpPr>
        <p:spPr>
          <a:xfrm>
            <a:off x="10184525" y="226191"/>
            <a:ext cx="1755300" cy="557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/>
          <p:nvPr/>
        </p:nvSpPr>
        <p:spPr>
          <a:xfrm>
            <a:off x="0" y="0"/>
            <a:ext cx="12192000" cy="987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4"/>
          <p:cNvSpPr/>
          <p:nvPr/>
        </p:nvSpPr>
        <p:spPr>
          <a:xfrm>
            <a:off x="10184525" y="226191"/>
            <a:ext cx="1755300" cy="557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4"/>
          <p:cNvSpPr txBox="1">
            <a:spLocks noGrp="1"/>
          </p:cNvSpPr>
          <p:nvPr>
            <p:ph type="body" idx="1"/>
          </p:nvPr>
        </p:nvSpPr>
        <p:spPr>
          <a:xfrm>
            <a:off x="838200" y="1253331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24"/>
          <p:cNvSpPr txBox="1">
            <a:spLocks noGrp="1"/>
          </p:cNvSpPr>
          <p:nvPr>
            <p:ph type="body" idx="2"/>
          </p:nvPr>
        </p:nvSpPr>
        <p:spPr>
          <a:xfrm>
            <a:off x="6172202" y="1253331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1" name="Google Shape;171;p24"/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9094200" cy="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6"/>
              </a:buClr>
              <a:buSzPts val="4400"/>
              <a:buFont typeface="Didact Gothic"/>
              <a:buNone/>
              <a:defRPr>
                <a:solidFill>
                  <a:srgbClr val="002A46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Didact Gothic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1" name="Google Shape;181;p25"/>
          <p:cNvSpPr/>
          <p:nvPr/>
        </p:nvSpPr>
        <p:spPr>
          <a:xfrm>
            <a:off x="10184525" y="226191"/>
            <a:ext cx="1755300" cy="557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Didact Gothic"/>
              <a:buNone/>
              <a:defRPr sz="32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85" name="Google Shape;185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6" name="Google Shape;18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9" name="Google Shape;189;p26"/>
          <p:cNvSpPr/>
          <p:nvPr/>
        </p:nvSpPr>
        <p:spPr>
          <a:xfrm>
            <a:off x="10184525" y="226191"/>
            <a:ext cx="1755300" cy="557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face">
  <p:cSld name="Interface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/>
          <p:nvPr/>
        </p:nvSpPr>
        <p:spPr>
          <a:xfrm>
            <a:off x="0" y="0"/>
            <a:ext cx="12192000" cy="987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7"/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9094200" cy="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6"/>
              </a:buClr>
              <a:buSzPts val="4400"/>
              <a:buFont typeface="Didact Gothic"/>
              <a:buNone/>
              <a:defRPr>
                <a:solidFill>
                  <a:srgbClr val="002A46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body" idx="1"/>
          </p:nvPr>
        </p:nvSpPr>
        <p:spPr>
          <a:xfrm>
            <a:off x="838200" y="1352659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7" name="Google Shape;197;p27"/>
          <p:cNvSpPr/>
          <p:nvPr/>
        </p:nvSpPr>
        <p:spPr>
          <a:xfrm>
            <a:off x="10184525" y="226191"/>
            <a:ext cx="1755300" cy="557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8"/>
          <p:cNvSpPr/>
          <p:nvPr/>
        </p:nvSpPr>
        <p:spPr>
          <a:xfrm>
            <a:off x="0" y="0"/>
            <a:ext cx="12192000" cy="987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8"/>
          <p:cNvSpPr/>
          <p:nvPr/>
        </p:nvSpPr>
        <p:spPr>
          <a:xfrm>
            <a:off x="10184525" y="226191"/>
            <a:ext cx="1755300" cy="557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8"/>
          <p:cNvSpPr txBox="1">
            <a:spLocks noGrp="1"/>
          </p:cNvSpPr>
          <p:nvPr>
            <p:ph type="body" idx="1"/>
          </p:nvPr>
        </p:nvSpPr>
        <p:spPr>
          <a:xfrm>
            <a:off x="838200" y="1253331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28"/>
          <p:cNvSpPr txBox="1">
            <a:spLocks noGrp="1"/>
          </p:cNvSpPr>
          <p:nvPr>
            <p:ph type="body" idx="2"/>
          </p:nvPr>
        </p:nvSpPr>
        <p:spPr>
          <a:xfrm>
            <a:off x="6172202" y="1253331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6" name="Google Shape;206;p28"/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9094200" cy="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6"/>
              </a:buClr>
              <a:buSzPts val="4400"/>
              <a:buFont typeface="Didact Gothic"/>
              <a:buNone/>
              <a:defRPr>
                <a:solidFill>
                  <a:srgbClr val="002A46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9"/>
          <p:cNvSpPr/>
          <p:nvPr/>
        </p:nvSpPr>
        <p:spPr>
          <a:xfrm>
            <a:off x="0" y="0"/>
            <a:ext cx="12192000" cy="780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9" name="Google Shape;209;p29"/>
          <p:cNvGrpSpPr/>
          <p:nvPr/>
        </p:nvGrpSpPr>
        <p:grpSpPr>
          <a:xfrm>
            <a:off x="1107039" y="1588455"/>
            <a:ext cx="994316" cy="61102"/>
            <a:chOff x="4580561" y="2589004"/>
            <a:chExt cx="1064464" cy="25200"/>
          </a:xfrm>
        </p:grpSpPr>
        <p:sp>
          <p:nvSpPr>
            <p:cNvPr id="210" name="Google Shape;210;p2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2" name="Google Shape;212;p29"/>
          <p:cNvSpPr txBox="1">
            <a:spLocks noGrp="1"/>
          </p:cNvSpPr>
          <p:nvPr>
            <p:ph type="body" idx="1"/>
          </p:nvPr>
        </p:nvSpPr>
        <p:spPr>
          <a:xfrm>
            <a:off x="972600" y="2771833"/>
            <a:ext cx="10251600" cy="30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  <a:defRPr>
                <a:solidFill>
                  <a:schemeClr val="dk1"/>
                </a:solidFill>
              </a:defRPr>
            </a:lvl1pPr>
            <a:lvl2pPr marL="914400" lvl="1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>
                <a:solidFill>
                  <a:schemeClr val="dk1"/>
                </a:solidFill>
              </a:defRPr>
            </a:lvl2pPr>
            <a:lvl3pPr marL="1371600" lvl="2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>
                <a:solidFill>
                  <a:schemeClr val="dk1"/>
                </a:solidFill>
              </a:defRPr>
            </a:lvl3pPr>
            <a:lvl4pPr marL="1828800" lvl="3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>
                <a:solidFill>
                  <a:schemeClr val="dk1"/>
                </a:solidFill>
              </a:defRPr>
            </a:lvl4pPr>
            <a:lvl5pPr marL="2286000" lvl="4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>
                <a:solidFill>
                  <a:schemeClr val="dk1"/>
                </a:solidFill>
              </a:defRPr>
            </a:lvl5pPr>
            <a:lvl6pPr marL="2743200" lvl="5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>
                <a:solidFill>
                  <a:schemeClr val="dk1"/>
                </a:solidFill>
              </a:defRPr>
            </a:lvl6pPr>
            <a:lvl7pPr marL="3200400" lvl="6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>
                <a:solidFill>
                  <a:schemeClr val="dk1"/>
                </a:solidFill>
              </a:defRPr>
            </a:lvl7pPr>
            <a:lvl8pPr marL="3657600" lvl="7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>
                <a:solidFill>
                  <a:schemeClr val="dk1"/>
                </a:solidFill>
              </a:defRPr>
            </a:lvl8pPr>
            <a:lvl9pPr marL="4114800" lvl="8" indent="-3238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5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29"/>
          <p:cNvSpPr txBox="1">
            <a:spLocks noGrp="1"/>
          </p:cNvSpPr>
          <p:nvPr>
            <p:ph type="sldNum" idx="12"/>
          </p:nvPr>
        </p:nvSpPr>
        <p:spPr>
          <a:xfrm>
            <a:off x="11643401" y="6434733"/>
            <a:ext cx="470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4" name="Google Shape;214;p29" descr="Related 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67267" y="74200"/>
            <a:ext cx="1646068" cy="537244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9"/>
          <p:cNvSpPr txBox="1">
            <a:spLocks noGrp="1"/>
          </p:cNvSpPr>
          <p:nvPr>
            <p:ph type="title"/>
          </p:nvPr>
        </p:nvSpPr>
        <p:spPr>
          <a:xfrm>
            <a:off x="242500" y="17600"/>
            <a:ext cx="100239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E8B46E-F8F3-42C9-A0F0-3976F4782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5BA1-FDF4-4F81-8D47-DA786C0BB86B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B80633-7376-43DF-92E9-A7A8C2CFE20C}"/>
              </a:ext>
            </a:extLst>
          </p:cNvPr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5D0E605-050A-4EC8-95B3-3723D01FF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9094076" cy="73709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Google Shape;35;p11">
            <a:extLst>
              <a:ext uri="{FF2B5EF4-FFF2-40B4-BE49-F238E27FC236}">
                <a16:creationId xmlns:a16="http://schemas.microsoft.com/office/drawing/2014/main" id="{B6AB67BE-EE39-4B0F-A7C1-85501D1AC2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35265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Char char="•"/>
              <a:defRPr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57AC30F-8D4A-4756-B6F2-0D7F46FA6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2015172-1AE1-4AFF-9FFC-EBA32C21D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E37EDE0-917C-4C16-A847-E2186F0B658A}" type="datetime1">
              <a:rPr lang="en-CA" smtClean="0"/>
              <a:t>2026-05-19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21484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bg>
      <p:bgPr>
        <a:solidFill>
          <a:schemeClr val="lt1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0" name="Google Shape;320;p44"/>
          <p:cNvSpPr/>
          <p:nvPr/>
        </p:nvSpPr>
        <p:spPr>
          <a:xfrm>
            <a:off x="10184525" y="226191"/>
            <a:ext cx="1755300" cy="557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44"/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9094200" cy="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6"/>
              </a:buClr>
              <a:buSzPts val="4400"/>
              <a:buFont typeface="Didact Gothic"/>
              <a:buNone/>
              <a:defRPr>
                <a:solidFill>
                  <a:srgbClr val="002A46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44"/>
          <p:cNvSpPr txBox="1">
            <a:spLocks noGrp="1"/>
          </p:cNvSpPr>
          <p:nvPr>
            <p:ph type="body" idx="1"/>
          </p:nvPr>
        </p:nvSpPr>
        <p:spPr>
          <a:xfrm>
            <a:off x="838200" y="1352659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4424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>
            <a:spLocks noGrp="1"/>
          </p:cNvSpPr>
          <p:nvPr>
            <p:ph type="body" idx="1"/>
          </p:nvPr>
        </p:nvSpPr>
        <p:spPr>
          <a:xfrm>
            <a:off x="966600" y="5830068"/>
            <a:ext cx="102633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</a:lstStyle>
          <a:p>
            <a:endParaRPr/>
          </a:p>
        </p:txBody>
      </p:sp>
      <p:sp>
        <p:nvSpPr>
          <p:cNvPr id="222" name="Google Shape;222;p31"/>
          <p:cNvSpPr txBox="1">
            <a:spLocks noGrp="1"/>
          </p:cNvSpPr>
          <p:nvPr>
            <p:ph type="sldNum" idx="12"/>
          </p:nvPr>
        </p:nvSpPr>
        <p:spPr>
          <a:xfrm>
            <a:off x="11643401" y="6434733"/>
            <a:ext cx="470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1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838200" y="254443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Didact Gothic"/>
              <a:buNone/>
              <a:defRPr sz="4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" name="Google Shape;41;p5"/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p32"/>
          <p:cNvGrpSpPr/>
          <p:nvPr/>
        </p:nvGrpSpPr>
        <p:grpSpPr>
          <a:xfrm>
            <a:off x="1107039" y="1588455"/>
            <a:ext cx="994316" cy="61102"/>
            <a:chOff x="4580561" y="2589004"/>
            <a:chExt cx="1064464" cy="25200"/>
          </a:xfrm>
        </p:grpSpPr>
        <p:sp>
          <p:nvSpPr>
            <p:cNvPr id="225" name="Google Shape;225;p3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3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7" name="Google Shape;227;p32"/>
          <p:cNvSpPr txBox="1">
            <a:spLocks noGrp="1"/>
          </p:cNvSpPr>
          <p:nvPr>
            <p:ph type="title"/>
          </p:nvPr>
        </p:nvSpPr>
        <p:spPr>
          <a:xfrm>
            <a:off x="972600" y="1763267"/>
            <a:ext cx="10251300" cy="20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32"/>
          <p:cNvSpPr txBox="1">
            <a:spLocks noGrp="1"/>
          </p:cNvSpPr>
          <p:nvPr>
            <p:ph type="sldNum" idx="12"/>
          </p:nvPr>
        </p:nvSpPr>
        <p:spPr>
          <a:xfrm>
            <a:off x="11643401" y="6434733"/>
            <a:ext cx="470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9" name="Google Shape;229;p32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81432" y="243333"/>
            <a:ext cx="2132919" cy="695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3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2" name="Google Shape;232;p33"/>
          <p:cNvGrpSpPr/>
          <p:nvPr/>
        </p:nvGrpSpPr>
        <p:grpSpPr>
          <a:xfrm>
            <a:off x="1107039" y="1588455"/>
            <a:ext cx="994316" cy="61102"/>
            <a:chOff x="4580561" y="2589004"/>
            <a:chExt cx="1064464" cy="25200"/>
          </a:xfrm>
        </p:grpSpPr>
        <p:sp>
          <p:nvSpPr>
            <p:cNvPr id="233" name="Google Shape;233;p3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3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5" name="Google Shape;235;p33"/>
          <p:cNvSpPr txBox="1">
            <a:spLocks noGrp="1"/>
          </p:cNvSpPr>
          <p:nvPr>
            <p:ph type="title"/>
          </p:nvPr>
        </p:nvSpPr>
        <p:spPr>
          <a:xfrm>
            <a:off x="973333" y="1758200"/>
            <a:ext cx="4401300" cy="22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33"/>
          <p:cNvSpPr txBox="1">
            <a:spLocks noGrp="1"/>
          </p:cNvSpPr>
          <p:nvPr>
            <p:ph type="subTitle" idx="1"/>
          </p:nvPr>
        </p:nvSpPr>
        <p:spPr>
          <a:xfrm>
            <a:off x="966600" y="4215367"/>
            <a:ext cx="4401300" cy="10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7" name="Google Shape;237;p33"/>
          <p:cNvSpPr txBox="1">
            <a:spLocks noGrp="1"/>
          </p:cNvSpPr>
          <p:nvPr>
            <p:ph type="body" idx="2"/>
          </p:nvPr>
        </p:nvSpPr>
        <p:spPr>
          <a:xfrm>
            <a:off x="6898967" y="1803500"/>
            <a:ext cx="4499100" cy="40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38" name="Google Shape;238;p33"/>
          <p:cNvSpPr txBox="1">
            <a:spLocks noGrp="1"/>
          </p:cNvSpPr>
          <p:nvPr>
            <p:ph type="sldNum" idx="12"/>
          </p:nvPr>
        </p:nvSpPr>
        <p:spPr>
          <a:xfrm>
            <a:off x="11643401" y="6434733"/>
            <a:ext cx="470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9" name="Google Shape;239;p33" descr="Related 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67267" y="74200"/>
            <a:ext cx="1646068" cy="537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6"/>
          <p:cNvSpPr txBox="1">
            <a:spLocks noGrp="1"/>
          </p:cNvSpPr>
          <p:nvPr>
            <p:ph type="title"/>
          </p:nvPr>
        </p:nvSpPr>
        <p:spPr>
          <a:xfrm>
            <a:off x="298275" y="231632"/>
            <a:ext cx="10845900" cy="9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4761"/>
              </a:buClr>
              <a:buSzPts val="3700"/>
              <a:buFont typeface="Didact Gothic"/>
              <a:buNone/>
              <a:defRPr b="1" u="none">
                <a:solidFill>
                  <a:srgbClr val="39476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36"/>
          <p:cNvSpPr txBox="1">
            <a:spLocks noGrp="1"/>
          </p:cNvSpPr>
          <p:nvPr>
            <p:ph type="body" idx="1"/>
          </p:nvPr>
        </p:nvSpPr>
        <p:spPr>
          <a:xfrm>
            <a:off x="298267" y="3059667"/>
            <a:ext cx="11402700" cy="23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457200" lvl="0" indent="-45085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394761"/>
              </a:buClr>
              <a:buSzPts val="3500"/>
              <a:buFont typeface="Didact Gothic"/>
              <a:buChar char="●"/>
              <a:defRPr>
                <a:solidFill>
                  <a:srgbClr val="39476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4127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394761"/>
              </a:buClr>
              <a:buSzPts val="2900"/>
              <a:buFont typeface="Didact Gothic"/>
              <a:buChar char="•"/>
              <a:defRPr>
                <a:solidFill>
                  <a:srgbClr val="39476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394761"/>
              </a:buClr>
              <a:buSzPts val="2400"/>
              <a:buFont typeface="Didact Gothic"/>
              <a:buChar char="•"/>
              <a:defRPr>
                <a:solidFill>
                  <a:srgbClr val="39476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394761"/>
              </a:buClr>
              <a:buSzPts val="2400"/>
              <a:buFont typeface="Didact Gothic"/>
              <a:buChar char="•"/>
              <a:defRPr>
                <a:solidFill>
                  <a:srgbClr val="39476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394761"/>
              </a:buClr>
              <a:buSzPts val="2400"/>
              <a:buFont typeface="Didact Gothic"/>
              <a:buChar char="•"/>
              <a:defRPr>
                <a:solidFill>
                  <a:srgbClr val="39476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810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59" name="Google Shape;259;p36"/>
          <p:cNvSpPr txBox="1">
            <a:spLocks noGrp="1"/>
          </p:cNvSpPr>
          <p:nvPr>
            <p:ph type="sldNum" idx="12"/>
          </p:nvPr>
        </p:nvSpPr>
        <p:spPr>
          <a:xfrm>
            <a:off x="10408816" y="6341643"/>
            <a:ext cx="117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609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6096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6096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609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609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6096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6096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6096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609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60960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>
              <a:solidFill>
                <a:srgbClr val="898989"/>
              </a:solidFill>
            </a:endParaRPr>
          </a:p>
        </p:txBody>
      </p:sp>
      <p:sp>
        <p:nvSpPr>
          <p:cNvPr id="260" name="Google Shape;260;p36"/>
          <p:cNvSpPr txBox="1"/>
          <p:nvPr/>
        </p:nvSpPr>
        <p:spPr>
          <a:xfrm>
            <a:off x="298275" y="6356351"/>
            <a:ext cx="8160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888888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61" name="Google Shape;261;p36" descr="Related 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67267" y="74200"/>
            <a:ext cx="1646068" cy="537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8"/>
          <p:cNvSpPr/>
          <p:nvPr/>
        </p:nvSpPr>
        <p:spPr>
          <a:xfrm>
            <a:off x="0" y="0"/>
            <a:ext cx="12192000" cy="77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4" name="Google Shape;274;p38"/>
          <p:cNvGrpSpPr/>
          <p:nvPr/>
        </p:nvGrpSpPr>
        <p:grpSpPr>
          <a:xfrm>
            <a:off x="1107039" y="1588455"/>
            <a:ext cx="994316" cy="61102"/>
            <a:chOff x="4580561" y="2589004"/>
            <a:chExt cx="1064464" cy="25200"/>
          </a:xfrm>
        </p:grpSpPr>
        <p:sp>
          <p:nvSpPr>
            <p:cNvPr id="275" name="Google Shape;275;p3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7" name="Google Shape;277;p38"/>
          <p:cNvSpPr txBox="1">
            <a:spLocks noGrp="1"/>
          </p:cNvSpPr>
          <p:nvPr>
            <p:ph type="sldNum" idx="12"/>
          </p:nvPr>
        </p:nvSpPr>
        <p:spPr>
          <a:xfrm>
            <a:off x="11643401" y="6434733"/>
            <a:ext cx="470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8" name="Google Shape;278;p38" descr="Related 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67267" y="74200"/>
            <a:ext cx="1646068" cy="537244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8"/>
          <p:cNvSpPr txBox="1">
            <a:spLocks noGrp="1"/>
          </p:cNvSpPr>
          <p:nvPr>
            <p:ph type="title"/>
          </p:nvPr>
        </p:nvSpPr>
        <p:spPr>
          <a:xfrm>
            <a:off x="242500" y="17617"/>
            <a:ext cx="100239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9"/>
          <p:cNvSpPr/>
          <p:nvPr/>
        </p:nvSpPr>
        <p:spPr>
          <a:xfrm>
            <a:off x="0" y="0"/>
            <a:ext cx="12192000" cy="780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2" name="Google Shape;282;p39"/>
          <p:cNvGrpSpPr/>
          <p:nvPr/>
        </p:nvGrpSpPr>
        <p:grpSpPr>
          <a:xfrm>
            <a:off x="1107039" y="1588455"/>
            <a:ext cx="994316" cy="61102"/>
            <a:chOff x="4580561" y="2589004"/>
            <a:chExt cx="1064464" cy="25200"/>
          </a:xfrm>
        </p:grpSpPr>
        <p:sp>
          <p:nvSpPr>
            <p:cNvPr id="283" name="Google Shape;283;p3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5" name="Google Shape;285;p39"/>
          <p:cNvSpPr txBox="1">
            <a:spLocks noGrp="1"/>
          </p:cNvSpPr>
          <p:nvPr>
            <p:ph type="title"/>
          </p:nvPr>
        </p:nvSpPr>
        <p:spPr>
          <a:xfrm>
            <a:off x="973333" y="1758200"/>
            <a:ext cx="7532700" cy="18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39"/>
          <p:cNvSpPr txBox="1">
            <a:spLocks noGrp="1"/>
          </p:cNvSpPr>
          <p:nvPr>
            <p:ph type="body" idx="1"/>
          </p:nvPr>
        </p:nvSpPr>
        <p:spPr>
          <a:xfrm>
            <a:off x="961633" y="3708967"/>
            <a:ext cx="4401300" cy="21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87" name="Google Shape;287;p39"/>
          <p:cNvSpPr txBox="1">
            <a:spLocks noGrp="1"/>
          </p:cNvSpPr>
          <p:nvPr>
            <p:ph type="sldNum" idx="12"/>
          </p:nvPr>
        </p:nvSpPr>
        <p:spPr>
          <a:xfrm>
            <a:off x="11643401" y="6434733"/>
            <a:ext cx="470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8" name="Google Shape;288;p39" descr="Related 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67267" y="74200"/>
            <a:ext cx="1646068" cy="537244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9"/>
          <p:cNvSpPr txBox="1">
            <a:spLocks noGrp="1"/>
          </p:cNvSpPr>
          <p:nvPr>
            <p:ph type="title" idx="2"/>
          </p:nvPr>
        </p:nvSpPr>
        <p:spPr>
          <a:xfrm>
            <a:off x="242500" y="17617"/>
            <a:ext cx="100239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Google Shape;291;p40"/>
          <p:cNvGrpSpPr/>
          <p:nvPr/>
        </p:nvGrpSpPr>
        <p:grpSpPr>
          <a:xfrm>
            <a:off x="1107039" y="5558953"/>
            <a:ext cx="994316" cy="61102"/>
            <a:chOff x="4580561" y="2589004"/>
            <a:chExt cx="1064464" cy="25200"/>
          </a:xfrm>
        </p:grpSpPr>
        <p:sp>
          <p:nvSpPr>
            <p:cNvPr id="292" name="Google Shape;292;p4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4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4" name="Google Shape;294;p40"/>
          <p:cNvSpPr txBox="1">
            <a:spLocks noGrp="1"/>
          </p:cNvSpPr>
          <p:nvPr>
            <p:ph type="title" hasCustomPrompt="1"/>
          </p:nvPr>
        </p:nvSpPr>
        <p:spPr>
          <a:xfrm>
            <a:off x="972600" y="978600"/>
            <a:ext cx="10251300" cy="16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5" name="Google Shape;295;p40"/>
          <p:cNvSpPr txBox="1">
            <a:spLocks noGrp="1"/>
          </p:cNvSpPr>
          <p:nvPr>
            <p:ph type="body" idx="1"/>
          </p:nvPr>
        </p:nvSpPr>
        <p:spPr>
          <a:xfrm>
            <a:off x="972600" y="3030517"/>
            <a:ext cx="10251300" cy="21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>
                <a:solidFill>
                  <a:schemeClr val="lt1"/>
                </a:solidFill>
              </a:defRPr>
            </a:lvl1pPr>
            <a:lvl2pPr marL="914400" lvl="1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4pPr>
            <a:lvl5pPr marL="2286000" lvl="4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5pPr>
            <a:lvl6pPr marL="2743200" lvl="5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6pPr>
            <a:lvl7pPr marL="3200400" lvl="6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7pPr>
            <a:lvl8pPr marL="3657600" lvl="7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8pPr>
            <a:lvl9pPr marL="4114800" lvl="8" indent="-3238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6" name="Google Shape;296;p40"/>
          <p:cNvSpPr txBox="1">
            <a:spLocks noGrp="1"/>
          </p:cNvSpPr>
          <p:nvPr>
            <p:ph type="sldNum" idx="12"/>
          </p:nvPr>
        </p:nvSpPr>
        <p:spPr>
          <a:xfrm>
            <a:off x="11643401" y="6434733"/>
            <a:ext cx="470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7" name="Google Shape;297;p40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81432" y="243333"/>
            <a:ext cx="2132919" cy="695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1"/>
          <p:cNvSpPr txBox="1">
            <a:spLocks noGrp="1"/>
          </p:cNvSpPr>
          <p:nvPr>
            <p:ph type="sldNum" idx="12"/>
          </p:nvPr>
        </p:nvSpPr>
        <p:spPr>
          <a:xfrm>
            <a:off x="11643401" y="6434733"/>
            <a:ext cx="470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0" name="Google Shape;300;p41" descr="Related 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67267" y="74200"/>
            <a:ext cx="1646068" cy="537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1" type="obj">
  <p:cSld name="OBJECT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2"/>
          <p:cNvSpPr txBox="1">
            <a:spLocks noGrp="1"/>
          </p:cNvSpPr>
          <p:nvPr>
            <p:ph type="title"/>
          </p:nvPr>
        </p:nvSpPr>
        <p:spPr>
          <a:xfrm>
            <a:off x="298275" y="280965"/>
            <a:ext cx="10845900" cy="9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394761"/>
              </a:buClr>
              <a:buSzPts val="3200"/>
              <a:buFont typeface="Raleway"/>
              <a:buNone/>
              <a:defRPr sz="3200" u="none">
                <a:solidFill>
                  <a:srgbClr val="39476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42"/>
          <p:cNvSpPr txBox="1">
            <a:spLocks noGrp="1"/>
          </p:cNvSpPr>
          <p:nvPr>
            <p:ph type="body" idx="1"/>
          </p:nvPr>
        </p:nvSpPr>
        <p:spPr>
          <a:xfrm>
            <a:off x="298275" y="1451832"/>
            <a:ext cx="11402700" cy="44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rmAutofit/>
          </a:bodyPr>
          <a:lstStyle>
            <a:lvl1pPr marL="457200" lvl="0" indent="-450850" algn="l" rtl="0">
              <a:spcBef>
                <a:spcPts val="700"/>
              </a:spcBef>
              <a:spcAft>
                <a:spcPts val="0"/>
              </a:spcAft>
              <a:buClr>
                <a:srgbClr val="394761"/>
              </a:buClr>
              <a:buSzPts val="3500"/>
              <a:buChar char="●"/>
              <a:defRPr>
                <a:solidFill>
                  <a:srgbClr val="39476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412750" algn="l" rtl="0">
              <a:spcBef>
                <a:spcPts val="600"/>
              </a:spcBef>
              <a:spcAft>
                <a:spcPts val="0"/>
              </a:spcAft>
              <a:buClr>
                <a:srgbClr val="394761"/>
              </a:buClr>
              <a:buSzPts val="2900"/>
              <a:buFont typeface="Arial"/>
              <a:buChar char="•"/>
              <a:defRPr>
                <a:solidFill>
                  <a:srgbClr val="39476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81000" algn="l" rtl="0">
              <a:spcBef>
                <a:spcPts val="500"/>
              </a:spcBef>
              <a:spcAft>
                <a:spcPts val="0"/>
              </a:spcAft>
              <a:buClr>
                <a:srgbClr val="394761"/>
              </a:buClr>
              <a:buSzPts val="2400"/>
              <a:buFont typeface="Arial"/>
              <a:buChar char="•"/>
              <a:defRPr>
                <a:solidFill>
                  <a:srgbClr val="39476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81000" algn="l" rtl="0">
              <a:spcBef>
                <a:spcPts val="500"/>
              </a:spcBef>
              <a:spcAft>
                <a:spcPts val="0"/>
              </a:spcAft>
              <a:buClr>
                <a:srgbClr val="394761"/>
              </a:buClr>
              <a:buSzPts val="2400"/>
              <a:buFont typeface="Arial"/>
              <a:buChar char="•"/>
              <a:defRPr>
                <a:solidFill>
                  <a:srgbClr val="39476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81000" algn="l" rtl="0">
              <a:spcBef>
                <a:spcPts val="500"/>
              </a:spcBef>
              <a:spcAft>
                <a:spcPts val="0"/>
              </a:spcAft>
              <a:buClr>
                <a:srgbClr val="394761"/>
              </a:buClr>
              <a:buSzPts val="2400"/>
              <a:buFont typeface="Arial"/>
              <a:buChar char="•"/>
              <a:defRPr>
                <a:solidFill>
                  <a:srgbClr val="39476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2100"/>
              </a:spcAft>
              <a:buClr>
                <a:schemeClr val="dk1"/>
              </a:buClr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304" name="Google Shape;304;p42"/>
          <p:cNvSpPr txBox="1"/>
          <p:nvPr/>
        </p:nvSpPr>
        <p:spPr>
          <a:xfrm>
            <a:off x="298275" y="6356351"/>
            <a:ext cx="8160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888888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5" name="Google Shape;305;p4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300">
                <a:solidFill>
                  <a:srgbClr val="898989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306" name="Google Shape;306;p42"/>
          <p:cNvSpPr txBox="1">
            <a:spLocks noGrp="1"/>
          </p:cNvSpPr>
          <p:nvPr>
            <p:ph type="sldNum" idx="12"/>
          </p:nvPr>
        </p:nvSpPr>
        <p:spPr>
          <a:xfrm>
            <a:off x="11028219" y="6341643"/>
            <a:ext cx="55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rgbClr val="898989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0" lvl="1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rgbClr val="898989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0" lvl="2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rgbClr val="898989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0" lvl="3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rgbClr val="898989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0" lvl="4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rgbClr val="898989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0" lvl="5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rgbClr val="898989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0" lvl="6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rgbClr val="898989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0" lvl="7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rgbClr val="898989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0" lvl="8" indent="0" algn="r" rtl="0">
              <a:spcBef>
                <a:spcPts val="0"/>
              </a:spcBef>
              <a:buNone/>
              <a:defRPr sz="1300" b="0" i="0" u="none" strike="noStrike" cap="none">
                <a:solidFill>
                  <a:srgbClr val="898989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7" name="Google Shape;307;p42"/>
          <p:cNvSpPr txBox="1">
            <a:spLocks noGrp="1"/>
          </p:cNvSpPr>
          <p:nvPr>
            <p:ph type="dt" idx="10"/>
          </p:nvPr>
        </p:nvSpPr>
        <p:spPr>
          <a:xfrm>
            <a:off x="9371649" y="6341643"/>
            <a:ext cx="1602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300">
                <a:solidFill>
                  <a:srgbClr val="898989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">
    <p:bg>
      <p:bgPr>
        <a:solidFill>
          <a:schemeClr val="lt1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0" name="Google Shape;320;p44"/>
          <p:cNvSpPr/>
          <p:nvPr/>
        </p:nvSpPr>
        <p:spPr>
          <a:xfrm>
            <a:off x="10184525" y="226191"/>
            <a:ext cx="1755300" cy="557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44"/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9094200" cy="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6"/>
              </a:buClr>
              <a:buSzPts val="4400"/>
              <a:buFont typeface="Didact Gothic"/>
              <a:buNone/>
              <a:defRPr>
                <a:solidFill>
                  <a:srgbClr val="002A46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44"/>
          <p:cNvSpPr txBox="1">
            <a:spLocks noGrp="1"/>
          </p:cNvSpPr>
          <p:nvPr>
            <p:ph type="body" idx="1"/>
          </p:nvPr>
        </p:nvSpPr>
        <p:spPr>
          <a:xfrm>
            <a:off x="838200" y="1352659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preserve="1" userDrawn="1">
  <p:cSld name="Section head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F14EF6AF-F8D9-53CA-DE8D-9D34D1EDA8C7}"/>
              </a:ext>
            </a:extLst>
          </p:cNvPr>
          <p:cNvGrpSpPr/>
          <p:nvPr userDrawn="1"/>
        </p:nvGrpSpPr>
        <p:grpSpPr>
          <a:xfrm>
            <a:off x="1312640" y="3419763"/>
            <a:ext cx="9616317" cy="2680093"/>
            <a:chOff x="-1391728" y="4429133"/>
            <a:chExt cx="12821756" cy="3573458"/>
          </a:xfrm>
        </p:grpSpPr>
        <p:sp>
          <p:nvSpPr>
            <p:cNvPr id="3" name="AutoShape 12">
              <a:extLst>
                <a:ext uri="{FF2B5EF4-FFF2-40B4-BE49-F238E27FC236}">
                  <a16:creationId xmlns:a16="http://schemas.microsoft.com/office/drawing/2014/main" id="{66887088-8207-2D01-ACD2-AE17FEE7B13D}"/>
                </a:ext>
              </a:extLst>
            </p:cNvPr>
            <p:cNvSpPr/>
            <p:nvPr/>
          </p:nvSpPr>
          <p:spPr>
            <a:xfrm>
              <a:off x="656484" y="8002591"/>
              <a:ext cx="8656320" cy="0"/>
            </a:xfrm>
            <a:prstGeom prst="line">
              <a:avLst/>
            </a:prstGeom>
            <a:ln w="889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CA" b="1">
                <a:latin typeface="Didact Gothic" panose="00000500000000000000" pitchFamily="2" charset="0"/>
              </a:endParaRPr>
            </a:p>
          </p:txBody>
        </p:sp>
        <p:sp>
          <p:nvSpPr>
            <p:cNvPr id="4" name="TextBox 13">
              <a:extLst>
                <a:ext uri="{FF2B5EF4-FFF2-40B4-BE49-F238E27FC236}">
                  <a16:creationId xmlns:a16="http://schemas.microsoft.com/office/drawing/2014/main" id="{C7A9BAE3-EF65-1001-AA53-7218BD6102B7}"/>
                </a:ext>
              </a:extLst>
            </p:cNvPr>
            <p:cNvSpPr txBox="1"/>
            <p:nvPr/>
          </p:nvSpPr>
          <p:spPr>
            <a:xfrm>
              <a:off x="-1391728" y="4429133"/>
              <a:ext cx="12821756" cy="10840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98"/>
                </a:lnSpc>
                <a:spcBef>
                  <a:spcPct val="0"/>
                </a:spcBef>
              </a:pPr>
              <a:r>
                <a:rPr lang="en-US" sz="4927" b="1" dirty="0">
                  <a:solidFill>
                    <a:srgbClr val="FFFFFF"/>
                  </a:solidFill>
                  <a:latin typeface="Didact Gothic" panose="00000500000000000000" pitchFamily="2" charset="0"/>
                </a:rPr>
                <a:t>2024</a:t>
              </a:r>
            </a:p>
          </p:txBody>
        </p:sp>
      </p:grpSp>
      <p:sp>
        <p:nvSpPr>
          <p:cNvPr id="5" name="TextBox 14">
            <a:extLst>
              <a:ext uri="{FF2B5EF4-FFF2-40B4-BE49-F238E27FC236}">
                <a16:creationId xmlns:a16="http://schemas.microsoft.com/office/drawing/2014/main" id="{8A78FF44-6E1F-939F-A3C9-4499E896187D}"/>
              </a:ext>
            </a:extLst>
          </p:cNvPr>
          <p:cNvSpPr txBox="1"/>
          <p:nvPr userDrawn="1"/>
        </p:nvSpPr>
        <p:spPr>
          <a:xfrm>
            <a:off x="2112569" y="4371819"/>
            <a:ext cx="8016460" cy="1728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7000" b="1" dirty="0">
                <a:solidFill>
                  <a:srgbClr val="FFFFFF"/>
                </a:solidFill>
                <a:latin typeface="Didact Gothic" panose="00000500000000000000" pitchFamily="2" charset="0"/>
              </a:rPr>
              <a:t>OVERVIEW &amp;</a:t>
            </a:r>
            <a:br>
              <a:rPr lang="en-US" sz="7000" b="1" dirty="0">
                <a:solidFill>
                  <a:srgbClr val="FFFFFF"/>
                </a:solidFill>
                <a:latin typeface="Didact Gothic" panose="00000500000000000000" pitchFamily="2" charset="0"/>
              </a:rPr>
            </a:br>
            <a:r>
              <a:rPr lang="en-US" sz="7000" b="1" dirty="0">
                <a:solidFill>
                  <a:srgbClr val="FFFFFF"/>
                </a:solidFill>
                <a:latin typeface="Didact Gothic" panose="00000500000000000000" pitchFamily="2" charset="0"/>
              </a:rPr>
              <a:t>CASE STUDIES</a:t>
            </a: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F6658740-6790-CDE0-1B57-2857369D2A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61" y="149338"/>
            <a:ext cx="8661278" cy="313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4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idact Gothic"/>
              <a:buNone/>
              <a:defRPr sz="60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" name="Google Shape;72;p9"/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preserve="1">
  <p:cSld name="1_Section header 1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3"/>
          <p:cNvPicPr preferRelativeResize="0"/>
          <p:nvPr/>
        </p:nvPicPr>
        <p:blipFill rotWithShape="1">
          <a:blip r:embed="rId2">
            <a:alphaModFix/>
          </a:blip>
          <a:srcRect l="2748" t="6418" r="15196" b="12029"/>
          <a:stretch/>
        </p:blipFill>
        <p:spPr>
          <a:xfrm>
            <a:off x="-36800" y="0"/>
            <a:ext cx="1226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"/>
          <p:cNvSpPr/>
          <p:nvPr/>
        </p:nvSpPr>
        <p:spPr>
          <a:xfrm>
            <a:off x="-36800" y="0"/>
            <a:ext cx="12265600" cy="6858000"/>
          </a:xfrm>
          <a:prstGeom prst="rect">
            <a:avLst/>
          </a:prstGeom>
          <a:solidFill>
            <a:srgbClr val="EEEEEE">
              <a:alpha val="54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/>
          <p:nvPr/>
        </p:nvSpPr>
        <p:spPr>
          <a:xfrm>
            <a:off x="-36800" y="2175856"/>
            <a:ext cx="12265600" cy="1205600"/>
          </a:xfrm>
          <a:prstGeom prst="rect">
            <a:avLst/>
          </a:prstGeom>
          <a:solidFill>
            <a:srgbClr val="007CBC">
              <a:alpha val="917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-36800" y="2422345"/>
            <a:ext cx="12265600" cy="7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idact Gothic"/>
              <a:buNone/>
              <a:defRPr sz="5000" b="1" i="0">
                <a:solidFill>
                  <a:schemeClr val="lt1"/>
                </a:solidFill>
                <a:latin typeface="Didact Gothic" panose="00000500000000000000" pitchFamily="2" charset="0"/>
                <a:ea typeface="Jost SemiBold" pitchFamily="2" charset="77"/>
                <a:cs typeface="Didact Gothic" panose="00000500000000000000" pitchFamily="2" charset="0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631962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preserve="1">
  <p:cSld name="1_Section header 1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3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800" y="0"/>
            <a:ext cx="1226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"/>
          <p:cNvSpPr/>
          <p:nvPr/>
        </p:nvSpPr>
        <p:spPr>
          <a:xfrm>
            <a:off x="-36800" y="0"/>
            <a:ext cx="12265600" cy="6858000"/>
          </a:xfrm>
          <a:prstGeom prst="rect">
            <a:avLst/>
          </a:prstGeom>
          <a:solidFill>
            <a:srgbClr val="EEEEEE">
              <a:alpha val="54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Didact Gothic" panose="00000500000000000000" pitchFamily="2" charset="0"/>
            </a:endParaRPr>
          </a:p>
        </p:txBody>
      </p:sp>
      <p:sp>
        <p:nvSpPr>
          <p:cNvPr id="14" name="Google Shape;14;p3"/>
          <p:cNvSpPr/>
          <p:nvPr/>
        </p:nvSpPr>
        <p:spPr>
          <a:xfrm>
            <a:off x="-36800" y="2175856"/>
            <a:ext cx="12265600" cy="3567996"/>
          </a:xfrm>
          <a:prstGeom prst="rect">
            <a:avLst/>
          </a:prstGeom>
          <a:solidFill>
            <a:srgbClr val="007CBC">
              <a:alpha val="917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Didact Gothic" panose="00000500000000000000" pitchFamily="2" charset="0"/>
            </a:endParaRPr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-36800" y="2422345"/>
            <a:ext cx="12265600" cy="7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idact Gothic"/>
              <a:buNone/>
              <a:defRPr sz="4267" b="1" i="0">
                <a:solidFill>
                  <a:schemeClr val="lt1"/>
                </a:solidFill>
                <a:latin typeface="Didact Gothic" panose="00000500000000000000" pitchFamily="2" charset="0"/>
                <a:ea typeface="Didact Gothic" panose="00000500000000000000" pitchFamily="2" charset="0"/>
                <a:cs typeface="Didact Gothic" panose="00000500000000000000" pitchFamily="2" charset="0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 lang="en-CA" dirty="0"/>
          </a:p>
        </p:txBody>
      </p: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F405934D-5C60-8359-BD09-99F33054BE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272" y="409256"/>
            <a:ext cx="4023455" cy="130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463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preserve="1" userDrawn="1">
  <p:cSld name="1_Section header 1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3"/>
          <p:cNvPicPr preferRelativeResize="0"/>
          <p:nvPr/>
        </p:nvPicPr>
        <p:blipFill rotWithShape="1">
          <a:blip r:embed="rId2">
            <a:alphaModFix/>
          </a:blip>
          <a:srcRect l="2748" t="6418" r="15196" b="12029"/>
          <a:stretch/>
        </p:blipFill>
        <p:spPr>
          <a:xfrm>
            <a:off x="-36800" y="0"/>
            <a:ext cx="1226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"/>
          <p:cNvSpPr/>
          <p:nvPr/>
        </p:nvSpPr>
        <p:spPr>
          <a:xfrm>
            <a:off x="-36800" y="0"/>
            <a:ext cx="12265600" cy="6858000"/>
          </a:xfrm>
          <a:prstGeom prst="rect">
            <a:avLst/>
          </a:prstGeom>
          <a:solidFill>
            <a:srgbClr val="EEEEEE">
              <a:alpha val="54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Google Shape;15;p3">
            <a:extLst>
              <a:ext uri="{FF2B5EF4-FFF2-40B4-BE49-F238E27FC236}">
                <a16:creationId xmlns:a16="http://schemas.microsoft.com/office/drawing/2014/main" id="{9F485E75-E69F-1AEF-E6D9-16157FB5E1CE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1587720" y="854440"/>
            <a:ext cx="9016553" cy="40623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idact Gothic"/>
              <a:buNone/>
              <a:defRPr sz="3600" b="1" i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0"/>
                <a:cs typeface="Didact Gothic" panose="00000500000000000000" pitchFamily="2" charset="0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CA" dirty="0"/>
              <a:t>Thank you for joining us today! </a:t>
            </a:r>
            <a:br>
              <a:rPr lang="en-CA" dirty="0"/>
            </a:br>
            <a:br>
              <a:rPr lang="en-CA" dirty="0"/>
            </a:br>
            <a:r>
              <a:rPr lang="en-CA" dirty="0"/>
              <a:t>Please be patient while we give other viewers time to log in.</a:t>
            </a:r>
            <a:br>
              <a:rPr lang="en-CA" dirty="0"/>
            </a:br>
            <a:br>
              <a:rPr lang="en-CA" dirty="0"/>
            </a:br>
            <a:r>
              <a:rPr lang="en-CA" dirty="0"/>
              <a:t>The webinar will begin shortly. </a:t>
            </a:r>
            <a:br>
              <a:rPr lang="en-CA" dirty="0"/>
            </a:b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569326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preserve="1" userDrawn="1">
  <p:cSld name="1_Section header 1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3"/>
          <p:cNvPicPr preferRelativeResize="0"/>
          <p:nvPr/>
        </p:nvPicPr>
        <p:blipFill rotWithShape="1">
          <a:blip r:embed="rId2">
            <a:alphaModFix/>
          </a:blip>
          <a:srcRect l="2748" t="6418" r="15196" b="12029"/>
          <a:stretch/>
        </p:blipFill>
        <p:spPr>
          <a:xfrm>
            <a:off x="-36800" y="0"/>
            <a:ext cx="1226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"/>
          <p:cNvSpPr/>
          <p:nvPr/>
        </p:nvSpPr>
        <p:spPr>
          <a:xfrm>
            <a:off x="-36800" y="0"/>
            <a:ext cx="12265600" cy="6858000"/>
          </a:xfrm>
          <a:prstGeom prst="rect">
            <a:avLst/>
          </a:prstGeom>
          <a:solidFill>
            <a:srgbClr val="EEEEEE">
              <a:alpha val="54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Didact Gothic" panose="00000500000000000000" pitchFamily="2" charset="0"/>
            </a:endParaRP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F8DA6BE5-D14B-05CF-FF22-B5FCC372D8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26955" y="295394"/>
            <a:ext cx="1451551" cy="47077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EE56A68-3210-F351-EC48-7272BF89CF7A}"/>
              </a:ext>
            </a:extLst>
          </p:cNvPr>
          <p:cNvSpPr/>
          <p:nvPr userDrawn="1"/>
        </p:nvSpPr>
        <p:spPr>
          <a:xfrm>
            <a:off x="2720715" y="1825353"/>
            <a:ext cx="2717961" cy="2717961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Didact Gothic" panose="000005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FFC252-5CF8-0FC6-85BB-5922395C0A26}"/>
              </a:ext>
            </a:extLst>
          </p:cNvPr>
          <p:cNvSpPr/>
          <p:nvPr userDrawn="1"/>
        </p:nvSpPr>
        <p:spPr>
          <a:xfrm>
            <a:off x="5904614" y="1825353"/>
            <a:ext cx="2717961" cy="2717961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Didact Gothic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3A6E80-F9B3-0A7F-48F4-379E3820AA9C}"/>
              </a:ext>
            </a:extLst>
          </p:cNvPr>
          <p:cNvSpPr txBox="1"/>
          <p:nvPr userDrawn="1"/>
        </p:nvSpPr>
        <p:spPr>
          <a:xfrm>
            <a:off x="2693219" y="4693647"/>
            <a:ext cx="2717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i="0" dirty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</a:rPr>
              <a:t>Stuart Kinnear</a:t>
            </a:r>
            <a:endParaRPr lang="en-US" sz="2400" b="1" i="0" dirty="0">
              <a:solidFill>
                <a:srgbClr val="00578D"/>
              </a:solidFill>
              <a:latin typeface="Didact Gothic" panose="00000500000000000000" pitchFamily="2" charset="0"/>
              <a:ea typeface="Jost Medium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001A2F-430A-937B-EEDA-D8FAB603A187}"/>
              </a:ext>
            </a:extLst>
          </p:cNvPr>
          <p:cNvSpPr txBox="1"/>
          <p:nvPr userDrawn="1"/>
        </p:nvSpPr>
        <p:spPr>
          <a:xfrm>
            <a:off x="3013619" y="5113381"/>
            <a:ext cx="2077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="0" i="0" dirty="0">
                <a:solidFill>
                  <a:srgbClr val="042B48"/>
                </a:solidFill>
                <a:latin typeface="Didact Gothic" panose="00000500000000000000" pitchFamily="2" charset="0"/>
                <a:ea typeface="Jost Medium" pitchFamily="2" charset="77"/>
              </a:rPr>
              <a:t>CEO &amp; Co-Founder</a:t>
            </a:r>
            <a:endParaRPr lang="en-US" sz="1600" b="0" i="0" dirty="0">
              <a:solidFill>
                <a:srgbClr val="042B48"/>
              </a:solidFill>
              <a:latin typeface="Didact Gothic" panose="00000500000000000000" pitchFamily="2" charset="0"/>
              <a:ea typeface="Jost Medium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A0BCD0-8FD6-67B2-9F0C-7570C947F5AB}"/>
              </a:ext>
            </a:extLst>
          </p:cNvPr>
          <p:cNvSpPr txBox="1"/>
          <p:nvPr userDrawn="1"/>
        </p:nvSpPr>
        <p:spPr>
          <a:xfrm>
            <a:off x="6347251" y="4706375"/>
            <a:ext cx="1832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i="0" dirty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</a:rPr>
              <a:t>Adam Fehr</a:t>
            </a:r>
            <a:endParaRPr lang="en-US" sz="2400" b="1" i="0" dirty="0">
              <a:solidFill>
                <a:srgbClr val="00578D"/>
              </a:solidFill>
              <a:latin typeface="Didact Gothic" panose="00000500000000000000" pitchFamily="2" charset="0"/>
              <a:ea typeface="Jost Medium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9D6E61-3B67-48F4-A6D9-90EE6FB9BCCD}"/>
              </a:ext>
            </a:extLst>
          </p:cNvPr>
          <p:cNvSpPr txBox="1"/>
          <p:nvPr userDrawn="1"/>
        </p:nvSpPr>
        <p:spPr>
          <a:xfrm>
            <a:off x="6225014" y="5113381"/>
            <a:ext cx="2077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="0" i="0" dirty="0">
                <a:solidFill>
                  <a:srgbClr val="042B48"/>
                </a:solidFill>
                <a:latin typeface="Didact Gothic" panose="00000500000000000000" pitchFamily="2" charset="0"/>
                <a:ea typeface="Jost Medium" pitchFamily="2" charset="77"/>
              </a:rPr>
              <a:t>Account Manager</a:t>
            </a:r>
            <a:endParaRPr lang="en-US" sz="1600" b="0" i="0" dirty="0">
              <a:solidFill>
                <a:srgbClr val="042B48"/>
              </a:solidFill>
              <a:latin typeface="Didact Gothic" panose="00000500000000000000" pitchFamily="2" charset="0"/>
              <a:ea typeface="Jost Medium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9F7BA6-3967-899F-59F0-5CF884F7BC33}"/>
              </a:ext>
            </a:extLst>
          </p:cNvPr>
          <p:cNvSpPr txBox="1"/>
          <p:nvPr userDrawn="1"/>
        </p:nvSpPr>
        <p:spPr>
          <a:xfrm>
            <a:off x="3505075" y="838122"/>
            <a:ext cx="424997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900" b="1" i="0" dirty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</a:rPr>
              <a:t>Today’s Presenters</a:t>
            </a:r>
            <a:endParaRPr lang="en-US" sz="2900" b="1" i="0" dirty="0">
              <a:solidFill>
                <a:srgbClr val="00578D"/>
              </a:solidFill>
              <a:latin typeface="Didact Gothic" panose="00000500000000000000" pitchFamily="2" charset="0"/>
              <a:ea typeface="Jos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919518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gradFill>
          <a:gsLst>
            <a:gs pos="0">
              <a:srgbClr val="00578D"/>
            </a:gs>
            <a:gs pos="100000">
              <a:srgbClr val="007CBC"/>
            </a:gs>
          </a:gsLst>
          <a:lin ang="5400012" scaled="0"/>
        </a:gra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82;p14">
            <a:extLst>
              <a:ext uri="{FF2B5EF4-FFF2-40B4-BE49-F238E27FC236}">
                <a16:creationId xmlns:a16="http://schemas.microsoft.com/office/drawing/2014/main" id="{75B8B372-6C9D-9B97-A600-9D1E5933B314}"/>
              </a:ext>
            </a:extLst>
          </p:cNvPr>
          <p:cNvSpPr/>
          <p:nvPr userDrawn="1"/>
        </p:nvSpPr>
        <p:spPr>
          <a:xfrm>
            <a:off x="7986599" y="2772333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73;p14">
            <a:extLst>
              <a:ext uri="{FF2B5EF4-FFF2-40B4-BE49-F238E27FC236}">
                <a16:creationId xmlns:a16="http://schemas.microsoft.com/office/drawing/2014/main" id="{59AF9F83-468E-73F7-834E-CF47BAB63A06}"/>
              </a:ext>
            </a:extLst>
          </p:cNvPr>
          <p:cNvSpPr/>
          <p:nvPr userDrawn="1"/>
        </p:nvSpPr>
        <p:spPr>
          <a:xfrm>
            <a:off x="2407966" y="1650841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EE9A35B7-DA53-9ACD-C724-0C82594D38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6955" y="296803"/>
            <a:ext cx="1451551" cy="469364"/>
          </a:xfrm>
          <a:prstGeom prst="rect">
            <a:avLst/>
          </a:prstGeom>
        </p:spPr>
      </p:pic>
      <p:sp>
        <p:nvSpPr>
          <p:cNvPr id="53" name="Google Shape;70;p14">
            <a:extLst>
              <a:ext uri="{FF2B5EF4-FFF2-40B4-BE49-F238E27FC236}">
                <a16:creationId xmlns:a16="http://schemas.microsoft.com/office/drawing/2014/main" id="{46907C7E-7B6A-B10D-FDD9-AA800022CD57}"/>
              </a:ext>
            </a:extLst>
          </p:cNvPr>
          <p:cNvSpPr/>
          <p:nvPr userDrawn="1"/>
        </p:nvSpPr>
        <p:spPr>
          <a:xfrm>
            <a:off x="543115" y="2781303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71;p14">
            <a:extLst>
              <a:ext uri="{FF2B5EF4-FFF2-40B4-BE49-F238E27FC236}">
                <a16:creationId xmlns:a16="http://schemas.microsoft.com/office/drawing/2014/main" id="{9C0D6337-3358-F9F4-02F5-9D49014F436E}"/>
              </a:ext>
            </a:extLst>
          </p:cNvPr>
          <p:cNvSpPr/>
          <p:nvPr userDrawn="1"/>
        </p:nvSpPr>
        <p:spPr>
          <a:xfrm>
            <a:off x="543115" y="3918245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72;p14">
            <a:extLst>
              <a:ext uri="{FF2B5EF4-FFF2-40B4-BE49-F238E27FC236}">
                <a16:creationId xmlns:a16="http://schemas.microsoft.com/office/drawing/2014/main" id="{01B49A55-1044-6752-C4BF-1E9CEB0B01A9}"/>
              </a:ext>
            </a:extLst>
          </p:cNvPr>
          <p:cNvSpPr/>
          <p:nvPr userDrawn="1"/>
        </p:nvSpPr>
        <p:spPr>
          <a:xfrm>
            <a:off x="2378449" y="5055186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73;p14">
            <a:extLst>
              <a:ext uri="{FF2B5EF4-FFF2-40B4-BE49-F238E27FC236}">
                <a16:creationId xmlns:a16="http://schemas.microsoft.com/office/drawing/2014/main" id="{891601F5-13E1-61A4-A93D-22A254D9F7E7}"/>
              </a:ext>
            </a:extLst>
          </p:cNvPr>
          <p:cNvSpPr/>
          <p:nvPr userDrawn="1"/>
        </p:nvSpPr>
        <p:spPr>
          <a:xfrm>
            <a:off x="545089" y="1650841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74;p14">
            <a:extLst>
              <a:ext uri="{FF2B5EF4-FFF2-40B4-BE49-F238E27FC236}">
                <a16:creationId xmlns:a16="http://schemas.microsoft.com/office/drawing/2014/main" id="{DDE2B49B-CCCC-3D0A-AC9F-D4BDBD663C0A}"/>
              </a:ext>
            </a:extLst>
          </p:cNvPr>
          <p:cNvSpPr/>
          <p:nvPr userDrawn="1"/>
        </p:nvSpPr>
        <p:spPr>
          <a:xfrm>
            <a:off x="2402381" y="2787785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75;p14">
            <a:extLst>
              <a:ext uri="{FF2B5EF4-FFF2-40B4-BE49-F238E27FC236}">
                <a16:creationId xmlns:a16="http://schemas.microsoft.com/office/drawing/2014/main" id="{9F286883-FC53-1943-B40B-BEBBA72A54D5}"/>
              </a:ext>
            </a:extLst>
          </p:cNvPr>
          <p:cNvSpPr/>
          <p:nvPr userDrawn="1"/>
        </p:nvSpPr>
        <p:spPr>
          <a:xfrm>
            <a:off x="2402381" y="3924726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76;p14">
            <a:extLst>
              <a:ext uri="{FF2B5EF4-FFF2-40B4-BE49-F238E27FC236}">
                <a16:creationId xmlns:a16="http://schemas.microsoft.com/office/drawing/2014/main" id="{5FB3D76A-B8AB-5B93-D8A2-74A0DBDB1535}"/>
              </a:ext>
            </a:extLst>
          </p:cNvPr>
          <p:cNvSpPr/>
          <p:nvPr userDrawn="1"/>
        </p:nvSpPr>
        <p:spPr>
          <a:xfrm>
            <a:off x="4237714" y="5061667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77;p14">
            <a:extLst>
              <a:ext uri="{FF2B5EF4-FFF2-40B4-BE49-F238E27FC236}">
                <a16:creationId xmlns:a16="http://schemas.microsoft.com/office/drawing/2014/main" id="{5F1C1257-47F7-AD80-21AC-356419AB0DF3}"/>
              </a:ext>
            </a:extLst>
          </p:cNvPr>
          <p:cNvSpPr/>
          <p:nvPr userDrawn="1"/>
        </p:nvSpPr>
        <p:spPr>
          <a:xfrm>
            <a:off x="4261646" y="1650843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78;p14">
            <a:extLst>
              <a:ext uri="{FF2B5EF4-FFF2-40B4-BE49-F238E27FC236}">
                <a16:creationId xmlns:a16="http://schemas.microsoft.com/office/drawing/2014/main" id="{AE626B31-698D-F448-E100-DD6FCB9D7E66}"/>
              </a:ext>
            </a:extLst>
          </p:cNvPr>
          <p:cNvSpPr/>
          <p:nvPr userDrawn="1"/>
        </p:nvSpPr>
        <p:spPr>
          <a:xfrm>
            <a:off x="4261646" y="2787785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79;p14">
            <a:extLst>
              <a:ext uri="{FF2B5EF4-FFF2-40B4-BE49-F238E27FC236}">
                <a16:creationId xmlns:a16="http://schemas.microsoft.com/office/drawing/2014/main" id="{5EE590C7-2386-4856-1BA5-6425A2992CD9}"/>
              </a:ext>
            </a:extLst>
          </p:cNvPr>
          <p:cNvSpPr/>
          <p:nvPr userDrawn="1"/>
        </p:nvSpPr>
        <p:spPr>
          <a:xfrm>
            <a:off x="4261646" y="3924726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80;p14">
            <a:extLst>
              <a:ext uri="{FF2B5EF4-FFF2-40B4-BE49-F238E27FC236}">
                <a16:creationId xmlns:a16="http://schemas.microsoft.com/office/drawing/2014/main" id="{776B91DE-3E08-822E-6AE6-8413733EE1C1}"/>
              </a:ext>
            </a:extLst>
          </p:cNvPr>
          <p:cNvSpPr/>
          <p:nvPr userDrawn="1"/>
        </p:nvSpPr>
        <p:spPr>
          <a:xfrm>
            <a:off x="6096979" y="5061667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81;p14">
            <a:extLst>
              <a:ext uri="{FF2B5EF4-FFF2-40B4-BE49-F238E27FC236}">
                <a16:creationId xmlns:a16="http://schemas.microsoft.com/office/drawing/2014/main" id="{BE74D56C-363E-B8ED-F72D-B45864BB1437}"/>
              </a:ext>
            </a:extLst>
          </p:cNvPr>
          <p:cNvSpPr/>
          <p:nvPr userDrawn="1"/>
        </p:nvSpPr>
        <p:spPr>
          <a:xfrm>
            <a:off x="6120910" y="1650843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82;p14">
            <a:extLst>
              <a:ext uri="{FF2B5EF4-FFF2-40B4-BE49-F238E27FC236}">
                <a16:creationId xmlns:a16="http://schemas.microsoft.com/office/drawing/2014/main" id="{630E7C60-4380-42C3-2B00-9F0BAD3A6005}"/>
              </a:ext>
            </a:extLst>
          </p:cNvPr>
          <p:cNvSpPr/>
          <p:nvPr userDrawn="1"/>
        </p:nvSpPr>
        <p:spPr>
          <a:xfrm>
            <a:off x="6120910" y="2787785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83;p14">
            <a:extLst>
              <a:ext uri="{FF2B5EF4-FFF2-40B4-BE49-F238E27FC236}">
                <a16:creationId xmlns:a16="http://schemas.microsoft.com/office/drawing/2014/main" id="{FDDA77EB-B8E2-5553-5812-C6780C924060}"/>
              </a:ext>
            </a:extLst>
          </p:cNvPr>
          <p:cNvSpPr/>
          <p:nvPr userDrawn="1"/>
        </p:nvSpPr>
        <p:spPr>
          <a:xfrm>
            <a:off x="6120910" y="3924726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84;p14">
            <a:extLst>
              <a:ext uri="{FF2B5EF4-FFF2-40B4-BE49-F238E27FC236}">
                <a16:creationId xmlns:a16="http://schemas.microsoft.com/office/drawing/2014/main" id="{6B6C3436-D664-6412-F9DB-0B27C287DB81}"/>
              </a:ext>
            </a:extLst>
          </p:cNvPr>
          <p:cNvSpPr/>
          <p:nvPr userDrawn="1"/>
        </p:nvSpPr>
        <p:spPr>
          <a:xfrm>
            <a:off x="7956243" y="5061667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85;p14">
            <a:extLst>
              <a:ext uri="{FF2B5EF4-FFF2-40B4-BE49-F238E27FC236}">
                <a16:creationId xmlns:a16="http://schemas.microsoft.com/office/drawing/2014/main" id="{0C009538-4042-9B38-D5F9-944FD48716D2}"/>
              </a:ext>
            </a:extLst>
          </p:cNvPr>
          <p:cNvSpPr/>
          <p:nvPr userDrawn="1"/>
        </p:nvSpPr>
        <p:spPr>
          <a:xfrm>
            <a:off x="7980175" y="1650843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87;p14">
            <a:extLst>
              <a:ext uri="{FF2B5EF4-FFF2-40B4-BE49-F238E27FC236}">
                <a16:creationId xmlns:a16="http://schemas.microsoft.com/office/drawing/2014/main" id="{828831E0-1703-EA30-6803-B5C39A123070}"/>
              </a:ext>
            </a:extLst>
          </p:cNvPr>
          <p:cNvSpPr/>
          <p:nvPr userDrawn="1"/>
        </p:nvSpPr>
        <p:spPr>
          <a:xfrm>
            <a:off x="7980175" y="3924726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103;p14">
            <a:extLst>
              <a:ext uri="{FF2B5EF4-FFF2-40B4-BE49-F238E27FC236}">
                <a16:creationId xmlns:a16="http://schemas.microsoft.com/office/drawing/2014/main" id="{375E8ADB-38F6-C28B-CEB6-479D1FC9DC51}"/>
              </a:ext>
            </a:extLst>
          </p:cNvPr>
          <p:cNvSpPr/>
          <p:nvPr userDrawn="1"/>
        </p:nvSpPr>
        <p:spPr>
          <a:xfrm>
            <a:off x="9839449" y="1650841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104;p14">
            <a:extLst>
              <a:ext uri="{FF2B5EF4-FFF2-40B4-BE49-F238E27FC236}">
                <a16:creationId xmlns:a16="http://schemas.microsoft.com/office/drawing/2014/main" id="{39A6980C-C938-A2EF-CBFB-6E60380C262F}"/>
              </a:ext>
            </a:extLst>
          </p:cNvPr>
          <p:cNvSpPr/>
          <p:nvPr userDrawn="1"/>
        </p:nvSpPr>
        <p:spPr>
          <a:xfrm>
            <a:off x="9839449" y="2781321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105;p14">
            <a:extLst>
              <a:ext uri="{FF2B5EF4-FFF2-40B4-BE49-F238E27FC236}">
                <a16:creationId xmlns:a16="http://schemas.microsoft.com/office/drawing/2014/main" id="{E7159867-4AEF-93A6-E90D-36171EDD8734}"/>
              </a:ext>
            </a:extLst>
          </p:cNvPr>
          <p:cNvSpPr/>
          <p:nvPr userDrawn="1"/>
        </p:nvSpPr>
        <p:spPr>
          <a:xfrm>
            <a:off x="9839449" y="3911799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" name="Google Shape;31;p6">
            <a:extLst>
              <a:ext uri="{FF2B5EF4-FFF2-40B4-BE49-F238E27FC236}">
                <a16:creationId xmlns:a16="http://schemas.microsoft.com/office/drawing/2014/main" id="{C191ECDE-CD6A-6C1E-FEDF-5F513A288AC4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15600" y="401000"/>
            <a:ext cx="6866800" cy="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bg1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CA" dirty="0"/>
              <a:t>Our Customers</a:t>
            </a:r>
            <a:endParaRPr dirty="0"/>
          </a:p>
        </p:txBody>
      </p:sp>
      <p:sp>
        <p:nvSpPr>
          <p:cNvPr id="2" name="Google Shape;72;p14">
            <a:extLst>
              <a:ext uri="{FF2B5EF4-FFF2-40B4-BE49-F238E27FC236}">
                <a16:creationId xmlns:a16="http://schemas.microsoft.com/office/drawing/2014/main" id="{E1D5ED7B-ABF0-9A90-611C-2FFEA3A77AC8}"/>
              </a:ext>
            </a:extLst>
          </p:cNvPr>
          <p:cNvSpPr/>
          <p:nvPr userDrawn="1"/>
        </p:nvSpPr>
        <p:spPr>
          <a:xfrm>
            <a:off x="519184" y="5061667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" name="Google Shape;72;p14">
            <a:extLst>
              <a:ext uri="{FF2B5EF4-FFF2-40B4-BE49-F238E27FC236}">
                <a16:creationId xmlns:a16="http://schemas.microsoft.com/office/drawing/2014/main" id="{1EDBFDF6-20D8-2CDF-8D30-19671226D8DD}"/>
              </a:ext>
            </a:extLst>
          </p:cNvPr>
          <p:cNvSpPr/>
          <p:nvPr userDrawn="1"/>
        </p:nvSpPr>
        <p:spPr>
          <a:xfrm>
            <a:off x="9839449" y="5061667"/>
            <a:ext cx="1693200" cy="9160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48A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240747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gradFill flip="none" rotWithShape="1">
          <a:gsLst>
            <a:gs pos="0">
              <a:srgbClr val="00578D"/>
            </a:gs>
            <a:gs pos="100000">
              <a:srgbClr val="007CBC"/>
            </a:gs>
          </a:gsLst>
          <a:lin ang="5400000" scaled="1"/>
          <a:tileRect/>
        </a:gra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 b="1">
                <a:solidFill>
                  <a:schemeClr val="bg1"/>
                </a:solidFill>
                <a:latin typeface="Didact Gothic" panose="00000500000000000000" pitchFamily="2" charset="0"/>
                <a:ea typeface="Didact Gothic" panose="00000500000000000000" pitchFamily="2" charset="0"/>
                <a:cs typeface="Didact Gothic" panose="00000500000000000000" pitchFamily="2" charset="0"/>
                <a:sym typeface="Didact Gothic"/>
              </a:defRPr>
            </a:lvl1pPr>
            <a:lvl2pPr lvl="1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EE9A35B7-DA53-9ACD-C724-0C82594D38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6955" y="296803"/>
            <a:ext cx="1451551" cy="469364"/>
          </a:xfrm>
          <a:prstGeom prst="rect">
            <a:avLst/>
          </a:prstGeom>
        </p:spPr>
      </p:pic>
      <p:sp>
        <p:nvSpPr>
          <p:cNvPr id="5" name="Google Shape;25;p5">
            <a:extLst>
              <a:ext uri="{FF2B5EF4-FFF2-40B4-BE49-F238E27FC236}">
                <a16:creationId xmlns:a16="http://schemas.microsoft.com/office/drawing/2014/main" id="{9D6D94A5-6E17-8202-2049-1AEEB0E714F6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851915" y="2329106"/>
            <a:ext cx="9091452" cy="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1113" lvl="0" indent="0" rtl="0">
              <a:spcBef>
                <a:spcPts val="0"/>
              </a:spcBef>
              <a:spcAft>
                <a:spcPts val="0"/>
              </a:spcAft>
              <a:buNone/>
              <a:tabLst/>
              <a:defRPr sz="5000" b="1" i="0">
                <a:solidFill>
                  <a:schemeClr val="bg1"/>
                </a:solidFill>
                <a:latin typeface="Didact Gothic" panose="00000500000000000000" pitchFamily="2" charset="0"/>
                <a:ea typeface="Jost Medium" pitchFamily="2" charset="0"/>
                <a:cs typeface="Didact Gothic" panose="00000500000000000000" pitchFamily="2" charset="0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CA" dirty="0"/>
              <a:t>Intro Title</a:t>
            </a:r>
            <a:endParaRPr dirty="0"/>
          </a:p>
        </p:txBody>
      </p:sp>
      <p:sp>
        <p:nvSpPr>
          <p:cNvPr id="3" name="Google Shape;30;p6">
            <a:extLst>
              <a:ext uri="{FF2B5EF4-FFF2-40B4-BE49-F238E27FC236}">
                <a16:creationId xmlns:a16="http://schemas.microsoft.com/office/drawing/2014/main" id="{5D239691-0A21-6788-FF24-ED76B5B0A48A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851915" y="3079506"/>
            <a:ext cx="9091452" cy="4717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1112" lvl="0" indent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Didact Gothic" panose="00000500000000000000" pitchFamily="2" charset="0"/>
                <a:ea typeface="Jost Bold" pitchFamily="2" charset="0"/>
                <a:cs typeface="Didact Gothic" panose="00000500000000000000" pitchFamily="2" charset="0"/>
                <a:sym typeface="Didact Gothic"/>
              </a:defRPr>
            </a:lvl1pPr>
            <a:lvl2pPr marL="795847" lvl="1" indent="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Courier New" panose="02070309020205020404" pitchFamily="49" charset="0"/>
              <a:buNone/>
              <a:defRPr>
                <a:solidFill>
                  <a:schemeClr val="bg1"/>
                </a:solidFill>
                <a:latin typeface="+mn-lt"/>
                <a:ea typeface="Didact Gothic"/>
                <a:cs typeface="Didact Gothic"/>
                <a:sym typeface="Didact Gothic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CA" dirty="0"/>
              <a:t>Click to add subtitle</a:t>
            </a:r>
          </a:p>
        </p:txBody>
      </p:sp>
      <p:sp>
        <p:nvSpPr>
          <p:cNvPr id="7" name="Google Shape;30;p6">
            <a:extLst>
              <a:ext uri="{FF2B5EF4-FFF2-40B4-BE49-F238E27FC236}">
                <a16:creationId xmlns:a16="http://schemas.microsoft.com/office/drawing/2014/main" id="{BEC2ED12-27F7-C25E-A561-FFE95911BA31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851915" y="3594022"/>
            <a:ext cx="9091452" cy="28067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54012" lvl="0" indent="-3429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  <a:defRPr b="0" i="0">
                <a:solidFill>
                  <a:schemeClr val="bg1"/>
                </a:solidFill>
                <a:latin typeface="Didact Gothic" panose="00000500000000000000" pitchFamily="2" charset="0"/>
                <a:ea typeface="Jost Bold" pitchFamily="2" charset="0"/>
                <a:cs typeface="Didact Gothic" panose="00000500000000000000" pitchFamily="2" charset="0"/>
                <a:sym typeface="Didact Gothic"/>
              </a:defRPr>
            </a:lvl1pPr>
            <a:lvl2pPr marL="1138747" lvl="1" indent="-3429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  <a:latin typeface="Didact Gothic" panose="00000500000000000000" pitchFamily="2" charset="0"/>
                <a:ea typeface="Didact Gothic"/>
                <a:cs typeface="Didact Gothic" panose="00000500000000000000" pitchFamily="2" charset="0"/>
                <a:sym typeface="Didact Gothic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CA" dirty="0"/>
              <a:t>Click to add text</a:t>
            </a:r>
          </a:p>
          <a:p>
            <a:pPr lvl="1"/>
            <a:r>
              <a:rPr lang="en-CA" dirty="0"/>
              <a:t>Click to add more text</a:t>
            </a:r>
          </a:p>
        </p:txBody>
      </p:sp>
    </p:spTree>
    <p:extLst>
      <p:ext uri="{BB962C8B-B14F-4D97-AF65-F5344CB8AC3E}">
        <p14:creationId xmlns:p14="http://schemas.microsoft.com/office/powerpoint/2010/main" val="20418615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preserve="1" userDrawn="1">
  <p:cSld name="Title and two columns 1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000001">
            <a:off x="7602285" y="3848912"/>
            <a:ext cx="6132861" cy="4341909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 b="1">
                <a:solidFill>
                  <a:srgbClr val="FFFFFF"/>
                </a:solidFill>
                <a:latin typeface="Didact Gothic" panose="00000500000000000000" pitchFamily="2" charset="0"/>
                <a:ea typeface="Didact Gothic" panose="00000500000000000000" pitchFamily="2" charset="0"/>
                <a:cs typeface="Didact Gothic" panose="00000500000000000000" pitchFamily="2" charset="0"/>
                <a:sym typeface="Didact Gothic"/>
              </a:defRPr>
            </a:lvl1pPr>
            <a:lvl2pPr lvl="1" rtl="0"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b="0" dirty="0"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6"/>
          <p:cNvSpPr txBox="1">
            <a:spLocks noGrp="1"/>
          </p:cNvSpPr>
          <p:nvPr>
            <p:ph type="ctrTitle"/>
          </p:nvPr>
        </p:nvSpPr>
        <p:spPr>
          <a:xfrm>
            <a:off x="415600" y="401000"/>
            <a:ext cx="6866800" cy="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 dirty="0"/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E0BB1688-FDF4-7898-456A-A0D3B11BC2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26955" y="295394"/>
            <a:ext cx="1451551" cy="470773"/>
          </a:xfrm>
          <a:prstGeom prst="rect">
            <a:avLst/>
          </a:prstGeom>
        </p:spPr>
      </p:pic>
      <p:sp>
        <p:nvSpPr>
          <p:cNvPr id="3" name="Google Shape;30;p6">
            <a:extLst>
              <a:ext uri="{FF2B5EF4-FFF2-40B4-BE49-F238E27FC236}">
                <a16:creationId xmlns:a16="http://schemas.microsoft.com/office/drawing/2014/main" id="{4CA24BDB-6074-ED4B-5E5C-DF04B5D29B06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6440" y="1308033"/>
            <a:ext cx="9865876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65125" lvl="0" indent="-354013" rtl="0">
              <a:spcBef>
                <a:spcPts val="0"/>
              </a:spcBef>
              <a:spcAft>
                <a:spcPts val="0"/>
              </a:spcAft>
              <a:buClr>
                <a:srgbClr val="00578D"/>
              </a:buClr>
              <a:buSzPct val="100000"/>
              <a:buFont typeface="Arial" panose="020B0604020202020204" pitchFamily="34" charset="0"/>
              <a:buChar char="•"/>
              <a:tabLst/>
              <a:defRPr b="0" i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00578D"/>
              </a:buClr>
              <a:buSzPts val="1400"/>
              <a:buFont typeface="Didact Gothic"/>
              <a:buChar char="○"/>
              <a:defRPr>
                <a:solidFill>
                  <a:srgbClr val="00578D"/>
                </a:solidFill>
                <a:latin typeface="Didact Gothic" panose="00000500000000000000" pitchFamily="2" charset="0"/>
                <a:ea typeface="Didact Gothic"/>
                <a:cs typeface="Didact Gothic" panose="00000500000000000000" pitchFamily="2" charset="0"/>
                <a:sym typeface="Didact Gothic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CA" dirty="0"/>
              <a:t>Click to add text</a:t>
            </a:r>
          </a:p>
          <a:p>
            <a:pPr lvl="1"/>
            <a:r>
              <a:rPr lang="en-CA" dirty="0"/>
              <a:t>Click to add more text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79605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preserve="1" userDrawn="1">
  <p:cSld name="1_Title and two columns 1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E0BB1688-FDF4-7898-456A-A0D3B11BC2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6955" y="295394"/>
            <a:ext cx="1451551" cy="470773"/>
          </a:xfrm>
          <a:prstGeom prst="rect">
            <a:avLst/>
          </a:prstGeom>
        </p:spPr>
      </p:pic>
      <p:sp>
        <p:nvSpPr>
          <p:cNvPr id="3" name="Google Shape;23;p5">
            <a:extLst>
              <a:ext uri="{FF2B5EF4-FFF2-40B4-BE49-F238E27FC236}">
                <a16:creationId xmlns:a16="http://schemas.microsoft.com/office/drawing/2014/main" id="{62CC288F-B619-AC8E-E98F-740902F4FA7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 panose="00000500000000000000" pitchFamily="2" charset="0"/>
                <a:ea typeface="Didact Gothic" panose="00000500000000000000" pitchFamily="2" charset="0"/>
                <a:cs typeface="Didact Gothic" panose="00000500000000000000" pitchFamily="2" charset="0"/>
                <a:sym typeface="Didact Gothic"/>
              </a:defRPr>
            </a:lvl1pPr>
            <a:lvl2pPr lvl="1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b="0" dirty="0">
              <a:solidFill>
                <a:schemeClr val="dk2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" name="Google Shape;31;p6">
            <a:extLst>
              <a:ext uri="{FF2B5EF4-FFF2-40B4-BE49-F238E27FC236}">
                <a16:creationId xmlns:a16="http://schemas.microsoft.com/office/drawing/2014/main" id="{86AD69E1-08BC-D770-3D10-2B55481ADDA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15600" y="401000"/>
            <a:ext cx="6866800" cy="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 dirty="0"/>
          </a:p>
        </p:txBody>
      </p:sp>
      <p:sp>
        <p:nvSpPr>
          <p:cNvPr id="4" name="Google Shape;30;p6">
            <a:extLst>
              <a:ext uri="{FF2B5EF4-FFF2-40B4-BE49-F238E27FC236}">
                <a16:creationId xmlns:a16="http://schemas.microsoft.com/office/drawing/2014/main" id="{FCB19026-B1BD-501E-D9A3-405CA2749E4D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47696" y="1308033"/>
            <a:ext cx="10992937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65125" lvl="0" indent="-354013" rtl="0">
              <a:spcBef>
                <a:spcPts val="0"/>
              </a:spcBef>
              <a:spcAft>
                <a:spcPts val="0"/>
              </a:spcAft>
              <a:buClr>
                <a:srgbClr val="00578D"/>
              </a:buClr>
              <a:buSzPct val="100000"/>
              <a:buFont typeface="Arial" panose="020B0604020202020204" pitchFamily="34" charset="0"/>
              <a:buChar char="•"/>
              <a:tabLst/>
              <a:defRPr b="0" i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00578D"/>
              </a:buClr>
              <a:buSzPts val="1400"/>
              <a:buFont typeface="Didact Gothic"/>
              <a:buChar char="○"/>
              <a:defRPr>
                <a:solidFill>
                  <a:srgbClr val="00578D"/>
                </a:solidFill>
                <a:latin typeface="Didact Gothic" panose="00000500000000000000" pitchFamily="2" charset="0"/>
                <a:ea typeface="Didact Gothic"/>
                <a:cs typeface="Didact Gothic" panose="00000500000000000000" pitchFamily="2" charset="0"/>
                <a:sym typeface="Didact Gothic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CA" dirty="0"/>
              <a:t>Click to add text</a:t>
            </a:r>
          </a:p>
          <a:p>
            <a:pPr lvl="1"/>
            <a:r>
              <a:rPr lang="en-CA" dirty="0"/>
              <a:t>Click to add more text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82641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 preserve="1" userDrawn="1">
  <p:cSld name="Title and body 1">
    <p:bg>
      <p:bgPr>
        <a:gradFill>
          <a:gsLst>
            <a:gs pos="0">
              <a:srgbClr val="00578D"/>
            </a:gs>
            <a:gs pos="100000">
              <a:srgbClr val="007CBC"/>
            </a:gs>
          </a:gsLst>
          <a:lin ang="5400012" scaled="0"/>
        </a:gra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/>
          <p:nvPr userDrawn="1"/>
        </p:nvSpPr>
        <p:spPr>
          <a:xfrm>
            <a:off x="5114261" y="0"/>
            <a:ext cx="7081200" cy="6858000"/>
          </a:xfrm>
          <a:prstGeom prst="rect">
            <a:avLst/>
          </a:prstGeom>
          <a:solidFill>
            <a:srgbClr val="E7EC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Didact Gothic" panose="00000500000000000000" pitchFamily="2" charset="0"/>
            </a:endParaRPr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 panose="00000500000000000000" pitchFamily="2" charset="0"/>
                <a:ea typeface="Didact Gothic" panose="00000500000000000000" pitchFamily="2" charset="0"/>
                <a:cs typeface="Didact Gothic" panose="00000500000000000000" pitchFamily="2" charset="0"/>
                <a:sym typeface="Didact Gothic"/>
              </a:defRPr>
            </a:lvl1pPr>
            <a:lvl2pPr lvl="1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b="0" dirty="0">
              <a:solidFill>
                <a:schemeClr val="dk2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24B33D7B-7E6D-F013-BE36-7C0659D360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6955" y="295394"/>
            <a:ext cx="1451551" cy="470773"/>
          </a:xfrm>
          <a:prstGeom prst="rect">
            <a:avLst/>
          </a:prstGeom>
        </p:spPr>
      </p:pic>
      <p:sp>
        <p:nvSpPr>
          <p:cNvPr id="5" name="Google Shape;30;p6">
            <a:extLst>
              <a:ext uri="{FF2B5EF4-FFF2-40B4-BE49-F238E27FC236}">
                <a16:creationId xmlns:a16="http://schemas.microsoft.com/office/drawing/2014/main" id="{29771C30-6327-6CAC-55BD-3323B9FFFC32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5349325" y="1602000"/>
            <a:ext cx="6357122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65125" lvl="0" indent="-354013" rtl="0">
              <a:spcBef>
                <a:spcPts val="0"/>
              </a:spcBef>
              <a:spcAft>
                <a:spcPts val="0"/>
              </a:spcAft>
              <a:buClr>
                <a:srgbClr val="00578D"/>
              </a:buClr>
              <a:buSzPct val="100000"/>
              <a:buFont typeface="Arial" panose="020B0604020202020204" pitchFamily="34" charset="0"/>
              <a:buChar char="•"/>
              <a:tabLst/>
              <a:defRPr b="0" i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00578D"/>
              </a:buClr>
              <a:buSzPts val="1400"/>
              <a:buFont typeface="Didact Gothic"/>
              <a:buChar char="○"/>
              <a:defRPr>
                <a:solidFill>
                  <a:srgbClr val="00578D"/>
                </a:solidFill>
                <a:latin typeface="Didact Gothic" panose="00000500000000000000" pitchFamily="2" charset="0"/>
                <a:ea typeface="Didact Gothic"/>
                <a:cs typeface="Didact Gothic" panose="00000500000000000000" pitchFamily="2" charset="0"/>
                <a:sym typeface="Didact Gothic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CA" dirty="0"/>
              <a:t>Click to add text</a:t>
            </a:r>
          </a:p>
          <a:p>
            <a:pPr lvl="1"/>
            <a:r>
              <a:rPr lang="en-CA" dirty="0"/>
              <a:t>Click to add more text</a:t>
            </a:r>
            <a:endParaRPr dirty="0"/>
          </a:p>
        </p:txBody>
      </p:sp>
      <p:sp>
        <p:nvSpPr>
          <p:cNvPr id="6" name="Google Shape;31;p6">
            <a:extLst>
              <a:ext uri="{FF2B5EF4-FFF2-40B4-BE49-F238E27FC236}">
                <a16:creationId xmlns:a16="http://schemas.microsoft.com/office/drawing/2014/main" id="{ABD722CD-50A2-A493-E01B-DBE7C21E512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370591" y="846000"/>
            <a:ext cx="5544565" cy="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54860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 preserve="1" userDrawn="1">
  <p:cSld name="1_Title and body 1">
    <p:bg>
      <p:bgPr>
        <a:gradFill>
          <a:gsLst>
            <a:gs pos="0">
              <a:srgbClr val="00578D"/>
            </a:gs>
            <a:gs pos="100000">
              <a:srgbClr val="007CBC"/>
            </a:gs>
          </a:gsLst>
          <a:lin ang="5400012" scaled="0"/>
        </a:gra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/>
          <p:nvPr userDrawn="1"/>
        </p:nvSpPr>
        <p:spPr>
          <a:xfrm>
            <a:off x="5108280" y="0"/>
            <a:ext cx="7083719" cy="6858000"/>
          </a:xfrm>
          <a:prstGeom prst="rect">
            <a:avLst/>
          </a:prstGeom>
          <a:solidFill>
            <a:srgbClr val="E7EC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Didact Gothic" panose="00000500000000000000" pitchFamily="2" charset="0"/>
            </a:endParaRPr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 panose="00000500000000000000" pitchFamily="2" charset="0"/>
                <a:ea typeface="Didact Gothic" panose="00000500000000000000" pitchFamily="2" charset="0"/>
                <a:cs typeface="Didact Gothic" panose="00000500000000000000" pitchFamily="2" charset="0"/>
                <a:sym typeface="Didact Gothic"/>
              </a:defRPr>
            </a:lvl1pPr>
            <a:lvl2pPr lvl="1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b="0" dirty="0">
              <a:solidFill>
                <a:schemeClr val="dk2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24B33D7B-7E6D-F013-BE36-7C0659D360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6955" y="295394"/>
            <a:ext cx="1451551" cy="470773"/>
          </a:xfrm>
          <a:prstGeom prst="rect">
            <a:avLst/>
          </a:prstGeom>
        </p:spPr>
      </p:pic>
      <p:sp>
        <p:nvSpPr>
          <p:cNvPr id="5" name="Google Shape;30;p6">
            <a:extLst>
              <a:ext uri="{FF2B5EF4-FFF2-40B4-BE49-F238E27FC236}">
                <a16:creationId xmlns:a16="http://schemas.microsoft.com/office/drawing/2014/main" id="{316FED2F-5E39-7178-7C9A-EE0DA13AFD38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309470" y="1602000"/>
            <a:ext cx="4538977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65125" lvl="0" indent="-354013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  <a:defRPr b="0" i="0">
                <a:solidFill>
                  <a:schemeClr val="bg1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marL="1138747" lvl="1" indent="-3429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  <a:latin typeface="Didact Gothic" panose="00000500000000000000" pitchFamily="2" charset="0"/>
                <a:ea typeface="Didact Gothic"/>
                <a:cs typeface="Didact Gothic" panose="00000500000000000000" pitchFamily="2" charset="0"/>
                <a:sym typeface="Didact Gothic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CA" dirty="0"/>
              <a:t>Click to add text</a:t>
            </a:r>
          </a:p>
          <a:p>
            <a:pPr lvl="1"/>
            <a:r>
              <a:rPr lang="en-CA" dirty="0"/>
              <a:t>Click to add more text</a:t>
            </a:r>
          </a:p>
        </p:txBody>
      </p:sp>
      <p:sp>
        <p:nvSpPr>
          <p:cNvPr id="6" name="Google Shape;31;p6">
            <a:extLst>
              <a:ext uri="{FF2B5EF4-FFF2-40B4-BE49-F238E27FC236}">
                <a16:creationId xmlns:a16="http://schemas.microsoft.com/office/drawing/2014/main" id="{8C3CF79D-5298-4EFE-8D29-F3475D25F23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30738" y="846000"/>
            <a:ext cx="4538978" cy="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bg1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0451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/>
          <p:nvPr/>
        </p:nvSpPr>
        <p:spPr>
          <a:xfrm>
            <a:off x="0" y="0"/>
            <a:ext cx="12192000" cy="98797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1"/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1"/>
          <p:cNvSpPr txBox="1">
            <a:spLocks noGrp="1"/>
          </p:cNvSpPr>
          <p:nvPr>
            <p:ph type="body" idx="1"/>
          </p:nvPr>
        </p:nvSpPr>
        <p:spPr>
          <a:xfrm>
            <a:off x="838200" y="1253331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body" idx="2"/>
          </p:nvPr>
        </p:nvSpPr>
        <p:spPr>
          <a:xfrm>
            <a:off x="6172202" y="1253331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9094076" cy="737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6"/>
              </a:buClr>
              <a:buSzPts val="4400"/>
              <a:buFont typeface="Didact Gothic"/>
              <a:buNone/>
              <a:defRPr>
                <a:solidFill>
                  <a:srgbClr val="002A46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 preserve="1" userDrawn="1">
  <p:cSld name="1_Title and body 1">
    <p:bg>
      <p:bgPr>
        <a:gradFill>
          <a:gsLst>
            <a:gs pos="0">
              <a:srgbClr val="00578D"/>
            </a:gs>
            <a:gs pos="100000">
              <a:srgbClr val="007CBC"/>
            </a:gs>
          </a:gsLst>
          <a:lin ang="5400012" scaled="0"/>
        </a:gra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E7EC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Didact Gothic" panose="00000500000000000000" pitchFamily="2" charset="0"/>
            </a:endParaRPr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 panose="00000500000000000000" pitchFamily="2" charset="0"/>
                <a:ea typeface="Didact Gothic" panose="00000500000000000000" pitchFamily="2" charset="0"/>
                <a:cs typeface="Didact Gothic" panose="00000500000000000000" pitchFamily="2" charset="0"/>
                <a:sym typeface="Didact Gothic"/>
              </a:defRPr>
            </a:lvl1pPr>
            <a:lvl2pPr lvl="1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b="0" dirty="0">
              <a:solidFill>
                <a:schemeClr val="dk2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24B33D7B-7E6D-F013-BE36-7C0659D360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6955" y="295394"/>
            <a:ext cx="1451551" cy="470773"/>
          </a:xfrm>
          <a:prstGeom prst="rect">
            <a:avLst/>
          </a:prstGeom>
        </p:spPr>
      </p:pic>
      <p:sp>
        <p:nvSpPr>
          <p:cNvPr id="3" name="Google Shape;30;p6">
            <a:extLst>
              <a:ext uri="{FF2B5EF4-FFF2-40B4-BE49-F238E27FC236}">
                <a16:creationId xmlns:a16="http://schemas.microsoft.com/office/drawing/2014/main" id="{71986CDB-EA14-B9A0-5AF8-25FCB2209112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6231834" y="1602000"/>
            <a:ext cx="5544565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65125" lvl="0" indent="-354013" rtl="0">
              <a:spcBef>
                <a:spcPts val="0"/>
              </a:spcBef>
              <a:spcAft>
                <a:spcPts val="0"/>
              </a:spcAft>
              <a:buClr>
                <a:srgbClr val="00578D"/>
              </a:buClr>
              <a:buSzPct val="100000"/>
              <a:buFont typeface="Arial" panose="020B0604020202020204" pitchFamily="34" charset="0"/>
              <a:buChar char="•"/>
              <a:tabLst/>
              <a:defRPr b="0" i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00578D"/>
              </a:buClr>
              <a:buSzPts val="1400"/>
              <a:buFont typeface="Didact Gothic"/>
              <a:buChar char="○"/>
              <a:defRPr>
                <a:solidFill>
                  <a:srgbClr val="00578D"/>
                </a:solidFill>
                <a:latin typeface="Didact Gothic" panose="00000500000000000000" pitchFamily="2" charset="0"/>
                <a:ea typeface="Didact Gothic"/>
                <a:cs typeface="Didact Gothic" panose="00000500000000000000" pitchFamily="2" charset="0"/>
                <a:sym typeface="Didact Gothic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CA" dirty="0"/>
              <a:t>Click to add text</a:t>
            </a:r>
          </a:p>
          <a:p>
            <a:pPr lvl="1"/>
            <a:r>
              <a:rPr lang="en-CA" dirty="0"/>
              <a:t>Click to add more text</a:t>
            </a:r>
            <a:endParaRPr dirty="0"/>
          </a:p>
        </p:txBody>
      </p:sp>
      <p:sp>
        <p:nvSpPr>
          <p:cNvPr id="4" name="Google Shape;31;p6">
            <a:extLst>
              <a:ext uri="{FF2B5EF4-FFF2-40B4-BE49-F238E27FC236}">
                <a16:creationId xmlns:a16="http://schemas.microsoft.com/office/drawing/2014/main" id="{F090E8EB-6D4B-69D7-47CB-FA237C3DB44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231834" y="846000"/>
            <a:ext cx="5544565" cy="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31515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 preserve="1" userDrawn="1">
  <p:cSld name="1_Title and body 1">
    <p:bg>
      <p:bgPr>
        <a:gradFill>
          <a:gsLst>
            <a:gs pos="0">
              <a:srgbClr val="00578D"/>
            </a:gs>
            <a:gs pos="100000">
              <a:srgbClr val="007CBC"/>
            </a:gs>
          </a:gsLst>
          <a:lin ang="5400012" scaled="0"/>
        </a:gra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E7EC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Didact Gothic" panose="00000500000000000000" pitchFamily="2" charset="0"/>
            </a:endParaRPr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 panose="00000500000000000000" pitchFamily="2" charset="0"/>
                <a:ea typeface="Didact Gothic" panose="00000500000000000000" pitchFamily="2" charset="0"/>
                <a:cs typeface="Didact Gothic" panose="00000500000000000000" pitchFamily="2" charset="0"/>
                <a:sym typeface="Didact Gothic"/>
              </a:defRPr>
            </a:lvl1pPr>
            <a:lvl2pPr lvl="1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b="0" dirty="0">
              <a:solidFill>
                <a:schemeClr val="dk2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24B33D7B-7E6D-F013-BE36-7C0659D360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6955" y="295394"/>
            <a:ext cx="1451551" cy="470773"/>
          </a:xfrm>
          <a:prstGeom prst="rect">
            <a:avLst/>
          </a:prstGeom>
        </p:spPr>
      </p:pic>
      <p:sp>
        <p:nvSpPr>
          <p:cNvPr id="5" name="Google Shape;30;p6">
            <a:extLst>
              <a:ext uri="{FF2B5EF4-FFF2-40B4-BE49-F238E27FC236}">
                <a16:creationId xmlns:a16="http://schemas.microsoft.com/office/drawing/2014/main" id="{A6668EDD-B059-7AF7-7A58-AA6F144FA7C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288206" y="1602000"/>
            <a:ext cx="5544565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65125" lvl="0" indent="-354013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  <a:defRPr b="0" i="0">
                <a:solidFill>
                  <a:schemeClr val="bg1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marL="1138747" lvl="1" indent="-3429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  <a:latin typeface="Didact Gothic" panose="00000500000000000000" pitchFamily="2" charset="0"/>
                <a:ea typeface="Didact Gothic"/>
                <a:cs typeface="Didact Gothic" panose="00000500000000000000" pitchFamily="2" charset="0"/>
                <a:sym typeface="Didact Gothic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CA" dirty="0"/>
              <a:t>Click to add text</a:t>
            </a:r>
          </a:p>
          <a:p>
            <a:pPr lvl="1"/>
            <a:r>
              <a:rPr lang="en-CA" dirty="0"/>
              <a:t>Click to add more text</a:t>
            </a:r>
          </a:p>
        </p:txBody>
      </p:sp>
      <p:sp>
        <p:nvSpPr>
          <p:cNvPr id="6" name="Google Shape;31;p6">
            <a:extLst>
              <a:ext uri="{FF2B5EF4-FFF2-40B4-BE49-F238E27FC236}">
                <a16:creationId xmlns:a16="http://schemas.microsoft.com/office/drawing/2014/main" id="{2DBD1F31-F16F-D2A3-8BB9-6EB303A37E1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09478" y="846000"/>
            <a:ext cx="5544565" cy="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bg1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95499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 preserve="1" userDrawn="1">
  <p:cSld name="1_Title and body 1">
    <p:bg>
      <p:bgPr>
        <a:gradFill>
          <a:gsLst>
            <a:gs pos="0">
              <a:srgbClr val="00578D"/>
            </a:gs>
            <a:gs pos="100000">
              <a:srgbClr val="007CBC"/>
            </a:gs>
          </a:gsLst>
          <a:lin ang="5400012" scaled="0"/>
        </a:gra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/>
          <p:nvPr userDrawn="1"/>
        </p:nvSpPr>
        <p:spPr>
          <a:xfrm>
            <a:off x="7162965" y="0"/>
            <a:ext cx="5142854" cy="6858000"/>
          </a:xfrm>
          <a:prstGeom prst="rect">
            <a:avLst/>
          </a:prstGeom>
          <a:solidFill>
            <a:srgbClr val="E7EC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Didact Gothic" panose="00000500000000000000" pitchFamily="2" charset="0"/>
            </a:endParaRPr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 panose="00000500000000000000" pitchFamily="2" charset="0"/>
                <a:ea typeface="Didact Gothic" panose="00000500000000000000" pitchFamily="2" charset="0"/>
                <a:cs typeface="Didact Gothic" panose="00000500000000000000" pitchFamily="2" charset="0"/>
                <a:sym typeface="Didact Gothic"/>
              </a:defRPr>
            </a:lvl1pPr>
            <a:lvl2pPr lvl="1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b="0" dirty="0">
              <a:solidFill>
                <a:schemeClr val="dk2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24B33D7B-7E6D-F013-BE36-7C0659D360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6955" y="295394"/>
            <a:ext cx="1451551" cy="470773"/>
          </a:xfrm>
          <a:prstGeom prst="rect">
            <a:avLst/>
          </a:prstGeom>
        </p:spPr>
      </p:pic>
      <p:sp>
        <p:nvSpPr>
          <p:cNvPr id="5" name="Google Shape;30;p6">
            <a:extLst>
              <a:ext uri="{FF2B5EF4-FFF2-40B4-BE49-F238E27FC236}">
                <a16:creationId xmlns:a16="http://schemas.microsoft.com/office/drawing/2014/main" id="{29771C30-6327-6CAC-55BD-3323B9FFFC32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7187351" y="1602000"/>
            <a:ext cx="484086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65125" lvl="0" indent="-354013" rtl="0">
              <a:spcBef>
                <a:spcPts val="0"/>
              </a:spcBef>
              <a:spcAft>
                <a:spcPts val="0"/>
              </a:spcAft>
              <a:buClr>
                <a:srgbClr val="00578D"/>
              </a:buClr>
              <a:buSzPct val="100000"/>
              <a:buFont typeface="Arial" panose="020B0604020202020204" pitchFamily="34" charset="0"/>
              <a:buChar char="•"/>
              <a:tabLst/>
              <a:defRPr b="0" i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00578D"/>
              </a:buClr>
              <a:buSzPts val="1400"/>
              <a:buFont typeface="Didact Gothic"/>
              <a:buChar char="○"/>
              <a:defRPr>
                <a:solidFill>
                  <a:srgbClr val="00578D"/>
                </a:solidFill>
                <a:latin typeface="Didact Gothic" panose="00000500000000000000" pitchFamily="2" charset="0"/>
                <a:ea typeface="Didact Gothic"/>
                <a:cs typeface="Didact Gothic" panose="00000500000000000000" pitchFamily="2" charset="0"/>
                <a:sym typeface="Didact Gothic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CA" dirty="0"/>
              <a:t>Click to add text</a:t>
            </a:r>
          </a:p>
          <a:p>
            <a:pPr lvl="1"/>
            <a:r>
              <a:rPr lang="en-CA" dirty="0"/>
              <a:t>Click to add more text</a:t>
            </a:r>
            <a:endParaRPr dirty="0"/>
          </a:p>
        </p:txBody>
      </p:sp>
      <p:sp>
        <p:nvSpPr>
          <p:cNvPr id="6" name="Google Shape;31;p6">
            <a:extLst>
              <a:ext uri="{FF2B5EF4-FFF2-40B4-BE49-F238E27FC236}">
                <a16:creationId xmlns:a16="http://schemas.microsoft.com/office/drawing/2014/main" id="{ABD722CD-50A2-A493-E01B-DBE7C21E512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180924" y="846000"/>
            <a:ext cx="4847288" cy="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65501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 preserve="1" userDrawn="1">
  <p:cSld name="1_Title and body 1">
    <p:bg>
      <p:bgPr>
        <a:gradFill>
          <a:gsLst>
            <a:gs pos="0">
              <a:srgbClr val="00578D"/>
            </a:gs>
            <a:gs pos="100000">
              <a:srgbClr val="007CBC"/>
            </a:gs>
          </a:gsLst>
          <a:lin ang="5400012" scaled="0"/>
        </a:gra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/>
          <p:nvPr userDrawn="1"/>
        </p:nvSpPr>
        <p:spPr>
          <a:xfrm>
            <a:off x="7236856" y="1"/>
            <a:ext cx="5142854" cy="6858000"/>
          </a:xfrm>
          <a:prstGeom prst="rect">
            <a:avLst/>
          </a:prstGeom>
          <a:solidFill>
            <a:srgbClr val="E7EC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Didact Gothic" panose="00000500000000000000" pitchFamily="2" charset="0"/>
            </a:endParaRPr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 panose="00000500000000000000" pitchFamily="2" charset="0"/>
                <a:ea typeface="Didact Gothic" panose="00000500000000000000" pitchFamily="2" charset="0"/>
                <a:cs typeface="Didact Gothic" panose="00000500000000000000" pitchFamily="2" charset="0"/>
                <a:sym typeface="Didact Gothic"/>
              </a:defRPr>
            </a:lvl1pPr>
            <a:lvl2pPr lvl="1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b="0" dirty="0">
              <a:solidFill>
                <a:schemeClr val="dk2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24B33D7B-7E6D-F013-BE36-7C0659D360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6955" y="295394"/>
            <a:ext cx="1451551" cy="470773"/>
          </a:xfrm>
          <a:prstGeom prst="rect">
            <a:avLst/>
          </a:prstGeom>
        </p:spPr>
      </p:pic>
      <p:sp>
        <p:nvSpPr>
          <p:cNvPr id="5" name="Google Shape;30;p6">
            <a:extLst>
              <a:ext uri="{FF2B5EF4-FFF2-40B4-BE49-F238E27FC236}">
                <a16:creationId xmlns:a16="http://schemas.microsoft.com/office/drawing/2014/main" id="{29771C30-6327-6CAC-55BD-3323B9FFFC32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316089" y="1602000"/>
            <a:ext cx="6507381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65125" lvl="0" indent="-354013" rtl="0">
              <a:spcBef>
                <a:spcPts val="0"/>
              </a:spcBef>
              <a:spcAft>
                <a:spcPts val="0"/>
              </a:spcAft>
              <a:buClr>
                <a:srgbClr val="00578D"/>
              </a:buClr>
              <a:buSzPct val="100000"/>
              <a:buFont typeface="Arial" panose="020B0604020202020204" pitchFamily="34" charset="0"/>
              <a:buChar char="•"/>
              <a:tabLst/>
              <a:defRPr b="0" i="0">
                <a:solidFill>
                  <a:schemeClr val="bg1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00578D"/>
              </a:buClr>
              <a:buSzPts val="1400"/>
              <a:buFont typeface="Didact Gothic"/>
              <a:buChar char="○"/>
              <a:defRPr>
                <a:solidFill>
                  <a:schemeClr val="bg1"/>
                </a:solidFill>
                <a:latin typeface="Didact Gothic" panose="00000500000000000000" pitchFamily="2" charset="0"/>
                <a:ea typeface="Didact Gothic"/>
                <a:cs typeface="Didact Gothic" panose="00000500000000000000" pitchFamily="2" charset="0"/>
                <a:sym typeface="Didact Gothic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CA" dirty="0"/>
              <a:t>Click to add text</a:t>
            </a:r>
          </a:p>
          <a:p>
            <a:pPr lvl="1"/>
            <a:r>
              <a:rPr lang="en-CA" dirty="0"/>
              <a:t>Click to add more text</a:t>
            </a:r>
            <a:endParaRPr dirty="0"/>
          </a:p>
        </p:txBody>
      </p:sp>
      <p:sp>
        <p:nvSpPr>
          <p:cNvPr id="6" name="Google Shape;31;p6">
            <a:extLst>
              <a:ext uri="{FF2B5EF4-FFF2-40B4-BE49-F238E27FC236}">
                <a16:creationId xmlns:a16="http://schemas.microsoft.com/office/drawing/2014/main" id="{ABD722CD-50A2-A493-E01B-DBE7C21E512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18291" y="846000"/>
            <a:ext cx="6507382" cy="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bg1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74538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" preserve="1" userDrawn="1">
  <p:cSld name="Title and body 1 1">
    <p:bg>
      <p:bgPr>
        <a:gradFill>
          <a:gsLst>
            <a:gs pos="0">
              <a:srgbClr val="00578D"/>
            </a:gs>
            <a:gs pos="100000">
              <a:srgbClr val="007CBC"/>
            </a:gs>
          </a:gsLst>
          <a:lin ang="5400012" scaled="0"/>
        </a:gra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/>
          <p:nvPr userDrawn="1"/>
        </p:nvSpPr>
        <p:spPr>
          <a:xfrm>
            <a:off x="0" y="0"/>
            <a:ext cx="7081200" cy="6858000"/>
          </a:xfrm>
          <a:prstGeom prst="rect">
            <a:avLst/>
          </a:prstGeom>
          <a:solidFill>
            <a:srgbClr val="E7EC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Didact Gothic" panose="00000500000000000000" pitchFamily="2" charset="0"/>
            </a:endParaRPr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 b="1">
                <a:solidFill>
                  <a:schemeClr val="bg1"/>
                </a:solidFill>
                <a:latin typeface="Didact Gothic" panose="00000500000000000000" pitchFamily="2" charset="0"/>
                <a:ea typeface="Didact Gothic" panose="00000500000000000000" pitchFamily="2" charset="0"/>
                <a:cs typeface="Didact Gothic" panose="00000500000000000000" pitchFamily="2" charset="0"/>
                <a:sym typeface="Didact Gothic"/>
              </a:defRPr>
            </a:lvl1pPr>
            <a:lvl2pPr lvl="1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4396C028-D136-2E23-1236-C9DBB77896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6955" y="296803"/>
            <a:ext cx="1451551" cy="469364"/>
          </a:xfrm>
          <a:prstGeom prst="rect">
            <a:avLst/>
          </a:prstGeom>
        </p:spPr>
      </p:pic>
      <p:sp>
        <p:nvSpPr>
          <p:cNvPr id="4" name="Google Shape;30;p6">
            <a:extLst>
              <a:ext uri="{FF2B5EF4-FFF2-40B4-BE49-F238E27FC236}">
                <a16:creationId xmlns:a16="http://schemas.microsoft.com/office/drawing/2014/main" id="{13F79B7C-121A-02EC-AA04-847DEF7F59D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68957" y="1602000"/>
            <a:ext cx="5512677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65125" lvl="0" indent="-354013" rtl="0">
              <a:spcBef>
                <a:spcPts val="0"/>
              </a:spcBef>
              <a:spcAft>
                <a:spcPts val="0"/>
              </a:spcAft>
              <a:buClr>
                <a:srgbClr val="00578D"/>
              </a:buClr>
              <a:buSzPct val="100000"/>
              <a:buFont typeface="Arial" panose="020B0604020202020204" pitchFamily="34" charset="0"/>
              <a:buChar char="•"/>
              <a:tabLst/>
              <a:defRPr b="0" i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00578D"/>
              </a:buClr>
              <a:buSzPts val="1400"/>
              <a:buFont typeface="Didact Gothic"/>
              <a:buChar char="○"/>
              <a:defRPr>
                <a:solidFill>
                  <a:srgbClr val="00578D"/>
                </a:solidFill>
                <a:latin typeface="Didact Gothic" panose="00000500000000000000" pitchFamily="2" charset="0"/>
                <a:ea typeface="Didact Gothic"/>
                <a:cs typeface="Didact Gothic" panose="00000500000000000000" pitchFamily="2" charset="0"/>
                <a:sym typeface="Didact Gothic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CA" dirty="0"/>
              <a:t>Click to add text</a:t>
            </a:r>
          </a:p>
          <a:p>
            <a:pPr lvl="1"/>
            <a:r>
              <a:rPr lang="en-CA" dirty="0"/>
              <a:t>Click to add more text</a:t>
            </a:r>
            <a:endParaRPr dirty="0"/>
          </a:p>
        </p:txBody>
      </p:sp>
      <p:sp>
        <p:nvSpPr>
          <p:cNvPr id="5" name="Google Shape;31;p6">
            <a:extLst>
              <a:ext uri="{FF2B5EF4-FFF2-40B4-BE49-F238E27FC236}">
                <a16:creationId xmlns:a16="http://schemas.microsoft.com/office/drawing/2014/main" id="{11CFC220-9232-1769-686C-D68661C490C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68957" y="846000"/>
            <a:ext cx="5544565" cy="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6219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" preserve="1" userDrawn="1">
  <p:cSld name="1_Title and body 1 1">
    <p:bg>
      <p:bgPr>
        <a:gradFill>
          <a:gsLst>
            <a:gs pos="0">
              <a:srgbClr val="00578D"/>
            </a:gs>
            <a:gs pos="100000">
              <a:srgbClr val="007CBC"/>
            </a:gs>
          </a:gsLst>
          <a:lin ang="5400012" scaled="0"/>
        </a:gra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/>
          <p:nvPr userDrawn="1"/>
        </p:nvSpPr>
        <p:spPr>
          <a:xfrm>
            <a:off x="0" y="-3826"/>
            <a:ext cx="7081877" cy="6858000"/>
          </a:xfrm>
          <a:prstGeom prst="rect">
            <a:avLst/>
          </a:prstGeom>
          <a:solidFill>
            <a:srgbClr val="E7EC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Didact Gothic" panose="00000500000000000000" pitchFamily="2" charset="0"/>
            </a:endParaRPr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 b="1">
                <a:solidFill>
                  <a:schemeClr val="bg1"/>
                </a:solidFill>
                <a:latin typeface="Didact Gothic" panose="00000500000000000000" pitchFamily="2" charset="0"/>
                <a:ea typeface="Didact Gothic" panose="00000500000000000000" pitchFamily="2" charset="0"/>
                <a:cs typeface="Didact Gothic" panose="00000500000000000000" pitchFamily="2" charset="0"/>
                <a:sym typeface="Didact Gothic"/>
              </a:defRPr>
            </a:lvl1pPr>
            <a:lvl2pPr lvl="1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4396C028-D136-2E23-1236-C9DBB77896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6955" y="296803"/>
            <a:ext cx="1451551" cy="469364"/>
          </a:xfrm>
          <a:prstGeom prst="rect">
            <a:avLst/>
          </a:prstGeom>
        </p:spPr>
      </p:pic>
      <p:sp>
        <p:nvSpPr>
          <p:cNvPr id="4" name="Google Shape;30;p6">
            <a:extLst>
              <a:ext uri="{FF2B5EF4-FFF2-40B4-BE49-F238E27FC236}">
                <a16:creationId xmlns:a16="http://schemas.microsoft.com/office/drawing/2014/main" id="{D7719A71-2270-D5E5-860C-3437EC33F315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7111367" y="1602000"/>
            <a:ext cx="4750087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65125" lvl="0" indent="-354013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  <a:defRPr b="0" i="0">
                <a:solidFill>
                  <a:schemeClr val="bg1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marL="1138747" lvl="1" indent="-3429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  <a:latin typeface="Didact Gothic" panose="00000500000000000000" pitchFamily="2" charset="0"/>
                <a:ea typeface="Didact Gothic"/>
                <a:cs typeface="Didact Gothic" panose="00000500000000000000" pitchFamily="2" charset="0"/>
                <a:sym typeface="Didact Gothic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CA" dirty="0"/>
              <a:t>Click to add text</a:t>
            </a:r>
          </a:p>
          <a:p>
            <a:pPr lvl="1"/>
            <a:r>
              <a:rPr lang="en-CA" dirty="0"/>
              <a:t>Click to add more text</a:t>
            </a:r>
          </a:p>
        </p:txBody>
      </p:sp>
      <p:sp>
        <p:nvSpPr>
          <p:cNvPr id="5" name="Google Shape;31;p6">
            <a:extLst>
              <a:ext uri="{FF2B5EF4-FFF2-40B4-BE49-F238E27FC236}">
                <a16:creationId xmlns:a16="http://schemas.microsoft.com/office/drawing/2014/main" id="{748F427E-757B-80E5-17CC-1A83000F100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124970" y="846000"/>
            <a:ext cx="4750087" cy="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bg1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93446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" preserve="1" userDrawn="1">
  <p:cSld name="1_Title and body 1 1">
    <p:bg>
      <p:bgPr>
        <a:gradFill>
          <a:gsLst>
            <a:gs pos="0">
              <a:srgbClr val="00578D"/>
            </a:gs>
            <a:gs pos="100000">
              <a:srgbClr val="007CBC"/>
            </a:gs>
          </a:gsLst>
          <a:lin ang="5400012" scaled="0"/>
        </a:gra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7EC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Didact Gothic" panose="00000500000000000000" pitchFamily="2" charset="0"/>
            </a:endParaRPr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 b="1">
                <a:solidFill>
                  <a:schemeClr val="bg1"/>
                </a:solidFill>
                <a:latin typeface="Didact Gothic" panose="00000500000000000000" pitchFamily="2" charset="0"/>
                <a:ea typeface="Didact Gothic" panose="00000500000000000000" pitchFamily="2" charset="0"/>
                <a:cs typeface="Didact Gothic" panose="00000500000000000000" pitchFamily="2" charset="0"/>
                <a:sym typeface="Didact Gothic"/>
              </a:defRPr>
            </a:lvl1pPr>
            <a:lvl2pPr lvl="1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4396C028-D136-2E23-1236-C9DBB77896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6955" y="296803"/>
            <a:ext cx="1451551" cy="469364"/>
          </a:xfrm>
          <a:prstGeom prst="rect">
            <a:avLst/>
          </a:prstGeom>
        </p:spPr>
      </p:pic>
      <p:sp>
        <p:nvSpPr>
          <p:cNvPr id="4" name="Google Shape;30;p6">
            <a:extLst>
              <a:ext uri="{FF2B5EF4-FFF2-40B4-BE49-F238E27FC236}">
                <a16:creationId xmlns:a16="http://schemas.microsoft.com/office/drawing/2014/main" id="{9E050405-6F8C-AA93-7846-E0CDAF3E7BBF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6436" y="1602000"/>
            <a:ext cx="5523307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65125" lvl="0" indent="-354013" rtl="0">
              <a:spcBef>
                <a:spcPts val="0"/>
              </a:spcBef>
              <a:spcAft>
                <a:spcPts val="0"/>
              </a:spcAft>
              <a:buClr>
                <a:srgbClr val="00578D"/>
              </a:buClr>
              <a:buSzPct val="100000"/>
              <a:buFont typeface="Arial" panose="020B0604020202020204" pitchFamily="34" charset="0"/>
              <a:buChar char="•"/>
              <a:tabLst/>
              <a:defRPr b="0" i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00578D"/>
              </a:buClr>
              <a:buSzPts val="1400"/>
              <a:buFont typeface="Didact Gothic"/>
              <a:buChar char="○"/>
              <a:defRPr>
                <a:solidFill>
                  <a:srgbClr val="00578D"/>
                </a:solidFill>
                <a:latin typeface="Didact Gothic" panose="00000500000000000000" pitchFamily="2" charset="0"/>
                <a:ea typeface="Didact Gothic"/>
                <a:cs typeface="Didact Gothic" panose="00000500000000000000" pitchFamily="2" charset="0"/>
                <a:sym typeface="Didact Gothic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CA" dirty="0"/>
              <a:t>Click to add text</a:t>
            </a:r>
          </a:p>
          <a:p>
            <a:pPr lvl="1"/>
            <a:r>
              <a:rPr lang="en-CA" dirty="0"/>
              <a:t>Click to add more text</a:t>
            </a:r>
            <a:endParaRPr dirty="0"/>
          </a:p>
        </p:txBody>
      </p:sp>
      <p:sp>
        <p:nvSpPr>
          <p:cNvPr id="5" name="Google Shape;31;p6">
            <a:extLst>
              <a:ext uri="{FF2B5EF4-FFF2-40B4-BE49-F238E27FC236}">
                <a16:creationId xmlns:a16="http://schemas.microsoft.com/office/drawing/2014/main" id="{2DE72172-5C92-6EA8-48F2-AEA17A254B5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26436" y="846000"/>
            <a:ext cx="5544565" cy="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71573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" preserve="1" userDrawn="1">
  <p:cSld name="1_Title and body 1 1">
    <p:bg>
      <p:bgPr>
        <a:gradFill>
          <a:gsLst>
            <a:gs pos="0">
              <a:srgbClr val="00578D"/>
            </a:gs>
            <a:gs pos="100000">
              <a:srgbClr val="007CBC"/>
            </a:gs>
          </a:gsLst>
          <a:lin ang="5400012" scaled="0"/>
        </a:gra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7EC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Didact Gothic" panose="00000500000000000000" pitchFamily="2" charset="0"/>
            </a:endParaRPr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 b="1">
                <a:solidFill>
                  <a:schemeClr val="bg1"/>
                </a:solidFill>
                <a:latin typeface="Didact Gothic" panose="00000500000000000000" pitchFamily="2" charset="0"/>
                <a:ea typeface="Didact Gothic" panose="00000500000000000000" pitchFamily="2" charset="0"/>
                <a:cs typeface="Didact Gothic" panose="00000500000000000000" pitchFamily="2" charset="0"/>
                <a:sym typeface="Didact Gothic"/>
              </a:defRPr>
            </a:lvl1pPr>
            <a:lvl2pPr lvl="1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4396C028-D136-2E23-1236-C9DBB77896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6955" y="296803"/>
            <a:ext cx="1451551" cy="469364"/>
          </a:xfrm>
          <a:prstGeom prst="rect">
            <a:avLst/>
          </a:prstGeom>
        </p:spPr>
      </p:pic>
      <p:sp>
        <p:nvSpPr>
          <p:cNvPr id="3" name="Google Shape;30;p6">
            <a:extLst>
              <a:ext uri="{FF2B5EF4-FFF2-40B4-BE49-F238E27FC236}">
                <a16:creationId xmlns:a16="http://schemas.microsoft.com/office/drawing/2014/main" id="{E09428FB-917A-3952-9458-E33EDF3028F2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6316889" y="1602000"/>
            <a:ext cx="5544565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65125" lvl="0" indent="-354013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  <a:defRPr b="0" i="0">
                <a:solidFill>
                  <a:schemeClr val="bg1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marL="1138747" lvl="1" indent="-3429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  <a:latin typeface="Didact Gothic" panose="00000500000000000000" pitchFamily="2" charset="0"/>
                <a:ea typeface="Didact Gothic"/>
                <a:cs typeface="Didact Gothic" panose="00000500000000000000" pitchFamily="2" charset="0"/>
                <a:sym typeface="Didact Gothic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CA" dirty="0"/>
              <a:t>Click to add text</a:t>
            </a:r>
          </a:p>
          <a:p>
            <a:pPr lvl="1"/>
            <a:r>
              <a:rPr lang="en-CA" dirty="0"/>
              <a:t>Click to add more text</a:t>
            </a:r>
          </a:p>
        </p:txBody>
      </p:sp>
      <p:sp>
        <p:nvSpPr>
          <p:cNvPr id="4" name="Google Shape;31;p6">
            <a:extLst>
              <a:ext uri="{FF2B5EF4-FFF2-40B4-BE49-F238E27FC236}">
                <a16:creationId xmlns:a16="http://schemas.microsoft.com/office/drawing/2014/main" id="{5B7E8465-FE3E-1A6B-EE48-4549FDEA4B0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327531" y="846000"/>
            <a:ext cx="5544565" cy="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bg1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04556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" preserve="1" userDrawn="1">
  <p:cSld name="1_Title and body 1 1">
    <p:bg>
      <p:bgPr>
        <a:gradFill>
          <a:gsLst>
            <a:gs pos="0">
              <a:srgbClr val="00578D"/>
            </a:gs>
            <a:gs pos="100000">
              <a:srgbClr val="007CBC"/>
            </a:gs>
          </a:gsLst>
          <a:lin ang="5400012" scaled="0"/>
        </a:gra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/>
          <p:nvPr userDrawn="1"/>
        </p:nvSpPr>
        <p:spPr>
          <a:xfrm>
            <a:off x="0" y="0"/>
            <a:ext cx="5144400" cy="6858000"/>
          </a:xfrm>
          <a:prstGeom prst="rect">
            <a:avLst/>
          </a:prstGeom>
          <a:solidFill>
            <a:srgbClr val="E7EC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Didact Gothic" panose="00000500000000000000" pitchFamily="2" charset="0"/>
            </a:endParaRPr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 b="1">
                <a:solidFill>
                  <a:schemeClr val="bg1"/>
                </a:solidFill>
                <a:latin typeface="Didact Gothic" panose="00000500000000000000" pitchFamily="2" charset="0"/>
                <a:ea typeface="Didact Gothic" panose="00000500000000000000" pitchFamily="2" charset="0"/>
                <a:cs typeface="Didact Gothic" panose="00000500000000000000" pitchFamily="2" charset="0"/>
                <a:sym typeface="Didact Gothic"/>
              </a:defRPr>
            </a:lvl1pPr>
            <a:lvl2pPr lvl="1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4396C028-D136-2E23-1236-C9DBB77896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6955" y="296803"/>
            <a:ext cx="1451551" cy="469364"/>
          </a:xfrm>
          <a:prstGeom prst="rect">
            <a:avLst/>
          </a:prstGeom>
        </p:spPr>
      </p:pic>
      <p:sp>
        <p:nvSpPr>
          <p:cNvPr id="4" name="Google Shape;30;p6">
            <a:extLst>
              <a:ext uri="{FF2B5EF4-FFF2-40B4-BE49-F238E27FC236}">
                <a16:creationId xmlns:a16="http://schemas.microsoft.com/office/drawing/2014/main" id="{9E050405-6F8C-AA93-7846-E0CDAF3E7BBF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241713" y="1602000"/>
            <a:ext cx="4672032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65125" lvl="0" indent="-354013" rtl="0">
              <a:spcBef>
                <a:spcPts val="0"/>
              </a:spcBef>
              <a:spcAft>
                <a:spcPts val="0"/>
              </a:spcAft>
              <a:buClr>
                <a:srgbClr val="00578D"/>
              </a:buClr>
              <a:buSzPct val="100000"/>
              <a:buFont typeface="Arial" panose="020B0604020202020204" pitchFamily="34" charset="0"/>
              <a:buChar char="•"/>
              <a:tabLst/>
              <a:defRPr b="0" i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00578D"/>
              </a:buClr>
              <a:buSzPts val="1400"/>
              <a:buFont typeface="Didact Gothic"/>
              <a:buChar char="○"/>
              <a:defRPr>
                <a:solidFill>
                  <a:srgbClr val="00578D"/>
                </a:solidFill>
                <a:latin typeface="Didact Gothic" panose="00000500000000000000" pitchFamily="2" charset="0"/>
                <a:ea typeface="Didact Gothic"/>
                <a:cs typeface="Didact Gothic" panose="00000500000000000000" pitchFamily="2" charset="0"/>
                <a:sym typeface="Didact Gothic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CA" dirty="0"/>
              <a:t>Click to add text</a:t>
            </a:r>
          </a:p>
          <a:p>
            <a:pPr lvl="1"/>
            <a:r>
              <a:rPr lang="en-CA" dirty="0"/>
              <a:t>Click to add more text</a:t>
            </a:r>
            <a:endParaRPr dirty="0"/>
          </a:p>
        </p:txBody>
      </p:sp>
      <p:sp>
        <p:nvSpPr>
          <p:cNvPr id="5" name="Google Shape;31;p6">
            <a:extLst>
              <a:ext uri="{FF2B5EF4-FFF2-40B4-BE49-F238E27FC236}">
                <a16:creationId xmlns:a16="http://schemas.microsoft.com/office/drawing/2014/main" id="{2DE72172-5C92-6EA8-48F2-AEA17A254B5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1713" y="846000"/>
            <a:ext cx="4671070" cy="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rgbClr val="00578D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72563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" preserve="1" userDrawn="1">
  <p:cSld name="1_Title and body 1 1">
    <p:bg>
      <p:bgPr>
        <a:gradFill>
          <a:gsLst>
            <a:gs pos="0">
              <a:srgbClr val="00578D"/>
            </a:gs>
            <a:gs pos="100000">
              <a:srgbClr val="007CBC"/>
            </a:gs>
          </a:gsLst>
          <a:lin ang="5400012" scaled="0"/>
        </a:gra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/>
          <p:nvPr userDrawn="1"/>
        </p:nvSpPr>
        <p:spPr>
          <a:xfrm>
            <a:off x="0" y="-4437"/>
            <a:ext cx="5144400" cy="6862437"/>
          </a:xfrm>
          <a:prstGeom prst="rect">
            <a:avLst/>
          </a:prstGeom>
          <a:solidFill>
            <a:srgbClr val="E7EC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Didact Gothic" panose="00000500000000000000" pitchFamily="2" charset="0"/>
            </a:endParaRPr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 b="1">
                <a:solidFill>
                  <a:schemeClr val="bg1"/>
                </a:solidFill>
                <a:latin typeface="Didact Gothic" panose="00000500000000000000" pitchFamily="2" charset="0"/>
                <a:ea typeface="Didact Gothic" panose="00000500000000000000" pitchFamily="2" charset="0"/>
                <a:cs typeface="Didact Gothic" panose="00000500000000000000" pitchFamily="2" charset="0"/>
                <a:sym typeface="Didact Gothic"/>
              </a:defRPr>
            </a:lvl1pPr>
            <a:lvl2pPr lvl="1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4396C028-D136-2E23-1236-C9DBB77896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6955" y="296803"/>
            <a:ext cx="1451551" cy="469364"/>
          </a:xfrm>
          <a:prstGeom prst="rect">
            <a:avLst/>
          </a:prstGeom>
        </p:spPr>
      </p:pic>
      <p:sp>
        <p:nvSpPr>
          <p:cNvPr id="3" name="Google Shape;30;p6">
            <a:extLst>
              <a:ext uri="{FF2B5EF4-FFF2-40B4-BE49-F238E27FC236}">
                <a16:creationId xmlns:a16="http://schemas.microsoft.com/office/drawing/2014/main" id="{E09428FB-917A-3952-9458-E33EDF3028F2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5172990" y="1603604"/>
            <a:ext cx="6855221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65125" lvl="0" indent="-354013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tabLst/>
              <a:defRPr b="0" i="0">
                <a:solidFill>
                  <a:schemeClr val="bg1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marL="1138747" lvl="1" indent="-342900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  <a:latin typeface="Didact Gothic" panose="00000500000000000000" pitchFamily="2" charset="0"/>
                <a:ea typeface="Didact Gothic"/>
                <a:cs typeface="Didact Gothic" panose="00000500000000000000" pitchFamily="2" charset="0"/>
                <a:sym typeface="Didact Gothic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●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○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052C48"/>
              </a:buClr>
              <a:buSzPts val="1400"/>
              <a:buFont typeface="Didact Gothic"/>
              <a:buChar char="■"/>
              <a:defRPr>
                <a:solidFill>
                  <a:srgbClr val="052C48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CA" dirty="0"/>
              <a:t>Click to add text</a:t>
            </a:r>
          </a:p>
          <a:p>
            <a:pPr lvl="1"/>
            <a:r>
              <a:rPr lang="en-CA" dirty="0"/>
              <a:t>Click to add more text</a:t>
            </a:r>
          </a:p>
        </p:txBody>
      </p:sp>
      <p:sp>
        <p:nvSpPr>
          <p:cNvPr id="4" name="Google Shape;31;p6">
            <a:extLst>
              <a:ext uri="{FF2B5EF4-FFF2-40B4-BE49-F238E27FC236}">
                <a16:creationId xmlns:a16="http://schemas.microsoft.com/office/drawing/2014/main" id="{5B7E8465-FE3E-1A6B-EE48-4549FDEA4B0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172991" y="844347"/>
            <a:ext cx="6865862" cy="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bg1"/>
                </a:solidFill>
                <a:latin typeface="Didact Gothic" panose="00000500000000000000" pitchFamily="2" charset="0"/>
                <a:ea typeface="Jost Medium" pitchFamily="2" charset="77"/>
                <a:cs typeface="Didact Gothic" panose="00000500000000000000" pitchFamily="2" charset="0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FFFFFF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634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section content" type="objTx">
  <p:cSld name="OBJECT_WITH_CAPTION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 txBox="1">
            <a:spLocks noGrp="1"/>
          </p:cNvSpPr>
          <p:nvPr>
            <p:ph type="title"/>
          </p:nvPr>
        </p:nvSpPr>
        <p:spPr>
          <a:xfrm>
            <a:off x="839788" y="226191"/>
            <a:ext cx="4114800" cy="938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Didact Gothic"/>
              <a:buNone/>
              <a:defRPr sz="32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2"/>
          <p:cNvSpPr txBox="1">
            <a:spLocks noGrp="1"/>
          </p:cNvSpPr>
          <p:nvPr>
            <p:ph type="body" idx="1"/>
          </p:nvPr>
        </p:nvSpPr>
        <p:spPr>
          <a:xfrm>
            <a:off x="5434642" y="987425"/>
            <a:ext cx="5920745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2" name="Google Shape;92;p12"/>
          <p:cNvSpPr txBox="1">
            <a:spLocks noGrp="1"/>
          </p:cNvSpPr>
          <p:nvPr>
            <p:ph type="body" idx="2"/>
          </p:nvPr>
        </p:nvSpPr>
        <p:spPr>
          <a:xfrm>
            <a:off x="839788" y="1311215"/>
            <a:ext cx="4114800" cy="455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3" name="Google Shape;93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" name="Google Shape;96;p12"/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preserve="1" userDrawn="1">
  <p:cSld name="1_Section header 1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3"/>
          <p:cNvPicPr preferRelativeResize="0"/>
          <p:nvPr/>
        </p:nvPicPr>
        <p:blipFill rotWithShape="1">
          <a:blip r:embed="rId2">
            <a:alphaModFix/>
          </a:blip>
          <a:srcRect l="2748" t="6418" r="15196" b="12029"/>
          <a:stretch/>
        </p:blipFill>
        <p:spPr>
          <a:xfrm>
            <a:off x="-36800" y="0"/>
            <a:ext cx="1226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"/>
          <p:cNvSpPr/>
          <p:nvPr/>
        </p:nvSpPr>
        <p:spPr>
          <a:xfrm>
            <a:off x="-36800" y="14212"/>
            <a:ext cx="12265600" cy="6858000"/>
          </a:xfrm>
          <a:prstGeom prst="rect">
            <a:avLst/>
          </a:prstGeom>
          <a:solidFill>
            <a:srgbClr val="EEEEEE">
              <a:alpha val="54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Didact Gothic" panose="00000500000000000000" pitchFamily="2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D222DEF-2F68-2424-F8E5-E457BB824B5C}"/>
              </a:ext>
            </a:extLst>
          </p:cNvPr>
          <p:cNvSpPr/>
          <p:nvPr userDrawn="1"/>
        </p:nvSpPr>
        <p:spPr>
          <a:xfrm>
            <a:off x="5653638" y="3925587"/>
            <a:ext cx="651422" cy="651422"/>
          </a:xfrm>
          <a:prstGeom prst="ellipse">
            <a:avLst/>
          </a:prstGeom>
          <a:solidFill>
            <a:srgbClr val="2685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Didact Gothic" panose="00000500000000000000" pitchFamily="2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97CC348-B534-A122-E783-C4584E66D65A}"/>
              </a:ext>
            </a:extLst>
          </p:cNvPr>
          <p:cNvSpPr/>
          <p:nvPr userDrawn="1"/>
        </p:nvSpPr>
        <p:spPr>
          <a:xfrm>
            <a:off x="6394418" y="3925587"/>
            <a:ext cx="651422" cy="651422"/>
          </a:xfrm>
          <a:prstGeom prst="ellipse">
            <a:avLst/>
          </a:prstGeom>
          <a:solidFill>
            <a:srgbClr val="2685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Didact Gothic" panose="00000500000000000000" pitchFamily="2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3CECEA-6D5C-0063-6E95-9549255CDB3C}"/>
              </a:ext>
            </a:extLst>
          </p:cNvPr>
          <p:cNvSpPr/>
          <p:nvPr userDrawn="1"/>
        </p:nvSpPr>
        <p:spPr>
          <a:xfrm>
            <a:off x="7135198" y="3925587"/>
            <a:ext cx="651422" cy="651422"/>
          </a:xfrm>
          <a:prstGeom prst="ellipse">
            <a:avLst/>
          </a:prstGeom>
          <a:solidFill>
            <a:srgbClr val="2685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Didact Gothic" panose="00000500000000000000" pitchFamily="2" charset="0"/>
            </a:endParaRPr>
          </a:p>
        </p:txBody>
      </p:sp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F8DA6BE5-D14B-05CF-FF22-B5FCC372D8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26955" y="295394"/>
            <a:ext cx="1451551" cy="470773"/>
          </a:xfrm>
          <a:prstGeom prst="rect">
            <a:avLst/>
          </a:prstGeom>
        </p:spPr>
      </p:pic>
      <p:pic>
        <p:nvPicPr>
          <p:cNvPr id="3" name="Google Shape;40;p10" descr="Icon&#10;&#10;Description automatically generated">
            <a:extLst>
              <a:ext uri="{FF2B5EF4-FFF2-40B4-BE49-F238E27FC236}">
                <a16:creationId xmlns:a16="http://schemas.microsoft.com/office/drawing/2014/main" id="{5AADD8D7-3E8F-792B-CB86-7673B2551E81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5744281" y="3984189"/>
            <a:ext cx="470136" cy="47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2;p10" descr="A picture containing icon&#10;&#10;Description automatically generated">
            <a:extLst>
              <a:ext uri="{FF2B5EF4-FFF2-40B4-BE49-F238E27FC236}">
                <a16:creationId xmlns:a16="http://schemas.microsoft.com/office/drawing/2014/main" id="{C6A82D7C-F90D-474F-7C32-160A557EDDAB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6453374" y="4027592"/>
            <a:ext cx="522993" cy="522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3;p10" descr="Icon&#10;&#10;Description automatically generated">
            <a:extLst>
              <a:ext uri="{FF2B5EF4-FFF2-40B4-BE49-F238E27FC236}">
                <a16:creationId xmlns:a16="http://schemas.microsoft.com/office/drawing/2014/main" id="{C9F10C4A-2E15-7106-3685-7B6B9881164F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7225841" y="4017187"/>
            <a:ext cx="470136" cy="47013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7;p10">
            <a:extLst>
              <a:ext uri="{FF2B5EF4-FFF2-40B4-BE49-F238E27FC236}">
                <a16:creationId xmlns:a16="http://schemas.microsoft.com/office/drawing/2014/main" id="{C264B48D-4F03-EE86-217F-280D83280A4D}"/>
              </a:ext>
            </a:extLst>
          </p:cNvPr>
          <p:cNvSpPr txBox="1"/>
          <p:nvPr userDrawn="1"/>
        </p:nvSpPr>
        <p:spPr>
          <a:xfrm>
            <a:off x="5614403" y="4635611"/>
            <a:ext cx="2201173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0" i="0" dirty="0" err="1">
                <a:solidFill>
                  <a:srgbClr val="005089"/>
                </a:solidFill>
                <a:latin typeface="Didact Gothic" panose="00000500000000000000" pitchFamily="2" charset="0"/>
                <a:ea typeface="Jost Medium" pitchFamily="2" charset="77"/>
                <a:cs typeface="Didact Gothic"/>
                <a:sym typeface="Didact Gothic"/>
              </a:rPr>
              <a:t>InterfaceFluidics.com</a:t>
            </a:r>
            <a:endParaRPr sz="1600" b="0" i="0" dirty="0">
              <a:solidFill>
                <a:srgbClr val="005089"/>
              </a:solidFill>
              <a:latin typeface="Didact Gothic" panose="00000500000000000000" pitchFamily="2" charset="0"/>
              <a:ea typeface="Jost Medium" pitchFamily="2" charset="77"/>
              <a:cs typeface="Didact Gothic"/>
              <a:sym typeface="Didact Gothic"/>
            </a:endParaRPr>
          </a:p>
        </p:txBody>
      </p:sp>
      <p:sp>
        <p:nvSpPr>
          <p:cNvPr id="14" name="Google Shape;44;p10">
            <a:extLst>
              <a:ext uri="{FF2B5EF4-FFF2-40B4-BE49-F238E27FC236}">
                <a16:creationId xmlns:a16="http://schemas.microsoft.com/office/drawing/2014/main" id="{1A69E890-D1F3-3622-FDE0-801C598C9E6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614403" y="2357737"/>
            <a:ext cx="4008000" cy="5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2400" b="1">
                <a:latin typeface="Didact Gothic" panose="00000500000000000000" pitchFamily="2" charset="0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CA" dirty="0"/>
              <a:t>Stuart Kinnear</a:t>
            </a:r>
            <a:endParaRPr dirty="0"/>
          </a:p>
        </p:txBody>
      </p:sp>
      <p:sp>
        <p:nvSpPr>
          <p:cNvPr id="15" name="Google Shape;45;p10">
            <a:extLst>
              <a:ext uri="{FF2B5EF4-FFF2-40B4-BE49-F238E27FC236}">
                <a16:creationId xmlns:a16="http://schemas.microsoft.com/office/drawing/2014/main" id="{70D2A8B6-96E1-70E8-FDD7-FAFAF9FF4E81}"/>
              </a:ext>
            </a:extLst>
          </p:cNvPr>
          <p:cNvSpPr txBox="1">
            <a:spLocks/>
          </p:cNvSpPr>
          <p:nvPr userDrawn="1"/>
        </p:nvSpPr>
        <p:spPr>
          <a:xfrm>
            <a:off x="5614403" y="2745055"/>
            <a:ext cx="4008000" cy="522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lvl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0" i="0" kern="1200">
                <a:solidFill>
                  <a:srgbClr val="005089"/>
                </a:solidFill>
                <a:latin typeface="Jost Medium" pitchFamily="2" charset="77"/>
                <a:ea typeface="Jost Medium" pitchFamily="2" charset="77"/>
                <a:cs typeface="+mj-c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9pPr>
          </a:lstStyle>
          <a:p>
            <a:pPr algn="l"/>
            <a:r>
              <a:rPr lang="en-CA" sz="2000" b="0" i="0" dirty="0">
                <a:solidFill>
                  <a:srgbClr val="002645"/>
                </a:solidFill>
                <a:latin typeface="Didact Gothic" panose="00000500000000000000" pitchFamily="2" charset="0"/>
                <a:ea typeface="Jost Medium" pitchFamily="2" charset="77"/>
              </a:rPr>
              <a:t>CEO &amp; Co-Founder</a:t>
            </a:r>
          </a:p>
        </p:txBody>
      </p:sp>
      <p:sp>
        <p:nvSpPr>
          <p:cNvPr id="16" name="Google Shape;48;p10">
            <a:extLst>
              <a:ext uri="{FF2B5EF4-FFF2-40B4-BE49-F238E27FC236}">
                <a16:creationId xmlns:a16="http://schemas.microsoft.com/office/drawing/2014/main" id="{420836FF-6A95-5BF0-57C4-714EE79A686E}"/>
              </a:ext>
            </a:extLst>
          </p:cNvPr>
          <p:cNvSpPr txBox="1">
            <a:spLocks/>
          </p:cNvSpPr>
          <p:nvPr userDrawn="1"/>
        </p:nvSpPr>
        <p:spPr>
          <a:xfrm>
            <a:off x="5614403" y="3124963"/>
            <a:ext cx="4138888" cy="522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lvl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0" i="0" kern="1200">
                <a:solidFill>
                  <a:srgbClr val="005089"/>
                </a:solidFill>
                <a:latin typeface="Jost Medium" pitchFamily="2" charset="77"/>
                <a:ea typeface="Jost Medium" pitchFamily="2" charset="77"/>
                <a:cs typeface="+mj-c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9pPr>
          </a:lstStyle>
          <a:p>
            <a:pPr algn="l"/>
            <a:r>
              <a:rPr lang="en-CA" sz="2000" b="0" i="0" dirty="0">
                <a:solidFill>
                  <a:srgbClr val="002645"/>
                </a:solidFill>
                <a:latin typeface="Didact Gothic" panose="00000500000000000000" pitchFamily="2" charset="0"/>
                <a:ea typeface="Jost Medium" pitchFamily="2" charset="77"/>
              </a:rPr>
              <a:t>Stuart.K@InterfaceFluidics.com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051DAAA-1316-1244-6658-A099C09BE396}"/>
              </a:ext>
            </a:extLst>
          </p:cNvPr>
          <p:cNvSpPr/>
          <p:nvPr userDrawn="1"/>
        </p:nvSpPr>
        <p:spPr>
          <a:xfrm>
            <a:off x="2438709" y="2288882"/>
            <a:ext cx="2717961" cy="2717961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Didact Gothic" panose="00000500000000000000" pitchFamily="2" charset="0"/>
            </a:endParaRPr>
          </a:p>
        </p:txBody>
      </p:sp>
      <p:sp>
        <p:nvSpPr>
          <p:cNvPr id="4" name="Google Shape;48;p10">
            <a:extLst>
              <a:ext uri="{FF2B5EF4-FFF2-40B4-BE49-F238E27FC236}">
                <a16:creationId xmlns:a16="http://schemas.microsoft.com/office/drawing/2014/main" id="{E56E6A78-EBC6-B4D0-4F0C-5D91C0D418E3}"/>
              </a:ext>
            </a:extLst>
          </p:cNvPr>
          <p:cNvSpPr txBox="1">
            <a:spLocks/>
          </p:cNvSpPr>
          <p:nvPr userDrawn="1"/>
        </p:nvSpPr>
        <p:spPr>
          <a:xfrm>
            <a:off x="5614403" y="3442348"/>
            <a:ext cx="4138888" cy="522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lvl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b="0" i="0" kern="1200">
                <a:solidFill>
                  <a:srgbClr val="005089"/>
                </a:solidFill>
                <a:latin typeface="Jost Medium" pitchFamily="2" charset="77"/>
                <a:ea typeface="Jost Medium" pitchFamily="2" charset="77"/>
                <a:cs typeface="+mj-c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b="0"/>
            </a:lvl9pPr>
          </a:lstStyle>
          <a:p>
            <a:pPr algn="l"/>
            <a:r>
              <a:rPr lang="en-CA" sz="2000" b="0" i="0" dirty="0">
                <a:solidFill>
                  <a:srgbClr val="002645"/>
                </a:solidFill>
                <a:latin typeface="Didact Gothic" panose="00000500000000000000" pitchFamily="2" charset="0"/>
                <a:ea typeface="Jost Medium" pitchFamily="2" charset="77"/>
              </a:rPr>
              <a:t>+1 (403) 816-4315</a:t>
            </a:r>
          </a:p>
        </p:txBody>
      </p:sp>
    </p:spTree>
    <p:extLst>
      <p:ext uri="{BB962C8B-B14F-4D97-AF65-F5344CB8AC3E}">
        <p14:creationId xmlns:p14="http://schemas.microsoft.com/office/powerpoint/2010/main" val="24174150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Grey">
  <p:cSld name="Blank - Gre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buClr>
                <a:schemeClr val="dk1"/>
              </a:buClr>
              <a:buSzPts val="1100"/>
              <a:buFont typeface="Arial"/>
              <a:buNone/>
              <a:defRPr b="1">
                <a:solidFill>
                  <a:srgbClr val="007CBC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 b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68013" y="127967"/>
            <a:ext cx="1451556" cy="524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78126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6f77b25227_0_291"/>
          <p:cNvSpPr/>
          <p:nvPr/>
        </p:nvSpPr>
        <p:spPr>
          <a:xfrm>
            <a:off x="0" y="0"/>
            <a:ext cx="12192000" cy="78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 dirty="0">
              <a:solidFill>
                <a:srgbClr val="000000"/>
              </a:solidFill>
              <a:latin typeface="Didact Gothic" panose="00000500000000000000" pitchFamily="2" charset="0"/>
              <a:ea typeface="Arial"/>
              <a:cs typeface="Arial"/>
              <a:sym typeface="Arial"/>
            </a:endParaRPr>
          </a:p>
        </p:txBody>
      </p:sp>
      <p:grpSp>
        <p:nvGrpSpPr>
          <p:cNvPr id="37" name="Google Shape;37;g6f77b25227_0_291"/>
          <p:cNvGrpSpPr/>
          <p:nvPr/>
        </p:nvGrpSpPr>
        <p:grpSpPr>
          <a:xfrm>
            <a:off x="1107190" y="1588342"/>
            <a:ext cx="994351" cy="61101"/>
            <a:chOff x="4580561" y="2589004"/>
            <a:chExt cx="1064464" cy="25200"/>
          </a:xfrm>
        </p:grpSpPr>
        <p:sp>
          <p:nvSpPr>
            <p:cNvPr id="38" name="Google Shape;38;g6f77b25227_0_29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Didact Gothic" panose="00000500000000000000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g6f77b25227_0_29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 dirty="0">
                <a:solidFill>
                  <a:srgbClr val="000000"/>
                </a:solidFill>
                <a:latin typeface="Didact Gothic" panose="00000500000000000000" pitchFamily="2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" name="Google Shape;40;g6f77b25227_0_291"/>
          <p:cNvSpPr txBox="1">
            <a:spLocks noGrp="1"/>
          </p:cNvSpPr>
          <p:nvPr>
            <p:ph type="body" idx="1"/>
          </p:nvPr>
        </p:nvSpPr>
        <p:spPr>
          <a:xfrm>
            <a:off x="972600" y="2771833"/>
            <a:ext cx="10251600" cy="3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>
                <a:solidFill>
                  <a:schemeClr val="dk1"/>
                </a:solidFill>
              </a:defRPr>
            </a:lvl1pPr>
            <a:lvl2pPr marL="1219170" lvl="1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828754" lvl="2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2438339" lvl="3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3047924" lvl="4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3657509" lvl="5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4267093" lvl="6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4876678" lvl="7" indent="-3979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5486263" lvl="8" indent="-3979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g6f77b25227_0_291"/>
          <p:cNvSpPr txBox="1">
            <a:spLocks noGrp="1"/>
          </p:cNvSpPr>
          <p:nvPr>
            <p:ph type="sldNum" idx="12"/>
          </p:nvPr>
        </p:nvSpPr>
        <p:spPr>
          <a:xfrm>
            <a:off x="11643401" y="6434733"/>
            <a:ext cx="470000" cy="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Didact Gothic" panose="00000500000000000000" pitchFamily="2" charset="0"/>
                <a:ea typeface="Didact Gothic" panose="00000500000000000000" pitchFamily="2" charset="0"/>
                <a:cs typeface="Didact Gothic" panose="00000500000000000000" pitchFamily="2" charset="0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42" name="Google Shape;42;g6f77b25227_0_291" descr="Related 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67267" y="74201"/>
            <a:ext cx="1646068" cy="537244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g6f77b25227_0_291"/>
          <p:cNvSpPr txBox="1">
            <a:spLocks noGrp="1"/>
          </p:cNvSpPr>
          <p:nvPr>
            <p:ph type="title"/>
          </p:nvPr>
        </p:nvSpPr>
        <p:spPr>
          <a:xfrm>
            <a:off x="242500" y="17600"/>
            <a:ext cx="100240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29165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3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35"/>
          <p:cNvGrpSpPr/>
          <p:nvPr/>
        </p:nvGrpSpPr>
        <p:grpSpPr>
          <a:xfrm>
            <a:off x="1107039" y="5558953"/>
            <a:ext cx="994316" cy="61102"/>
            <a:chOff x="4580561" y="2589004"/>
            <a:chExt cx="1064464" cy="25200"/>
          </a:xfrm>
        </p:grpSpPr>
        <p:sp>
          <p:nvSpPr>
            <p:cNvPr id="251" name="Google Shape;251;p3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3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3" name="Google Shape;253;p35"/>
          <p:cNvSpPr txBox="1">
            <a:spLocks noGrp="1"/>
          </p:cNvSpPr>
          <p:nvPr>
            <p:ph type="title"/>
          </p:nvPr>
        </p:nvSpPr>
        <p:spPr>
          <a:xfrm>
            <a:off x="972600" y="1152400"/>
            <a:ext cx="9361500" cy="39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35"/>
          <p:cNvSpPr txBox="1">
            <a:spLocks noGrp="1"/>
          </p:cNvSpPr>
          <p:nvPr>
            <p:ph type="sldNum" idx="12"/>
          </p:nvPr>
        </p:nvSpPr>
        <p:spPr>
          <a:xfrm>
            <a:off x="11643401" y="6434733"/>
            <a:ext cx="470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5" name="Google Shape;255;p35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81432" y="243333"/>
            <a:ext cx="2132919" cy="6959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54588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7"/>
          <p:cNvSpPr/>
          <p:nvPr/>
        </p:nvSpPr>
        <p:spPr>
          <a:xfrm>
            <a:off x="0" y="0"/>
            <a:ext cx="12192000" cy="780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4" name="Google Shape;264;p37"/>
          <p:cNvGrpSpPr/>
          <p:nvPr/>
        </p:nvGrpSpPr>
        <p:grpSpPr>
          <a:xfrm>
            <a:off x="1107039" y="1588455"/>
            <a:ext cx="994316" cy="61102"/>
            <a:chOff x="4580561" y="2589004"/>
            <a:chExt cx="1064464" cy="25200"/>
          </a:xfrm>
        </p:grpSpPr>
        <p:sp>
          <p:nvSpPr>
            <p:cNvPr id="265" name="Google Shape;265;p3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3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7" name="Google Shape;267;p37"/>
          <p:cNvSpPr txBox="1">
            <a:spLocks noGrp="1"/>
          </p:cNvSpPr>
          <p:nvPr>
            <p:ph type="body" idx="1"/>
          </p:nvPr>
        </p:nvSpPr>
        <p:spPr>
          <a:xfrm>
            <a:off x="972433" y="2771833"/>
            <a:ext cx="5032500" cy="30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68" name="Google Shape;268;p37"/>
          <p:cNvSpPr txBox="1">
            <a:spLocks noGrp="1"/>
          </p:cNvSpPr>
          <p:nvPr>
            <p:ph type="body" idx="2"/>
          </p:nvPr>
        </p:nvSpPr>
        <p:spPr>
          <a:xfrm>
            <a:off x="6191472" y="2771833"/>
            <a:ext cx="5032500" cy="30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69" name="Google Shape;269;p37"/>
          <p:cNvSpPr txBox="1">
            <a:spLocks noGrp="1"/>
          </p:cNvSpPr>
          <p:nvPr>
            <p:ph type="sldNum" idx="12"/>
          </p:nvPr>
        </p:nvSpPr>
        <p:spPr>
          <a:xfrm>
            <a:off x="11643401" y="6434733"/>
            <a:ext cx="470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0" name="Google Shape;270;p37" descr="Related 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67267" y="74200"/>
            <a:ext cx="1646068" cy="537244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7"/>
          <p:cNvSpPr txBox="1">
            <a:spLocks noGrp="1"/>
          </p:cNvSpPr>
          <p:nvPr>
            <p:ph type="title"/>
          </p:nvPr>
        </p:nvSpPr>
        <p:spPr>
          <a:xfrm>
            <a:off x="244300" y="17600"/>
            <a:ext cx="100239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55417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face">
  <p:cSld name="Interface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3"/>
          <p:cNvSpPr/>
          <p:nvPr/>
        </p:nvSpPr>
        <p:spPr>
          <a:xfrm>
            <a:off x="0" y="0"/>
            <a:ext cx="12192000" cy="987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43"/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9094200" cy="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6"/>
              </a:buClr>
              <a:buSzPts val="4400"/>
              <a:buFont typeface="Didact Gothic"/>
              <a:buNone/>
              <a:defRPr>
                <a:solidFill>
                  <a:srgbClr val="002A46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43"/>
          <p:cNvSpPr txBox="1">
            <a:spLocks noGrp="1"/>
          </p:cNvSpPr>
          <p:nvPr>
            <p:ph type="body" idx="1"/>
          </p:nvPr>
        </p:nvSpPr>
        <p:spPr>
          <a:xfrm>
            <a:off x="838200" y="1352659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2" name="Google Shape;312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5" name="Google Shape;315;p43"/>
          <p:cNvSpPr/>
          <p:nvPr/>
        </p:nvSpPr>
        <p:spPr>
          <a:xfrm>
            <a:off x="10184525" y="226191"/>
            <a:ext cx="1755300" cy="557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16979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bg>
      <p:bgPr>
        <a:solidFill>
          <a:schemeClr val="lt1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0" name="Google Shape;320;p44"/>
          <p:cNvSpPr/>
          <p:nvPr/>
        </p:nvSpPr>
        <p:spPr>
          <a:xfrm>
            <a:off x="10184525" y="226191"/>
            <a:ext cx="1755300" cy="557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44"/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9094200" cy="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6"/>
              </a:buClr>
              <a:buSzPts val="4400"/>
              <a:buFont typeface="Didact Gothic"/>
              <a:buNone/>
              <a:defRPr>
                <a:solidFill>
                  <a:srgbClr val="002A46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44"/>
          <p:cNvSpPr txBox="1">
            <a:spLocks noGrp="1"/>
          </p:cNvSpPr>
          <p:nvPr>
            <p:ph type="body" idx="1"/>
          </p:nvPr>
        </p:nvSpPr>
        <p:spPr>
          <a:xfrm>
            <a:off x="838200" y="1352659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53569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/>
          <p:nvPr/>
        </p:nvSpPr>
        <p:spPr>
          <a:xfrm>
            <a:off x="5769033" y="0"/>
            <a:ext cx="6423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2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42810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Didact Gothic"/>
              <a:buNone/>
              <a:defRPr sz="32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2"/>
          <p:cNvSpPr>
            <a:spLocks noGrp="1"/>
          </p:cNvSpPr>
          <p:nvPr>
            <p:ph type="pic" idx="2"/>
          </p:nvPr>
        </p:nvSpPr>
        <p:spPr>
          <a:xfrm>
            <a:off x="6096000" y="992187"/>
            <a:ext cx="56007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42810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5" name="Google Shape;155;p22"/>
          <p:cNvSpPr/>
          <p:nvPr/>
        </p:nvSpPr>
        <p:spPr>
          <a:xfrm>
            <a:off x="10184525" y="226191"/>
            <a:ext cx="1755300" cy="557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30494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8" name="Google Shape;138;p20"/>
          <p:cNvSpPr/>
          <p:nvPr/>
        </p:nvSpPr>
        <p:spPr>
          <a:xfrm>
            <a:off x="10184525" y="226191"/>
            <a:ext cx="1755300" cy="557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20"/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9094200" cy="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6"/>
              </a:buClr>
              <a:buSzPts val="4400"/>
              <a:buFont typeface="Didact Gothic"/>
              <a:buNone/>
              <a:defRPr>
                <a:solidFill>
                  <a:srgbClr val="002A46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0"/>
          <p:cNvSpPr txBox="1">
            <a:spLocks noGrp="1"/>
          </p:cNvSpPr>
          <p:nvPr>
            <p:ph type="body" idx="1"/>
          </p:nvPr>
        </p:nvSpPr>
        <p:spPr>
          <a:xfrm>
            <a:off x="838200" y="1352659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18481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8" name="Google Shape;128;p18"/>
          <p:cNvSpPr/>
          <p:nvPr/>
        </p:nvSpPr>
        <p:spPr>
          <a:xfrm>
            <a:off x="10184525" y="226191"/>
            <a:ext cx="1755300" cy="557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1803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idact Gothic"/>
              <a:buNone/>
              <a:defRPr sz="60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5" name="Google Shape;125;p17"/>
          <p:cNvSpPr/>
          <p:nvPr/>
        </p:nvSpPr>
        <p:spPr>
          <a:xfrm>
            <a:off x="10184525" y="226191"/>
            <a:ext cx="1755300" cy="557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 rotWithShape="1">
          <a:blip r:embed="rId2">
            <a:alphaModFix/>
          </a:blip>
          <a:srcRect l="2749" t="6418" r="15197" b="12029"/>
          <a:stretch/>
        </p:blipFill>
        <p:spPr>
          <a:xfrm>
            <a:off x="-36800" y="0"/>
            <a:ext cx="12265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/>
          <p:nvPr/>
        </p:nvSpPr>
        <p:spPr>
          <a:xfrm>
            <a:off x="-36800" y="0"/>
            <a:ext cx="12265600" cy="6858000"/>
          </a:xfrm>
          <a:prstGeom prst="rect">
            <a:avLst/>
          </a:prstGeom>
          <a:solidFill>
            <a:srgbClr val="EEEEEE">
              <a:alpha val="54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4"/>
          <p:cNvSpPr/>
          <p:nvPr/>
        </p:nvSpPr>
        <p:spPr>
          <a:xfrm>
            <a:off x="-36800" y="2826184"/>
            <a:ext cx="12265600" cy="1205600"/>
          </a:xfrm>
          <a:prstGeom prst="rect">
            <a:avLst/>
          </a:prstGeom>
          <a:solidFill>
            <a:srgbClr val="007CBC">
              <a:alpha val="917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4"/>
          <p:cNvSpPr txBox="1">
            <a:spLocks noGrp="1"/>
          </p:cNvSpPr>
          <p:nvPr>
            <p:ph type="ctrTitle"/>
          </p:nvPr>
        </p:nvSpPr>
        <p:spPr>
          <a:xfrm>
            <a:off x="-36800" y="3087117"/>
            <a:ext cx="12265600" cy="7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Didact Gothic"/>
              <a:buNone/>
              <a:defRPr sz="4000"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798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70FE3-E4D7-4C57-8F82-3D082BDEE3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  <a:latin typeface="Didact Gothic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BED035-8E62-4F36-8A64-E0632E501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Didact Gothic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4887C-7109-4B31-8E71-CFEA23EE8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BF5F4-60DF-4DE2-A4C5-A59E732AF8C4}" type="datetime1">
              <a:rPr lang="en-CA" smtClean="0"/>
              <a:t>2026-05-19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8CF15-6252-428E-B46E-5CDABCDBC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BF130-4DCF-495C-847A-4C2801153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5BA1-FDF4-4F81-8D47-DA786C0BB86B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837681-C9ED-440F-95F0-36D63989464A}"/>
              </a:ext>
            </a:extLst>
          </p:cNvPr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2DD4D6-E221-46FF-8F31-F2569973400D}"/>
              </a:ext>
            </a:extLst>
          </p:cNvPr>
          <p:cNvSpPr/>
          <p:nvPr userDrawn="1"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071638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7E9B61-2481-4879-B00B-9CEC77D91F11}"/>
              </a:ext>
            </a:extLst>
          </p:cNvPr>
          <p:cNvSpPr/>
          <p:nvPr/>
        </p:nvSpPr>
        <p:spPr>
          <a:xfrm>
            <a:off x="0" y="0"/>
            <a:ext cx="12192000" cy="98797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2BB4C0-A997-4937-A0F8-7C72AAD8A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9094076" cy="737093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Didact Gothic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40072-A2E0-4B45-84E4-7777422BA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2659"/>
            <a:ext cx="10515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1pPr>
            <a:lvl2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2pPr>
            <a:lvl3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3pPr>
            <a:lvl4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4pPr>
            <a:lvl5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A579E-8A25-4378-B26E-6DDF80053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C476-4AF7-4C33-AEE9-D38061480C67}" type="datetime1">
              <a:rPr lang="en-CA" smtClean="0"/>
              <a:t>2026-05-19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CDA6-10D9-489B-850C-526FC8BBF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F734C-3E0E-4B41-B27D-C67DA5B66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5BA1-FDF4-4F81-8D47-DA786C0BB86B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5646A2-8643-4260-885A-6B5E47EC2AA2}"/>
              </a:ext>
            </a:extLst>
          </p:cNvPr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36F90F-4C42-4F1A-9A91-DBB4B23A8199}"/>
              </a:ext>
            </a:extLst>
          </p:cNvPr>
          <p:cNvSpPr/>
          <p:nvPr userDrawn="1"/>
        </p:nvSpPr>
        <p:spPr>
          <a:xfrm>
            <a:off x="0" y="0"/>
            <a:ext cx="12192000" cy="98797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4C7A7B-12DA-44BB-9932-E7507779AB79}"/>
              </a:ext>
            </a:extLst>
          </p:cNvPr>
          <p:cNvSpPr/>
          <p:nvPr userDrawn="1"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796237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1F134-0252-4A06-A0B8-A98CDF492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  <a:latin typeface="Didact Gothic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862DF-EC4A-4C7E-A6B4-D8D88F27F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Didact Gothic" panose="000005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B37A9-7A7F-484C-8837-D86B53F4E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78CFA-0723-4B51-9A54-68693CEC2DC5}" type="datetime1">
              <a:rPr lang="en-CA" smtClean="0"/>
              <a:t>2026-05-19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46881-A970-4956-AC6A-4EB4A4E24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A5772-B08F-46C2-A3FC-F7139473B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5BA1-FDF4-4F81-8D47-DA786C0BB86B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4391C7-513B-402E-B8AE-1D34C483FC6D}"/>
              </a:ext>
            </a:extLst>
          </p:cNvPr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B8A4EC-FD8F-422D-89A6-054BEBD5B947}"/>
              </a:ext>
            </a:extLst>
          </p:cNvPr>
          <p:cNvSpPr/>
          <p:nvPr userDrawn="1"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974052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32C761-445B-4B9C-B213-FCBC5B56D10C}"/>
              </a:ext>
            </a:extLst>
          </p:cNvPr>
          <p:cNvSpPr/>
          <p:nvPr/>
        </p:nvSpPr>
        <p:spPr>
          <a:xfrm>
            <a:off x="0" y="0"/>
            <a:ext cx="12192000" cy="98797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FBA0BE-5C75-4A84-B9A9-2BAB8D5B6A02}"/>
              </a:ext>
            </a:extLst>
          </p:cNvPr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147B9-134D-495B-A19D-02FBDCAAF5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53331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1pPr>
            <a:lvl2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2pPr>
            <a:lvl3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3pPr>
            <a:lvl4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4pPr>
            <a:lvl5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E620D-CBC8-4F5D-8BED-3CEBC2479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253331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1pPr>
            <a:lvl2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2pPr>
            <a:lvl3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3pPr>
            <a:lvl4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4pPr>
            <a:lvl5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BB8B45-98B5-402B-8BA0-C010CD2E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F941-2435-4298-B623-918AEA1A4325}" type="datetime1">
              <a:rPr lang="en-CA" smtClean="0"/>
              <a:t>2026-05-19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6B4220-693D-4442-ADCE-FB41721ED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7CB06F-5C3C-4416-BA95-1E1AD09D7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5BA1-FDF4-4F81-8D47-DA786C0BB86B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7BE7DE-AF06-4016-9970-E981E48DC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9094076" cy="737093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Didact Gothic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FF118C-5728-465E-AC56-8064445AB52F}"/>
              </a:ext>
            </a:extLst>
          </p:cNvPr>
          <p:cNvSpPr/>
          <p:nvPr userDrawn="1"/>
        </p:nvSpPr>
        <p:spPr>
          <a:xfrm>
            <a:off x="0" y="0"/>
            <a:ext cx="12192000" cy="98797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C2D960-BEB7-444E-BC30-4C41BB60391E}"/>
              </a:ext>
            </a:extLst>
          </p:cNvPr>
          <p:cNvSpPr/>
          <p:nvPr userDrawn="1"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611781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FE6DE-7377-4454-A69F-137704D00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7320F-55FD-4F09-BFBF-CD7C5416B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  <a:latin typeface="Didact Gothic" panose="000005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95D2E1-79DE-4AA4-B2D3-E0FF6D0F6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1pPr>
            <a:lvl2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2pPr>
            <a:lvl3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3pPr>
            <a:lvl4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4pPr>
            <a:lvl5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2EAE18-CA13-4388-874B-E59B988542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Didact Gothic" panose="000005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AD66B5-AC36-4934-9ABC-DE671BA19E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Didact Gothic" panose="00000500000000000000" pitchFamily="2" charset="0"/>
              </a:defRPr>
            </a:lvl1pPr>
            <a:lvl2pPr>
              <a:defRPr>
                <a:latin typeface="Didact Gothic" panose="00000500000000000000" pitchFamily="2" charset="0"/>
              </a:defRPr>
            </a:lvl2pPr>
            <a:lvl3pPr>
              <a:defRPr>
                <a:latin typeface="Didact Gothic" panose="00000500000000000000" pitchFamily="2" charset="0"/>
              </a:defRPr>
            </a:lvl3pPr>
            <a:lvl4pPr>
              <a:defRPr>
                <a:latin typeface="Didact Gothic" panose="00000500000000000000" pitchFamily="2" charset="0"/>
              </a:defRPr>
            </a:lvl4pPr>
            <a:lvl5pPr>
              <a:defRPr>
                <a:latin typeface="Didact Gothic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A266C9-D472-4783-8E86-CA01BD358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B84B7-81D8-4E7E-836D-44C9B389A04F}" type="datetime1">
              <a:rPr lang="en-CA" smtClean="0"/>
              <a:t>2026-05-19</a:t>
            </a:fld>
            <a:endParaRPr lang="en-C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23B00D-E53D-45BB-A8CD-19BF898D7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29E8BA-8015-4550-A461-618C27F6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5BA1-FDF4-4F81-8D47-DA786C0BB86B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78B830-DA5F-4C19-B42D-FAFFA70E755C}"/>
              </a:ext>
            </a:extLst>
          </p:cNvPr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85CBA9-484E-4CD8-80DB-7755F8C64E38}"/>
              </a:ext>
            </a:extLst>
          </p:cNvPr>
          <p:cNvSpPr/>
          <p:nvPr userDrawn="1"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73501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C98EC-7DE5-48F7-8DE3-B2388994E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5139"/>
            <a:ext cx="10515600" cy="13255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  <a:latin typeface="Didact Gothic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F48991-A3F5-46CC-ABA5-6F3F9ACDB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D01EC-00C9-4B3D-AC1A-10FAF86B2FC8}" type="datetime1">
              <a:rPr lang="en-CA" smtClean="0"/>
              <a:t>2026-05-19</a:t>
            </a:fld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D4F02F-A7EC-4328-BF46-94BBB769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2A1DF4-67E6-4247-8557-736217226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5BA1-FDF4-4F81-8D47-DA786C0BB86B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4F02FA-BE0B-4AA7-BDB0-EA3834C6A770}"/>
              </a:ext>
            </a:extLst>
          </p:cNvPr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0C8343-A4A3-456E-A8D7-273E6BCB361B}"/>
              </a:ext>
            </a:extLst>
          </p:cNvPr>
          <p:cNvSpPr/>
          <p:nvPr userDrawn="1"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901566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FF52589-D26C-486D-BB57-6010A0BD3038}"/>
              </a:ext>
            </a:extLst>
          </p:cNvPr>
          <p:cNvSpPr/>
          <p:nvPr/>
        </p:nvSpPr>
        <p:spPr>
          <a:xfrm>
            <a:off x="0" y="0"/>
            <a:ext cx="12192000" cy="98797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A0EFC7-34D5-43DB-8802-8CEED5BAE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EDB5-E424-4191-B71B-C773B14687E0}" type="datetime1">
              <a:rPr lang="en-CA" smtClean="0"/>
              <a:t>2026-05-19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FB28F-A901-4BA9-900D-C086BC70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8324B-F80B-426D-AF81-EF9C8A0DD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5BA1-FDF4-4F81-8D47-DA786C0BB86B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F35EE3-2A18-4B5A-AF89-849D852E8583}"/>
              </a:ext>
            </a:extLst>
          </p:cNvPr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1168250-154C-4B69-8D6C-8538D1814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9094076" cy="737093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Didact Gothic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D223787-7E71-4B50-9BE0-DC20911E0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2659"/>
            <a:ext cx="10515600" cy="4351338"/>
          </a:xfrm>
        </p:spPr>
        <p:txBody>
          <a:bodyPr/>
          <a:lstStyle>
            <a:lvl1pPr>
              <a:defRPr>
                <a:solidFill>
                  <a:schemeClr val="accent3"/>
                </a:solidFill>
                <a:latin typeface="Didact Gothic" panose="00000500000000000000" pitchFamily="2" charset="0"/>
              </a:defRPr>
            </a:lvl1pPr>
            <a:lvl2pPr>
              <a:defRPr>
                <a:solidFill>
                  <a:schemeClr val="accent3"/>
                </a:solidFill>
                <a:latin typeface="Didact Gothic" panose="00000500000000000000" pitchFamily="2" charset="0"/>
              </a:defRPr>
            </a:lvl2pPr>
            <a:lvl3pPr>
              <a:defRPr>
                <a:solidFill>
                  <a:schemeClr val="accent3"/>
                </a:solidFill>
                <a:latin typeface="Didact Gothic" panose="00000500000000000000" pitchFamily="2" charset="0"/>
              </a:defRPr>
            </a:lvl3pPr>
            <a:lvl4pPr>
              <a:defRPr>
                <a:solidFill>
                  <a:schemeClr val="accent3"/>
                </a:solidFill>
                <a:latin typeface="Didact Gothic" panose="00000500000000000000" pitchFamily="2" charset="0"/>
              </a:defRPr>
            </a:lvl4pPr>
            <a:lvl5pPr>
              <a:defRPr>
                <a:solidFill>
                  <a:schemeClr val="accent3"/>
                </a:solidFill>
                <a:latin typeface="Didact Gothic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44390949"/>
      </p:ext>
    </p:extLst>
  </p:cSld>
  <p:clrMapOvr>
    <a:masterClrMapping/>
  </p:clrMapOvr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ADFC3-E069-4E2C-A115-9F704BB18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Didact Gothic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CF147-309D-4BCE-A91F-8ECFF5478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Didact Gothic" panose="00000500000000000000" pitchFamily="2" charset="0"/>
              </a:defRPr>
            </a:lvl1pPr>
            <a:lvl2pPr>
              <a:defRPr sz="2800">
                <a:solidFill>
                  <a:schemeClr val="tx1"/>
                </a:solidFill>
                <a:latin typeface="Didact Gothic" panose="00000500000000000000" pitchFamily="2" charset="0"/>
              </a:defRPr>
            </a:lvl2pPr>
            <a:lvl3pPr>
              <a:defRPr sz="2400">
                <a:solidFill>
                  <a:schemeClr val="tx1"/>
                </a:solidFill>
                <a:latin typeface="Didact Gothic" panose="00000500000000000000" pitchFamily="2" charset="0"/>
              </a:defRPr>
            </a:lvl3pPr>
            <a:lvl4pPr>
              <a:defRPr sz="2000">
                <a:solidFill>
                  <a:schemeClr val="tx1"/>
                </a:solidFill>
                <a:latin typeface="Didact Gothic" panose="00000500000000000000" pitchFamily="2" charset="0"/>
              </a:defRPr>
            </a:lvl4pPr>
            <a:lvl5pPr>
              <a:defRPr sz="2000">
                <a:solidFill>
                  <a:schemeClr val="tx1"/>
                </a:solidFill>
                <a:latin typeface="Didact Gothic" panose="000005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ADE5C-3BAC-4BB9-B9DC-14F8475CA8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Didact Gothic" panose="000005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FF558B-142D-4CC7-A52B-32C238667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4EB57-498B-44FC-824C-4D0075C07082}" type="datetime1">
              <a:rPr lang="en-CA" smtClean="0"/>
              <a:t>2026-05-19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E18229-7F3C-4BD5-8422-8BE30B347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E8B46E-F8F3-42C9-A0F0-3976F4782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5BA1-FDF4-4F81-8D47-DA786C0BB86B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B80633-7376-43DF-92E9-A7A8C2CFE20C}"/>
              </a:ext>
            </a:extLst>
          </p:cNvPr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3F6C9D-BAC5-4ABD-99E7-EA5869B4A9C0}"/>
              </a:ext>
            </a:extLst>
          </p:cNvPr>
          <p:cNvSpPr/>
          <p:nvPr userDrawn="1"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358559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E8B46E-F8F3-42C9-A0F0-3976F4782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5BA1-FDF4-4F81-8D47-DA786C0BB86B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B80633-7376-43DF-92E9-A7A8C2CFE20C}"/>
              </a:ext>
            </a:extLst>
          </p:cNvPr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0771708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 type="blank">
  <p:cSld name="BLANK">
    <p:bg>
      <p:bgPr>
        <a:solidFill>
          <a:schemeClr val="dk1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3" name="Google Shape;133;p19"/>
          <p:cNvSpPr/>
          <p:nvPr/>
        </p:nvSpPr>
        <p:spPr>
          <a:xfrm>
            <a:off x="10184525" y="226191"/>
            <a:ext cx="1755300" cy="557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E7E7BB-A53E-4B13-83E5-151FC18FEEFA}"/>
              </a:ext>
            </a:extLst>
          </p:cNvPr>
          <p:cNvSpPr/>
          <p:nvPr/>
        </p:nvSpPr>
        <p:spPr>
          <a:xfrm>
            <a:off x="5769033" y="0"/>
            <a:ext cx="642296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1FB4C-DA97-4F20-8D67-6498D4671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4280852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Didact Gothic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19FD23-CCCF-4AA7-B0B5-A78B4AF637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992187"/>
            <a:ext cx="56007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3643BE-8E46-4690-BF12-3B110B2F9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280852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Didact Gothic" panose="000005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C14A77-2228-440B-8F9B-336709ABA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B46-7B6D-48F5-B41C-915E71DBF724}" type="datetime1">
              <a:rPr lang="en-CA" smtClean="0"/>
              <a:t>2026-05-19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9296C7-862B-4C9A-99A5-B82B5AE6A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77D096-A0EF-4BB5-9319-CD5B61FE4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5BA1-FDF4-4F81-8D47-DA786C0BB86B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960F17-1A79-4C1C-B162-C3EF1482F971}"/>
              </a:ext>
            </a:extLst>
          </p:cNvPr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975A04-9A56-45DC-AE19-E6170953CC01}"/>
              </a:ext>
            </a:extLst>
          </p:cNvPr>
          <p:cNvSpPr/>
          <p:nvPr userDrawn="1"/>
        </p:nvSpPr>
        <p:spPr>
          <a:xfrm>
            <a:off x="4950372" y="0"/>
            <a:ext cx="724162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6BBA1B-74AE-4E3E-9406-C6C217AD1F06}"/>
              </a:ext>
            </a:extLst>
          </p:cNvPr>
          <p:cNvSpPr/>
          <p:nvPr userDrawn="1"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121454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f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7E9B61-2481-4879-B00B-9CEC77D91F11}"/>
              </a:ext>
            </a:extLst>
          </p:cNvPr>
          <p:cNvSpPr/>
          <p:nvPr/>
        </p:nvSpPr>
        <p:spPr>
          <a:xfrm>
            <a:off x="0" y="0"/>
            <a:ext cx="12192000" cy="98797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2BB4C0-A997-4937-A0F8-7C72AAD8A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9094076" cy="737093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Didact Gothic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40072-A2E0-4B45-84E4-7777422BA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2659"/>
            <a:ext cx="10515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1pPr>
            <a:lvl2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2pPr>
            <a:lvl3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3pPr>
            <a:lvl4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4pPr>
            <a:lvl5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A579E-8A25-4378-B26E-6DDF80053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EDB5-E424-4191-B71B-C773B14687E0}" type="datetime1">
              <a:rPr lang="en-CA" smtClean="0"/>
              <a:t>2026-05-19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CDA6-10D9-489B-850C-526FC8BBF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F734C-3E0E-4B41-B27D-C67DA5B66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5BA1-FDF4-4F81-8D47-DA786C0BB86B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5646A2-8643-4260-885A-6B5E47EC2AA2}"/>
              </a:ext>
            </a:extLst>
          </p:cNvPr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0042572"/>
      </p:ext>
    </p:extLst>
  </p:cSld>
  <p:clrMapOvr>
    <a:masterClrMapping/>
  </p:clrMapOvr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32C761-445B-4B9C-B213-FCBC5B56D10C}"/>
              </a:ext>
            </a:extLst>
          </p:cNvPr>
          <p:cNvSpPr/>
          <p:nvPr/>
        </p:nvSpPr>
        <p:spPr>
          <a:xfrm>
            <a:off x="0" y="0"/>
            <a:ext cx="12192000" cy="98797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FBA0BE-5C75-4A84-B9A9-2BAB8D5B6A02}"/>
              </a:ext>
            </a:extLst>
          </p:cNvPr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147B9-134D-495B-A19D-02FBDCAAF5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53331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1pPr>
            <a:lvl2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2pPr>
            <a:lvl3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3pPr>
            <a:lvl4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4pPr>
            <a:lvl5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E620D-CBC8-4F5D-8BED-3CEBC2479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253331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1pPr>
            <a:lvl2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2pPr>
            <a:lvl3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3pPr>
            <a:lvl4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4pPr>
            <a:lvl5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BB8B45-98B5-402B-8BA0-C010CD2E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EDB5-E424-4191-B71B-C773B14687E0}" type="datetime1">
              <a:rPr lang="en-CA" smtClean="0"/>
              <a:t>2026-05-19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6B4220-693D-4442-ADCE-FB41721ED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7CB06F-5C3C-4416-BA95-1E1AD09D7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5BA1-FDF4-4F81-8D47-DA786C0BB86B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7BE7DE-AF06-4016-9970-E981E48DC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9094076" cy="737093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Didact Gothic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43671767"/>
      </p:ext>
    </p:extLst>
  </p:cSld>
  <p:clrMapOvr>
    <a:masterClrMapping/>
  </p:clrMapOvr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A0EFC7-34D5-43DB-8802-8CEED5BAE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7923F-1E60-49E8-B6D2-1F6512219C53}" type="datetime1">
              <a:rPr lang="en-CA" smtClean="0"/>
              <a:t>2026-05-19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FB28F-A901-4BA9-900D-C086BC70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8324B-F80B-426D-AF81-EF9C8A0DD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5BA1-FDF4-4F81-8D47-DA786C0BB86B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F35EE3-2A18-4B5A-AF89-849D852E8583}"/>
              </a:ext>
            </a:extLst>
          </p:cNvPr>
          <p:cNvSpPr/>
          <p:nvPr userDrawn="1"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030907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g6f77b25227_0_338"/>
          <p:cNvSpPr txBox="1">
            <a:spLocks noGrp="1"/>
          </p:cNvSpPr>
          <p:nvPr>
            <p:ph type="body" idx="1"/>
          </p:nvPr>
        </p:nvSpPr>
        <p:spPr>
          <a:xfrm>
            <a:off x="966600" y="5830068"/>
            <a:ext cx="10263200" cy="6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6" name="Google Shape;16;g6f77b25227_0_338"/>
          <p:cNvSpPr txBox="1">
            <a:spLocks noGrp="1"/>
          </p:cNvSpPr>
          <p:nvPr>
            <p:ph type="sldNum" idx="12"/>
          </p:nvPr>
        </p:nvSpPr>
        <p:spPr>
          <a:xfrm>
            <a:off x="11643401" y="6434733"/>
            <a:ext cx="470000" cy="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139581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7E9B61-2481-4879-B00B-9CEC77D91F11}"/>
              </a:ext>
            </a:extLst>
          </p:cNvPr>
          <p:cNvSpPr/>
          <p:nvPr userDrawn="1"/>
        </p:nvSpPr>
        <p:spPr>
          <a:xfrm>
            <a:off x="0" y="0"/>
            <a:ext cx="12192000" cy="98797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2BB4C0-A997-4937-A0F8-7C72AAD8A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9094076" cy="737093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Didact Gothic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40072-A2E0-4B45-84E4-7777422BA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2659"/>
            <a:ext cx="10515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1pPr>
            <a:lvl2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2pPr>
            <a:lvl3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3pPr>
            <a:lvl4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4pPr>
            <a:lvl5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A579E-8A25-4378-B26E-6DDF80053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C476-4AF7-4C33-AEE9-D38061480C67}" type="datetime1">
              <a:rPr lang="en-CA" smtClean="0"/>
              <a:t>2026-05-19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CDA6-10D9-489B-850C-526FC8BBF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F734C-3E0E-4B41-B27D-C67DA5B66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5BA1-FDF4-4F81-8D47-DA786C0BB86B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5646A2-8643-4260-885A-6B5E47EC2AA2}"/>
              </a:ext>
            </a:extLst>
          </p:cNvPr>
          <p:cNvSpPr/>
          <p:nvPr userDrawn="1"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05242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632C761-445B-4B9C-B213-FCBC5B56D10C}"/>
              </a:ext>
            </a:extLst>
          </p:cNvPr>
          <p:cNvSpPr/>
          <p:nvPr userDrawn="1"/>
        </p:nvSpPr>
        <p:spPr>
          <a:xfrm>
            <a:off x="0" y="0"/>
            <a:ext cx="12192000" cy="98797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FBA0BE-5C75-4A84-B9A9-2BAB8D5B6A02}"/>
              </a:ext>
            </a:extLst>
          </p:cNvPr>
          <p:cNvSpPr/>
          <p:nvPr userDrawn="1"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147B9-134D-495B-A19D-02FBDCAAF5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53331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1pPr>
            <a:lvl2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2pPr>
            <a:lvl3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3pPr>
            <a:lvl4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4pPr>
            <a:lvl5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E620D-CBC8-4F5D-8BED-3CEBC2479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253331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1pPr>
            <a:lvl2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2pPr>
            <a:lvl3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3pPr>
            <a:lvl4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4pPr>
            <a:lvl5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BB8B45-98B5-402B-8BA0-C010CD2E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F941-2435-4298-B623-918AEA1A4325}" type="datetime1">
              <a:rPr lang="en-CA" smtClean="0"/>
              <a:t>2026-05-19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6B4220-693D-4442-ADCE-FB41721ED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7CB06F-5C3C-4416-BA95-1E1AD09D7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5BA1-FDF4-4F81-8D47-DA786C0BB86B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7BE7DE-AF06-4016-9970-E981E48DC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9094076" cy="737093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Didact Gothic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742966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E8B46E-F8F3-42C9-A0F0-3976F4782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65BA1-FDF4-4F81-8D47-DA786C0BB86B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B80633-7376-43DF-92E9-A7A8C2CFE20C}"/>
              </a:ext>
            </a:extLst>
          </p:cNvPr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5D0E605-050A-4EC8-95B3-3723D01FF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9094076" cy="73709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Didact Gothic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Google Shape;35;p11">
            <a:extLst>
              <a:ext uri="{FF2B5EF4-FFF2-40B4-BE49-F238E27FC236}">
                <a16:creationId xmlns:a16="http://schemas.microsoft.com/office/drawing/2014/main" id="{B6AB67BE-EE39-4B0F-A7C1-85501D1AC2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35265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Char char="•"/>
              <a:defRPr>
                <a:solidFill>
                  <a:schemeClr val="tx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57AC30F-8D4A-4756-B6F2-0D7F46FA6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2015172-1AE1-4AFF-9FFC-EBA32C21D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E37EDE0-917C-4C16-A847-E2186F0B658A}" type="datetime1">
              <a:rPr lang="en-CA" smtClean="0"/>
              <a:t>2026-05-19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618358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. header with content A">
  <p:cSld name="11. header with content 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30402" y="282785"/>
            <a:ext cx="2014935" cy="656233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11296611" y="63192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333">
                <a:solidFill>
                  <a:schemeClr val="dk2"/>
                </a:solidFill>
              </a:defRPr>
            </a:lvl1pPr>
            <a:lvl2pPr lvl="1" algn="r" rtl="0">
              <a:buNone/>
              <a:defRPr sz="1333">
                <a:solidFill>
                  <a:schemeClr val="dk2"/>
                </a:solidFill>
              </a:defRPr>
            </a:lvl2pPr>
            <a:lvl3pPr lvl="2" algn="r" rtl="0">
              <a:buNone/>
              <a:defRPr sz="1333">
                <a:solidFill>
                  <a:schemeClr val="dk2"/>
                </a:solidFill>
              </a:defRPr>
            </a:lvl3pPr>
            <a:lvl4pPr lvl="3" algn="r" rtl="0">
              <a:buNone/>
              <a:defRPr sz="1333">
                <a:solidFill>
                  <a:schemeClr val="dk2"/>
                </a:solidFill>
              </a:defRPr>
            </a:lvl4pPr>
            <a:lvl5pPr lvl="4" algn="r" rtl="0">
              <a:buNone/>
              <a:defRPr sz="1333">
                <a:solidFill>
                  <a:schemeClr val="dk2"/>
                </a:solidFill>
              </a:defRPr>
            </a:lvl5pPr>
            <a:lvl6pPr lvl="5" algn="r" rtl="0">
              <a:buNone/>
              <a:defRPr sz="1333">
                <a:solidFill>
                  <a:schemeClr val="dk2"/>
                </a:solidFill>
              </a:defRPr>
            </a:lvl6pPr>
            <a:lvl7pPr lvl="6" algn="r" rtl="0">
              <a:buNone/>
              <a:defRPr sz="1333">
                <a:solidFill>
                  <a:schemeClr val="dk2"/>
                </a:solidFill>
              </a:defRPr>
            </a:lvl7pPr>
            <a:lvl8pPr lvl="7" algn="r" rtl="0">
              <a:buNone/>
              <a:defRPr sz="1333">
                <a:solidFill>
                  <a:schemeClr val="dk2"/>
                </a:solidFill>
              </a:defRPr>
            </a:lvl8pPr>
            <a:lvl9pPr lvl="8" algn="r" rtl="0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0" name="Google Shape;60;p12"/>
          <p:cNvSpPr txBox="1">
            <a:spLocks noGrp="1"/>
          </p:cNvSpPr>
          <p:nvPr>
            <p:ph type="body" idx="1"/>
          </p:nvPr>
        </p:nvSpPr>
        <p:spPr>
          <a:xfrm>
            <a:off x="314000" y="1366433"/>
            <a:ext cx="11360800" cy="5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idact Gothic"/>
              <a:buChar char="●"/>
              <a:defRPr sz="32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1219170" lvl="1" indent="-50798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idact Gothic"/>
              <a:buChar char="○"/>
              <a:defRPr sz="32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828754" lvl="2" indent="-50798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idact Gothic"/>
              <a:buChar char="■"/>
              <a:defRPr sz="32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2438339" lvl="3" indent="-50798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idact Gothic"/>
              <a:buChar char="●"/>
              <a:defRPr sz="32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3047924" lvl="4" indent="-50798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idact Gothic"/>
              <a:buChar char="○"/>
              <a:defRPr sz="32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3657509" lvl="5" indent="-4571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idact Gothic"/>
              <a:buChar char="■"/>
              <a:defRPr sz="24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4267093" lvl="6" indent="-4571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idact Gothic"/>
              <a:buChar char="●"/>
              <a:defRPr sz="24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4876678" lvl="7" indent="-4571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idact Gothic"/>
              <a:buChar char="○"/>
              <a:defRPr sz="24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5486263" lvl="8" indent="-4571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idact Gothic"/>
              <a:buChar char="■"/>
              <a:defRPr sz="24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title"/>
          </p:nvPr>
        </p:nvSpPr>
        <p:spPr>
          <a:xfrm>
            <a:off x="314000" y="140933"/>
            <a:ext cx="11360800" cy="11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08632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 section introduction">
  <p:cSld name="6. section introduc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30402" y="282785"/>
            <a:ext cx="2014935" cy="6562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7"/>
          <p:cNvSpPr txBox="1">
            <a:spLocks noGrp="1"/>
          </p:cNvSpPr>
          <p:nvPr>
            <p:ph type="sldNum" idx="12"/>
          </p:nvPr>
        </p:nvSpPr>
        <p:spPr>
          <a:xfrm>
            <a:off x="11296611" y="63192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333">
                <a:solidFill>
                  <a:schemeClr val="dk2"/>
                </a:solidFill>
              </a:defRPr>
            </a:lvl1pPr>
            <a:lvl2pPr lvl="1" algn="r" rtl="0">
              <a:buNone/>
              <a:defRPr sz="1333">
                <a:solidFill>
                  <a:schemeClr val="dk2"/>
                </a:solidFill>
              </a:defRPr>
            </a:lvl2pPr>
            <a:lvl3pPr lvl="2" algn="r" rtl="0">
              <a:buNone/>
              <a:defRPr sz="1333">
                <a:solidFill>
                  <a:schemeClr val="dk2"/>
                </a:solidFill>
              </a:defRPr>
            </a:lvl3pPr>
            <a:lvl4pPr lvl="3" algn="r" rtl="0">
              <a:buNone/>
              <a:defRPr sz="1333">
                <a:solidFill>
                  <a:schemeClr val="dk2"/>
                </a:solidFill>
              </a:defRPr>
            </a:lvl4pPr>
            <a:lvl5pPr lvl="4" algn="r" rtl="0">
              <a:buNone/>
              <a:defRPr sz="1333">
                <a:solidFill>
                  <a:schemeClr val="dk2"/>
                </a:solidFill>
              </a:defRPr>
            </a:lvl5pPr>
            <a:lvl6pPr lvl="5" algn="r" rtl="0">
              <a:buNone/>
              <a:defRPr sz="1333">
                <a:solidFill>
                  <a:schemeClr val="dk2"/>
                </a:solidFill>
              </a:defRPr>
            </a:lvl6pPr>
            <a:lvl7pPr lvl="6" algn="r" rtl="0">
              <a:buNone/>
              <a:defRPr sz="1333">
                <a:solidFill>
                  <a:schemeClr val="dk2"/>
                </a:solidFill>
              </a:defRPr>
            </a:lvl7pPr>
            <a:lvl8pPr lvl="7" algn="r" rtl="0">
              <a:buNone/>
              <a:defRPr sz="1333">
                <a:solidFill>
                  <a:schemeClr val="dk2"/>
                </a:solidFill>
              </a:defRPr>
            </a:lvl8pPr>
            <a:lvl9pPr lvl="8" algn="r" rtl="0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4" name="Google Shape;24;p7"/>
          <p:cNvSpPr txBox="1"/>
          <p:nvPr/>
        </p:nvSpPr>
        <p:spPr>
          <a:xfrm>
            <a:off x="889467" y="1688733"/>
            <a:ext cx="19336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734767" y="1209800"/>
            <a:ext cx="113608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 b="1"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ubTitle" idx="1"/>
          </p:nvPr>
        </p:nvSpPr>
        <p:spPr>
          <a:xfrm>
            <a:off x="734767" y="2452067"/>
            <a:ext cx="8095600" cy="11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23019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8" name="Google Shape;138;p20"/>
          <p:cNvSpPr/>
          <p:nvPr/>
        </p:nvSpPr>
        <p:spPr>
          <a:xfrm>
            <a:off x="10184525" y="226191"/>
            <a:ext cx="1755300" cy="557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20"/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9094200" cy="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6"/>
              </a:buClr>
              <a:buSzPts val="4400"/>
              <a:buFont typeface="Didact Gothic"/>
              <a:buNone/>
              <a:defRPr>
                <a:solidFill>
                  <a:srgbClr val="002A46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0"/>
          <p:cNvSpPr txBox="1">
            <a:spLocks noGrp="1"/>
          </p:cNvSpPr>
          <p:nvPr>
            <p:ph type="body" idx="1"/>
          </p:nvPr>
        </p:nvSpPr>
        <p:spPr>
          <a:xfrm>
            <a:off x="838200" y="1352659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>
                <a:solidFill>
                  <a:schemeClr val="accent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>
            <a:spLocks noGrp="1"/>
          </p:cNvSpPr>
          <p:nvPr>
            <p:ph type="title"/>
          </p:nvPr>
        </p:nvSpPr>
        <p:spPr>
          <a:xfrm>
            <a:off x="838200" y="139513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Didact Gothic"/>
              <a:buNone/>
              <a:defRPr sz="44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6" name="Google Shape;146;p21"/>
          <p:cNvSpPr/>
          <p:nvPr/>
        </p:nvSpPr>
        <p:spPr>
          <a:xfrm>
            <a:off x="10184525" y="226191"/>
            <a:ext cx="1755300" cy="557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8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A4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Didact Gothic"/>
              <a:buNone/>
              <a:defRPr sz="44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1"/>
          <p:cNvSpPr/>
          <p:nvPr/>
        </p:nvSpPr>
        <p:spPr>
          <a:xfrm>
            <a:off x="10184525" y="226191"/>
            <a:ext cx="1755226" cy="557759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5" r:id="rId3"/>
    <p:sldLayoutId id="2147483657" r:id="rId4"/>
    <p:sldLayoutId id="214748365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A46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Didact Gothic"/>
              <a:buNone/>
              <a:defRPr sz="44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832" r:id="rId12"/>
    <p:sldLayoutId id="2147483833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Didact Gothic"/>
              <a:buNone/>
              <a:defRPr sz="3700" b="1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Raleway"/>
              <a:buNone/>
              <a:defRPr sz="3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Raleway"/>
              <a:buNone/>
              <a:defRPr sz="3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Raleway"/>
              <a:buNone/>
              <a:defRPr sz="3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Raleway"/>
              <a:buNone/>
              <a:defRPr sz="3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Raleway"/>
              <a:buNone/>
              <a:defRPr sz="3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Raleway"/>
              <a:buNone/>
              <a:defRPr sz="3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Raleway"/>
              <a:buNone/>
              <a:defRPr sz="3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Raleway"/>
              <a:buNone/>
              <a:defRPr sz="37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18" name="Google Shape;218;p3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Didact Gothic"/>
              <a:buChar char="●"/>
              <a:defRPr sz="17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Char char="○"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Char char="■"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Char char="●"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Char char="○"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Char char="■"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Char char="●"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idact Gothic"/>
              <a:buChar char="○"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500"/>
              <a:buFont typeface="Didact Gothic"/>
              <a:buChar char="■"/>
              <a:defRPr sz="1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19" name="Google Shape;219;p30"/>
          <p:cNvSpPr txBox="1">
            <a:spLocks noGrp="1"/>
          </p:cNvSpPr>
          <p:nvPr>
            <p:ph type="sldNum" idx="12"/>
          </p:nvPr>
        </p:nvSpPr>
        <p:spPr>
          <a:xfrm>
            <a:off x="11643401" y="6434733"/>
            <a:ext cx="470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80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E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DC46C6-6218-6BCB-11EC-D2410C9D6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38B87-75DE-6770-2A8D-6AFD0F3D8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Google Shape;19;p4">
            <a:extLst>
              <a:ext uri="{FF2B5EF4-FFF2-40B4-BE49-F238E27FC236}">
                <a16:creationId xmlns:a16="http://schemas.microsoft.com/office/drawing/2014/main" id="{4C0E9FCD-CF9E-D753-4759-492B0ABE8157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buNone/>
              <a:defRPr b="1">
                <a:solidFill>
                  <a:srgbClr val="2685C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buNone/>
              <a:defRPr b="1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8599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  <p:sldLayoutId id="2147483751" r:id="rId22"/>
    <p:sldLayoutId id="2147483752" r:id="rId23"/>
    <p:sldLayoutId id="2147483753" r:id="rId24"/>
    <p:sldLayoutId id="2147483754" r:id="rId25"/>
    <p:sldLayoutId id="2147483755" r:id="rId26"/>
    <p:sldLayoutId id="2147483756" r:id="rId27"/>
    <p:sldLayoutId id="2147483757" r:id="rId28"/>
    <p:sldLayoutId id="2147483758" r:id="rId29"/>
    <p:sldLayoutId id="2147483759" r:id="rId30"/>
    <p:sldLayoutId id="2147483760" r:id="rId31"/>
    <p:sldLayoutId id="2147483761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900" b="0" i="0" kern="1200">
          <a:solidFill>
            <a:srgbClr val="005089"/>
          </a:solidFill>
          <a:latin typeface="+mj-lt"/>
          <a:ea typeface="Jost Bold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rgbClr val="00578D"/>
          </a:solidFill>
          <a:latin typeface="Jost" pitchFamily="2" charset="0"/>
          <a:ea typeface="Jost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78D"/>
        </a:buClr>
        <a:buFont typeface="Arial" panose="020B0604020202020204" pitchFamily="34" charset="0"/>
        <a:buChar char="•"/>
        <a:defRPr sz="2000" kern="1200">
          <a:solidFill>
            <a:srgbClr val="00578D"/>
          </a:solidFill>
          <a:latin typeface="Jost" pitchFamily="2" charset="0"/>
          <a:ea typeface="Jost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78D"/>
        </a:buClr>
        <a:buSzPct val="70000"/>
        <a:buFont typeface="Courier New" panose="02070309020205020404" pitchFamily="49" charset="0"/>
        <a:buChar char="o"/>
        <a:defRPr sz="2000" kern="1200">
          <a:solidFill>
            <a:srgbClr val="00578D"/>
          </a:solidFill>
          <a:latin typeface="Jost" pitchFamily="2" charset="0"/>
          <a:ea typeface="Jost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64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64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247B5B-65FF-4AD9-A672-180B0C53A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54E87-9D8F-4BFC-B8E6-28ABEADD0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8F130-99BC-49BD-A318-9FB535AFA8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EDB5-E424-4191-B71B-C773B14687E0}" type="datetime1">
              <a:rPr lang="en-CA" smtClean="0"/>
              <a:t>2026-05-19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93DD7-6448-449E-B66D-45E965754A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AD617-BEB1-4CFD-9C2B-557E916D7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65BA1-FDF4-4F81-8D47-DA786C0BB86B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731693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  <p:sldLayoutId id="2147483826" r:id="rId15"/>
    <p:sldLayoutId id="2147483827" r:id="rId16"/>
    <p:sldLayoutId id="2147483828" r:id="rId17"/>
    <p:sldLayoutId id="2147483829" r:id="rId18"/>
    <p:sldLayoutId id="2147483830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Didact Gothic" panose="0000050000000000000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idact Gothic" panose="0000050000000000000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idact Gothic" panose="0000050000000000000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idact Gothic" panose="0000050000000000000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dact Gothic" panose="0000050000000000000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dact Gothic" panose="0000050000000000000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5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4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3A30B546-DC50-3511-5F28-FF8A974C2B65}"/>
              </a:ext>
            </a:extLst>
          </p:cNvPr>
          <p:cNvSpPr txBox="1">
            <a:spLocks/>
          </p:cNvSpPr>
          <p:nvPr/>
        </p:nvSpPr>
        <p:spPr>
          <a:xfrm>
            <a:off x="-36800" y="1484300"/>
            <a:ext cx="12265600" cy="50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Didact Gothic"/>
              <a:buNone/>
              <a:defRPr sz="4400" b="0" i="0" u="none" strike="noStrike" cap="none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CA" dirty="0"/>
              <a:t>Microfluidics in Subsurface Energy Applications</a:t>
            </a:r>
            <a:br>
              <a:rPr lang="en-CA" dirty="0"/>
            </a:br>
            <a:r>
              <a:rPr lang="en-CA" sz="2800" dirty="0"/>
              <a:t>From Proof of Concept to part of Subsurface Engineering Workflow</a:t>
            </a:r>
          </a:p>
          <a:p>
            <a:pPr algn="ctr"/>
            <a:endParaRPr lang="en-CA" sz="2800" dirty="0"/>
          </a:p>
          <a:p>
            <a:pPr algn="ctr"/>
            <a:endParaRPr lang="en-CA" sz="2800" dirty="0"/>
          </a:p>
          <a:p>
            <a:pPr algn="ctr"/>
            <a:endParaRPr lang="en-CA" sz="2800" dirty="0"/>
          </a:p>
          <a:p>
            <a:pPr algn="ctr"/>
            <a:r>
              <a:rPr lang="en-CA" sz="2000" dirty="0" err="1"/>
              <a:t>Zhenbang</a:t>
            </a:r>
            <a:r>
              <a:rPr lang="en-CA" sz="2000" dirty="0"/>
              <a:t> (Seven) Qi, </a:t>
            </a:r>
            <a:r>
              <a:rPr lang="en-CA" sz="2000" dirty="0" err="1"/>
              <a:t>Ph.D</a:t>
            </a:r>
            <a:r>
              <a:rPr lang="en-CA" sz="2000" dirty="0"/>
              <a:t>, P.Eng.</a:t>
            </a:r>
          </a:p>
          <a:p>
            <a:pPr algn="ctr"/>
            <a:r>
              <a:rPr lang="en-CA" sz="2000" dirty="0"/>
              <a:t>Interface Fluidics Ltd.</a:t>
            </a:r>
          </a:p>
          <a:p>
            <a:pPr algn="ctr"/>
            <a:endParaRPr lang="en-CA" sz="2000" dirty="0"/>
          </a:p>
          <a:p>
            <a:pPr algn="ctr"/>
            <a:r>
              <a:rPr lang="en-CA" sz="2000" dirty="0" err="1"/>
              <a:t>InterPore</a:t>
            </a:r>
            <a:r>
              <a:rPr lang="en-CA" sz="2000" dirty="0"/>
              <a:t> 2026</a:t>
            </a:r>
          </a:p>
          <a:p>
            <a:pPr algn="ctr"/>
            <a:r>
              <a:rPr lang="en-CA" sz="2000" dirty="0"/>
              <a:t>May 20</a:t>
            </a:r>
            <a:r>
              <a:rPr lang="en-CA" sz="2000" baseline="30000" dirty="0"/>
              <a:t>th</a:t>
            </a:r>
            <a:r>
              <a:rPr lang="en-CA" sz="2000" dirty="0"/>
              <a:t>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>
          <a:extLst>
            <a:ext uri="{FF2B5EF4-FFF2-40B4-BE49-F238E27FC236}">
              <a16:creationId xmlns:a16="http://schemas.microsoft.com/office/drawing/2014/main" id="{113CEA27-7FFB-150F-0BB4-0FD344A09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4">
            <a:extLst>
              <a:ext uri="{FF2B5EF4-FFF2-40B4-BE49-F238E27FC236}">
                <a16:creationId xmlns:a16="http://schemas.microsoft.com/office/drawing/2014/main" id="{EFDA3CC7-56F4-41CA-B4E4-87DC1D1911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950" y="136525"/>
            <a:ext cx="9824450" cy="737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Field Operations – CO2 MMP Sensitivity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8CE7D5F-341F-B717-28B9-7C7F06BBAB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080594"/>
              </p:ext>
            </p:extLst>
          </p:nvPr>
        </p:nvGraphicFramePr>
        <p:xfrm>
          <a:off x="4675871" y="1258095"/>
          <a:ext cx="6986540" cy="51168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9186">
                  <a:extLst>
                    <a:ext uri="{9D8B030D-6E8A-4147-A177-3AD203B41FA5}">
                      <a16:colId xmlns:a16="http://schemas.microsoft.com/office/drawing/2014/main" val="735321679"/>
                    </a:ext>
                  </a:extLst>
                </a:gridCol>
                <a:gridCol w="2649195">
                  <a:extLst>
                    <a:ext uri="{9D8B030D-6E8A-4147-A177-3AD203B41FA5}">
                      <a16:colId xmlns:a16="http://schemas.microsoft.com/office/drawing/2014/main" val="1062258312"/>
                    </a:ext>
                  </a:extLst>
                </a:gridCol>
                <a:gridCol w="2778159">
                  <a:extLst>
                    <a:ext uri="{9D8B030D-6E8A-4147-A177-3AD203B41FA5}">
                      <a16:colId xmlns:a16="http://schemas.microsoft.com/office/drawing/2014/main" val="3303143521"/>
                    </a:ext>
                  </a:extLst>
                </a:gridCol>
              </a:tblGrid>
              <a:tr h="3395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Temperature (°C)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>
                    <a:solidFill>
                      <a:srgbClr val="0055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Injection Gas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>
                    <a:solidFill>
                      <a:srgbClr val="0055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Miscible/MMP (bara)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>
                    <a:solidFill>
                      <a:srgbClr val="0055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606174"/>
                  </a:ext>
                </a:extLst>
              </a:tr>
              <a:tr h="281606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Miscible at Reservoir P, 133 bara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extLst>
                  <a:ext uri="{0D108BD9-81ED-4DB2-BD59-A6C34878D82A}">
                    <a16:rowId xmlns:a16="http://schemas.microsoft.com/office/drawing/2014/main" val="2663062121"/>
                  </a:ext>
                </a:extLst>
              </a:tr>
              <a:tr h="28160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 bara CO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Miscible at 123 bara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extLst>
                  <a:ext uri="{0D108BD9-81ED-4DB2-BD59-A6C34878D82A}">
                    <a16:rowId xmlns:a16="http://schemas.microsoft.com/office/drawing/2014/main" val="2820621877"/>
                  </a:ext>
                </a:extLst>
              </a:tr>
              <a:tr h="28160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 bara CO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Miscible at 113 bara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extLst>
                  <a:ext uri="{0D108BD9-81ED-4DB2-BD59-A6C34878D82A}">
                    <a16:rowId xmlns:a16="http://schemas.microsoft.com/office/drawing/2014/main" val="4234988073"/>
                  </a:ext>
                </a:extLst>
              </a:tr>
              <a:tr h="281606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en-GB" sz="120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*Recycle gas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Miscible at Reservoir P, 133 bara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extLst>
                  <a:ext uri="{0D108BD9-81ED-4DB2-BD59-A6C34878D82A}">
                    <a16:rowId xmlns:a16="http://schemas.microsoft.com/office/drawing/2014/main" val="3117146790"/>
                  </a:ext>
                </a:extLst>
              </a:tr>
              <a:tr h="16706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 bara Recycle gas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125.0 ± 2.5 </a:t>
                      </a:r>
                      <a:endParaRPr lang="en-GB" sz="1200" b="1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extLst>
                  <a:ext uri="{0D108BD9-81ED-4DB2-BD59-A6C34878D82A}">
                    <a16:rowId xmlns:a16="http://schemas.microsoft.com/office/drawing/2014/main" val="1157398487"/>
                  </a:ext>
                </a:extLst>
              </a:tr>
              <a:tr h="2816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en-GB" sz="120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 bara Recycle gas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Miscible at Reservoir P, 123 bara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extLst>
                  <a:ext uri="{0D108BD9-81ED-4DB2-BD59-A6C34878D82A}">
                    <a16:rowId xmlns:a16="http://schemas.microsoft.com/office/drawing/2014/main" val="2713646489"/>
                  </a:ext>
                </a:extLst>
              </a:tr>
              <a:tr h="281606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en-GB" sz="120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5% CH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Miscible at Reservoir P, 133 bara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extLst>
                  <a:ext uri="{0D108BD9-81ED-4DB2-BD59-A6C34878D82A}">
                    <a16:rowId xmlns:a16="http://schemas.microsoft.com/office/drawing/2014/main" val="1915312547"/>
                  </a:ext>
                </a:extLst>
              </a:tr>
              <a:tr h="33891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10% CH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142.5 ± 2.5</a:t>
                      </a:r>
                      <a:endParaRPr lang="en-GB" sz="1200" b="1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extLst>
                  <a:ext uri="{0D108BD9-81ED-4DB2-BD59-A6C34878D82A}">
                    <a16:rowId xmlns:a16="http://schemas.microsoft.com/office/drawing/2014/main" val="2620821882"/>
                  </a:ext>
                </a:extLst>
              </a:tr>
              <a:tr h="22242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15% CH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147.5 ± 2.5</a:t>
                      </a:r>
                      <a:endParaRPr lang="en-GB" sz="1200" b="1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extLst>
                  <a:ext uri="{0D108BD9-81ED-4DB2-BD59-A6C34878D82A}">
                    <a16:rowId xmlns:a16="http://schemas.microsoft.com/office/drawing/2014/main" val="1289333814"/>
                  </a:ext>
                </a:extLst>
              </a:tr>
              <a:tr h="281606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en-GB" sz="120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2% H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Miscible at Reservoir P, 133 bara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extLst>
                  <a:ext uri="{0D108BD9-81ED-4DB2-BD59-A6C34878D82A}">
                    <a16:rowId xmlns:a16="http://schemas.microsoft.com/office/drawing/2014/main" val="2393348595"/>
                  </a:ext>
                </a:extLst>
              </a:tr>
              <a:tr h="28160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2% N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Miscible at Reservoir P, 133 bara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extLst>
                  <a:ext uri="{0D108BD9-81ED-4DB2-BD59-A6C34878D82A}">
                    <a16:rowId xmlns:a16="http://schemas.microsoft.com/office/drawing/2014/main" val="1850468844"/>
                  </a:ext>
                </a:extLst>
              </a:tr>
              <a:tr h="16706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2% </a:t>
                      </a:r>
                      <a:r>
                        <a:rPr lang="en-CA" sz="1200" dirty="0" err="1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137.5 ± 2.5</a:t>
                      </a:r>
                      <a:endParaRPr lang="en-GB" sz="1200" b="1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extLst>
                  <a:ext uri="{0D108BD9-81ED-4DB2-BD59-A6C34878D82A}">
                    <a16:rowId xmlns:a16="http://schemas.microsoft.com/office/drawing/2014/main" val="3233099164"/>
                  </a:ext>
                </a:extLst>
              </a:tr>
              <a:tr h="281606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en-GB" sz="120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7% CH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2.5% H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Miscible at Reservoir P, 133 bara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extLst>
                  <a:ext uri="{0D108BD9-81ED-4DB2-BD59-A6C34878D82A}">
                    <a16:rowId xmlns:a16="http://schemas.microsoft.com/office/drawing/2014/main" val="2657065119"/>
                  </a:ext>
                </a:extLst>
              </a:tr>
              <a:tr h="16706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15% CH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5% H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147.5 ± 2.5</a:t>
                      </a:r>
                      <a:endParaRPr lang="en-GB" sz="1200" b="1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extLst>
                  <a:ext uri="{0D108BD9-81ED-4DB2-BD59-A6C34878D82A}">
                    <a16:rowId xmlns:a16="http://schemas.microsoft.com/office/drawing/2014/main" val="1885302147"/>
                  </a:ext>
                </a:extLst>
              </a:tr>
              <a:tr h="28160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7% CH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1% H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Miscible at Reservoir P, 133 bara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extLst>
                  <a:ext uri="{0D108BD9-81ED-4DB2-BD59-A6C34878D82A}">
                    <a16:rowId xmlns:a16="http://schemas.microsoft.com/office/drawing/2014/main" val="3908346894"/>
                  </a:ext>
                </a:extLst>
              </a:tr>
              <a:tr h="167065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15% CH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2% H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155.0 ± 2.5</a:t>
                      </a:r>
                      <a:endParaRPr lang="en-GB" sz="1200" b="1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extLst>
                  <a:ext uri="{0D108BD9-81ED-4DB2-BD59-A6C34878D82A}">
                    <a16:rowId xmlns:a16="http://schemas.microsoft.com/office/drawing/2014/main" val="3447087551"/>
                  </a:ext>
                </a:extLst>
              </a:tr>
              <a:tr h="33689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7% CH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2.5% H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S, 1% H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Miscible at Reservoir P, 133 bara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extLst>
                  <a:ext uri="{0D108BD9-81ED-4DB2-BD59-A6C34878D82A}">
                    <a16:rowId xmlns:a16="http://schemas.microsoft.com/office/drawing/2014/main" val="2714575950"/>
                  </a:ext>
                </a:extLst>
              </a:tr>
              <a:tr h="33689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7% CH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2.5% H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S, 2% H</a:t>
                      </a:r>
                      <a:r>
                        <a:rPr lang="en-CA" sz="1200" baseline="-250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rgbClr val="002B4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Miscible at Reservoir P, 133 bara</a:t>
                      </a:r>
                      <a:endParaRPr lang="en-GB" sz="1200" dirty="0">
                        <a:solidFill>
                          <a:srgbClr val="002B4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187" marR="60187" marT="0" marB="0" anchor="ctr"/>
                </a:tc>
                <a:extLst>
                  <a:ext uri="{0D108BD9-81ED-4DB2-BD59-A6C34878D82A}">
                    <a16:rowId xmlns:a16="http://schemas.microsoft.com/office/drawing/2014/main" val="2974513760"/>
                  </a:ext>
                </a:extLst>
              </a:tr>
            </a:tbl>
          </a:graphicData>
        </a:graphic>
      </p:graphicFrame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23B1E14-6CED-340D-3DBD-4F0EF9D8D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02000"/>
            <a:ext cx="4536142" cy="455520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 of the CO</a:t>
            </a:r>
            <a:r>
              <a:rPr lang="en-US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MMP as a function of different gas impurities for the specific reservoir studied in this work.</a:t>
            </a:r>
          </a:p>
          <a:p>
            <a:pPr>
              <a:buClr>
                <a:schemeClr val="tx1"/>
              </a:buClr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Overall, the miscibility of the CO</a:t>
            </a:r>
            <a:r>
              <a:rPr lang="en-US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remains if the total gas impurity does not go beyond 5-7 mole%, assuming the reservoir pressure and temperature remains constant.</a:t>
            </a:r>
          </a:p>
          <a:p>
            <a:pPr>
              <a:buClr>
                <a:schemeClr val="tx1"/>
              </a:buClr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Completed within 4 weeks with over 100 data points in total. </a:t>
            </a:r>
            <a:r>
              <a:rPr lang="en-GB" sz="18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would take years to accomplish using slim-tube!!! 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873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>
          <a:extLst>
            <a:ext uri="{FF2B5EF4-FFF2-40B4-BE49-F238E27FC236}">
              <a16:creationId xmlns:a16="http://schemas.microsoft.com/office/drawing/2014/main" id="{24DFFE0A-A617-BD3E-FDC1-52A06BB01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4">
            <a:extLst>
              <a:ext uri="{FF2B5EF4-FFF2-40B4-BE49-F238E27FC236}">
                <a16:creationId xmlns:a16="http://schemas.microsoft.com/office/drawing/2014/main" id="{361282F4-E5FB-2BD2-61C4-D4FAA4A8F7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950" y="136525"/>
            <a:ext cx="9824450" cy="737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Field Operations – CO2 MMP Sensitivity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A6D54B33-8939-8614-E0A0-7670C82008F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dact Gothic"/>
                <a:sym typeface="Didact Gothic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" sz="1800" b="0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E52B6A-3CDC-13E4-7505-503F80CEC1DD}"/>
              </a:ext>
            </a:extLst>
          </p:cNvPr>
          <p:cNvSpPr txBox="1"/>
          <p:nvPr/>
        </p:nvSpPr>
        <p:spPr>
          <a:xfrm>
            <a:off x="415599" y="1151400"/>
            <a:ext cx="105489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Tx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microfluidic MMP platform has been used to perform a large-scale sensitivity analysis of the CO</a:t>
            </a:r>
            <a:r>
              <a:rPr kumimoji="0" lang="en-GB" sz="2000" b="0" i="0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MMP as a function of various gas impurities in different forms for a CO</a:t>
            </a:r>
            <a:r>
              <a:rPr kumimoji="0" lang="en-GB" sz="2000" b="0" i="0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injection field in Northern Alberta and can be implemented into routine workflow to frequently check the</a:t>
            </a:r>
            <a:r>
              <a:rPr lang="en-GB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MMP of the CO</a:t>
            </a:r>
            <a:r>
              <a:rPr lang="en-GB" sz="2000" kern="12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stream.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8F6C86-C28E-CD02-81C0-9BCD17DAE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99" y="2694006"/>
            <a:ext cx="11001579" cy="376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62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4"/>
          <p:cNvSpPr txBox="1">
            <a:spLocks noGrp="1"/>
          </p:cNvSpPr>
          <p:nvPr>
            <p:ph type="title"/>
          </p:nvPr>
        </p:nvSpPr>
        <p:spPr>
          <a:xfrm>
            <a:off x="152400" y="136525"/>
            <a:ext cx="9780000" cy="737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Phase behavior testing - POC</a:t>
            </a:r>
            <a:endParaRPr sz="3600" dirty="0"/>
          </a:p>
        </p:txBody>
      </p:sp>
      <p:pic>
        <p:nvPicPr>
          <p:cNvPr id="6" name="Google Shape;749;p92">
            <a:extLst>
              <a:ext uri="{FF2B5EF4-FFF2-40B4-BE49-F238E27FC236}">
                <a16:creationId xmlns:a16="http://schemas.microsoft.com/office/drawing/2014/main" id="{0D60E6A0-A1A9-7F07-15D3-5CE46BC5FD2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022" y="1118849"/>
            <a:ext cx="4233416" cy="567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50;p92">
            <a:extLst>
              <a:ext uri="{FF2B5EF4-FFF2-40B4-BE49-F238E27FC236}">
                <a16:creationId xmlns:a16="http://schemas.microsoft.com/office/drawing/2014/main" id="{D9ED007D-893A-4BA8-5FD7-147BD480901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3036" y="1522425"/>
            <a:ext cx="4509674" cy="52006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752;p92">
            <a:extLst>
              <a:ext uri="{FF2B5EF4-FFF2-40B4-BE49-F238E27FC236}">
                <a16:creationId xmlns:a16="http://schemas.microsoft.com/office/drawing/2014/main" id="{1DD22B93-5607-D62C-7FEF-9D6083D2F5C7}"/>
              </a:ext>
            </a:extLst>
          </p:cNvPr>
          <p:cNvSpPr txBox="1"/>
          <p:nvPr/>
        </p:nvSpPr>
        <p:spPr>
          <a:xfrm>
            <a:off x="8268000" y="967175"/>
            <a:ext cx="3809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Xu</a:t>
            </a:r>
            <a:r>
              <a:rPr lang="en-US" sz="1800" i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et al</a:t>
            </a:r>
            <a:r>
              <a:rPr lang="en-US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b="1" i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Angewandte</a:t>
            </a:r>
            <a:r>
              <a:rPr lang="en-US" sz="1800" b="1" i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Chemie</a:t>
            </a:r>
            <a:r>
              <a:rPr lang="en-US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, 2017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427BC4-2A78-A03D-ECFC-B48D54117604}"/>
              </a:ext>
            </a:extLst>
          </p:cNvPr>
          <p:cNvSpPr txBox="1"/>
          <p:nvPr/>
        </p:nvSpPr>
        <p:spPr>
          <a:xfrm>
            <a:off x="9247632" y="2148840"/>
            <a:ext cx="29443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“phase envelop on a chip”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Very cool and satisfying to look at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Only two components ideal fluid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Communication between “wells”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CA" sz="2400" dirty="0">
              <a:solidFill>
                <a:schemeClr val="bg1"/>
              </a:solidFill>
            </a:endParaRPr>
          </a:p>
          <a:p>
            <a:endParaRPr lang="en-CA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92"/>
          <p:cNvSpPr txBox="1">
            <a:spLocks noGrp="1"/>
          </p:cNvSpPr>
          <p:nvPr>
            <p:ph type="title"/>
          </p:nvPr>
        </p:nvSpPr>
        <p:spPr>
          <a:xfrm>
            <a:off x="215900" y="121076"/>
            <a:ext cx="9094200" cy="737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US" sz="3600" dirty="0"/>
              <a:t>CCE-on-Chip</a:t>
            </a:r>
            <a:endParaRPr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99F61F2-E821-6732-6BFA-697841E76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308033"/>
            <a:ext cx="5725888" cy="4555200"/>
          </a:xfrm>
        </p:spPr>
        <p:txBody>
          <a:bodyPr>
            <a:normAutofit/>
          </a:bodyPr>
          <a:lstStyle/>
          <a:p>
            <a:pPr marL="354013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Didact Gothic" panose="00000500000000000000" pitchFamily="2" charset="0"/>
              </a:rPr>
              <a:t>Multiple isolated hydrocarbon slugs are generated.</a:t>
            </a:r>
          </a:p>
          <a:p>
            <a:pPr marL="354013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Didact Gothic" panose="00000500000000000000" pitchFamily="2" charset="0"/>
            </a:endParaRPr>
          </a:p>
          <a:p>
            <a:pPr marL="354013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Didact Gothic" panose="00000500000000000000" pitchFamily="2" charset="0"/>
              </a:rPr>
              <a:t>Slugs undergo multiple pressure steps to determine VLE data.</a:t>
            </a:r>
            <a:endParaRPr lang="en-GB" sz="2400" dirty="0">
              <a:solidFill>
                <a:srgbClr val="002060"/>
              </a:solidFill>
              <a:latin typeface="Didact Gothic" panose="00000500000000000000" pitchFamily="2" charset="0"/>
            </a:endParaRPr>
          </a:p>
        </p:txBody>
      </p:sp>
      <p:pic>
        <p:nvPicPr>
          <p:cNvPr id="3" name="Picture 2" descr="A diagram of a system&#10;&#10;Description automatically generated">
            <a:extLst>
              <a:ext uri="{FF2B5EF4-FFF2-40B4-BE49-F238E27FC236}">
                <a16:creationId xmlns:a16="http://schemas.microsoft.com/office/drawing/2014/main" id="{8CCFC9B3-6A36-5E07-1807-86ED56553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55"/>
          <a:stretch/>
        </p:blipFill>
        <p:spPr>
          <a:xfrm>
            <a:off x="387945" y="3712464"/>
            <a:ext cx="5753543" cy="25801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EAA7C9-88D4-0CF4-B535-F1FEEDC1A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45"/>
          <a:stretch/>
        </p:blipFill>
        <p:spPr>
          <a:xfrm>
            <a:off x="6236208" y="1023879"/>
            <a:ext cx="5540192" cy="526873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>
          <a:extLst>
            <a:ext uri="{FF2B5EF4-FFF2-40B4-BE49-F238E27FC236}">
              <a16:creationId xmlns:a16="http://schemas.microsoft.com/office/drawing/2014/main" id="{95DFED28-4143-8F84-752D-7431FF364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92">
            <a:extLst>
              <a:ext uri="{FF2B5EF4-FFF2-40B4-BE49-F238E27FC236}">
                <a16:creationId xmlns:a16="http://schemas.microsoft.com/office/drawing/2014/main" id="{B7682BCC-0219-53EE-91A9-975F14CD14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5900" y="121076"/>
            <a:ext cx="9094200" cy="737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CA" sz="3600" dirty="0"/>
              <a:t>Black Oil CCE Method</a:t>
            </a:r>
            <a:endParaRPr dirty="0"/>
          </a:p>
        </p:txBody>
      </p:sp>
      <p:pic>
        <p:nvPicPr>
          <p:cNvPr id="7" name="Picture 6" descr="A diagram of 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B6767904-4B98-3B96-47F7-F3C68624A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94" y="0"/>
            <a:ext cx="11612612" cy="653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43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D7CF74-E5CA-624F-8AA4-84AA7585F9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C65BA1-FDF4-4F81-8D47-DA786C0BB86B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4B94C7-FA9B-101A-9E18-5482F6D16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781" y="328913"/>
            <a:ext cx="9094076" cy="737093"/>
          </a:xfrm>
        </p:spPr>
        <p:txBody>
          <a:bodyPr>
            <a:noAutofit/>
          </a:bodyPr>
          <a:lstStyle/>
          <a:p>
            <a:r>
              <a:rPr lang="en-CA" sz="3600" dirty="0"/>
              <a:t>Example of Raw Video</a:t>
            </a:r>
          </a:p>
        </p:txBody>
      </p:sp>
      <p:pic>
        <p:nvPicPr>
          <p:cNvPr id="7" name="Bubble point video for Connor_1">
            <a:hlinkClick r:id="" action="ppaction://media"/>
            <a:extLst>
              <a:ext uri="{FF2B5EF4-FFF2-40B4-BE49-F238E27FC236}">
                <a16:creationId xmlns:a16="http://schemas.microsoft.com/office/drawing/2014/main" id="{7EF1E572-D540-72B7-5593-C9A9D4D6936E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11699" y="1450535"/>
            <a:ext cx="7087520" cy="4396609"/>
          </a:xfrm>
          <a:prstGeom prst="rect">
            <a:avLst/>
          </a:prstGeom>
          <a:ln w="38100">
            <a:solidFill>
              <a:srgbClr val="E9EDEE"/>
            </a:solidFill>
          </a:ln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04FE15A-FFEE-AB90-8E7F-1786868BF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781" y="1282700"/>
            <a:ext cx="4064454" cy="46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9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>
          <a:extLst>
            <a:ext uri="{FF2B5EF4-FFF2-40B4-BE49-F238E27FC236}">
              <a16:creationId xmlns:a16="http://schemas.microsoft.com/office/drawing/2014/main" id="{294C9384-2A7E-D049-5DEF-D95A24F7C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92">
            <a:extLst>
              <a:ext uri="{FF2B5EF4-FFF2-40B4-BE49-F238E27FC236}">
                <a16:creationId xmlns:a16="http://schemas.microsoft.com/office/drawing/2014/main" id="{2754C185-A62D-5F10-A392-D5FA460E9E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5900" y="121076"/>
            <a:ext cx="9094200" cy="737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CA" sz="3600" dirty="0"/>
              <a:t>Saturation Pressure Data and Comparison</a:t>
            </a:r>
            <a:endParaRPr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4A108DCF-0C27-98C3-76B7-013FE6AEF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4656" y="1246400"/>
            <a:ext cx="5512677" cy="4555200"/>
          </a:xfrm>
        </p:spPr>
        <p:txBody>
          <a:bodyPr/>
          <a:lstStyle/>
          <a:p>
            <a:r>
              <a:rPr lang="en-CA" dirty="0"/>
              <a:t>Microfluidic and traditional PVT cells were used to measure the behaviour of each fluid, and compared for agreement</a:t>
            </a:r>
          </a:p>
          <a:p>
            <a:endParaRPr lang="en-CA" dirty="0"/>
          </a:p>
          <a:p>
            <a:r>
              <a:rPr lang="en-CA" dirty="0"/>
              <a:t>In all cases, the microfluidic system agreed well within 5%.</a:t>
            </a:r>
          </a:p>
          <a:p>
            <a:endParaRPr lang="en-CA" dirty="0"/>
          </a:p>
        </p:txBody>
      </p:sp>
      <p:pic>
        <p:nvPicPr>
          <p:cNvPr id="4" name="Picture 3" descr="A comparison of a diagram of a saturation pressure&#10;&#10;Description automatically generated with medium confidence">
            <a:extLst>
              <a:ext uri="{FF2B5EF4-FFF2-40B4-BE49-F238E27FC236}">
                <a16:creationId xmlns:a16="http://schemas.microsoft.com/office/drawing/2014/main" id="{19FB8052-83A4-9B27-B764-3832AFCAE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938" y="845226"/>
            <a:ext cx="4519055" cy="599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25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057C5-867E-2B02-4E26-107643853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EC20BE-932B-75DA-BB75-8F18FD4403C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959850" y="6356350"/>
            <a:ext cx="2743200" cy="3651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C65BA1-FDF4-4F81-8D47-DA786C0BB86B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7803A7-F769-A30A-296F-229BAE236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781" y="328913"/>
            <a:ext cx="9094076" cy="737093"/>
          </a:xfrm>
        </p:spPr>
        <p:txBody>
          <a:bodyPr>
            <a:noAutofit/>
          </a:bodyPr>
          <a:lstStyle/>
          <a:p>
            <a:r>
              <a:rPr lang="en-CA" sz="3600" dirty="0">
                <a:solidFill>
                  <a:schemeClr val="bg1"/>
                </a:solidFill>
              </a:rPr>
              <a:t>Liquid Volume %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236AD2-B67C-8598-2C17-66FE50470CA0}"/>
              </a:ext>
            </a:extLst>
          </p:cNvPr>
          <p:cNvSpPr/>
          <p:nvPr/>
        </p:nvSpPr>
        <p:spPr>
          <a:xfrm>
            <a:off x="874414" y="2383436"/>
            <a:ext cx="9791915" cy="4124903"/>
          </a:xfrm>
          <a:prstGeom prst="rect">
            <a:avLst/>
          </a:prstGeom>
          <a:solidFill>
            <a:schemeClr val="bg1"/>
          </a:solidFill>
          <a:ln w="38100">
            <a:solidFill>
              <a:srgbClr val="E9ED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CE Video">
            <a:hlinkClick r:id="" action="ppaction://media"/>
            <a:extLst>
              <a:ext uri="{FF2B5EF4-FFF2-40B4-BE49-F238E27FC236}">
                <a16:creationId xmlns:a16="http://schemas.microsoft.com/office/drawing/2014/main" id="{E822D861-5374-E7A7-F18A-46A539272C4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191"/>
                </p14:media>
              </p:ext>
            </p:extLst>
          </p:nvPr>
        </p:nvPicPr>
        <p:blipFill rotWithShape="1">
          <a:blip r:embed="rId4"/>
          <a:srcRect l="6516" t="16371" b="70070"/>
          <a:stretch/>
        </p:blipFill>
        <p:spPr>
          <a:xfrm>
            <a:off x="855114" y="1023394"/>
            <a:ext cx="9670646" cy="1254627"/>
          </a:xfrm>
          <a:prstGeom prst="rect">
            <a:avLst/>
          </a:prstGeom>
          <a:noFill/>
          <a:ln w="38100">
            <a:solidFill>
              <a:srgbClr val="E9EDEE"/>
            </a:solidFill>
          </a:ln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A85FDFD-D693-91BA-48CE-5C6C0448C4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117941"/>
              </p:ext>
            </p:extLst>
          </p:nvPr>
        </p:nvGraphicFramePr>
        <p:xfrm>
          <a:off x="4906369" y="5361550"/>
          <a:ext cx="3406522" cy="1056849"/>
        </p:xfrm>
        <a:graphic>
          <a:graphicData uri="http://schemas.openxmlformats.org/drawingml/2006/table">
            <a:tbl>
              <a:tblPr>
                <a:tableStyleId>{E8034E78-7F5D-4C2E-B375-FC64B27BC917}</a:tableStyleId>
              </a:tblPr>
              <a:tblGrid>
                <a:gridCol w="1054787">
                  <a:extLst>
                    <a:ext uri="{9D8B030D-6E8A-4147-A177-3AD203B41FA5}">
                      <a16:colId xmlns:a16="http://schemas.microsoft.com/office/drawing/2014/main" val="893412119"/>
                    </a:ext>
                  </a:extLst>
                </a:gridCol>
                <a:gridCol w="644027">
                  <a:extLst>
                    <a:ext uri="{9D8B030D-6E8A-4147-A177-3AD203B41FA5}">
                      <a16:colId xmlns:a16="http://schemas.microsoft.com/office/drawing/2014/main" val="2054915704"/>
                    </a:ext>
                  </a:extLst>
                </a:gridCol>
                <a:gridCol w="569236">
                  <a:extLst>
                    <a:ext uri="{9D8B030D-6E8A-4147-A177-3AD203B41FA5}">
                      <a16:colId xmlns:a16="http://schemas.microsoft.com/office/drawing/2014/main" val="75058419"/>
                    </a:ext>
                  </a:extLst>
                </a:gridCol>
                <a:gridCol w="569236">
                  <a:extLst>
                    <a:ext uri="{9D8B030D-6E8A-4147-A177-3AD203B41FA5}">
                      <a16:colId xmlns:a16="http://schemas.microsoft.com/office/drawing/2014/main" val="3140692232"/>
                    </a:ext>
                  </a:extLst>
                </a:gridCol>
                <a:gridCol w="569236">
                  <a:extLst>
                    <a:ext uri="{9D8B030D-6E8A-4147-A177-3AD203B41FA5}">
                      <a16:colId xmlns:a16="http://schemas.microsoft.com/office/drawing/2014/main" val="2558391621"/>
                    </a:ext>
                  </a:extLst>
                </a:gridCol>
              </a:tblGrid>
              <a:tr h="165578">
                <a:tc>
                  <a:txBody>
                    <a:bodyPr/>
                    <a:lstStyle/>
                    <a:p>
                      <a:pPr algn="l" fontAlgn="b"/>
                      <a:endParaRPr lang="en-CA" sz="1000" b="0" i="0" u="none" strike="noStrike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CA" sz="100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Pressure (psia)</a:t>
                      </a:r>
                      <a:endParaRPr lang="en-CA" sz="1000" b="0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5460" marR="85460" marT="42730" marB="42730" anchor="b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213454"/>
                  </a:ext>
                </a:extLst>
              </a:tr>
              <a:tr h="165578">
                <a:tc>
                  <a:txBody>
                    <a:bodyPr/>
                    <a:lstStyle/>
                    <a:p>
                      <a:pPr algn="l" fontAlgn="b"/>
                      <a:endParaRPr lang="en-CA" sz="1000" b="0" i="0" u="none" strike="noStrike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000" b="1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1507</a:t>
                      </a:r>
                      <a:endParaRPr lang="en-CA" sz="1000" b="1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000" b="1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1188</a:t>
                      </a:r>
                      <a:endParaRPr lang="en-CA" sz="1000" b="1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000" b="1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912</a:t>
                      </a:r>
                      <a:endParaRPr lang="en-CA" sz="1000" b="1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000" b="1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455</a:t>
                      </a:r>
                      <a:endParaRPr lang="en-CA" sz="1000" b="1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extLst>
                  <a:ext uri="{0D108BD9-81ED-4DB2-BD59-A6C34878D82A}">
                    <a16:rowId xmlns:a16="http://schemas.microsoft.com/office/drawing/2014/main" val="3817557933"/>
                  </a:ext>
                </a:extLst>
              </a:tr>
              <a:tr h="165578"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1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Conventional</a:t>
                      </a:r>
                      <a:endParaRPr lang="en-CA" sz="1000" b="1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00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92.9%</a:t>
                      </a:r>
                      <a:endParaRPr lang="en-CA" sz="1000" b="0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00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81.4%</a:t>
                      </a:r>
                      <a:endParaRPr lang="en-CA" sz="1000" b="0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00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67.8%</a:t>
                      </a:r>
                      <a:endParaRPr lang="en-CA" sz="1000" b="0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00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36.8%</a:t>
                      </a:r>
                      <a:endParaRPr lang="en-CA" sz="1000" b="0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extLst>
                  <a:ext uri="{0D108BD9-81ED-4DB2-BD59-A6C34878D82A}">
                    <a16:rowId xmlns:a16="http://schemas.microsoft.com/office/drawing/2014/main" val="2356334357"/>
                  </a:ext>
                </a:extLst>
              </a:tr>
              <a:tr h="165578"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1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Microfluidic</a:t>
                      </a:r>
                      <a:endParaRPr lang="en-CA" sz="1000" b="1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00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92.8%</a:t>
                      </a:r>
                      <a:endParaRPr lang="en-CA" sz="1000" b="0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00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80.4%</a:t>
                      </a:r>
                      <a:endParaRPr lang="en-CA" sz="1000" b="0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00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67.1%</a:t>
                      </a:r>
                      <a:endParaRPr lang="en-CA" sz="1000" b="0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00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35.9%</a:t>
                      </a:r>
                      <a:endParaRPr lang="en-CA" sz="1000" b="0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extLst>
                  <a:ext uri="{0D108BD9-81ED-4DB2-BD59-A6C34878D82A}">
                    <a16:rowId xmlns:a16="http://schemas.microsoft.com/office/drawing/2014/main" val="3271617559"/>
                  </a:ext>
                </a:extLst>
              </a:tr>
              <a:tr h="322255">
                <a:tc>
                  <a:txBody>
                    <a:bodyPr/>
                    <a:lstStyle/>
                    <a:p>
                      <a:pPr algn="r" fontAlgn="b"/>
                      <a:r>
                        <a:rPr lang="en-CA" sz="1000" b="1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Standard Deviation</a:t>
                      </a:r>
                      <a:endParaRPr lang="en-CA" sz="1000" b="1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000" u="none" strike="noStrike">
                          <a:solidFill>
                            <a:schemeClr val="accent3"/>
                          </a:solidFill>
                          <a:effectLst/>
                        </a:rPr>
                        <a:t>2.3%</a:t>
                      </a:r>
                      <a:endParaRPr lang="en-CA" sz="1000" b="0" i="0" u="none" strike="noStrike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00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1.8%</a:t>
                      </a:r>
                      <a:endParaRPr lang="en-CA" sz="1000" b="0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00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1.9%</a:t>
                      </a:r>
                      <a:endParaRPr lang="en-CA" sz="1000" b="0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100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3.6%</a:t>
                      </a:r>
                      <a:endParaRPr lang="en-CA" sz="1000" b="0" i="0" u="none" strike="noStrike" dirty="0">
                        <a:solidFill>
                          <a:schemeClr val="accent3"/>
                        </a:solidFill>
                        <a:effectLst/>
                        <a:latin typeface="Didact Gothic" panose="00000500000000000000" pitchFamily="2" charset="0"/>
                      </a:endParaRPr>
                    </a:p>
                  </a:txBody>
                  <a:tcPr marL="8902" marR="8902" marT="8902" marB="0" anchor="b"/>
                </a:tc>
                <a:extLst>
                  <a:ext uri="{0D108BD9-81ED-4DB2-BD59-A6C34878D82A}">
                    <a16:rowId xmlns:a16="http://schemas.microsoft.com/office/drawing/2014/main" val="263307790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D74894E4-09D8-0792-862E-90953D457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816" y="2448025"/>
            <a:ext cx="4977195" cy="2863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DD27E6-6E66-1657-16BC-7B05A4768A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816" y="5557551"/>
            <a:ext cx="3673160" cy="5144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D92ED-A08C-DA96-D6EC-55E409BADA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99" t="1055" r="1515" b="2723"/>
          <a:stretch/>
        </p:blipFill>
        <p:spPr>
          <a:xfrm>
            <a:off x="6445250" y="2512144"/>
            <a:ext cx="3831084" cy="261528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80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>
          <a:extLst>
            <a:ext uri="{FF2B5EF4-FFF2-40B4-BE49-F238E27FC236}">
              <a16:creationId xmlns:a16="http://schemas.microsoft.com/office/drawing/2014/main" id="{F172865E-96A4-F352-2E85-5B7E66EF8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4">
            <a:extLst>
              <a:ext uri="{FF2B5EF4-FFF2-40B4-BE49-F238E27FC236}">
                <a16:creationId xmlns:a16="http://schemas.microsoft.com/office/drawing/2014/main" id="{23DFCF6B-9A7F-A3C9-0233-162D2F49A0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950" y="136525"/>
            <a:ext cx="9824450" cy="737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Summary</a:t>
            </a:r>
            <a:endParaRPr sz="3600" b="0" dirty="0"/>
          </a:p>
        </p:txBody>
      </p:sp>
      <p:sp>
        <p:nvSpPr>
          <p:cNvPr id="5" name="Google Shape;291;p40">
            <a:extLst>
              <a:ext uri="{FF2B5EF4-FFF2-40B4-BE49-F238E27FC236}">
                <a16:creationId xmlns:a16="http://schemas.microsoft.com/office/drawing/2014/main" id="{06C82C2C-921B-B022-2601-61137275E029}"/>
              </a:ext>
            </a:extLst>
          </p:cNvPr>
          <p:cNvSpPr txBox="1">
            <a:spLocks/>
          </p:cNvSpPr>
          <p:nvPr/>
        </p:nvSpPr>
        <p:spPr>
          <a:xfrm>
            <a:off x="483820" y="1326608"/>
            <a:ext cx="10889030" cy="43963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0578D"/>
                </a:solidFill>
                <a:latin typeface="Jost" pitchFamily="2" charset="0"/>
                <a:ea typeface="Jost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78D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578D"/>
                </a:solidFill>
                <a:latin typeface="Jost" pitchFamily="2" charset="0"/>
                <a:ea typeface="Jost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78D"/>
              </a:buClr>
              <a:buSzPct val="70000"/>
              <a:buFont typeface="Courier New" panose="02070309020205020404" pitchFamily="49" charset="0"/>
              <a:buChar char="o"/>
              <a:defRPr sz="2000" kern="1200">
                <a:solidFill>
                  <a:srgbClr val="00578D"/>
                </a:solidFill>
                <a:latin typeface="Jost" pitchFamily="2" charset="0"/>
                <a:ea typeface="Jost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64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64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Aft>
                <a:spcPts val="16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2060"/>
                </a:solidFill>
                <a:latin typeface="Didact Gothic" panose="00000500000000000000" pitchFamily="2" charset="0"/>
              </a:rPr>
              <a:t>Proof of Concept testing is fundamentally different from industry testing: the latter requires hardware and procedure that is robust, efficient, and provides repeatable results for routine subsurface engineering.  	</a:t>
            </a:r>
          </a:p>
          <a:p>
            <a:pPr marL="342900" indent="-342900">
              <a:spcAft>
                <a:spcPts val="16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2060"/>
                </a:solidFill>
                <a:latin typeface="Didact Gothic" panose="00000500000000000000" pitchFamily="2" charset="0"/>
              </a:rPr>
              <a:t>Microfluidic platforms move testing from years to weeks, enabling large-scale high throughput sensitivity analysis that was previously impossible. </a:t>
            </a:r>
          </a:p>
          <a:p>
            <a:pPr marL="342900" indent="-342900">
              <a:spcAft>
                <a:spcPts val="16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2060"/>
                </a:solidFill>
                <a:latin typeface="Didact Gothic" panose="00000500000000000000" pitchFamily="2" charset="0"/>
              </a:rPr>
              <a:t>Industry-ready devices are fully validated against industry standards (e.g. Slim tube tests and PVT tests)  with multiple type of reservoir fluids, consistently matching traditional results within 5% while using 1000x less sample volume. </a:t>
            </a:r>
          </a:p>
          <a:p>
            <a:pPr marL="342900" indent="-342900">
              <a:spcAft>
                <a:spcPts val="16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2060"/>
                </a:solidFill>
                <a:latin typeface="Didact Gothic" panose="00000500000000000000" pitchFamily="2" charset="0"/>
              </a:rPr>
              <a:t>Microfluidics has the potential to be an essential component of the subsurface engineering workflow, enable more confident decision making. </a:t>
            </a:r>
            <a:br>
              <a:rPr lang="en-CA" sz="1600" dirty="0">
                <a:solidFill>
                  <a:srgbClr val="002060"/>
                </a:solidFill>
                <a:latin typeface="Didact Gothic" panose="00000500000000000000" pitchFamily="2" charset="0"/>
              </a:rPr>
            </a:br>
            <a:endParaRPr lang="en-CA" sz="1600" dirty="0">
              <a:solidFill>
                <a:srgbClr val="002060"/>
              </a:solidFill>
              <a:latin typeface="Didact Gothic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494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317"/>
        </a:solidFill>
        <a:effectLst/>
      </p:bgPr>
    </p:bg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" name="Google Shape;791;p97" descr="A picture containing indoor, blue&#10;&#10;Description automatically generated"/>
          <p:cNvPicPr preferRelativeResize="0"/>
          <p:nvPr/>
        </p:nvPicPr>
        <p:blipFill rotWithShape="1">
          <a:blip r:embed="rId3">
            <a:alphaModFix amt="25000"/>
          </a:blip>
          <a:srcRect l="-442" r="-16" b="15733"/>
          <a:stretch/>
        </p:blipFill>
        <p:spPr>
          <a:xfrm>
            <a:off x="-71684" y="0"/>
            <a:ext cx="1226368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97" descr="A picture containing background pattern&#10;&#10;Description automatically generated"/>
          <p:cNvPicPr preferRelativeResize="0"/>
          <p:nvPr/>
        </p:nvPicPr>
        <p:blipFill rotWithShape="1">
          <a:blip r:embed="rId4">
            <a:alphaModFix amt="50000"/>
          </a:blip>
          <a:srcRect r="45689"/>
          <a:stretch/>
        </p:blipFill>
        <p:spPr>
          <a:xfrm rot="10800000">
            <a:off x="0" y="1090813"/>
            <a:ext cx="2494600" cy="4598706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97"/>
          <p:cNvSpPr txBox="1"/>
          <p:nvPr/>
        </p:nvSpPr>
        <p:spPr>
          <a:xfrm>
            <a:off x="1858520" y="3073914"/>
            <a:ext cx="415269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seven.q@interfacefluidics.com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                 nash.x@syniflow.com</a:t>
            </a:r>
            <a:endParaRPr sz="2400" dirty="0">
              <a:solidFill>
                <a:schemeClr val="l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794" name="Google Shape;794;p97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56518" y="3073914"/>
            <a:ext cx="626847" cy="6268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5" name="Google Shape;795;p97"/>
          <p:cNvCxnSpPr/>
          <p:nvPr/>
        </p:nvCxnSpPr>
        <p:spPr>
          <a:xfrm>
            <a:off x="6096000" y="2409824"/>
            <a:ext cx="0" cy="203835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96" name="Google Shape;796;p97" descr="A picture containing 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50272" y="3073914"/>
            <a:ext cx="697321" cy="697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97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17154" y="3073915"/>
            <a:ext cx="626846" cy="6268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A36F95C-6278-C0B0-A3DD-C9A892567BC8}"/>
              </a:ext>
            </a:extLst>
          </p:cNvPr>
          <p:cNvGrpSpPr/>
          <p:nvPr/>
        </p:nvGrpSpPr>
        <p:grpSpPr>
          <a:xfrm>
            <a:off x="4019650" y="925626"/>
            <a:ext cx="4152699" cy="1222663"/>
            <a:chOff x="3983810" y="5097791"/>
            <a:chExt cx="4152699" cy="122266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CD55889-92CB-BAFD-DBC4-FBD978BE9023}"/>
                </a:ext>
              </a:extLst>
            </p:cNvPr>
            <p:cNvSpPr/>
            <p:nvPr/>
          </p:nvSpPr>
          <p:spPr>
            <a:xfrm>
              <a:off x="3983810" y="5097791"/>
              <a:ext cx="4152695" cy="1222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2" name="图片 6" descr="芯域流光-03">
              <a:extLst>
                <a:ext uri="{FF2B5EF4-FFF2-40B4-BE49-F238E27FC236}">
                  <a16:creationId xmlns:a16="http://schemas.microsoft.com/office/drawing/2014/main" id="{C2C70A52-DD7F-36B2-0DC6-B9FEB240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83810" y="5097792"/>
              <a:ext cx="4152699" cy="12135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>
          <a:extLst>
            <a:ext uri="{FF2B5EF4-FFF2-40B4-BE49-F238E27FC236}">
              <a16:creationId xmlns:a16="http://schemas.microsoft.com/office/drawing/2014/main" id="{53DB5C62-7433-3663-66E2-11992F0B5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4">
            <a:extLst>
              <a:ext uri="{FF2B5EF4-FFF2-40B4-BE49-F238E27FC236}">
                <a16:creationId xmlns:a16="http://schemas.microsoft.com/office/drawing/2014/main" id="{1617CA05-9FC1-AB8C-FBE1-104B9F5906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950" y="136525"/>
            <a:ext cx="9824450" cy="737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dirty="0"/>
              <a:t>Intro to Microfluidics</a:t>
            </a:r>
            <a:endParaRPr sz="3600" b="0" dirty="0"/>
          </a:p>
        </p:txBody>
      </p:sp>
      <p:sp>
        <p:nvSpPr>
          <p:cNvPr id="5" name="Google Shape;291;p40">
            <a:extLst>
              <a:ext uri="{FF2B5EF4-FFF2-40B4-BE49-F238E27FC236}">
                <a16:creationId xmlns:a16="http://schemas.microsoft.com/office/drawing/2014/main" id="{BF653730-459C-17A6-0E2B-63A16CE8ADFA}"/>
              </a:ext>
            </a:extLst>
          </p:cNvPr>
          <p:cNvSpPr txBox="1">
            <a:spLocks/>
          </p:cNvSpPr>
          <p:nvPr/>
        </p:nvSpPr>
        <p:spPr>
          <a:xfrm>
            <a:off x="426670" y="875758"/>
            <a:ext cx="5107437" cy="43963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0578D"/>
                </a:solidFill>
                <a:latin typeface="Jost" pitchFamily="2" charset="0"/>
                <a:ea typeface="Jost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78D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0578D"/>
                </a:solidFill>
                <a:latin typeface="Jost" pitchFamily="2" charset="0"/>
                <a:ea typeface="Jost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578D"/>
              </a:buClr>
              <a:buSzPct val="70000"/>
              <a:buFont typeface="Courier New" panose="02070309020205020404" pitchFamily="49" charset="0"/>
              <a:buChar char="o"/>
              <a:defRPr sz="2000" kern="1200">
                <a:solidFill>
                  <a:srgbClr val="00578D"/>
                </a:solidFill>
                <a:latin typeface="Jost" pitchFamily="2" charset="0"/>
                <a:ea typeface="Jost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64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64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600"/>
              </a:spcAft>
              <a:buClr>
                <a:schemeClr val="tx2"/>
              </a:buClr>
            </a:pPr>
            <a:r>
              <a:rPr lang="en-CA" b="1" u="sng" dirty="0">
                <a:solidFill>
                  <a:srgbClr val="002060"/>
                </a:solidFill>
                <a:latin typeface="Didact Gothic" panose="00000500000000000000" pitchFamily="2" charset="0"/>
              </a:rPr>
              <a:t>What is it:</a:t>
            </a:r>
            <a:r>
              <a:rPr lang="en-CA" b="1" dirty="0">
                <a:solidFill>
                  <a:srgbClr val="002060"/>
                </a:solidFill>
                <a:latin typeface="Didact Gothic" panose="00000500000000000000" pitchFamily="2" charset="0"/>
              </a:rPr>
              <a:t> </a:t>
            </a:r>
            <a:r>
              <a:rPr lang="en-CA" dirty="0">
                <a:solidFill>
                  <a:srgbClr val="002060"/>
                </a:solidFill>
                <a:latin typeface="Didact Gothic" panose="00000500000000000000" pitchFamily="2" charset="0"/>
              </a:rPr>
              <a:t>Microfluidics is the study of fluid flow at the micrometer to nanometer – exactly what fluids experience in the reservoir</a:t>
            </a:r>
          </a:p>
          <a:p>
            <a:pPr>
              <a:spcAft>
                <a:spcPts val="1600"/>
              </a:spcAft>
              <a:buClr>
                <a:schemeClr val="tx2"/>
              </a:buClr>
            </a:pPr>
            <a:r>
              <a:rPr lang="en-CA" b="1" u="sng" dirty="0">
                <a:solidFill>
                  <a:srgbClr val="002060"/>
                </a:solidFill>
                <a:latin typeface="Didact Gothic" panose="00000500000000000000" pitchFamily="2" charset="0"/>
              </a:rPr>
              <a:t>Why use it:</a:t>
            </a:r>
            <a:r>
              <a:rPr lang="en-CA" b="1" dirty="0">
                <a:solidFill>
                  <a:srgbClr val="002060"/>
                </a:solidFill>
                <a:latin typeface="Didact Gothic" panose="00000500000000000000" pitchFamily="2" charset="0"/>
              </a:rPr>
              <a:t> </a:t>
            </a:r>
            <a:r>
              <a:rPr lang="en-CA" dirty="0">
                <a:solidFill>
                  <a:srgbClr val="002060"/>
                </a:solidFill>
                <a:latin typeface="Didact Gothic" panose="00000500000000000000" pitchFamily="2" charset="0"/>
              </a:rPr>
              <a:t>Fluid interactions dominate the oil and gas industry.  Fast, visual, and repeatable measurement of these interactions lets users make better decisions, faster.</a:t>
            </a:r>
          </a:p>
          <a:p>
            <a:pPr>
              <a:spcAft>
                <a:spcPts val="1600"/>
              </a:spcAft>
              <a:buClr>
                <a:schemeClr val="tx2"/>
              </a:buClr>
            </a:pPr>
            <a:r>
              <a:rPr lang="en-CA" b="1" u="sng" dirty="0">
                <a:solidFill>
                  <a:srgbClr val="002060"/>
                </a:solidFill>
                <a:latin typeface="Didact Gothic" panose="00000500000000000000" pitchFamily="2" charset="0"/>
              </a:rPr>
              <a:t>History in oil and gas:</a:t>
            </a:r>
            <a:r>
              <a:rPr lang="en-CA" b="1" dirty="0">
                <a:solidFill>
                  <a:srgbClr val="002060"/>
                </a:solidFill>
                <a:latin typeface="Didact Gothic" panose="00000500000000000000" pitchFamily="2" charset="0"/>
              </a:rPr>
              <a:t> </a:t>
            </a:r>
            <a:r>
              <a:rPr lang="en-GB" dirty="0">
                <a:solidFill>
                  <a:srgbClr val="002060"/>
                </a:solidFill>
                <a:latin typeface="Didact Gothic" panose="00000500000000000000" pitchFamily="2" charset="0"/>
              </a:rPr>
              <a:t>One of the first applications explored using microfluidics was waterflooding in 1961. </a:t>
            </a:r>
            <a:endParaRPr lang="en-CA" dirty="0">
              <a:solidFill>
                <a:srgbClr val="002060"/>
              </a:solidFill>
              <a:latin typeface="Didact Gothic" panose="00000500000000000000" pitchFamily="2" charset="0"/>
            </a:endParaRPr>
          </a:p>
          <a:p>
            <a:pPr>
              <a:spcAft>
                <a:spcPts val="1600"/>
              </a:spcAft>
              <a:buClr>
                <a:schemeClr val="tx2"/>
              </a:buClr>
            </a:pPr>
            <a:r>
              <a:rPr lang="en-CA" b="1" u="sng" dirty="0">
                <a:solidFill>
                  <a:srgbClr val="002060"/>
                </a:solidFill>
                <a:latin typeface="Didact Gothic" panose="00000500000000000000" pitchFamily="2" charset="0"/>
              </a:rPr>
              <a:t>Examples from daily life:</a:t>
            </a:r>
            <a:r>
              <a:rPr lang="en-CA" b="1" dirty="0">
                <a:solidFill>
                  <a:srgbClr val="002060"/>
                </a:solidFill>
                <a:latin typeface="Didact Gothic" panose="00000500000000000000" pitchFamily="2" charset="0"/>
              </a:rPr>
              <a:t> </a:t>
            </a:r>
            <a:r>
              <a:rPr lang="en-CA" dirty="0">
                <a:solidFill>
                  <a:srgbClr val="002060"/>
                </a:solidFill>
                <a:latin typeface="Didact Gothic" panose="00000500000000000000" pitchFamily="2" charset="0"/>
              </a:rPr>
              <a:t>COVID tests, diabetes test strips, inkjet printers, and pregnancy tests. </a:t>
            </a:r>
            <a:br>
              <a:rPr lang="en-CA" sz="1600" dirty="0">
                <a:solidFill>
                  <a:srgbClr val="002060"/>
                </a:solidFill>
                <a:latin typeface="Didact Gothic" panose="00000500000000000000" pitchFamily="2" charset="0"/>
              </a:rPr>
            </a:br>
            <a:endParaRPr lang="en-CA" sz="1600" dirty="0">
              <a:solidFill>
                <a:srgbClr val="002060"/>
              </a:solidFill>
              <a:latin typeface="Didact Gothic" panose="00000500000000000000" pitchFamily="2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3605811-5383-10D9-9BF4-8C58A782E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472" y="985962"/>
            <a:ext cx="4079624" cy="54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531D199A-73BF-645D-CF81-02DCA5308C92}"/>
              </a:ext>
            </a:extLst>
          </p:cNvPr>
          <p:cNvSpPr/>
          <p:nvPr/>
        </p:nvSpPr>
        <p:spPr>
          <a:xfrm>
            <a:off x="5966502" y="3260773"/>
            <a:ext cx="981512" cy="503340"/>
          </a:xfrm>
          <a:prstGeom prst="rightArrow">
            <a:avLst/>
          </a:prstGeom>
          <a:solidFill>
            <a:srgbClr val="0057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dact Gothic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110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83"/>
          <p:cNvSpPr txBox="1">
            <a:spLocks noGrp="1"/>
          </p:cNvSpPr>
          <p:nvPr>
            <p:ph type="title"/>
          </p:nvPr>
        </p:nvSpPr>
        <p:spPr>
          <a:xfrm>
            <a:off x="44450" y="108982"/>
            <a:ext cx="9094200" cy="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6"/>
              </a:buClr>
              <a:buSzPts val="4400"/>
              <a:buFont typeface="Didact Gothic"/>
              <a:buNone/>
            </a:pPr>
            <a:r>
              <a:rPr lang="en-US" sz="3600" dirty="0"/>
              <a:t>Why microfluidics/</a:t>
            </a:r>
            <a:r>
              <a:rPr lang="en-US" sz="3600" dirty="0" err="1"/>
              <a:t>nanofluidics</a:t>
            </a:r>
            <a:r>
              <a:rPr lang="en-US" sz="3600" dirty="0"/>
              <a:t>?</a:t>
            </a:r>
            <a:endParaRPr sz="3600" dirty="0"/>
          </a:p>
        </p:txBody>
      </p:sp>
      <p:sp>
        <p:nvSpPr>
          <p:cNvPr id="4" name="Google Shape;247;p38">
            <a:extLst>
              <a:ext uri="{FF2B5EF4-FFF2-40B4-BE49-F238E27FC236}">
                <a16:creationId xmlns:a16="http://schemas.microsoft.com/office/drawing/2014/main" id="{E8C43050-C869-519C-A451-927E616C39D6}"/>
              </a:ext>
            </a:extLst>
          </p:cNvPr>
          <p:cNvSpPr txBox="1"/>
          <p:nvPr/>
        </p:nvSpPr>
        <p:spPr>
          <a:xfrm>
            <a:off x="539750" y="1133386"/>
            <a:ext cx="5753100" cy="5355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indent="-342900"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Real-time monitoring capabilities and visualization</a:t>
            </a:r>
            <a:endParaRPr lang="en" sz="2400" dirty="0">
              <a:solidFill>
                <a:schemeClr val="bg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Small sample volumes (μL, nL, pL, fL)</a:t>
            </a:r>
            <a:endParaRPr sz="2400" dirty="0">
              <a:solidFill>
                <a:schemeClr val="bg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Enhanced mass and heat transfer (due to high surface-to-volume ratio)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Precise control over geometry</a:t>
            </a:r>
            <a:endParaRPr sz="2400" dirty="0">
              <a:solidFill>
                <a:schemeClr val="bg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Precise control over the operating condition (temperature, pressure, concentration, pH, etc.)</a:t>
            </a:r>
            <a:endParaRPr sz="2400" dirty="0">
              <a:solidFill>
                <a:schemeClr val="bg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Portability (small size)</a:t>
            </a:r>
            <a:endParaRPr sz="2400" dirty="0">
              <a:solidFill>
                <a:schemeClr val="bg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Reproducibility</a:t>
            </a:r>
            <a:endParaRPr sz="2400" dirty="0">
              <a:solidFill>
                <a:schemeClr val="bg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High-throughput screening and analysis</a:t>
            </a:r>
            <a:endParaRPr sz="2400" dirty="0">
              <a:solidFill>
                <a:schemeClr val="bg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Multiplexing</a:t>
            </a:r>
          </a:p>
          <a:p>
            <a:pPr marL="342900" lvl="0" indent="-342900"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Fast</a:t>
            </a:r>
            <a:r>
              <a:rPr lang="en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  </a:t>
            </a:r>
            <a:endParaRPr sz="2400" dirty="0">
              <a:solidFill>
                <a:schemeClr val="bg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5" name="Google Shape;248;p38">
            <a:extLst>
              <a:ext uri="{FF2B5EF4-FFF2-40B4-BE49-F238E27FC236}">
                <a16:creationId xmlns:a16="http://schemas.microsoft.com/office/drawing/2014/main" id="{257615CB-45E2-34B2-2641-19B1D5517C9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3050" y="1856587"/>
            <a:ext cx="4678971" cy="38759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49;p38">
            <a:extLst>
              <a:ext uri="{FF2B5EF4-FFF2-40B4-BE49-F238E27FC236}">
                <a16:creationId xmlns:a16="http://schemas.microsoft.com/office/drawing/2014/main" id="{9989E3C1-BB68-C59E-A524-6844DCE314DF}"/>
              </a:ext>
            </a:extLst>
          </p:cNvPr>
          <p:cNvSpPr txBox="1"/>
          <p:nvPr/>
        </p:nvSpPr>
        <p:spPr>
          <a:xfrm>
            <a:off x="6705600" y="5796062"/>
            <a:ext cx="3048925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R. Safavieh &amp; D. Juncker, </a:t>
            </a:r>
            <a:r>
              <a:rPr lang="en" sz="1000" i="1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Lab Chip</a:t>
            </a:r>
            <a:r>
              <a:rPr lang="en" sz="10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</a:t>
            </a:r>
            <a:r>
              <a:rPr lang="en" sz="1000" b="1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2013</a:t>
            </a:r>
            <a:r>
              <a:rPr lang="en" sz="10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.</a:t>
            </a:r>
            <a:endParaRPr sz="1000" dirty="0">
              <a:solidFill>
                <a:schemeClr val="bg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1D044565-B20D-C60B-948C-CECB865D33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5700" y="3054350"/>
            <a:ext cx="488950" cy="488950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11725383-0ACE-11D0-9D89-A0E4F55BCC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4650" y="3543300"/>
            <a:ext cx="488950" cy="488950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1F41E866-9199-433E-C1EA-3EEE63F62F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30800" y="2622550"/>
            <a:ext cx="488950" cy="488950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EACD1D7A-9194-EA63-8586-46F2106A6C7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79700" y="1504950"/>
            <a:ext cx="488950" cy="4889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>
          <a:extLst>
            <a:ext uri="{FF2B5EF4-FFF2-40B4-BE49-F238E27FC236}">
              <a16:creationId xmlns:a16="http://schemas.microsoft.com/office/drawing/2014/main" id="{5FF704D6-1CC3-E6C5-61FD-781E497A4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4">
            <a:extLst>
              <a:ext uri="{FF2B5EF4-FFF2-40B4-BE49-F238E27FC236}">
                <a16:creationId xmlns:a16="http://schemas.microsoft.com/office/drawing/2014/main" id="{3468EA95-6547-FACA-6343-D439A372A8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950" y="136525"/>
            <a:ext cx="9824450" cy="737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dirty="0"/>
              <a:t>Proof of Concept (POC) ≠ Production</a:t>
            </a:r>
            <a:endParaRPr sz="3600" b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D720B7-1064-8705-1559-211505B88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712" y="1168400"/>
            <a:ext cx="5362575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56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>
          <a:extLst>
            <a:ext uri="{FF2B5EF4-FFF2-40B4-BE49-F238E27FC236}">
              <a16:creationId xmlns:a16="http://schemas.microsoft.com/office/drawing/2014/main" id="{C687F988-D6CB-8875-50FB-4F923361A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83">
            <a:extLst>
              <a:ext uri="{FF2B5EF4-FFF2-40B4-BE49-F238E27FC236}">
                <a16:creationId xmlns:a16="http://schemas.microsoft.com/office/drawing/2014/main" id="{57E2A610-708F-171E-1B9F-78C5725F71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1450" y="136525"/>
            <a:ext cx="9760950" cy="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6"/>
              </a:buClr>
              <a:buSzPts val="4400"/>
              <a:buFont typeface="Didact Gothic"/>
              <a:buNone/>
            </a:pPr>
            <a:r>
              <a:rPr lang="en-US" sz="3600" dirty="0"/>
              <a:t>Why microfluidics/</a:t>
            </a:r>
            <a:r>
              <a:rPr lang="en-US" sz="3600" dirty="0" err="1"/>
              <a:t>nanofluidics</a:t>
            </a:r>
            <a:r>
              <a:rPr lang="en-US" sz="3600" dirty="0"/>
              <a:t>?</a:t>
            </a:r>
            <a:endParaRPr sz="3600" dirty="0"/>
          </a:p>
        </p:txBody>
      </p:sp>
      <p:sp>
        <p:nvSpPr>
          <p:cNvPr id="4" name="Google Shape;247;p38">
            <a:extLst>
              <a:ext uri="{FF2B5EF4-FFF2-40B4-BE49-F238E27FC236}">
                <a16:creationId xmlns:a16="http://schemas.microsoft.com/office/drawing/2014/main" id="{6EFF9DDB-B175-276C-89FC-D7FDB7E35240}"/>
              </a:ext>
            </a:extLst>
          </p:cNvPr>
          <p:cNvSpPr txBox="1"/>
          <p:nvPr/>
        </p:nvSpPr>
        <p:spPr>
          <a:xfrm>
            <a:off x="539750" y="1133386"/>
            <a:ext cx="5753100" cy="5355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indent="-342900"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Real-time monitoring capabilities and visualization</a:t>
            </a:r>
            <a:endParaRPr lang="en" sz="2400" dirty="0">
              <a:solidFill>
                <a:schemeClr val="bg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Small sample volumes (μL, nL, pL, fL)</a:t>
            </a:r>
            <a:endParaRPr sz="2400" dirty="0">
              <a:solidFill>
                <a:schemeClr val="bg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Enhanced mass and heat transfer (due to high surface-to-volume ratio)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Precise control over geometry</a:t>
            </a:r>
            <a:endParaRPr sz="2400" dirty="0">
              <a:solidFill>
                <a:schemeClr val="bg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Precise control over the operating condition (temperature, pressure, concentration, pH, etc.)</a:t>
            </a:r>
            <a:endParaRPr sz="2400" dirty="0">
              <a:solidFill>
                <a:schemeClr val="bg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Portability (small size)</a:t>
            </a:r>
            <a:endParaRPr sz="2400" dirty="0">
              <a:solidFill>
                <a:schemeClr val="bg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Reproducibility</a:t>
            </a:r>
            <a:endParaRPr sz="2400" dirty="0">
              <a:solidFill>
                <a:schemeClr val="bg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High-throughput screening and analysis</a:t>
            </a:r>
            <a:endParaRPr sz="2400" dirty="0">
              <a:solidFill>
                <a:schemeClr val="bg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Multiplexing</a:t>
            </a:r>
          </a:p>
          <a:p>
            <a:pPr marL="342900" lvl="0" indent="-342900"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Fast</a:t>
            </a:r>
            <a:r>
              <a:rPr lang="en" sz="24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  </a:t>
            </a:r>
            <a:endParaRPr sz="2400" dirty="0">
              <a:solidFill>
                <a:schemeClr val="bg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96D78120-70B5-42E5-FE60-26E39D7D6B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700" y="3054350"/>
            <a:ext cx="488950" cy="488950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E1DBDCCC-9CCC-D750-504E-77BA114DEC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54650" y="3543300"/>
            <a:ext cx="488950" cy="488950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68E0EFD2-E378-67A4-6208-7FACCB1CAC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30800" y="2622550"/>
            <a:ext cx="488950" cy="488950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5647E01A-3C68-A21A-F85D-B9682CAA488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79700" y="1504950"/>
            <a:ext cx="488950" cy="488950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4412A0E8-327A-1A90-39F2-728F52A58A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7050" y="1873839"/>
            <a:ext cx="488950" cy="488950"/>
          </a:xfrm>
          <a:prstGeom prst="rect">
            <a:avLst/>
          </a:prstGeom>
        </p:spPr>
      </p:pic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C2472AEB-6484-F6C8-BB03-5CBB57735D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8950" y="4845639"/>
            <a:ext cx="488950" cy="488950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7E857F64-9DBC-07D1-22F0-CFCF5C8FC6A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5700" y="5235664"/>
            <a:ext cx="488950" cy="488950"/>
          </a:xfrm>
          <a:prstGeom prst="rect">
            <a:avLst/>
          </a:prstGeom>
        </p:spPr>
      </p:pic>
      <p:pic>
        <p:nvPicPr>
          <p:cNvPr id="15" name="Graphic 14" descr="Checkmark with solid fill">
            <a:extLst>
              <a:ext uri="{FF2B5EF4-FFF2-40B4-BE49-F238E27FC236}">
                <a16:creationId xmlns:a16="http://schemas.microsoft.com/office/drawing/2014/main" id="{0FDE1C5C-D95A-CF98-9516-157ED2D18E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67000" y="5594350"/>
            <a:ext cx="488950" cy="488950"/>
          </a:xfrm>
          <a:prstGeom prst="rect">
            <a:avLst/>
          </a:prstGeom>
        </p:spPr>
      </p:pic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AE11846A-68D9-0B33-4ED2-ED929C3934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81150" y="5965324"/>
            <a:ext cx="488950" cy="488950"/>
          </a:xfrm>
          <a:prstGeom prst="rect">
            <a:avLst/>
          </a:prstGeom>
        </p:spPr>
      </p:pic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8AE2F838-9932-4831-DC60-EE5D483F54B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48100" y="4432889"/>
            <a:ext cx="488950" cy="488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82E8C0-F51B-4DFF-1A07-927B5FB4D9AA}"/>
              </a:ext>
            </a:extLst>
          </p:cNvPr>
          <p:cNvSpPr txBox="1"/>
          <p:nvPr/>
        </p:nvSpPr>
        <p:spPr>
          <a:xfrm>
            <a:off x="7058152" y="3127801"/>
            <a:ext cx="4438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DEE3E2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Robust</a:t>
            </a:r>
          </a:p>
          <a:p>
            <a:pPr marL="342900" indent="-342900">
              <a:buClr>
                <a:srgbClr val="DEE3E2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Crude oil/field samples</a:t>
            </a:r>
          </a:p>
        </p:txBody>
      </p:sp>
    </p:spTree>
    <p:extLst>
      <p:ext uri="{BB962C8B-B14F-4D97-AF65-F5344CB8AC3E}">
        <p14:creationId xmlns:p14="http://schemas.microsoft.com/office/powerpoint/2010/main" val="95408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>
          <a:extLst>
            <a:ext uri="{FF2B5EF4-FFF2-40B4-BE49-F238E27FC236}">
              <a16:creationId xmlns:a16="http://schemas.microsoft.com/office/drawing/2014/main" id="{E7BEA195-D8FE-F188-9DF3-2542CC26F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4">
            <a:extLst>
              <a:ext uri="{FF2B5EF4-FFF2-40B4-BE49-F238E27FC236}">
                <a16:creationId xmlns:a16="http://schemas.microsoft.com/office/drawing/2014/main" id="{67116531-5D78-D2E1-308D-3ED98BD4D2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" y="136525"/>
            <a:ext cx="9780000" cy="737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Minimum Miscibility Pressure Measurement - POC</a:t>
            </a:r>
            <a:endParaRPr sz="3200" dirty="0"/>
          </a:p>
        </p:txBody>
      </p:sp>
      <p:sp>
        <p:nvSpPr>
          <p:cNvPr id="8" name="Google Shape;752;p92">
            <a:extLst>
              <a:ext uri="{FF2B5EF4-FFF2-40B4-BE49-F238E27FC236}">
                <a16:creationId xmlns:a16="http://schemas.microsoft.com/office/drawing/2014/main" id="{CFDE96C7-EDE2-AF9E-BD5A-308AF28CDF18}"/>
              </a:ext>
            </a:extLst>
          </p:cNvPr>
          <p:cNvSpPr txBox="1"/>
          <p:nvPr/>
        </p:nvSpPr>
        <p:spPr>
          <a:xfrm>
            <a:off x="8268000" y="967175"/>
            <a:ext cx="38097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" sz="18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Ph. Nguyen et al., </a:t>
            </a:r>
            <a:r>
              <a:rPr lang="en" sz="1800" i="1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Anal. Chem,</a:t>
            </a:r>
            <a:r>
              <a:rPr lang="en" sz="1800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r>
              <a:rPr lang="en" sz="1800" b="1" dirty="0">
                <a:solidFill>
                  <a:schemeClr val="bg1"/>
                </a:solidFill>
                <a:latin typeface="Didact Gothic"/>
                <a:ea typeface="Didact Gothic"/>
                <a:cs typeface="Didact Gothic"/>
                <a:sym typeface="Didact Gothic"/>
              </a:rPr>
              <a:t>2015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2" name="Google Shape;608;p67">
            <a:extLst>
              <a:ext uri="{FF2B5EF4-FFF2-40B4-BE49-F238E27FC236}">
                <a16:creationId xmlns:a16="http://schemas.microsoft.com/office/drawing/2014/main" id="{B144D0A3-C199-9A97-FD07-FD1EB9ECC54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2078" y="1858124"/>
            <a:ext cx="5049972" cy="4212475"/>
          </a:xfrm>
          <a:prstGeom prst="rect">
            <a:avLst/>
          </a:prstGeom>
          <a:noFill/>
          <a:ln w="952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Google Shape;609;p67">
            <a:extLst>
              <a:ext uri="{FF2B5EF4-FFF2-40B4-BE49-F238E27FC236}">
                <a16:creationId xmlns:a16="http://schemas.microsoft.com/office/drawing/2014/main" id="{EF99A937-DFCE-7C4D-8FC1-15E6D5F9B12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100" y="1858124"/>
            <a:ext cx="5132524" cy="3107575"/>
          </a:xfrm>
          <a:prstGeom prst="rect">
            <a:avLst/>
          </a:prstGeom>
          <a:noFill/>
          <a:ln w="9525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A4A259-B89E-03A0-3873-529483C579EF}"/>
              </a:ext>
            </a:extLst>
          </p:cNvPr>
          <p:cNvSpPr txBox="1"/>
          <p:nvPr/>
        </p:nvSpPr>
        <p:spPr>
          <a:xfrm>
            <a:off x="611942" y="5038344"/>
            <a:ext cx="56601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“Miniature rising bubble apparatus”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Not multi-contact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Bubble train could be challenging to create with more viscous oil 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CA" sz="2400" dirty="0">
              <a:solidFill>
                <a:schemeClr val="bg1"/>
              </a:solidFill>
            </a:endParaRPr>
          </a:p>
          <a:p>
            <a:endParaRPr lang="en-C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788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4"/>
          <p:cNvSpPr txBox="1">
            <a:spLocks noGrp="1"/>
          </p:cNvSpPr>
          <p:nvPr>
            <p:ph type="title"/>
          </p:nvPr>
        </p:nvSpPr>
        <p:spPr>
          <a:xfrm>
            <a:off x="107950" y="136525"/>
            <a:ext cx="9824450" cy="737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dirty="0"/>
              <a:t>Minimum Miscibility Pressure Measurement</a:t>
            </a:r>
            <a:endParaRPr sz="3600" b="0" dirty="0"/>
          </a:p>
        </p:txBody>
      </p:sp>
      <p:sp>
        <p:nvSpPr>
          <p:cNvPr id="486" name="Google Shape;486;p64"/>
          <p:cNvSpPr txBox="1"/>
          <p:nvPr/>
        </p:nvSpPr>
        <p:spPr>
          <a:xfrm>
            <a:off x="314625" y="1214746"/>
            <a:ext cx="4886400" cy="4548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002060"/>
                </a:solidFill>
                <a:latin typeface="Didact Gothic"/>
                <a:ea typeface="Didact Gothic"/>
                <a:cs typeface="Didact Gothic"/>
                <a:sym typeface="Didact Gothic"/>
              </a:rPr>
              <a:t>Technology</a:t>
            </a:r>
            <a:endParaRPr sz="2500" b="1" dirty="0">
              <a:solidFill>
                <a:srgbClr val="00206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Didact Gothic"/>
                <a:ea typeface="Didact Gothic"/>
                <a:cs typeface="Didact Gothic"/>
                <a:sym typeface="Didact Gothic"/>
              </a:rPr>
              <a:t>Interface’s slim-tube style MMP method</a:t>
            </a:r>
            <a:endParaRPr sz="1700" dirty="0">
              <a:solidFill>
                <a:srgbClr val="002060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rgbClr val="002060"/>
                </a:solidFill>
                <a:latin typeface="Didact Gothic"/>
                <a:ea typeface="Didact Gothic"/>
                <a:cs typeface="Didact Gothic"/>
                <a:sym typeface="Didact Gothic"/>
              </a:rPr>
              <a:t>Advantages</a:t>
            </a:r>
            <a:endParaRPr sz="2500" dirty="0">
              <a:solidFill>
                <a:srgbClr val="00206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Didact Gothic"/>
                <a:ea typeface="Didact Gothic"/>
                <a:cs typeface="Didact Gothic"/>
                <a:sym typeface="Didact Gothic"/>
              </a:rPr>
              <a:t>MMP type: </a:t>
            </a:r>
            <a:r>
              <a:rPr lang="en-US" sz="1700" b="1" dirty="0">
                <a:solidFill>
                  <a:srgbClr val="002060"/>
                </a:solidFill>
                <a:latin typeface="Didact Gothic"/>
                <a:ea typeface="Didact Gothic"/>
                <a:cs typeface="Didact Gothic"/>
                <a:sym typeface="Didact Gothic"/>
              </a:rPr>
              <a:t>Multi-contact.</a:t>
            </a:r>
            <a:endParaRPr sz="1700" b="1" dirty="0">
              <a:solidFill>
                <a:srgbClr val="00206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Didact Gothic"/>
                <a:ea typeface="Didact Gothic"/>
                <a:cs typeface="Didact Gothic"/>
                <a:sym typeface="Didact Gothic"/>
              </a:rPr>
              <a:t>Time: </a:t>
            </a:r>
            <a:r>
              <a:rPr lang="en-US" sz="1700" b="1" dirty="0">
                <a:solidFill>
                  <a:srgbClr val="002060"/>
                </a:solidFill>
                <a:latin typeface="Didact Gothic"/>
                <a:ea typeface="Didact Gothic"/>
                <a:cs typeface="Didact Gothic"/>
                <a:sym typeface="Didact Gothic"/>
              </a:rPr>
              <a:t>15 minutes per pressure datapoint.</a:t>
            </a:r>
            <a:endParaRPr sz="1700" b="1" dirty="0">
              <a:solidFill>
                <a:srgbClr val="00206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Didact Gothic"/>
                <a:ea typeface="Didact Gothic"/>
                <a:cs typeface="Didact Gothic"/>
                <a:sym typeface="Didact Gothic"/>
              </a:rPr>
              <a:t>Sample Quantity: </a:t>
            </a:r>
            <a:r>
              <a:rPr lang="en-US" sz="1700" b="1" dirty="0">
                <a:solidFill>
                  <a:srgbClr val="002060"/>
                </a:solidFill>
                <a:latin typeface="Didact Gothic"/>
                <a:ea typeface="Didact Gothic"/>
                <a:cs typeface="Didact Gothic"/>
                <a:sym typeface="Didact Gothic"/>
              </a:rPr>
              <a:t>&lt; 0.1 mL per datapoint</a:t>
            </a:r>
            <a:r>
              <a:rPr lang="en-US" sz="1700" dirty="0">
                <a:solidFill>
                  <a:srgbClr val="002060"/>
                </a:solidFill>
                <a:latin typeface="Didact Gothic"/>
                <a:ea typeface="Didact Gothic"/>
                <a:cs typeface="Didact Gothic"/>
                <a:sym typeface="Didact Gothic"/>
              </a:rPr>
              <a:t>.</a:t>
            </a:r>
            <a:endParaRPr sz="1700" dirty="0">
              <a:solidFill>
                <a:srgbClr val="00206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Didact Gothic"/>
                <a:ea typeface="Didact Gothic"/>
                <a:cs typeface="Didact Gothic"/>
                <a:sym typeface="Didact Gothic"/>
              </a:rPr>
              <a:t>Measurement Quality: </a:t>
            </a:r>
            <a:r>
              <a:rPr lang="en-US" sz="1700" b="1" dirty="0">
                <a:solidFill>
                  <a:srgbClr val="002060"/>
                </a:solidFill>
                <a:latin typeface="Didact Gothic"/>
                <a:ea typeface="Didact Gothic"/>
                <a:cs typeface="Didact Gothic"/>
                <a:sym typeface="Didact Gothic"/>
              </a:rPr>
              <a:t>More data points mean tighter MMP  error bars (±2.5 bar)</a:t>
            </a:r>
            <a:r>
              <a:rPr lang="en-US" sz="1700" dirty="0">
                <a:solidFill>
                  <a:srgbClr val="002060"/>
                </a:solidFill>
                <a:latin typeface="Didact Gothic"/>
                <a:ea typeface="Didact Gothic"/>
                <a:cs typeface="Didact Gothic"/>
                <a:sym typeface="Didact Gothic"/>
              </a:rPr>
              <a:t>.</a:t>
            </a:r>
            <a:endParaRPr sz="1700" dirty="0">
              <a:solidFill>
                <a:srgbClr val="00206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002060"/>
                </a:solidFill>
                <a:latin typeface="Didact Gothic"/>
                <a:ea typeface="Didact Gothic"/>
                <a:cs typeface="Didact Gothic"/>
                <a:sym typeface="Didact Gothic"/>
              </a:rPr>
              <a:t>Visual Insights: Visual access to solvent-oil interaction in porous media (potentially miscibility mechanism).</a:t>
            </a:r>
            <a:endParaRPr sz="1700" dirty="0">
              <a:solidFill>
                <a:srgbClr val="002060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B113008-5189-1330-D375-5937CA9DB1F0}"/>
              </a:ext>
            </a:extLst>
          </p:cNvPr>
          <p:cNvGrpSpPr/>
          <p:nvPr/>
        </p:nvGrpSpPr>
        <p:grpSpPr>
          <a:xfrm>
            <a:off x="5353051" y="1214746"/>
            <a:ext cx="6572250" cy="5205104"/>
            <a:chOff x="249982" y="1394253"/>
            <a:chExt cx="6148959" cy="4602608"/>
          </a:xfrm>
        </p:grpSpPr>
        <p:pic>
          <p:nvPicPr>
            <p:cNvPr id="3" name="image8.png">
              <a:extLst>
                <a:ext uri="{FF2B5EF4-FFF2-40B4-BE49-F238E27FC236}">
                  <a16:creationId xmlns:a16="http://schemas.microsoft.com/office/drawing/2014/main" id="{9E57ACD5-D207-5E5B-3E99-FBCE6F45D311}"/>
                </a:ext>
              </a:extLst>
            </p:cNvPr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49982" y="1394253"/>
              <a:ext cx="6148959" cy="4602608"/>
            </a:xfrm>
            <a:prstGeom prst="rect">
              <a:avLst/>
            </a:prstGeom>
            <a:ln/>
          </p:spPr>
        </p:pic>
        <p:pic>
          <p:nvPicPr>
            <p:cNvPr id="4" name="Picture 3" descr="A ship in the water&#10;&#10;Description automatically generated with low confidence">
              <a:extLst>
                <a:ext uri="{FF2B5EF4-FFF2-40B4-BE49-F238E27FC236}">
                  <a16:creationId xmlns:a16="http://schemas.microsoft.com/office/drawing/2014/main" id="{9F081BDE-52F1-CEF3-9FA6-85254B6F3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9982" y="4016188"/>
              <a:ext cx="983420" cy="1335742"/>
            </a:xfrm>
            <a:prstGeom prst="rect">
              <a:avLst/>
            </a:prstGeom>
            <a:ln w="38100">
              <a:solidFill>
                <a:srgbClr val="E9EDEE"/>
              </a:solidFill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>
          <a:extLst>
            <a:ext uri="{FF2B5EF4-FFF2-40B4-BE49-F238E27FC236}">
              <a16:creationId xmlns:a16="http://schemas.microsoft.com/office/drawing/2014/main" id="{5D60E753-0584-3688-DCFE-8154C9AFE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4">
            <a:extLst>
              <a:ext uri="{FF2B5EF4-FFF2-40B4-BE49-F238E27FC236}">
                <a16:creationId xmlns:a16="http://schemas.microsoft.com/office/drawing/2014/main" id="{355F3928-1D33-99A2-301B-D5E4D82819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" y="136525"/>
            <a:ext cx="9780000" cy="737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Minimum Miscibility Pressure Measurement</a:t>
            </a:r>
            <a:endParaRPr sz="3600" dirty="0"/>
          </a:p>
        </p:txBody>
      </p:sp>
      <p:pic>
        <p:nvPicPr>
          <p:cNvPr id="4" name="Below MMP">
            <a:hlinkClick r:id="" action="ppaction://media"/>
            <a:extLst>
              <a:ext uri="{FF2B5EF4-FFF2-40B4-BE49-F238E27FC236}">
                <a16:creationId xmlns:a16="http://schemas.microsoft.com/office/drawing/2014/main" id="{91DB8758-6C44-B88C-D439-9F3F93D062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6101" y="1796240"/>
            <a:ext cx="5926839" cy="45204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Above MMP">
            <a:hlinkClick r:id="" action="ppaction://media"/>
            <a:extLst>
              <a:ext uri="{FF2B5EF4-FFF2-40B4-BE49-F238E27FC236}">
                <a16:creationId xmlns:a16="http://schemas.microsoft.com/office/drawing/2014/main" id="{2140E29B-8507-3C0B-34E0-4D2006B659B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92309" y="1814620"/>
            <a:ext cx="5853590" cy="45204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CE0A8B08-AFC7-29F8-68F4-5DD682CE8763}"/>
              </a:ext>
            </a:extLst>
          </p:cNvPr>
          <p:cNvSpPr txBox="1">
            <a:spLocks/>
          </p:cNvSpPr>
          <p:nvPr/>
        </p:nvSpPr>
        <p:spPr>
          <a:xfrm>
            <a:off x="7396575" y="1277705"/>
            <a:ext cx="3225509" cy="759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Didact Gothic"/>
              <a:buChar char="●"/>
              <a:defRPr sz="13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○"/>
              <a:defRPr sz="11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■"/>
              <a:defRPr sz="11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●"/>
              <a:defRPr sz="11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○"/>
              <a:defRPr sz="11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■"/>
              <a:defRPr sz="11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●"/>
              <a:defRPr sz="11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○"/>
              <a:defRPr sz="11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Didact Gothic"/>
              <a:buChar char="■"/>
              <a:defRPr sz="11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194723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300"/>
              <a:buFont typeface="Didact Gothic"/>
              <a:buNone/>
              <a:tabLst/>
              <a:defRPr/>
            </a:pP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Didact Gothic"/>
              </a:rPr>
              <a:t>Miscible Case, P&gt;MMP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D9B4F5EE-1820-70A6-9B61-FEA7BAAFD515}"/>
              </a:ext>
            </a:extLst>
          </p:cNvPr>
          <p:cNvSpPr txBox="1">
            <a:spLocks/>
          </p:cNvSpPr>
          <p:nvPr/>
        </p:nvSpPr>
        <p:spPr>
          <a:xfrm>
            <a:off x="1192697" y="1277704"/>
            <a:ext cx="3225510" cy="7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Didact Gothic"/>
              <a:buChar char="●"/>
              <a:defRPr sz="13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○"/>
              <a:defRPr sz="11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■"/>
              <a:defRPr sz="11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●"/>
              <a:defRPr sz="11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○"/>
              <a:defRPr sz="11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■"/>
              <a:defRPr sz="11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●"/>
              <a:defRPr sz="11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idact Gothic"/>
              <a:buChar char="○"/>
              <a:defRPr sz="11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Didact Gothic"/>
              <a:buChar char="■"/>
              <a:defRPr sz="11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194723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300"/>
              <a:buFont typeface="Didact Gothic"/>
              <a:buNone/>
              <a:tabLst/>
              <a:defRPr/>
            </a:pPr>
            <a:r>
              <a:rPr kumimoji="0" lang="en-US" sz="1733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Didact Gothic"/>
              </a:rPr>
              <a:t>Immiscible Case, P&lt;MMP</a:t>
            </a:r>
          </a:p>
        </p:txBody>
      </p:sp>
    </p:spTree>
    <p:extLst>
      <p:ext uri="{BB962C8B-B14F-4D97-AF65-F5344CB8AC3E}">
        <p14:creationId xmlns:p14="http://schemas.microsoft.com/office/powerpoint/2010/main" val="407066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>
          <a:extLst>
            <a:ext uri="{FF2B5EF4-FFF2-40B4-BE49-F238E27FC236}">
              <a16:creationId xmlns:a16="http://schemas.microsoft.com/office/drawing/2014/main" id="{32189FC4-04DA-0EE4-FF60-D5505E8CB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4">
            <a:extLst>
              <a:ext uri="{FF2B5EF4-FFF2-40B4-BE49-F238E27FC236}">
                <a16:creationId xmlns:a16="http://schemas.microsoft.com/office/drawing/2014/main" id="{64EE73AF-25B5-AB29-4A5E-CDFC06BCA8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950" y="136525"/>
            <a:ext cx="9824450" cy="737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dirty="0"/>
              <a:t>Rapid Measurements </a:t>
            </a:r>
            <a:endParaRPr sz="3600" b="0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642D519-5164-B7EC-6DDD-0032FA965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169" y="966288"/>
            <a:ext cx="10992937" cy="1372105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tx1"/>
              </a:buClr>
            </a:pPr>
            <a:r>
              <a:rPr lang="en-US" sz="1900" dirty="0">
                <a:solidFill>
                  <a:schemeClr val="tx1"/>
                </a:solidFill>
              </a:rPr>
              <a:t>Over 40 data points in less than 4 days!</a:t>
            </a:r>
          </a:p>
          <a:p>
            <a:pPr>
              <a:buClr>
                <a:schemeClr val="tx1"/>
              </a:buClr>
            </a:pPr>
            <a:r>
              <a:rPr lang="en-US" sz="1900" dirty="0">
                <a:solidFill>
                  <a:schemeClr val="tx1"/>
                </a:solidFill>
              </a:rPr>
              <a:t>Less than 5 mL live oil sample used for all data points.</a:t>
            </a:r>
          </a:p>
          <a:p>
            <a:pPr>
              <a:buClr>
                <a:schemeClr val="tx1"/>
              </a:buClr>
            </a:pPr>
            <a:r>
              <a:rPr lang="en-US" sz="1900" dirty="0">
                <a:solidFill>
                  <a:schemeClr val="tx1"/>
                </a:solidFill>
              </a:rPr>
              <a:t>Sharp change in oil displacement efficiency observed when miscibility condition reached.</a:t>
            </a:r>
          </a:p>
          <a:p>
            <a:pPr>
              <a:buClr>
                <a:schemeClr val="tx1"/>
              </a:buClr>
            </a:pPr>
            <a:r>
              <a:rPr lang="en-US" sz="1900" dirty="0">
                <a:solidFill>
                  <a:schemeClr val="tx1"/>
                </a:solidFill>
              </a:rPr>
              <a:t>Unlike slim-tube, no interpolation required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103543-ACF9-0FB8-3820-0DEF22879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793" y="2449528"/>
            <a:ext cx="7330413" cy="3765998"/>
          </a:xfrm>
          <a:prstGeom prst="rect">
            <a:avLst/>
          </a:prstGeom>
          <a:ln w="38100">
            <a:solidFill>
              <a:srgbClr val="E9EDEE"/>
            </a:solidFill>
          </a:ln>
        </p:spPr>
      </p:pic>
    </p:spTree>
    <p:extLst>
      <p:ext uri="{BB962C8B-B14F-4D97-AF65-F5344CB8AC3E}">
        <p14:creationId xmlns:p14="http://schemas.microsoft.com/office/powerpoint/2010/main" val="1197615860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and content">
  <a:themeElements>
    <a:clrScheme name="Interface Colors">
      <a:dk1>
        <a:srgbClr val="00558C"/>
      </a:dk1>
      <a:lt1>
        <a:srgbClr val="FFFFFF"/>
      </a:lt1>
      <a:dk2>
        <a:srgbClr val="63676B"/>
      </a:dk2>
      <a:lt2>
        <a:srgbClr val="CED1D9"/>
      </a:lt2>
      <a:accent1>
        <a:srgbClr val="00B5E2"/>
      </a:accent1>
      <a:accent2>
        <a:srgbClr val="007DBA"/>
      </a:accent2>
      <a:accent3>
        <a:srgbClr val="002B49"/>
      </a:accent3>
      <a:accent4>
        <a:srgbClr val="63676B"/>
      </a:accent4>
      <a:accent5>
        <a:srgbClr val="5B9BD5"/>
      </a:accent5>
      <a:accent6>
        <a:srgbClr val="9BECFF"/>
      </a:accent6>
      <a:hlink>
        <a:srgbClr val="215E9E"/>
      </a:hlink>
      <a:folHlink>
        <a:srgbClr val="BA2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pdated Interface theme oct 2021">
  <a:themeElements>
    <a:clrScheme name="Interface Colors">
      <a:dk1>
        <a:srgbClr val="00558C"/>
      </a:dk1>
      <a:lt1>
        <a:srgbClr val="FFFFFF"/>
      </a:lt1>
      <a:dk2>
        <a:srgbClr val="63676B"/>
      </a:dk2>
      <a:lt2>
        <a:srgbClr val="CED1D9"/>
      </a:lt2>
      <a:accent1>
        <a:srgbClr val="00B5E2"/>
      </a:accent1>
      <a:accent2>
        <a:srgbClr val="007DBA"/>
      </a:accent2>
      <a:accent3>
        <a:srgbClr val="002B49"/>
      </a:accent3>
      <a:accent4>
        <a:srgbClr val="63676B"/>
      </a:accent4>
      <a:accent5>
        <a:srgbClr val="5B9BD5"/>
      </a:accent5>
      <a:accent6>
        <a:srgbClr val="9BECFF"/>
      </a:accent6>
      <a:hlink>
        <a:srgbClr val="215E9E"/>
      </a:hlink>
      <a:folHlink>
        <a:srgbClr val="BA2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reamline">
  <a:themeElements>
    <a:clrScheme name="Streamline">
      <a:dk1>
        <a:srgbClr val="092B49"/>
      </a:dk1>
      <a:lt1>
        <a:srgbClr val="FFFFFF"/>
      </a:lt1>
      <a:dk2>
        <a:srgbClr val="00548B"/>
      </a:dk2>
      <a:lt2>
        <a:srgbClr val="E9EDEE"/>
      </a:lt2>
      <a:accent1>
        <a:srgbClr val="0B7DBB"/>
      </a:accent1>
      <a:accent2>
        <a:srgbClr val="492009"/>
      </a:accent2>
      <a:accent3>
        <a:srgbClr val="04B2E2"/>
      </a:accent3>
      <a:accent4>
        <a:srgbClr val="BB460B"/>
      </a:accent4>
      <a:accent5>
        <a:srgbClr val="E2045D"/>
      </a:accent5>
      <a:accent6>
        <a:srgbClr val="E2B604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4">
      <a:majorFont>
        <a:latin typeface="Jost Medium"/>
        <a:ea typeface=""/>
        <a:cs typeface=""/>
      </a:majorFont>
      <a:minorFont>
        <a:latin typeface="Jos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Updated Interface theme oct 2021">
  <a:themeElements>
    <a:clrScheme name="Interface Colors">
      <a:dk1>
        <a:srgbClr val="00558C"/>
      </a:dk1>
      <a:lt1>
        <a:sysClr val="window" lastClr="FFFFFF"/>
      </a:lt1>
      <a:dk2>
        <a:srgbClr val="63676B"/>
      </a:dk2>
      <a:lt2>
        <a:srgbClr val="CED1D9"/>
      </a:lt2>
      <a:accent1>
        <a:srgbClr val="00B5E2"/>
      </a:accent1>
      <a:accent2>
        <a:srgbClr val="007DBA"/>
      </a:accent2>
      <a:accent3>
        <a:srgbClr val="002B49"/>
      </a:accent3>
      <a:accent4>
        <a:srgbClr val="63676B"/>
      </a:accent4>
      <a:accent5>
        <a:srgbClr val="5B9BD5"/>
      </a:accent5>
      <a:accent6>
        <a:srgbClr val="9BECFF"/>
      </a:accent6>
      <a:hlink>
        <a:srgbClr val="215E9E"/>
      </a:hlink>
      <a:folHlink>
        <a:srgbClr val="BA2AA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Tahoma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dated Interface theme oct 2021" id="{A541A85F-7B99-4ACC-A7ED-CB5306F91588}" vid="{62341C24-B847-432B-A729-5F60ABD99C53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2915</TotalTime>
  <Words>1093</Words>
  <Application>Microsoft Office PowerPoint</Application>
  <PresentationFormat>Widescreen</PresentationFormat>
  <Paragraphs>165</Paragraphs>
  <Slides>19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Jost</vt:lpstr>
      <vt:lpstr>Calibri</vt:lpstr>
      <vt:lpstr>Lato</vt:lpstr>
      <vt:lpstr>Jost Medium</vt:lpstr>
      <vt:lpstr>Arial</vt:lpstr>
      <vt:lpstr>Raleway</vt:lpstr>
      <vt:lpstr>Courier New</vt:lpstr>
      <vt:lpstr>Didact Gothic</vt:lpstr>
      <vt:lpstr>Title and content</vt:lpstr>
      <vt:lpstr>Updated Interface theme oct 2021</vt:lpstr>
      <vt:lpstr>Streamline</vt:lpstr>
      <vt:lpstr>2_Office Theme</vt:lpstr>
      <vt:lpstr>1_Updated Interface theme oct 2021</vt:lpstr>
      <vt:lpstr>PowerPoint Presentation</vt:lpstr>
      <vt:lpstr>Intro to Microfluidics</vt:lpstr>
      <vt:lpstr>Why microfluidics/nanofluidics?</vt:lpstr>
      <vt:lpstr>Proof of Concept (POC) ≠ Production</vt:lpstr>
      <vt:lpstr>Why microfluidics/nanofluidics?</vt:lpstr>
      <vt:lpstr>Minimum Miscibility Pressure Measurement - POC</vt:lpstr>
      <vt:lpstr>Minimum Miscibility Pressure Measurement</vt:lpstr>
      <vt:lpstr>Minimum Miscibility Pressure Measurement</vt:lpstr>
      <vt:lpstr>Rapid Measurements </vt:lpstr>
      <vt:lpstr>Field Operations – CO2 MMP Sensitivity</vt:lpstr>
      <vt:lpstr>Field Operations – CO2 MMP Sensitivity</vt:lpstr>
      <vt:lpstr>Phase behavior testing - POC</vt:lpstr>
      <vt:lpstr>CCE-on-Chip</vt:lpstr>
      <vt:lpstr>Black Oil CCE Method</vt:lpstr>
      <vt:lpstr>Example of Raw Video</vt:lpstr>
      <vt:lpstr>Saturation Pressure Data and Comparison</vt:lpstr>
      <vt:lpstr>Liquid Volume %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Seven Qi</dc:creator>
  <cp:lastModifiedBy>Seven Qi</cp:lastModifiedBy>
  <cp:revision>50</cp:revision>
  <dcterms:modified xsi:type="dcterms:W3CDTF">2026-05-20T06:19:31Z</dcterms:modified>
</cp:coreProperties>
</file>