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7" r:id="rId4"/>
    <p:sldId id="258" r:id="rId5"/>
    <p:sldId id="268" r:id="rId6"/>
    <p:sldId id="274" r:id="rId7"/>
    <p:sldId id="350" r:id="rId8"/>
    <p:sldId id="288" r:id="rId9"/>
    <p:sldId id="289" r:id="rId10"/>
    <p:sldId id="290" r:id="rId11"/>
    <p:sldId id="291" r:id="rId12"/>
    <p:sldId id="292" r:id="rId13"/>
    <p:sldId id="379" r:id="rId14"/>
    <p:sldId id="296" r:id="rId15"/>
    <p:sldId id="280" r:id="rId16"/>
    <p:sldId id="376" r:id="rId17"/>
    <p:sldId id="34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213D"/>
    <a:srgbClr val="2B5CCA"/>
    <a:srgbClr val="03045E"/>
    <a:srgbClr val="CAF0F8"/>
    <a:srgbClr val="E5E5E5"/>
    <a:srgbClr val="192472"/>
    <a:srgbClr val="E9EBF5"/>
    <a:srgbClr val="A4BCC2"/>
    <a:srgbClr val="244DA8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4726FF1-7566-BBF9-6305-F114A9AECFDD}"/>
              </a:ext>
            </a:extLst>
          </p:cNvPr>
          <p:cNvGrpSpPr/>
          <p:nvPr userDrawn="1"/>
        </p:nvGrpSpPr>
        <p:grpSpPr>
          <a:xfrm rot="5400000">
            <a:off x="5865168" y="4450302"/>
            <a:ext cx="461665" cy="5414269"/>
            <a:chOff x="-467312" y="1788742"/>
            <a:chExt cx="461665" cy="541426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34CA7D-C4DB-88D8-AF1F-1F96D2F3FEA6}"/>
                </a:ext>
              </a:extLst>
            </p:cNvPr>
            <p:cNvSpPr txBox="1"/>
            <p:nvPr userDrawn="1"/>
          </p:nvSpPr>
          <p:spPr>
            <a:xfrm>
              <a:off x="-467312" y="1788742"/>
              <a:ext cx="461665" cy="305757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Follow Us on Social Medias</a:t>
              </a:r>
              <a:endParaRPr lang="en-001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9613F3-91C7-4B02-F668-23DFDD1B6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-1368112" y="5871081"/>
              <a:ext cx="2263262" cy="400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1128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3B9C6-EE80-BA0E-AA72-1C742F55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4C9B8C-E776-EBD7-8F17-5DE3BCB98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D8B6D-D96F-7E2C-E161-92CFEF74C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8F67-2E8F-4DCD-B3AB-47752613851F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50CE0-5DEC-6C81-3204-6DBB52BD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C9EF8-12DA-30E6-A150-234C59322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3819-81BA-4752-A7D7-0D1A8166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7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11AD05-90EC-9E69-31F2-AC6F165D23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BCA6CD-2987-81BC-8962-813786876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4CE96-421D-F5D5-CCD8-00F922412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8F67-2E8F-4DCD-B3AB-47752613851F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845A6-5CE0-AD02-A20C-2F62815BF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7082-00B7-237F-674D-2E75F2A19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3819-81BA-4752-A7D7-0D1A8166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29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AB892-755C-60AD-B380-573C42442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78E4CD-BF2F-CAEC-82AE-6A36C94771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B0382-4136-BF39-C26B-4622E3CF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33E1A-E982-4D8E-BE72-054490D43F48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9E3E3-2031-8D9D-8D57-188844FCB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339D9-E851-482C-93C9-C78F1B887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301-281A-4134-8B5D-DD9A33CB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4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3521B-6443-884A-B7BB-582D75233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42CE5-82D2-D252-9AA3-3BDCDC503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70A39-A5EC-BD1D-DE53-0189A1EFB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33E1A-E982-4D8E-BE72-054490D43F48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015FD-1A3B-5E7C-01B9-112F6239D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4F575-607F-E089-1685-DCDB4D9F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301-281A-4134-8B5D-DD9A33CB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79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69233-EBCF-4998-27B2-3442B005D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B70F6-E60A-3870-E0DF-162EC38FF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59187-341D-7886-A3AD-FCB773F2A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33E1A-E982-4D8E-BE72-054490D43F48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A5A7E-EB30-68F9-86DA-5647D6277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2399F-70ED-6F62-6C7B-26C728D3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301-281A-4134-8B5D-DD9A33CB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09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155E5-7C2A-2A73-9DB1-E027598A2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BB66B-B256-D3CD-1080-4E9BFE79D7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D6F37-39C7-05D3-EABD-F52A72587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9E9FBA-0643-488C-887D-DFC84A3C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33E1A-E982-4D8E-BE72-054490D43F48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AE3B9-6814-89D2-8BE4-686C2214A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47747-0D2E-BB1B-080D-1CE71173B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301-281A-4134-8B5D-DD9A33CB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6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57B63-D8F8-2FC1-CA1A-B5A749720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21D37-DD52-2013-02B4-E110BBB8B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CE89C-7724-EDE6-F682-72AA9D298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CDFE16-3B08-0496-B161-32C8BFA939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D436EE-7A02-7CA2-849C-7F6589CCC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21AA4-FEF4-9518-F7C0-69EBD39AA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33E1A-E982-4D8E-BE72-054490D43F48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B96D3C-634F-6A58-571E-B11E59D2A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C7FA46-411B-F438-B8C2-7C9A08697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301-281A-4134-8B5D-DD9A33CB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86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B9217-0CE1-CA8B-5AAF-69903DCA8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05F1D-F3B5-64E6-CF2D-5E821CAFD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33E1A-E982-4D8E-BE72-054490D43F48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3E476-4326-A186-049D-A8231926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F320F-1BCF-52E6-59B2-4250ACE4A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301-281A-4134-8B5D-DD9A33CB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2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DF7F6C-3E91-DC84-E9A1-F3FEEFB2A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33E1A-E982-4D8E-BE72-054490D43F48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880DA2-3EB4-0272-105F-26E824FBC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0354E-90BF-51AA-E92A-B98E0CA3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301-281A-4134-8B5D-DD9A33CB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40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8F8C9-7C5D-4E98-0F3A-42BDDE621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A7649-1C0C-4C5A-FDE2-AC5F1E4E3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62E8B-E4C2-5809-B0E2-B11520156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959F6-C9D5-2DD1-5A3D-7D0292AEC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33E1A-E982-4D8E-BE72-054490D43F48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03383-EF75-20A5-ED6E-2EDD83821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D6079-5B0C-7511-0C41-E69FF3A6E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301-281A-4134-8B5D-DD9A33CB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94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45D51-8F33-7C03-8C8C-3E3080032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30DDA-B1BA-2083-A35A-D67C9FD19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041E0-9A3B-CC17-8DD0-5B802B84A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8F67-2E8F-4DCD-B3AB-47752613851F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E4067-9ACE-C888-E3B2-452CD4F31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C9A47-920A-7EDC-C75C-E1439E81E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3819-81BA-4752-A7D7-0D1A8166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18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EDBCF-533E-C6C5-A826-C027680C5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9A6D36-9987-7076-4216-207E668D6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1D114-0062-14CF-024C-0E0706BEC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39F57-48E3-DEA9-16AF-130F07EB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33E1A-E982-4D8E-BE72-054490D43F48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B0502-6B92-1444-274C-CCEA1502D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C5704-0C1B-780C-E74E-CE4C6120D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301-281A-4134-8B5D-DD9A33CB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57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4ADCE-2244-E0B5-248D-FC9C62AF9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FAC31-B4EB-EF8B-4F90-232528B91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5D898-5962-71FC-2664-CFFC284D8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33E1A-E982-4D8E-BE72-054490D43F48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AC058-290D-18E2-5D5C-72BDCD420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1C4FB-7C21-2799-A1DF-A8E7D7310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301-281A-4134-8B5D-DD9A33CB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5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30CF24-D321-ADAE-27C4-303250095F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1E7BBB-C415-BB44-94F3-25BD86FEF2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4B12C-8BA1-A30F-C856-A0E6D0D4C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33E1A-E982-4D8E-BE72-054490D43F48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7FAED-C71B-C063-68A9-FE1B74E12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54AB4-8363-B4EF-EE63-08900C94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8301-281A-4134-8B5D-DD9A33CB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34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8373-F832-F2D0-A0C5-4CB4F4F33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486CA-C556-8F17-CCF5-E5ED17477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5D72C-421F-6EE1-2CE0-E8962CB4C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8F67-2E8F-4DCD-B3AB-47752613851F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F82C5-6340-A713-1F9B-3F8FA7D2A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C4A80-9691-0EBC-8F60-36BF0024E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3819-81BA-4752-A7D7-0D1A8166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031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F1399-1BF8-5322-B6B4-1DBF4FF59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45218-9423-19FA-45AE-5ADFAB487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F1223-B493-0C95-5825-785276BFD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9C214-7DB1-65FB-F678-2EA8C0ED6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8F67-2E8F-4DCD-B3AB-47752613851F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C433F-C8EB-6BBE-BB60-960BC5309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F164B-17EA-17F9-B434-65C6D5DC6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3819-81BA-4752-A7D7-0D1A8166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54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78210-0E1B-93D5-5D9B-D452A1812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6EF0E-87AC-18AF-FD59-D0474072F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45C8F7-DE13-A1AD-AA4F-9534E04AE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6FCC91-51FC-232E-1A0B-71E3F552E8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94CE04-066D-0C58-D45B-6CB06DB971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C1D7CE-F330-3CF4-68BC-448E89C25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8F67-2E8F-4DCD-B3AB-47752613851F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A86B84-548C-1E9B-0DAF-E952A5191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8446BE-EC0A-1C7F-21B7-B9A4EBEC7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3819-81BA-4752-A7D7-0D1A8166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9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770E3-2143-E565-8835-3FEFBF02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34D06-A743-AA2F-48F6-E8B95C84F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8F67-2E8F-4DCD-B3AB-47752613851F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199CB5-01D9-38E8-9233-C494A697A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3DD6EF-85B2-090C-A770-FC1C3325E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3819-81BA-4752-A7D7-0D1A8166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69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AF89C3-1398-6ECA-E6CF-AAD6A1413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8F67-2E8F-4DCD-B3AB-47752613851F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48F38F-9078-6F6B-E318-A543DBD12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F0A7F-5BE7-6BEA-D3C3-B9CBABD6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3819-81BA-4752-A7D7-0D1A8166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75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2F04-76B3-B24E-8CB3-2C93A57A1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A187C-02FD-7A78-ABE0-AF38B5983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59184-EA36-07B6-EBEC-42D5F3201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AD31A-8C9D-7D97-F61F-7EF06CD8F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8F67-2E8F-4DCD-B3AB-47752613851F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12FCEA-4EE1-7F95-CC28-7ED138D0B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53DAB-1902-4D93-BF1F-80926DE7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3819-81BA-4752-A7D7-0D1A8166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12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D10C9-FFE3-E54A-E6CF-07DA671BE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61D325-8F52-6159-4B00-355C30E1B4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96A23-6531-C071-E28C-9CEE69E91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9D80C-24A7-1AEC-8C38-EF9381C50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A8F67-2E8F-4DCD-B3AB-47752613851F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C0E03-4244-B6DC-4C85-36F7EFBC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22DAC-1F5D-8BCC-B94A-9EE9D7E3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E3819-81BA-4752-A7D7-0D1A8166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98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B2AC5F-0D49-33E2-9EFF-6B6D5453F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4FD46-F364-70AC-C0E4-5054A619B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4D76E-E127-4CCB-7BE4-C2B59AAF6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A8F67-2E8F-4DCD-B3AB-47752613851F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9D44F6-6040-6185-51DB-5394554E5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E7E8C-03E7-AADB-1BC6-33DE7D24C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E3819-81BA-4752-A7D7-0D1A8166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5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A8F5E9-8246-59CE-E03F-53E98DF6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0D1FB-31AF-A2B0-7470-ABDB9338E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3F84A-D0A8-8021-760D-64CB2A245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33E1A-E982-4D8E-BE72-054490D43F48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C0CFD-3721-590C-5595-F51E517E3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76C79-32E0-8D93-C127-214B3D871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E8301-281A-4134-8B5D-DD9A33CB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5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microsoft.com/office/2007/relationships/hdphoto" Target="../media/hdphoto1.wdp"/><Relationship Id="rId5" Type="http://schemas.openxmlformats.org/officeDocument/2006/relationships/slide" Target="slide3.xml"/><Relationship Id="rId10" Type="http://schemas.openxmlformats.org/officeDocument/2006/relationships/image" Target="../media/image4.png"/><Relationship Id="rId4" Type="http://schemas.microsoft.com/office/2007/relationships/hdphoto" Target="../media/hdphoto2.wdp"/><Relationship Id="rId9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12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29.wmf"/><Relationship Id="rId5" Type="http://schemas.openxmlformats.org/officeDocument/2006/relationships/slide" Target="slide3.xml"/><Relationship Id="rId10" Type="http://schemas.openxmlformats.org/officeDocument/2006/relationships/image" Target="../media/image28.wmf"/><Relationship Id="rId4" Type="http://schemas.microsoft.com/office/2007/relationships/hdphoto" Target="../media/hdphoto2.wdp"/><Relationship Id="rId9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microsoft.com/office/2007/relationships/hdphoto" Target="../media/hdphoto1.wdp"/><Relationship Id="rId5" Type="http://schemas.openxmlformats.org/officeDocument/2006/relationships/slide" Target="slide3.xml"/><Relationship Id="rId10" Type="http://schemas.openxmlformats.org/officeDocument/2006/relationships/image" Target="../media/image4.png"/><Relationship Id="rId4" Type="http://schemas.microsoft.com/office/2007/relationships/hdphoto" Target="../media/hdphoto2.wdp"/><Relationship Id="rId9" Type="http://schemas.openxmlformats.org/officeDocument/2006/relationships/image" Target="../media/image3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12" Type="http://schemas.microsoft.com/office/2007/relationships/hdphoto" Target="../media/hdphoto1.wdp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4.png"/><Relationship Id="rId5" Type="http://schemas.openxmlformats.org/officeDocument/2006/relationships/slide" Target="slide3.xml"/><Relationship Id="rId10" Type="http://schemas.openxmlformats.org/officeDocument/2006/relationships/image" Target="../media/image32.wmf"/><Relationship Id="rId4" Type="http://schemas.microsoft.com/office/2007/relationships/hdphoto" Target="../media/hdphoto2.wdp"/><Relationship Id="rId9" Type="http://schemas.openxmlformats.org/officeDocument/2006/relationships/image" Target="../media/image31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10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10" Type="http://schemas.microsoft.com/office/2007/relationships/hdphoto" Target="../media/hdphoto1.wdp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5.xml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4.png"/><Relationship Id="rId5" Type="http://schemas.openxmlformats.org/officeDocument/2006/relationships/slide" Target="slide14.xml"/><Relationship Id="rId10" Type="http://schemas.openxmlformats.org/officeDocument/2006/relationships/image" Target="../media/image8.JPG"/><Relationship Id="rId4" Type="http://schemas.openxmlformats.org/officeDocument/2006/relationships/slide" Target="slide1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2.xml"/><Relationship Id="rId7" Type="http://schemas.openxmlformats.org/officeDocument/2006/relationships/slide" Target="slide5.xml"/><Relationship Id="rId12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slide" Target="slide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2.xml"/><Relationship Id="rId7" Type="http://schemas.openxmlformats.org/officeDocument/2006/relationships/slide" Target="slide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microsoft.com/office/2007/relationships/hdphoto" Target="../media/hdphoto2.wdp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6.tiff"/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12" Type="http://schemas.openxmlformats.org/officeDocument/2006/relationships/image" Target="../media/image15.jpeg"/><Relationship Id="rId2" Type="http://schemas.openxmlformats.org/officeDocument/2006/relationships/slide" Target="slide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4.jpeg"/><Relationship Id="rId5" Type="http://schemas.openxmlformats.org/officeDocument/2006/relationships/slide" Target="slide3.xml"/><Relationship Id="rId15" Type="http://schemas.openxmlformats.org/officeDocument/2006/relationships/image" Target="../media/image4.png"/><Relationship Id="rId10" Type="http://schemas.openxmlformats.org/officeDocument/2006/relationships/image" Target="../media/image13.jpeg"/><Relationship Id="rId4" Type="http://schemas.microsoft.com/office/2007/relationships/hdphoto" Target="../media/hdphoto2.wdp"/><Relationship Id="rId9" Type="http://schemas.openxmlformats.org/officeDocument/2006/relationships/image" Target="../media/image12.wmf"/><Relationship Id="rId1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12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20.tif"/><Relationship Id="rId5" Type="http://schemas.openxmlformats.org/officeDocument/2006/relationships/slide" Target="slide3.xml"/><Relationship Id="rId10" Type="http://schemas.openxmlformats.org/officeDocument/2006/relationships/image" Target="../media/image19.jpeg"/><Relationship Id="rId4" Type="http://schemas.microsoft.com/office/2007/relationships/hdphoto" Target="../media/hdphoto2.wdp"/><Relationship Id="rId9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12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23.wmf"/><Relationship Id="rId5" Type="http://schemas.openxmlformats.org/officeDocument/2006/relationships/slide" Target="slide3.xml"/><Relationship Id="rId10" Type="http://schemas.openxmlformats.org/officeDocument/2006/relationships/image" Target="../media/image22.wmf"/><Relationship Id="rId4" Type="http://schemas.microsoft.com/office/2007/relationships/hdphoto" Target="../media/hdphoto2.wdp"/><Relationship Id="rId9" Type="http://schemas.openxmlformats.org/officeDocument/2006/relationships/image" Target="../media/image21.wmf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microsoft.com/office/2007/relationships/hdphoto" Target="../media/hdphoto1.wdp"/><Relationship Id="rId5" Type="http://schemas.openxmlformats.org/officeDocument/2006/relationships/slide" Target="slide3.xml"/><Relationship Id="rId10" Type="http://schemas.openxmlformats.org/officeDocument/2006/relationships/image" Target="../media/image4.png"/><Relationship Id="rId4" Type="http://schemas.microsoft.com/office/2007/relationships/hdphoto" Target="../media/hdphoto2.wdp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Top Corners Rounded 2">
            <a:extLst>
              <a:ext uri="{FF2B5EF4-FFF2-40B4-BE49-F238E27FC236}">
                <a16:creationId xmlns:a16="http://schemas.microsoft.com/office/drawing/2014/main" id="{291D87E7-6D4A-A5EA-8E3E-B43F1F82997A}"/>
              </a:ext>
            </a:extLst>
          </p:cNvPr>
          <p:cNvSpPr/>
          <p:nvPr/>
        </p:nvSpPr>
        <p:spPr>
          <a:xfrm rot="5400000" flipH="1">
            <a:off x="2833349" y="2786193"/>
            <a:ext cx="6858000" cy="1311563"/>
          </a:xfrm>
          <a:prstGeom prst="round2SameRect">
            <a:avLst>
              <a:gd name="adj1" fmla="val 30777"/>
              <a:gd name="adj2" fmla="val 0"/>
            </a:avLst>
          </a:prstGeom>
          <a:solidFill>
            <a:srgbClr val="90E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A7DDCD9C-AFFE-5FBE-9BAB-968DA826BDA8}"/>
              </a:ext>
            </a:extLst>
          </p:cNvPr>
          <p:cNvSpPr/>
          <p:nvPr/>
        </p:nvSpPr>
        <p:spPr>
          <a:xfrm rot="5400000" flipH="1">
            <a:off x="-1066233" y="2773219"/>
            <a:ext cx="6683828" cy="1311563"/>
          </a:xfrm>
          <a:prstGeom prst="round2SameRect">
            <a:avLst>
              <a:gd name="adj1" fmla="val 30777"/>
              <a:gd name="adj2" fmla="val 0"/>
            </a:avLst>
          </a:prstGeom>
          <a:solidFill>
            <a:srgbClr val="90E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955A66-0DC9-9F3E-2BCA-810E22DF68B8}"/>
              </a:ext>
            </a:extLst>
          </p:cNvPr>
          <p:cNvSpPr/>
          <p:nvPr/>
        </p:nvSpPr>
        <p:spPr>
          <a:xfrm>
            <a:off x="2372142" y="1207199"/>
            <a:ext cx="3442082" cy="696686"/>
          </a:xfrm>
          <a:prstGeom prst="roundRect">
            <a:avLst>
              <a:gd name="adj" fmla="val 50000"/>
            </a:avLst>
          </a:prstGeom>
          <a:solidFill>
            <a:srgbClr val="1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E5E5E5"/>
                </a:solidFill>
                <a:cs typeface="B Titr" panose="00000700000000000000" pitchFamily="2" charset="-78"/>
              </a:rPr>
              <a:t>Supervisor: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C4E4C2-FC7A-5447-CFFF-E36E215C6F3C}"/>
              </a:ext>
            </a:extLst>
          </p:cNvPr>
          <p:cNvSpPr/>
          <p:nvPr/>
        </p:nvSpPr>
        <p:spPr>
          <a:xfrm>
            <a:off x="2372142" y="2158953"/>
            <a:ext cx="3442082" cy="696686"/>
          </a:xfrm>
          <a:prstGeom prst="roundRect">
            <a:avLst>
              <a:gd name="adj" fmla="val 50000"/>
            </a:avLst>
          </a:prstGeom>
          <a:solidFill>
            <a:srgbClr val="1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E5E5E5"/>
                </a:solidFill>
                <a:latin typeface="IRANSans" panose="02040503050201020203" pitchFamily="18" charset="-78"/>
                <a:cs typeface="B Titr" panose="00000700000000000000" pitchFamily="2" charset="-78"/>
              </a:rPr>
              <a:t>Adviser: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4CDF37-9CD9-8148-E62F-073901608A69}"/>
              </a:ext>
            </a:extLst>
          </p:cNvPr>
          <p:cNvSpPr/>
          <p:nvPr/>
        </p:nvSpPr>
        <p:spPr>
          <a:xfrm>
            <a:off x="2372142" y="3110707"/>
            <a:ext cx="3442082" cy="696686"/>
          </a:xfrm>
          <a:prstGeom prst="roundRect">
            <a:avLst>
              <a:gd name="adj" fmla="val 50000"/>
            </a:avLst>
          </a:prstGeom>
          <a:solidFill>
            <a:srgbClr val="1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E5E5E5"/>
                </a:solidFill>
                <a:latin typeface="IRANSans" panose="02040503050201020203" pitchFamily="18" charset="-78"/>
                <a:cs typeface="B Titr" panose="00000700000000000000" pitchFamily="2" charset="-78"/>
              </a:rPr>
              <a:t>Student: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6446D08-234B-CB50-8F4F-A33B5E36DBEA}"/>
              </a:ext>
            </a:extLst>
          </p:cNvPr>
          <p:cNvSpPr/>
          <p:nvPr/>
        </p:nvSpPr>
        <p:spPr>
          <a:xfrm>
            <a:off x="2372142" y="4062461"/>
            <a:ext cx="3442082" cy="696686"/>
          </a:xfrm>
          <a:prstGeom prst="roundRect">
            <a:avLst>
              <a:gd name="adj" fmla="val 50000"/>
            </a:avLst>
          </a:prstGeom>
          <a:solidFill>
            <a:srgbClr val="1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E5E5E5"/>
                </a:solidFill>
                <a:latin typeface="IRANSans" panose="02040503050201020203" pitchFamily="18" charset="-78"/>
                <a:cs typeface="B Titr" panose="00000700000000000000" pitchFamily="2" charset="-78"/>
              </a:rPr>
              <a:t>University: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1C3CC2-5D68-BC62-6739-2416CAACC66E}"/>
              </a:ext>
            </a:extLst>
          </p:cNvPr>
          <p:cNvSpPr/>
          <p:nvPr/>
        </p:nvSpPr>
        <p:spPr>
          <a:xfrm>
            <a:off x="2372142" y="5014215"/>
            <a:ext cx="3442082" cy="696686"/>
          </a:xfrm>
          <a:prstGeom prst="roundRect">
            <a:avLst>
              <a:gd name="adj" fmla="val 50000"/>
            </a:avLst>
          </a:prstGeom>
          <a:solidFill>
            <a:srgbClr val="1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E5E5E5"/>
                </a:solidFill>
                <a:cs typeface="Calibri" panose="020F0502020204030204" pitchFamily="34" charset="0"/>
              </a:rPr>
              <a:t>Presentation Date: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39FE962-B1D8-70AF-8A47-4EDE3DEF50DE}"/>
              </a:ext>
            </a:extLst>
          </p:cNvPr>
          <p:cNvSpPr/>
          <p:nvPr/>
        </p:nvSpPr>
        <p:spPr>
          <a:xfrm>
            <a:off x="-7212" y="0"/>
            <a:ext cx="6258022" cy="6857999"/>
          </a:xfrm>
          <a:prstGeom prst="roundRect">
            <a:avLst>
              <a:gd name="adj" fmla="val 0"/>
            </a:avLst>
          </a:prstGeom>
          <a:solidFill>
            <a:srgbClr val="1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D3E26C-137D-AD16-3D20-CFD17EB04477}"/>
              </a:ext>
            </a:extLst>
          </p:cNvPr>
          <p:cNvSpPr txBox="1"/>
          <p:nvPr/>
        </p:nvSpPr>
        <p:spPr>
          <a:xfrm>
            <a:off x="87739" y="2312355"/>
            <a:ext cx="61746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5E5E5"/>
                </a:solidFill>
                <a:cs typeface="B Titr" panose="00000700000000000000" pitchFamily="2" charset="-78"/>
              </a:rPr>
              <a:t>Improving </a:t>
            </a:r>
            <a:r>
              <a:rPr lang="en-US" sz="2400" b="1" dirty="0">
                <a:solidFill>
                  <a:srgbClr val="E5E5E5"/>
                </a:solidFill>
                <a:cs typeface="B Titr" panose="00000700000000000000" pitchFamily="2" charset="-78"/>
              </a:rPr>
              <a:t>the challenge of imaging resolution and field of view in permeability estimation by integrating multiscale imaging of carbonate rocks and Deep Learning</a:t>
            </a:r>
          </a:p>
          <a:p>
            <a:pPr algn="ctr"/>
            <a:endParaRPr lang="en-US" sz="3200" b="1" dirty="0">
              <a:solidFill>
                <a:srgbClr val="E5E5E5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662" y="693198"/>
            <a:ext cx="1599380" cy="13669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49" y="378922"/>
            <a:ext cx="5900163" cy="342847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5570" y="378921"/>
            <a:ext cx="1682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Wetzel.m</a:t>
            </a:r>
            <a:r>
              <a:rPr lang="en-US" sz="1400" dirty="0" smtClean="0"/>
              <a:t> et al, 2021</a:t>
            </a:r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18D2E1-43D0-E08C-0F2C-9C6AB1245A1E}"/>
              </a:ext>
            </a:extLst>
          </p:cNvPr>
          <p:cNvSpPr txBox="1"/>
          <p:nvPr/>
        </p:nvSpPr>
        <p:spPr>
          <a:xfrm>
            <a:off x="1021189" y="141848"/>
            <a:ext cx="5196032" cy="4095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Hobo Std" panose="00000600000000000000" pitchFamily="50" charset="0"/>
                <a:ea typeface="+mn-ea"/>
                <a:cs typeface="B Titr"/>
              </a:rPr>
              <a:t>IN THE NAME OF GOD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3235F5-E83F-4556-A27C-ACCEDA7B8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95" b="89381" l="673" r="17937">
                        <a14:foregroundMark x1="2242" y1="30973" x2="2242" y2="30973"/>
                        <a14:foregroundMark x1="3363" y1="39823" x2="3363" y2="39823"/>
                        <a14:foregroundMark x1="673" y1="43363" x2="673" y2="43363"/>
                        <a14:foregroundMark x1="673" y1="28319" x2="673" y2="28319"/>
                        <a14:foregroundMark x1="1121" y1="37168" x2="1121" y2="37168"/>
                        <a14:foregroundMark x1="2691" y1="36283" x2="2691" y2="36283"/>
                        <a14:foregroundMark x1="3363" y1="31858" x2="3363" y2="31858"/>
                        <a14:foregroundMark x1="4260" y1="22124" x2="4260" y2="22124"/>
                        <a14:foregroundMark x1="5157" y1="18584" x2="5157" y2="18584"/>
                        <a14:foregroundMark x1="6726" y1="14159" x2="6726" y2="14159"/>
                        <a14:foregroundMark x1="8296" y1="10619" x2="8296" y2="10619"/>
                        <a14:foregroundMark x1="9865" y1="9735" x2="9865" y2="9735"/>
                        <a14:foregroundMark x1="10762" y1="9735" x2="10762" y2="9735"/>
                        <a14:foregroundMark x1="8969" y1="6195" x2="8969" y2="6195"/>
                        <a14:foregroundMark x1="10090" y1="20354" x2="10090" y2="20354"/>
                        <a14:foregroundMark x1="9641" y1="20354" x2="9641" y2="20354"/>
                        <a14:foregroundMark x1="9417" y1="18584" x2="9417" y2="18584"/>
                        <a14:foregroundMark x1="2466" y1="59292" x2="2466" y2="59292"/>
                        <a14:foregroundMark x1="15919" y1="61062" x2="15919" y2="610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727"/>
          <a:stretch/>
        </p:blipFill>
        <p:spPr>
          <a:xfrm>
            <a:off x="7899321" y="4759147"/>
            <a:ext cx="1608184" cy="2009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F540C9-4E59-472E-8B87-53C24D79D2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5" b="89381" l="21076" r="68834">
                        <a14:foregroundMark x1="21300" y1="14159" x2="21300" y2="14159"/>
                        <a14:foregroundMark x1="23094" y1="16814" x2="23094" y2="16814"/>
                        <a14:foregroundMark x1="25336" y1="20354" x2="25336" y2="20354"/>
                        <a14:foregroundMark x1="29596" y1="15929" x2="29596" y2="15929"/>
                        <a14:foregroundMark x1="21300" y1="37168" x2="21300" y2="37168"/>
                        <a14:foregroundMark x1="24439" y1="48673" x2="24439" y2="48673"/>
                        <a14:foregroundMark x1="31390" y1="42478" x2="31390" y2="42478"/>
                        <a14:foregroundMark x1="34978" y1="48673" x2="34978" y2="48673"/>
                        <a14:foregroundMark x1="41928" y1="48673" x2="41928" y2="48673"/>
                        <a14:foregroundMark x1="53363" y1="53097" x2="53363" y2="53097"/>
                        <a14:foregroundMark x1="59641" y1="51327" x2="59641" y2="51327"/>
                        <a14:foregroundMark x1="64126" y1="50442" x2="64126" y2="50442"/>
                        <a14:foregroundMark x1="68834" y1="51327" x2="68834" y2="51327"/>
                        <a14:foregroundMark x1="47534" y1="69912" x2="47534" y2="69912"/>
                        <a14:foregroundMark x1="50673" y1="75221" x2="50673" y2="75221"/>
                        <a14:foregroundMark x1="54036" y1="81416" x2="54036" y2="81416"/>
                        <a14:foregroundMark x1="57848" y1="77876" x2="57848" y2="77876"/>
                        <a14:foregroundMark x1="61883" y1="76991" x2="61883" y2="76991"/>
                        <a14:foregroundMark x1="63901" y1="76991" x2="63901" y2="76991"/>
                        <a14:foregroundMark x1="67713" y1="76991" x2="67713" y2="76991"/>
                        <a14:backgroundMark x1="26009" y1="23894" x2="26009" y2="23894"/>
                        <a14:backgroundMark x1="54709" y1="82301" x2="54709" y2="82301"/>
                        <a14:backgroundMark x1="65022" y1="77876" x2="65022" y2="7787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33" r="29810"/>
          <a:stretch/>
        </p:blipFill>
        <p:spPr>
          <a:xfrm>
            <a:off x="9491451" y="5177342"/>
            <a:ext cx="1994488" cy="1009502"/>
          </a:xfrm>
          <a:prstGeom prst="rect">
            <a:avLst/>
          </a:prstGeom>
        </p:spPr>
      </p:pic>
      <p:sp>
        <p:nvSpPr>
          <p:cNvPr id="23" name="Rectangle: Rounded Corners 9">
            <a:extLst>
              <a:ext uri="{FF2B5EF4-FFF2-40B4-BE49-F238E27FC236}">
                <a16:creationId xmlns:a16="http://schemas.microsoft.com/office/drawing/2014/main" id="{DF07FFF8-2196-C09A-C052-01D944F3E757}"/>
              </a:ext>
            </a:extLst>
          </p:cNvPr>
          <p:cNvSpPr/>
          <p:nvPr/>
        </p:nvSpPr>
        <p:spPr>
          <a:xfrm>
            <a:off x="265090" y="4418001"/>
            <a:ext cx="5712274" cy="696686"/>
          </a:xfrm>
          <a:prstGeom prst="roundRect">
            <a:avLst>
              <a:gd name="adj" fmla="val 50000"/>
            </a:avLst>
          </a:prstGeom>
          <a:solidFill>
            <a:srgbClr val="1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E5E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Iman</a:t>
            </a:r>
            <a:r>
              <a:rPr lang="en-US" b="1" dirty="0" smtClean="0">
                <a:solidFill>
                  <a:srgbClr val="E5E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E5E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Nabipour</a:t>
            </a:r>
            <a:r>
              <a:rPr lang="en-US" b="1" dirty="0">
                <a:solidFill>
                  <a:srgbClr val="E5E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E5E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Jafar</a:t>
            </a:r>
            <a:r>
              <a:rPr lang="en-US" b="1" dirty="0">
                <a:solidFill>
                  <a:srgbClr val="E5E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Qajar</a:t>
            </a:r>
            <a:r>
              <a:rPr lang="en-US" b="1" dirty="0" smtClean="0">
                <a:solidFill>
                  <a:srgbClr val="E5E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b="1" dirty="0">
                <a:solidFill>
                  <a:srgbClr val="E5E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E5E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Maysam</a:t>
            </a:r>
            <a:r>
              <a:rPr lang="en-US" b="1" dirty="0">
                <a:solidFill>
                  <a:srgbClr val="E5E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srgbClr val="E5E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Mohammadzadeh</a:t>
            </a:r>
            <a:r>
              <a:rPr lang="en-US" b="1" dirty="0" smtClean="0">
                <a:solidFill>
                  <a:srgbClr val="E5E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>
              <a:solidFill>
                <a:srgbClr val="E5E5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CCEC7410-7FA6-7944-3A21-BFAFDA23BAC5}"/>
              </a:ext>
            </a:extLst>
          </p:cNvPr>
          <p:cNvSpPr/>
          <p:nvPr/>
        </p:nvSpPr>
        <p:spPr>
          <a:xfrm>
            <a:off x="263340" y="5224522"/>
            <a:ext cx="5714023" cy="598225"/>
          </a:xfrm>
          <a:prstGeom prst="roundRect">
            <a:avLst>
              <a:gd name="adj" fmla="val 50000"/>
            </a:avLst>
          </a:prstGeom>
          <a:solidFill>
            <a:srgbClr val="1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E5E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Tehran University</a:t>
            </a:r>
          </a:p>
        </p:txBody>
      </p:sp>
      <p:sp>
        <p:nvSpPr>
          <p:cNvPr id="25" name="Rectangle: Rounded Corners 12">
            <a:extLst>
              <a:ext uri="{FF2B5EF4-FFF2-40B4-BE49-F238E27FC236}">
                <a16:creationId xmlns:a16="http://schemas.microsoft.com/office/drawing/2014/main" id="{060C2E95-3CA0-C41B-7558-8C2DE41D64A0}"/>
              </a:ext>
            </a:extLst>
          </p:cNvPr>
          <p:cNvSpPr/>
          <p:nvPr/>
        </p:nvSpPr>
        <p:spPr>
          <a:xfrm>
            <a:off x="263341" y="5932582"/>
            <a:ext cx="5714022" cy="591818"/>
          </a:xfrm>
          <a:prstGeom prst="roundRect">
            <a:avLst>
              <a:gd name="adj" fmla="val 50000"/>
            </a:avLst>
          </a:prstGeom>
          <a:solidFill>
            <a:srgbClr val="1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E5E5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2024</a:t>
            </a:r>
            <a:endParaRPr lang="en-US" b="1" dirty="0">
              <a:solidFill>
                <a:srgbClr val="E5E5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1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76FC094-38E6-0BB7-1BD5-F2F1E0D7A3E3}"/>
              </a:ext>
            </a:extLst>
          </p:cNvPr>
          <p:cNvCxnSpPr>
            <a:cxnSpLocks/>
          </p:cNvCxnSpPr>
          <p:nvPr/>
        </p:nvCxnSpPr>
        <p:spPr>
          <a:xfrm flipH="1">
            <a:off x="4450528" y="924112"/>
            <a:ext cx="5504872" cy="0"/>
          </a:xfrm>
          <a:prstGeom prst="line">
            <a:avLst/>
          </a:prstGeom>
          <a:ln w="44450" cap="rnd">
            <a:solidFill>
              <a:srgbClr val="1421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5504CDC-28A9-532F-3ACF-7B86B71BC7BE}"/>
              </a:ext>
            </a:extLst>
          </p:cNvPr>
          <p:cNvSpPr txBox="1"/>
          <p:nvPr/>
        </p:nvSpPr>
        <p:spPr>
          <a:xfrm>
            <a:off x="5293250" y="462447"/>
            <a:ext cx="3819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213D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Model Development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4213D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481152-9BAB-B33A-6221-002FC00A39F7}"/>
              </a:ext>
            </a:extLst>
          </p:cNvPr>
          <p:cNvSpPr/>
          <p:nvPr/>
        </p:nvSpPr>
        <p:spPr>
          <a:xfrm>
            <a:off x="11434439" y="6267680"/>
            <a:ext cx="452591" cy="417205"/>
          </a:xfrm>
          <a:prstGeom prst="roundRect">
            <a:avLst/>
          </a:prstGeom>
          <a:noFill/>
          <a:ln w="28575">
            <a:solidFill>
              <a:srgbClr val="1E4C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4C9F"/>
                </a:solidFill>
                <a:effectLst/>
                <a:uLnTx/>
                <a:uFillTx/>
                <a:latin typeface="Calibri"/>
                <a:ea typeface="+mn-ea"/>
                <a:cs typeface="B Nazanin"/>
              </a:rPr>
              <a:t>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4C9F"/>
              </a:solidFill>
              <a:effectLst/>
              <a:uLnTx/>
              <a:uFillTx/>
              <a:latin typeface="Calibri"/>
              <a:ea typeface="+mn-ea"/>
              <a:cs typeface="B Nazanin"/>
            </a:endParaRPr>
          </a:p>
        </p:txBody>
      </p:sp>
      <p:pic>
        <p:nvPicPr>
          <p:cNvPr id="123" name="Picture 122">
            <a:hlinkClick r:id="rId2" action="ppaction://hlinksldjump"/>
            <a:extLst>
              <a:ext uri="{FF2B5EF4-FFF2-40B4-BE49-F238E27FC236}">
                <a16:creationId xmlns:a16="http://schemas.microsoft.com/office/drawing/2014/main" id="{1674F996-5AAC-5A6B-5886-000181651E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69" y="6232294"/>
            <a:ext cx="452591" cy="4525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4718F5-76CD-2D5B-5345-FBD72C349D00}"/>
              </a:ext>
            </a:extLst>
          </p:cNvPr>
          <p:cNvGrpSpPr/>
          <p:nvPr/>
        </p:nvGrpSpPr>
        <p:grpSpPr>
          <a:xfrm>
            <a:off x="-878269" y="1259148"/>
            <a:ext cx="2870680" cy="696686"/>
            <a:chOff x="-766578" y="1246938"/>
            <a:chExt cx="2870680" cy="6966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E1B529-C71A-100F-E71D-A56EA7DC8A13}"/>
                </a:ext>
              </a:extLst>
            </p:cNvPr>
            <p:cNvGrpSpPr/>
            <p:nvPr/>
          </p:nvGrpSpPr>
          <p:grpSpPr>
            <a:xfrm>
              <a:off x="1744873" y="1415667"/>
              <a:ext cx="359229" cy="359229"/>
              <a:chOff x="2112728" y="1532999"/>
              <a:chExt cx="359229" cy="35922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3E01652-BADE-2C6C-720C-D09B94A01C26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D5B6949-5A42-39F3-9900-AA738F0D740C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E876BD8-C0E1-AE85-CBB7-04F79D9DED5A}"/>
                </a:ext>
              </a:extLst>
            </p:cNvPr>
            <p:cNvSpPr/>
            <p:nvPr/>
          </p:nvSpPr>
          <p:spPr>
            <a:xfrm>
              <a:off x="-766578" y="124693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sp>
          <p:nvSpPr>
            <p:cNvPr id="9" name="TextBox 8">
              <a:hlinkClick r:id="rId5" action="ppaction://hlinksldjump"/>
              <a:extLst>
                <a:ext uri="{FF2B5EF4-FFF2-40B4-BE49-F238E27FC236}">
                  <a16:creationId xmlns:a16="http://schemas.microsoft.com/office/drawing/2014/main" id="{D51EEB74-83BD-A83B-2F3E-EBF2D0437449}"/>
                </a:ext>
              </a:extLst>
            </p:cNvPr>
            <p:cNvSpPr txBox="1"/>
            <p:nvPr/>
          </p:nvSpPr>
          <p:spPr>
            <a:xfrm>
              <a:off x="43919" y="139522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Introduction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DF1C51-B0EE-F888-1DA8-E101AAEFB03F}"/>
              </a:ext>
            </a:extLst>
          </p:cNvPr>
          <p:cNvGrpSpPr/>
          <p:nvPr/>
        </p:nvGrpSpPr>
        <p:grpSpPr>
          <a:xfrm>
            <a:off x="-804570" y="2157682"/>
            <a:ext cx="2861715" cy="696686"/>
            <a:chOff x="-389758" y="2134198"/>
            <a:chExt cx="2861715" cy="6966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FD5AA0D-BB5E-1203-B920-C773370F420D}"/>
                </a:ext>
              </a:extLst>
            </p:cNvPr>
            <p:cNvSpPr/>
            <p:nvPr/>
          </p:nvSpPr>
          <p:spPr>
            <a:xfrm>
              <a:off x="-389758" y="213419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0DD2C0D-D1C8-9237-B8EA-192497032AF8}"/>
                </a:ext>
              </a:extLst>
            </p:cNvPr>
            <p:cNvGrpSpPr/>
            <p:nvPr/>
          </p:nvGrpSpPr>
          <p:grpSpPr>
            <a:xfrm>
              <a:off x="2112728" y="2302927"/>
              <a:ext cx="359229" cy="359229"/>
              <a:chOff x="2112728" y="1532999"/>
              <a:chExt cx="359229" cy="359229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3445D0B-3BC0-A376-DEB9-6E8E3883F4F7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1D203ED-2FB2-F440-AF27-41B389490036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20" name="TextBox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894CB606-D3EF-8130-EBC0-2570382A0CBE}"/>
                </a:ext>
              </a:extLst>
            </p:cNvPr>
            <p:cNvSpPr txBox="1"/>
            <p:nvPr/>
          </p:nvSpPr>
          <p:spPr>
            <a:xfrm>
              <a:off x="375275" y="228248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Literature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62FD99B-EAFB-D0B7-7E2C-EFBE2C71F23E}"/>
              </a:ext>
            </a:extLst>
          </p:cNvPr>
          <p:cNvGrpSpPr/>
          <p:nvPr/>
        </p:nvGrpSpPr>
        <p:grpSpPr>
          <a:xfrm>
            <a:off x="-509501" y="3021458"/>
            <a:ext cx="2861715" cy="696686"/>
            <a:chOff x="-757613" y="3021458"/>
            <a:chExt cx="2861715" cy="696686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20577923-B299-A8A5-F206-99060CF8297C}"/>
                </a:ext>
              </a:extLst>
            </p:cNvPr>
            <p:cNvSpPr/>
            <p:nvPr/>
          </p:nvSpPr>
          <p:spPr>
            <a:xfrm>
              <a:off x="-757613" y="302145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030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A59C0B2-B4B2-C76B-0908-1D001466A6C3}"/>
                </a:ext>
              </a:extLst>
            </p:cNvPr>
            <p:cNvGrpSpPr/>
            <p:nvPr/>
          </p:nvGrpSpPr>
          <p:grpSpPr>
            <a:xfrm>
              <a:off x="1744873" y="3190187"/>
              <a:ext cx="359229" cy="359229"/>
              <a:chOff x="2112728" y="1532999"/>
              <a:chExt cx="359229" cy="35922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F035F1C-7400-C659-80FE-20EC4439D4EF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B09E4B5-85C9-4FC4-A0C9-2F81450DACD3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304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79" name="TextBox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FC459CEE-A826-61FA-0818-F27A71B37A5D}"/>
                </a:ext>
              </a:extLst>
            </p:cNvPr>
            <p:cNvSpPr txBox="1"/>
            <p:nvPr/>
          </p:nvSpPr>
          <p:spPr>
            <a:xfrm>
              <a:off x="43919" y="316974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5E5E5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Methods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024A4F9-42A8-83EE-EEE8-EEA3FF679217}"/>
              </a:ext>
            </a:extLst>
          </p:cNvPr>
          <p:cNvGrpSpPr/>
          <p:nvPr/>
        </p:nvGrpSpPr>
        <p:grpSpPr>
          <a:xfrm>
            <a:off x="-869304" y="3920928"/>
            <a:ext cx="2861715" cy="696686"/>
            <a:chOff x="-757613" y="3908718"/>
            <a:chExt cx="2861715" cy="696686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301A26F-0E14-0C4A-59D4-E8500023A111}"/>
                </a:ext>
              </a:extLst>
            </p:cNvPr>
            <p:cNvSpPr/>
            <p:nvPr/>
          </p:nvSpPr>
          <p:spPr>
            <a:xfrm>
              <a:off x="-757613" y="390871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786F7CE-4FA8-412A-94FE-A08F9719CC99}"/>
                </a:ext>
              </a:extLst>
            </p:cNvPr>
            <p:cNvGrpSpPr/>
            <p:nvPr/>
          </p:nvGrpSpPr>
          <p:grpSpPr>
            <a:xfrm>
              <a:off x="1744873" y="4077447"/>
              <a:ext cx="359229" cy="359229"/>
              <a:chOff x="2112728" y="1532999"/>
              <a:chExt cx="359229" cy="359229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74DCC70-7880-9F41-2EC1-E85CC37DA666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59E9E88F-FC46-0B3C-FA6B-8DA0EE9D213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85" name="TextBox 84">
              <a:hlinkClick r:id="rId7" action="ppaction://hlinksldjump"/>
              <a:extLst>
                <a:ext uri="{FF2B5EF4-FFF2-40B4-BE49-F238E27FC236}">
                  <a16:creationId xmlns:a16="http://schemas.microsoft.com/office/drawing/2014/main" id="{970C6D01-62D8-E1F0-435E-7DABDF532B1B}"/>
                </a:ext>
              </a:extLst>
            </p:cNvPr>
            <p:cNvSpPr txBox="1"/>
            <p:nvPr/>
          </p:nvSpPr>
          <p:spPr>
            <a:xfrm>
              <a:off x="43919" y="405700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Discussion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E50E80B-C41A-51FE-798D-AA72B8C156AA}"/>
              </a:ext>
            </a:extLst>
          </p:cNvPr>
          <p:cNvGrpSpPr/>
          <p:nvPr/>
        </p:nvGrpSpPr>
        <p:grpSpPr>
          <a:xfrm>
            <a:off x="-869304" y="4808188"/>
            <a:ext cx="2861715" cy="696686"/>
            <a:chOff x="-757613" y="4795978"/>
            <a:chExt cx="2861715" cy="696686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C975B8C8-D175-18AD-ED15-4BF814400591}"/>
                </a:ext>
              </a:extLst>
            </p:cNvPr>
            <p:cNvSpPr/>
            <p:nvPr/>
          </p:nvSpPr>
          <p:spPr>
            <a:xfrm>
              <a:off x="-757613" y="479597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0A01A1D-D18A-1FFC-AAB4-8BE74A523C5B}"/>
                </a:ext>
              </a:extLst>
            </p:cNvPr>
            <p:cNvGrpSpPr/>
            <p:nvPr/>
          </p:nvGrpSpPr>
          <p:grpSpPr>
            <a:xfrm>
              <a:off x="1744873" y="4964707"/>
              <a:ext cx="359229" cy="359229"/>
              <a:chOff x="2112728" y="1532999"/>
              <a:chExt cx="359229" cy="359229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E377BAF9-C545-09DD-83CE-BADA63486562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FBC9850-C9FD-B62C-6E52-C74CBF2EF246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91" name="TextBox 90">
              <a:hlinkClick r:id="rId8" action="ppaction://hlinksldjump"/>
              <a:extLst>
                <a:ext uri="{FF2B5EF4-FFF2-40B4-BE49-F238E27FC236}">
                  <a16:creationId xmlns:a16="http://schemas.microsoft.com/office/drawing/2014/main" id="{AC4CD031-50AB-030C-B11C-5161D19578F3}"/>
                </a:ext>
              </a:extLst>
            </p:cNvPr>
            <p:cNvSpPr txBox="1"/>
            <p:nvPr/>
          </p:nvSpPr>
          <p:spPr>
            <a:xfrm>
              <a:off x="43919" y="494426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/>
                </a:rPr>
                <a:t>Conclusion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966EBDE-9C19-099D-712E-18517DB8E608}"/>
              </a:ext>
            </a:extLst>
          </p:cNvPr>
          <p:cNvGrpSpPr/>
          <p:nvPr/>
        </p:nvGrpSpPr>
        <p:grpSpPr>
          <a:xfrm>
            <a:off x="-869304" y="5695447"/>
            <a:ext cx="2861715" cy="696686"/>
            <a:chOff x="-757613" y="5683237"/>
            <a:chExt cx="2861715" cy="696686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AD80ADCA-1C39-5F6F-BA83-14AFF59E8E1A}"/>
                </a:ext>
              </a:extLst>
            </p:cNvPr>
            <p:cNvSpPr/>
            <p:nvPr/>
          </p:nvSpPr>
          <p:spPr>
            <a:xfrm>
              <a:off x="-757613" y="5683237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46513C0-A00F-503F-A8C9-6DDC1CA75CFB}"/>
                </a:ext>
              </a:extLst>
            </p:cNvPr>
            <p:cNvGrpSpPr/>
            <p:nvPr/>
          </p:nvGrpSpPr>
          <p:grpSpPr>
            <a:xfrm>
              <a:off x="1744873" y="5851966"/>
              <a:ext cx="359229" cy="359229"/>
              <a:chOff x="2112728" y="1532999"/>
              <a:chExt cx="359229" cy="359229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ABD01A21-E4A3-E76F-B97E-1D1C678EB695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3ABD688-07BF-3FE4-972F-F6F2E43DCC7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108" name="TextBox 107">
              <a:hlinkClick r:id="" action="ppaction://noaction"/>
              <a:extLst>
                <a:ext uri="{FF2B5EF4-FFF2-40B4-BE49-F238E27FC236}">
                  <a16:creationId xmlns:a16="http://schemas.microsoft.com/office/drawing/2014/main" id="{C3C22F0F-60C8-F415-D0A9-C1152DA44515}"/>
                </a:ext>
              </a:extLst>
            </p:cNvPr>
            <p:cNvSpPr txBox="1"/>
            <p:nvPr/>
          </p:nvSpPr>
          <p:spPr>
            <a:xfrm>
              <a:off x="43919" y="5831525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Suggestions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501889" y="4925698"/>
            <a:ext cx="7112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multiscale resolution-aware network (MRAN) workflow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75" y="2294696"/>
            <a:ext cx="9699426" cy="232291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429740" y="1497058"/>
            <a:ext cx="53140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Hierarchical learning process across scales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23235F5-E83F-4556-A27C-ACCEDA7B817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95" b="89381" l="673" r="17937">
                        <a14:foregroundMark x1="2242" y1="30973" x2="2242" y2="30973"/>
                        <a14:foregroundMark x1="3363" y1="39823" x2="3363" y2="39823"/>
                        <a14:foregroundMark x1="673" y1="43363" x2="673" y2="43363"/>
                        <a14:foregroundMark x1="673" y1="28319" x2="673" y2="28319"/>
                        <a14:foregroundMark x1="1121" y1="37168" x2="1121" y2="37168"/>
                        <a14:foregroundMark x1="2691" y1="36283" x2="2691" y2="36283"/>
                        <a14:foregroundMark x1="3363" y1="31858" x2="3363" y2="31858"/>
                        <a14:foregroundMark x1="4260" y1="22124" x2="4260" y2="22124"/>
                        <a14:foregroundMark x1="5157" y1="18584" x2="5157" y2="18584"/>
                        <a14:foregroundMark x1="6726" y1="14159" x2="6726" y2="14159"/>
                        <a14:foregroundMark x1="8296" y1="10619" x2="8296" y2="10619"/>
                        <a14:foregroundMark x1="9865" y1="9735" x2="9865" y2="9735"/>
                        <a14:foregroundMark x1="10762" y1="9735" x2="10762" y2="9735"/>
                        <a14:foregroundMark x1="8969" y1="6195" x2="8969" y2="6195"/>
                        <a14:foregroundMark x1="10090" y1="20354" x2="10090" y2="20354"/>
                        <a14:foregroundMark x1="9641" y1="20354" x2="9641" y2="20354"/>
                        <a14:foregroundMark x1="9417" y1="18584" x2="9417" y2="18584"/>
                        <a14:foregroundMark x1="2466" y1="59292" x2="2466" y2="59292"/>
                        <a14:foregroundMark x1="15919" y1="61062" x2="15919" y2="610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727"/>
          <a:stretch/>
        </p:blipFill>
        <p:spPr>
          <a:xfrm>
            <a:off x="204941" y="74865"/>
            <a:ext cx="937852" cy="11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563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76FC094-38E6-0BB7-1BD5-F2F1E0D7A3E3}"/>
              </a:ext>
            </a:extLst>
          </p:cNvPr>
          <p:cNvCxnSpPr>
            <a:cxnSpLocks/>
          </p:cNvCxnSpPr>
          <p:nvPr/>
        </p:nvCxnSpPr>
        <p:spPr>
          <a:xfrm flipH="1">
            <a:off x="4690013" y="684504"/>
            <a:ext cx="5504872" cy="0"/>
          </a:xfrm>
          <a:prstGeom prst="line">
            <a:avLst/>
          </a:prstGeom>
          <a:ln w="44450" cap="rnd">
            <a:solidFill>
              <a:srgbClr val="1421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5504CDC-28A9-532F-3ACF-7B86B71BC7BE}"/>
              </a:ext>
            </a:extLst>
          </p:cNvPr>
          <p:cNvSpPr txBox="1"/>
          <p:nvPr/>
        </p:nvSpPr>
        <p:spPr>
          <a:xfrm>
            <a:off x="4825796" y="123696"/>
            <a:ext cx="5233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213D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Results and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213D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Discussion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4213D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C1FDF9-94D1-77EA-800B-41AF8DE47A97}"/>
              </a:ext>
            </a:extLst>
          </p:cNvPr>
          <p:cNvGrpSpPr/>
          <p:nvPr/>
        </p:nvGrpSpPr>
        <p:grpSpPr>
          <a:xfrm>
            <a:off x="3124200" y="773211"/>
            <a:ext cx="7985764" cy="477918"/>
            <a:chOff x="9772650" y="2579918"/>
            <a:chExt cx="2123290" cy="246286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74ED73B-ECF3-B0CD-6ACA-4DD05AE0D598}"/>
                </a:ext>
              </a:extLst>
            </p:cNvPr>
            <p:cNvSpPr/>
            <p:nvPr/>
          </p:nvSpPr>
          <p:spPr>
            <a:xfrm>
              <a:off x="9772650" y="2579918"/>
              <a:ext cx="2123290" cy="2462867"/>
            </a:xfrm>
            <a:prstGeom prst="roundRect">
              <a:avLst>
                <a:gd name="adj" fmla="val 12234"/>
              </a:avLst>
            </a:prstGeom>
            <a:solidFill>
              <a:srgbClr val="90E0EF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263A38-73BC-5B44-6A6E-8322B3AF293D}"/>
                </a:ext>
              </a:extLst>
            </p:cNvPr>
            <p:cNvSpPr txBox="1"/>
            <p:nvPr/>
          </p:nvSpPr>
          <p:spPr>
            <a:xfrm>
              <a:off x="9843270" y="2648416"/>
              <a:ext cx="1997704" cy="2061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000" dirty="0">
                  <a:solidFill>
                    <a:srgbClr val="19247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Calibration model</a:t>
              </a:r>
              <a:r>
                <a:rPr lang="en-US" sz="20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The model performance in the registered zone </a:t>
              </a:r>
              <a:endParaRPr lang="en-US" sz="2000" dirty="0"/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2EA744-DC5F-75B1-C3CD-A8CC54F6FB79}"/>
              </a:ext>
            </a:extLst>
          </p:cNvPr>
          <p:cNvSpPr/>
          <p:nvPr/>
        </p:nvSpPr>
        <p:spPr>
          <a:xfrm>
            <a:off x="11434439" y="6267680"/>
            <a:ext cx="452591" cy="417205"/>
          </a:xfrm>
          <a:prstGeom prst="roundRect">
            <a:avLst/>
          </a:prstGeom>
          <a:noFill/>
          <a:ln w="28575">
            <a:solidFill>
              <a:srgbClr val="1E4C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4C9F"/>
                </a:solidFill>
                <a:effectLst/>
                <a:uLnTx/>
                <a:uFillTx/>
                <a:latin typeface="Calibri"/>
                <a:ea typeface="+mn-ea"/>
                <a:cs typeface="B Nazanin"/>
              </a:rPr>
              <a:t>9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E4C9F"/>
              </a:solidFill>
              <a:effectLst/>
              <a:uLnTx/>
              <a:uFillTx/>
              <a:latin typeface="Calibri"/>
              <a:ea typeface="+mn-ea"/>
              <a:cs typeface="B Nazanin"/>
            </a:endParaRPr>
          </a:p>
        </p:txBody>
      </p:sp>
      <p:pic>
        <p:nvPicPr>
          <p:cNvPr id="56" name="Picture 55">
            <a:hlinkClick r:id="rId2" action="ppaction://hlinksldjump"/>
            <a:extLst>
              <a:ext uri="{FF2B5EF4-FFF2-40B4-BE49-F238E27FC236}">
                <a16:creationId xmlns:a16="http://schemas.microsoft.com/office/drawing/2014/main" id="{5C77BB12-DA16-D8DF-993F-765DD31583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69" y="6232294"/>
            <a:ext cx="452591" cy="4525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557FAFE-87AC-9EEF-59B6-87D60C83A49E}"/>
              </a:ext>
            </a:extLst>
          </p:cNvPr>
          <p:cNvGrpSpPr/>
          <p:nvPr/>
        </p:nvGrpSpPr>
        <p:grpSpPr>
          <a:xfrm>
            <a:off x="-766578" y="1246938"/>
            <a:ext cx="2870680" cy="696686"/>
            <a:chOff x="-766578" y="1246938"/>
            <a:chExt cx="2870680" cy="6966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2B4E65-91F6-373B-F1C8-2D2165492640}"/>
                </a:ext>
              </a:extLst>
            </p:cNvPr>
            <p:cNvGrpSpPr/>
            <p:nvPr/>
          </p:nvGrpSpPr>
          <p:grpSpPr>
            <a:xfrm>
              <a:off x="1744873" y="1415667"/>
              <a:ext cx="359229" cy="359229"/>
              <a:chOff x="2112728" y="1532999"/>
              <a:chExt cx="359229" cy="35922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947AA11-462E-BB8A-6D9C-122D449AF3EE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BDDFDC9-1DC7-639F-C2CB-CDB6CE47E9B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B6658BE-39A6-6565-E2B0-F4AC4D115137}"/>
                </a:ext>
              </a:extLst>
            </p:cNvPr>
            <p:cNvSpPr/>
            <p:nvPr/>
          </p:nvSpPr>
          <p:spPr>
            <a:xfrm>
              <a:off x="-766578" y="124693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sp>
          <p:nvSpPr>
            <p:cNvPr id="9" name="TextBox 8">
              <a:hlinkClick r:id="rId5" action="ppaction://hlinksldjump"/>
              <a:extLst>
                <a:ext uri="{FF2B5EF4-FFF2-40B4-BE49-F238E27FC236}">
                  <a16:creationId xmlns:a16="http://schemas.microsoft.com/office/drawing/2014/main" id="{9BDA2800-1476-93E3-4F7B-374FFB23299D}"/>
                </a:ext>
              </a:extLst>
            </p:cNvPr>
            <p:cNvSpPr txBox="1"/>
            <p:nvPr/>
          </p:nvSpPr>
          <p:spPr>
            <a:xfrm>
              <a:off x="43919" y="139522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Introduction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23E709-B703-F66B-849C-587BDA8EE994}"/>
              </a:ext>
            </a:extLst>
          </p:cNvPr>
          <p:cNvGrpSpPr/>
          <p:nvPr/>
        </p:nvGrpSpPr>
        <p:grpSpPr>
          <a:xfrm>
            <a:off x="-757613" y="2134198"/>
            <a:ext cx="2861715" cy="696686"/>
            <a:chOff x="-389758" y="2134198"/>
            <a:chExt cx="2861715" cy="6966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1C92178-302A-CFB1-84AC-5020390D4529}"/>
                </a:ext>
              </a:extLst>
            </p:cNvPr>
            <p:cNvSpPr/>
            <p:nvPr/>
          </p:nvSpPr>
          <p:spPr>
            <a:xfrm>
              <a:off x="-389758" y="213419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D57F2E-D6BB-BB3E-6F78-281E945A1079}"/>
                </a:ext>
              </a:extLst>
            </p:cNvPr>
            <p:cNvGrpSpPr/>
            <p:nvPr/>
          </p:nvGrpSpPr>
          <p:grpSpPr>
            <a:xfrm>
              <a:off x="2112728" y="2302927"/>
              <a:ext cx="359229" cy="359229"/>
              <a:chOff x="2112728" y="1532999"/>
              <a:chExt cx="359229" cy="359229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1C3F879-E353-DEEA-BC31-25EC387BF738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145720E-AAB8-2D34-9962-20542EF5A153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20" name="TextBox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14D9D6E9-8ECC-75B5-8309-D33B29C55EED}"/>
                </a:ext>
              </a:extLst>
            </p:cNvPr>
            <p:cNvSpPr txBox="1"/>
            <p:nvPr/>
          </p:nvSpPr>
          <p:spPr>
            <a:xfrm>
              <a:off x="375275" y="228248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Literature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988D60D-AA5E-AAC4-0274-99616F1E45DA}"/>
              </a:ext>
            </a:extLst>
          </p:cNvPr>
          <p:cNvGrpSpPr/>
          <p:nvPr/>
        </p:nvGrpSpPr>
        <p:grpSpPr>
          <a:xfrm>
            <a:off x="-757613" y="3021458"/>
            <a:ext cx="2861715" cy="696686"/>
            <a:chOff x="-757613" y="3021458"/>
            <a:chExt cx="2861715" cy="696686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64E4FFF-8A66-8C10-E54F-C613FD79C37C}"/>
                </a:ext>
              </a:extLst>
            </p:cNvPr>
            <p:cNvSpPr/>
            <p:nvPr/>
          </p:nvSpPr>
          <p:spPr>
            <a:xfrm>
              <a:off x="-757613" y="302145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1B83BA0-D95B-F7BC-5867-ADC89372AD99}"/>
                </a:ext>
              </a:extLst>
            </p:cNvPr>
            <p:cNvGrpSpPr/>
            <p:nvPr/>
          </p:nvGrpSpPr>
          <p:grpSpPr>
            <a:xfrm>
              <a:off x="1744873" y="3190187"/>
              <a:ext cx="359229" cy="359229"/>
              <a:chOff x="2112728" y="1532999"/>
              <a:chExt cx="359229" cy="359229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4DD2D9E-7461-1916-A15A-46A394F5A72C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22BF819-2244-9CF1-31C9-798CFFC3B26A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61" name="TextBox 60">
              <a:hlinkClick r:id="rId6" action="ppaction://hlinksldjump"/>
              <a:extLst>
                <a:ext uri="{FF2B5EF4-FFF2-40B4-BE49-F238E27FC236}">
                  <a16:creationId xmlns:a16="http://schemas.microsoft.com/office/drawing/2014/main" id="{1383269F-7B01-98D4-A604-95D1DF66A2F7}"/>
                </a:ext>
              </a:extLst>
            </p:cNvPr>
            <p:cNvSpPr txBox="1"/>
            <p:nvPr/>
          </p:nvSpPr>
          <p:spPr>
            <a:xfrm>
              <a:off x="43919" y="316974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Methods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9938394-12F1-691F-270F-C8657B33B1F7}"/>
              </a:ext>
            </a:extLst>
          </p:cNvPr>
          <p:cNvGrpSpPr/>
          <p:nvPr/>
        </p:nvGrpSpPr>
        <p:grpSpPr>
          <a:xfrm>
            <a:off x="-389758" y="3908718"/>
            <a:ext cx="2861715" cy="696686"/>
            <a:chOff x="-757613" y="3908718"/>
            <a:chExt cx="2861715" cy="69668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FF08322-5E9D-E238-035A-C2350B35FC57}"/>
                </a:ext>
              </a:extLst>
            </p:cNvPr>
            <p:cNvSpPr/>
            <p:nvPr/>
          </p:nvSpPr>
          <p:spPr>
            <a:xfrm>
              <a:off x="-757613" y="390871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030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5F866D5-C7CA-9948-C7A0-772FEF258045}"/>
                </a:ext>
              </a:extLst>
            </p:cNvPr>
            <p:cNvGrpSpPr/>
            <p:nvPr/>
          </p:nvGrpSpPr>
          <p:grpSpPr>
            <a:xfrm>
              <a:off x="1744873" y="4077447"/>
              <a:ext cx="359229" cy="359229"/>
              <a:chOff x="2112728" y="1532999"/>
              <a:chExt cx="359229" cy="359229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B2ABFD2-6017-C23E-6F13-CD0E37D45A49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42F2C6F-642C-60A5-B2B8-8E9A6BDD6A5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304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67" name="TextBox 66">
              <a:hlinkClick r:id="rId7" action="ppaction://hlinksldjump"/>
              <a:extLst>
                <a:ext uri="{FF2B5EF4-FFF2-40B4-BE49-F238E27FC236}">
                  <a16:creationId xmlns:a16="http://schemas.microsoft.com/office/drawing/2014/main" id="{F56EA56F-2ED8-424A-D23F-517541AF2975}"/>
                </a:ext>
              </a:extLst>
            </p:cNvPr>
            <p:cNvSpPr txBox="1"/>
            <p:nvPr/>
          </p:nvSpPr>
          <p:spPr>
            <a:xfrm>
              <a:off x="43919" y="405700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b="1" dirty="0">
                  <a:solidFill>
                    <a:schemeClr val="bg1"/>
                  </a:solidFill>
                  <a:cs typeface="B Titr" panose="00000700000000000000" pitchFamily="2" charset="-78"/>
                </a:rPr>
                <a:t>Discussion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5E5E5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E5E5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554E431-01D6-394B-4F9B-561264338DA2}"/>
              </a:ext>
            </a:extLst>
          </p:cNvPr>
          <p:cNvGrpSpPr/>
          <p:nvPr/>
        </p:nvGrpSpPr>
        <p:grpSpPr>
          <a:xfrm>
            <a:off x="-757613" y="4795978"/>
            <a:ext cx="2861715" cy="696686"/>
            <a:chOff x="-757613" y="4795978"/>
            <a:chExt cx="2861715" cy="696686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E98CD537-66F6-DC38-5F0B-66294B9C724D}"/>
                </a:ext>
              </a:extLst>
            </p:cNvPr>
            <p:cNvSpPr/>
            <p:nvPr/>
          </p:nvSpPr>
          <p:spPr>
            <a:xfrm>
              <a:off x="-757613" y="479597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90B414B-5B3E-48C1-FD7C-5E9BBC5150FA}"/>
                </a:ext>
              </a:extLst>
            </p:cNvPr>
            <p:cNvGrpSpPr/>
            <p:nvPr/>
          </p:nvGrpSpPr>
          <p:grpSpPr>
            <a:xfrm>
              <a:off x="1744873" y="4964707"/>
              <a:ext cx="359229" cy="359229"/>
              <a:chOff x="2112728" y="1532999"/>
              <a:chExt cx="359229" cy="359229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78CA2B-6548-6960-FEF8-A68C473C2261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66BD422-5757-3FA1-9A87-333ABBFA4D85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73" name="TextBox 72">
              <a:hlinkClick r:id="rId8" action="ppaction://hlinksldjump"/>
              <a:extLst>
                <a:ext uri="{FF2B5EF4-FFF2-40B4-BE49-F238E27FC236}">
                  <a16:creationId xmlns:a16="http://schemas.microsoft.com/office/drawing/2014/main" id="{07CAD7AA-75C8-8A6E-C08C-42229B2D92F4}"/>
                </a:ext>
              </a:extLst>
            </p:cNvPr>
            <p:cNvSpPr txBox="1"/>
            <p:nvPr/>
          </p:nvSpPr>
          <p:spPr>
            <a:xfrm>
              <a:off x="43919" y="494426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/>
                </a:rPr>
                <a:t>Conclusion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DCBF73B-F7D2-6046-B2E9-9ED2753EB37E}"/>
              </a:ext>
            </a:extLst>
          </p:cNvPr>
          <p:cNvGrpSpPr/>
          <p:nvPr/>
        </p:nvGrpSpPr>
        <p:grpSpPr>
          <a:xfrm>
            <a:off x="-757613" y="5683237"/>
            <a:ext cx="2861715" cy="696686"/>
            <a:chOff x="-757613" y="5683237"/>
            <a:chExt cx="2861715" cy="696686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F529AB5-A6CF-18EB-1BB6-ACE8E28F0284}"/>
                </a:ext>
              </a:extLst>
            </p:cNvPr>
            <p:cNvSpPr/>
            <p:nvPr/>
          </p:nvSpPr>
          <p:spPr>
            <a:xfrm>
              <a:off x="-757613" y="5683237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E6CC014-C93D-741F-918C-DD837C8034AC}"/>
                </a:ext>
              </a:extLst>
            </p:cNvPr>
            <p:cNvGrpSpPr/>
            <p:nvPr/>
          </p:nvGrpSpPr>
          <p:grpSpPr>
            <a:xfrm>
              <a:off x="1744873" y="5851966"/>
              <a:ext cx="359229" cy="359229"/>
              <a:chOff x="2112728" y="1532999"/>
              <a:chExt cx="359229" cy="35922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AAEF590-1572-0114-6EF8-D310628FDFD7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727F0DF-695F-4AD1-ABF2-C0DDB94D3949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79" name="TextBox 78">
              <a:hlinkClick r:id="" action="ppaction://noaction"/>
              <a:extLst>
                <a:ext uri="{FF2B5EF4-FFF2-40B4-BE49-F238E27FC236}">
                  <a16:creationId xmlns:a16="http://schemas.microsoft.com/office/drawing/2014/main" id="{D70D20FB-B54A-8207-1EF6-8C50EE249AFC}"/>
                </a:ext>
              </a:extLst>
            </p:cNvPr>
            <p:cNvSpPr txBox="1"/>
            <p:nvPr/>
          </p:nvSpPr>
          <p:spPr>
            <a:xfrm>
              <a:off x="43919" y="5831525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Suggestions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74" y="1279800"/>
            <a:ext cx="3006338" cy="28618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12" y="1279800"/>
            <a:ext cx="3019630" cy="28618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442" y="1279800"/>
            <a:ext cx="3006338" cy="2861807"/>
          </a:xfrm>
          <a:prstGeom prst="rect">
            <a:avLst/>
          </a:prstGeom>
        </p:spPr>
      </p:pic>
      <p:graphicFrame>
        <p:nvGraphicFramePr>
          <p:cNvPr id="83" name="Table 3">
            <a:extLst>
              <a:ext uri="{FF2B5EF4-FFF2-40B4-BE49-F238E27FC236}">
                <a16:creationId xmlns:a16="http://schemas.microsoft.com/office/drawing/2014/main" id="{247DD5CF-F925-383E-98E1-E522E5184E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635558"/>
              </p:ext>
            </p:extLst>
          </p:nvPr>
        </p:nvGraphicFramePr>
        <p:xfrm>
          <a:off x="2841474" y="4441104"/>
          <a:ext cx="7767875" cy="21031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25824">
                  <a:extLst>
                    <a:ext uri="{9D8B030D-6E8A-4147-A177-3AD203B41FA5}">
                      <a16:colId xmlns:a16="http://schemas.microsoft.com/office/drawing/2014/main" val="235374524"/>
                    </a:ext>
                  </a:extLst>
                </a:gridCol>
                <a:gridCol w="1439662">
                  <a:extLst>
                    <a:ext uri="{9D8B030D-6E8A-4147-A177-3AD203B41FA5}">
                      <a16:colId xmlns:a16="http://schemas.microsoft.com/office/drawing/2014/main" val="521040844"/>
                    </a:ext>
                  </a:extLst>
                </a:gridCol>
                <a:gridCol w="1781734">
                  <a:extLst>
                    <a:ext uri="{9D8B030D-6E8A-4147-A177-3AD203B41FA5}">
                      <a16:colId xmlns:a16="http://schemas.microsoft.com/office/drawing/2014/main" val="3594867311"/>
                    </a:ext>
                  </a:extLst>
                </a:gridCol>
                <a:gridCol w="1250920">
                  <a:extLst>
                    <a:ext uri="{9D8B030D-6E8A-4147-A177-3AD203B41FA5}">
                      <a16:colId xmlns:a16="http://schemas.microsoft.com/office/drawing/2014/main" val="1843124435"/>
                    </a:ext>
                  </a:extLst>
                </a:gridCol>
                <a:gridCol w="1269735">
                  <a:extLst>
                    <a:ext uri="{9D8B030D-6E8A-4147-A177-3AD203B41FA5}">
                      <a16:colId xmlns:a16="http://schemas.microsoft.com/office/drawing/2014/main" val="2999652169"/>
                    </a:ext>
                  </a:extLst>
                </a:gridCol>
              </a:tblGrid>
              <a:tr h="6041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Dykstra-Parson coefficient, </a:t>
                      </a:r>
                      <a:r>
                        <a:rPr lang="en-US" sz="1800" b="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Vĸ</a:t>
                      </a:r>
                      <a:r>
                        <a:rPr lang="en-US" sz="18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[-]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2B5C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l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STD</a:t>
                      </a:r>
                    </a:p>
                  </a:txBody>
                  <a:tcPr>
                    <a:solidFill>
                      <a:srgbClr val="00B4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Relative error (%) of Mean</a:t>
                      </a:r>
                      <a:endParaRPr lang="en-US" sz="2800" b="0" dirty="0" smtClean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0077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l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Mean [</a:t>
                      </a:r>
                      <a:r>
                        <a:rPr lang="en-US" sz="1800" b="0" kern="1200" dirty="0" err="1" smtClean="0">
                          <a:solidFill>
                            <a:schemeClr val="l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mD</a:t>
                      </a:r>
                      <a:r>
                        <a:rPr lang="en-US" sz="1800" b="0" kern="1200" dirty="0" smtClean="0">
                          <a:solidFill>
                            <a:schemeClr val="l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</a:p>
                  </a:txBody>
                  <a:tcPr>
                    <a:lnR w="12700" cmpd="sng">
                      <a:noFill/>
                    </a:lnR>
                    <a:solidFill>
                      <a:srgbClr val="023E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lt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Transport property</a:t>
                      </a:r>
                      <a:endParaRPr lang="en-US" sz="1800" b="0" kern="1200" dirty="0">
                        <a:solidFill>
                          <a:schemeClr val="lt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04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367713"/>
                  </a:ext>
                </a:extLst>
              </a:tr>
              <a:tr h="345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0.775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C0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1.755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C0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C0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2.206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C0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K-LBM</a:t>
                      </a:r>
                      <a:endParaRPr lang="en-US" sz="2800" dirty="0" smtClean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T w="38100" cmpd="sng">
                      <a:noFill/>
                    </a:lnT>
                    <a:solidFill>
                      <a:srgbClr val="0304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749777"/>
                  </a:ext>
                </a:extLst>
              </a:tr>
              <a:tr h="345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0.765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1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1.765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1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4.54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1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2.307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1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K-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pred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-HR</a:t>
                      </a:r>
                    </a:p>
                  </a:txBody>
                  <a:tcPr>
                    <a:solidFill>
                      <a:srgbClr val="0304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792931"/>
                  </a:ext>
                </a:extLst>
              </a:tr>
              <a:tr h="345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0.775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C0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1.774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C0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3.73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C0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2.289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C0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K-</a:t>
                      </a:r>
                      <a:r>
                        <a:rPr lang="en-US" sz="1800" kern="1200" dirty="0" err="1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pred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-MR</a:t>
                      </a:r>
                    </a:p>
                  </a:txBody>
                  <a:tcPr>
                    <a:solidFill>
                      <a:srgbClr val="0304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839526"/>
                  </a:ext>
                </a:extLst>
              </a:tr>
              <a:tr h="345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0.779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1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1.772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1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3.04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1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2.274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1F2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K-</a:t>
                      </a:r>
                      <a:r>
                        <a:rPr lang="en-US" sz="1800" kern="1200" dirty="0" err="1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pred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-LR</a:t>
                      </a:r>
                      <a:endParaRPr lang="en-US" sz="1800" kern="12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0304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107829"/>
                  </a:ext>
                </a:extLst>
              </a:tr>
            </a:tbl>
          </a:graphicData>
        </a:graphic>
      </p:graphicFrame>
      <p:pic>
        <p:nvPicPr>
          <p:cNvPr id="51" name="Picture 50">
            <a:extLst>
              <a:ext uri="{FF2B5EF4-FFF2-40B4-BE49-F238E27FC236}">
                <a16:creationId xmlns:a16="http://schemas.microsoft.com/office/drawing/2014/main" id="{E23235F5-E83F-4556-A27C-ACCEDA7B81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95" b="89381" l="673" r="17937">
                        <a14:foregroundMark x1="2242" y1="30973" x2="2242" y2="30973"/>
                        <a14:foregroundMark x1="3363" y1="39823" x2="3363" y2="39823"/>
                        <a14:foregroundMark x1="673" y1="43363" x2="673" y2="43363"/>
                        <a14:foregroundMark x1="673" y1="28319" x2="673" y2="28319"/>
                        <a14:foregroundMark x1="1121" y1="37168" x2="1121" y2="37168"/>
                        <a14:foregroundMark x1="2691" y1="36283" x2="2691" y2="36283"/>
                        <a14:foregroundMark x1="3363" y1="31858" x2="3363" y2="31858"/>
                        <a14:foregroundMark x1="4260" y1="22124" x2="4260" y2="22124"/>
                        <a14:foregroundMark x1="5157" y1="18584" x2="5157" y2="18584"/>
                        <a14:foregroundMark x1="6726" y1="14159" x2="6726" y2="14159"/>
                        <a14:foregroundMark x1="8296" y1="10619" x2="8296" y2="10619"/>
                        <a14:foregroundMark x1="9865" y1="9735" x2="9865" y2="9735"/>
                        <a14:foregroundMark x1="10762" y1="9735" x2="10762" y2="9735"/>
                        <a14:foregroundMark x1="8969" y1="6195" x2="8969" y2="6195"/>
                        <a14:foregroundMark x1="10090" y1="20354" x2="10090" y2="20354"/>
                        <a14:foregroundMark x1="9641" y1="20354" x2="9641" y2="20354"/>
                        <a14:foregroundMark x1="9417" y1="18584" x2="9417" y2="18584"/>
                        <a14:foregroundMark x1="2466" y1="59292" x2="2466" y2="59292"/>
                        <a14:foregroundMark x1="15919" y1="61062" x2="15919" y2="610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727"/>
          <a:stretch/>
        </p:blipFill>
        <p:spPr>
          <a:xfrm>
            <a:off x="204941" y="74865"/>
            <a:ext cx="937852" cy="11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047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76FC094-38E6-0BB7-1BD5-F2F1E0D7A3E3}"/>
              </a:ext>
            </a:extLst>
          </p:cNvPr>
          <p:cNvCxnSpPr>
            <a:cxnSpLocks/>
          </p:cNvCxnSpPr>
          <p:nvPr/>
        </p:nvCxnSpPr>
        <p:spPr>
          <a:xfrm flipH="1">
            <a:off x="4690013" y="684504"/>
            <a:ext cx="5504872" cy="0"/>
          </a:xfrm>
          <a:prstGeom prst="line">
            <a:avLst/>
          </a:prstGeom>
          <a:ln w="44450" cap="rnd">
            <a:solidFill>
              <a:srgbClr val="1421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5504CDC-28A9-532F-3ACF-7B86B71BC7BE}"/>
              </a:ext>
            </a:extLst>
          </p:cNvPr>
          <p:cNvSpPr txBox="1"/>
          <p:nvPr/>
        </p:nvSpPr>
        <p:spPr>
          <a:xfrm>
            <a:off x="4825796" y="123696"/>
            <a:ext cx="5233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213D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Results and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213D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Discussion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4213D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C1FDF9-94D1-77EA-800B-41AF8DE47A97}"/>
              </a:ext>
            </a:extLst>
          </p:cNvPr>
          <p:cNvGrpSpPr/>
          <p:nvPr/>
        </p:nvGrpSpPr>
        <p:grpSpPr>
          <a:xfrm>
            <a:off x="3124200" y="773211"/>
            <a:ext cx="7985764" cy="477918"/>
            <a:chOff x="9772650" y="2579918"/>
            <a:chExt cx="2123290" cy="246286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74ED73B-ECF3-B0CD-6ACA-4DD05AE0D598}"/>
                </a:ext>
              </a:extLst>
            </p:cNvPr>
            <p:cNvSpPr/>
            <p:nvPr/>
          </p:nvSpPr>
          <p:spPr>
            <a:xfrm>
              <a:off x="9772650" y="2579918"/>
              <a:ext cx="2123290" cy="2462867"/>
            </a:xfrm>
            <a:prstGeom prst="roundRect">
              <a:avLst>
                <a:gd name="adj" fmla="val 12234"/>
              </a:avLst>
            </a:prstGeom>
            <a:solidFill>
              <a:srgbClr val="90E0EF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263A38-73BC-5B44-6A6E-8322B3AF293D}"/>
                </a:ext>
              </a:extLst>
            </p:cNvPr>
            <p:cNvSpPr txBox="1"/>
            <p:nvPr/>
          </p:nvSpPr>
          <p:spPr>
            <a:xfrm>
              <a:off x="9843270" y="2648416"/>
              <a:ext cx="1997704" cy="20618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92472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Calibration model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The model performance in the registered zone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2EA744-DC5F-75B1-C3CD-A8CC54F6FB79}"/>
              </a:ext>
            </a:extLst>
          </p:cNvPr>
          <p:cNvSpPr/>
          <p:nvPr/>
        </p:nvSpPr>
        <p:spPr>
          <a:xfrm>
            <a:off x="11434439" y="6267680"/>
            <a:ext cx="452591" cy="417205"/>
          </a:xfrm>
          <a:prstGeom prst="roundRect">
            <a:avLst/>
          </a:prstGeom>
          <a:noFill/>
          <a:ln w="28575">
            <a:solidFill>
              <a:srgbClr val="1E4C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4C9F"/>
                </a:solidFill>
                <a:effectLst/>
                <a:uLnTx/>
                <a:uFillTx/>
                <a:latin typeface="Calibri"/>
                <a:ea typeface="+mn-ea"/>
                <a:cs typeface="B Nazanin"/>
              </a:rPr>
              <a:t>10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E4C9F"/>
              </a:solidFill>
              <a:effectLst/>
              <a:uLnTx/>
              <a:uFillTx/>
              <a:latin typeface="Calibri"/>
              <a:ea typeface="+mn-ea"/>
              <a:cs typeface="B Nazanin"/>
            </a:endParaRPr>
          </a:p>
        </p:txBody>
      </p:sp>
      <p:pic>
        <p:nvPicPr>
          <p:cNvPr id="56" name="Picture 55">
            <a:hlinkClick r:id="rId2" action="ppaction://hlinksldjump"/>
            <a:extLst>
              <a:ext uri="{FF2B5EF4-FFF2-40B4-BE49-F238E27FC236}">
                <a16:creationId xmlns:a16="http://schemas.microsoft.com/office/drawing/2014/main" id="{5C77BB12-DA16-D8DF-993F-765DD31583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69" y="6232294"/>
            <a:ext cx="452591" cy="4525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557FAFE-87AC-9EEF-59B6-87D60C83A49E}"/>
              </a:ext>
            </a:extLst>
          </p:cNvPr>
          <p:cNvGrpSpPr/>
          <p:nvPr/>
        </p:nvGrpSpPr>
        <p:grpSpPr>
          <a:xfrm>
            <a:off x="-766578" y="1246938"/>
            <a:ext cx="2870680" cy="696686"/>
            <a:chOff x="-766578" y="1246938"/>
            <a:chExt cx="2870680" cy="6966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2B4E65-91F6-373B-F1C8-2D2165492640}"/>
                </a:ext>
              </a:extLst>
            </p:cNvPr>
            <p:cNvGrpSpPr/>
            <p:nvPr/>
          </p:nvGrpSpPr>
          <p:grpSpPr>
            <a:xfrm>
              <a:off x="1744873" y="1415667"/>
              <a:ext cx="359229" cy="359229"/>
              <a:chOff x="2112728" y="1532999"/>
              <a:chExt cx="359229" cy="35922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947AA11-462E-BB8A-6D9C-122D449AF3EE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BDDFDC9-1DC7-639F-C2CB-CDB6CE47E9B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B6658BE-39A6-6565-E2B0-F4AC4D115137}"/>
                </a:ext>
              </a:extLst>
            </p:cNvPr>
            <p:cNvSpPr/>
            <p:nvPr/>
          </p:nvSpPr>
          <p:spPr>
            <a:xfrm>
              <a:off x="-766578" y="124693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sp>
          <p:nvSpPr>
            <p:cNvPr id="9" name="TextBox 8">
              <a:hlinkClick r:id="rId5" action="ppaction://hlinksldjump"/>
              <a:extLst>
                <a:ext uri="{FF2B5EF4-FFF2-40B4-BE49-F238E27FC236}">
                  <a16:creationId xmlns:a16="http://schemas.microsoft.com/office/drawing/2014/main" id="{9BDA2800-1476-93E3-4F7B-374FFB23299D}"/>
                </a:ext>
              </a:extLst>
            </p:cNvPr>
            <p:cNvSpPr txBox="1"/>
            <p:nvPr/>
          </p:nvSpPr>
          <p:spPr>
            <a:xfrm>
              <a:off x="43919" y="139522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Introduction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23E709-B703-F66B-849C-587BDA8EE994}"/>
              </a:ext>
            </a:extLst>
          </p:cNvPr>
          <p:cNvGrpSpPr/>
          <p:nvPr/>
        </p:nvGrpSpPr>
        <p:grpSpPr>
          <a:xfrm>
            <a:off x="-757613" y="2134198"/>
            <a:ext cx="2861715" cy="696686"/>
            <a:chOff x="-389758" y="2134198"/>
            <a:chExt cx="2861715" cy="6966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1C92178-302A-CFB1-84AC-5020390D4529}"/>
                </a:ext>
              </a:extLst>
            </p:cNvPr>
            <p:cNvSpPr/>
            <p:nvPr/>
          </p:nvSpPr>
          <p:spPr>
            <a:xfrm>
              <a:off x="-389758" y="213419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D57F2E-D6BB-BB3E-6F78-281E945A1079}"/>
                </a:ext>
              </a:extLst>
            </p:cNvPr>
            <p:cNvGrpSpPr/>
            <p:nvPr/>
          </p:nvGrpSpPr>
          <p:grpSpPr>
            <a:xfrm>
              <a:off x="2112728" y="2302927"/>
              <a:ext cx="359229" cy="359229"/>
              <a:chOff x="2112728" y="1532999"/>
              <a:chExt cx="359229" cy="359229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1C3F879-E353-DEEA-BC31-25EC387BF738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145720E-AAB8-2D34-9962-20542EF5A153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20" name="TextBox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14D9D6E9-8ECC-75B5-8309-D33B29C55EED}"/>
                </a:ext>
              </a:extLst>
            </p:cNvPr>
            <p:cNvSpPr txBox="1"/>
            <p:nvPr/>
          </p:nvSpPr>
          <p:spPr>
            <a:xfrm>
              <a:off x="375275" y="228248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Literature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988D60D-AA5E-AAC4-0274-99616F1E45DA}"/>
              </a:ext>
            </a:extLst>
          </p:cNvPr>
          <p:cNvGrpSpPr/>
          <p:nvPr/>
        </p:nvGrpSpPr>
        <p:grpSpPr>
          <a:xfrm>
            <a:off x="-757613" y="3021458"/>
            <a:ext cx="2861715" cy="696686"/>
            <a:chOff x="-757613" y="3021458"/>
            <a:chExt cx="2861715" cy="696686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64E4FFF-8A66-8C10-E54F-C613FD79C37C}"/>
                </a:ext>
              </a:extLst>
            </p:cNvPr>
            <p:cNvSpPr/>
            <p:nvPr/>
          </p:nvSpPr>
          <p:spPr>
            <a:xfrm>
              <a:off x="-757613" y="302145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1B83BA0-D95B-F7BC-5867-ADC89372AD99}"/>
                </a:ext>
              </a:extLst>
            </p:cNvPr>
            <p:cNvGrpSpPr/>
            <p:nvPr/>
          </p:nvGrpSpPr>
          <p:grpSpPr>
            <a:xfrm>
              <a:off x="1744873" y="3190187"/>
              <a:ext cx="359229" cy="359229"/>
              <a:chOff x="2112728" y="1532999"/>
              <a:chExt cx="359229" cy="359229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4DD2D9E-7461-1916-A15A-46A394F5A72C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22BF819-2244-9CF1-31C9-798CFFC3B26A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61" name="TextBox 60">
              <a:hlinkClick r:id="rId6" action="ppaction://hlinksldjump"/>
              <a:extLst>
                <a:ext uri="{FF2B5EF4-FFF2-40B4-BE49-F238E27FC236}">
                  <a16:creationId xmlns:a16="http://schemas.microsoft.com/office/drawing/2014/main" id="{1383269F-7B01-98D4-A604-95D1DF66A2F7}"/>
                </a:ext>
              </a:extLst>
            </p:cNvPr>
            <p:cNvSpPr txBox="1"/>
            <p:nvPr/>
          </p:nvSpPr>
          <p:spPr>
            <a:xfrm>
              <a:off x="43919" y="316974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Methods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9938394-12F1-691F-270F-C8657B33B1F7}"/>
              </a:ext>
            </a:extLst>
          </p:cNvPr>
          <p:cNvGrpSpPr/>
          <p:nvPr/>
        </p:nvGrpSpPr>
        <p:grpSpPr>
          <a:xfrm>
            <a:off x="-389758" y="3908718"/>
            <a:ext cx="2861715" cy="696686"/>
            <a:chOff x="-757613" y="3908718"/>
            <a:chExt cx="2861715" cy="69668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FF08322-5E9D-E238-035A-C2350B35FC57}"/>
                </a:ext>
              </a:extLst>
            </p:cNvPr>
            <p:cNvSpPr/>
            <p:nvPr/>
          </p:nvSpPr>
          <p:spPr>
            <a:xfrm>
              <a:off x="-757613" y="390871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030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5F866D5-C7CA-9948-C7A0-772FEF258045}"/>
                </a:ext>
              </a:extLst>
            </p:cNvPr>
            <p:cNvGrpSpPr/>
            <p:nvPr/>
          </p:nvGrpSpPr>
          <p:grpSpPr>
            <a:xfrm>
              <a:off x="1744873" y="4077447"/>
              <a:ext cx="359229" cy="359229"/>
              <a:chOff x="2112728" y="1532999"/>
              <a:chExt cx="359229" cy="359229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B2ABFD2-6017-C23E-6F13-CD0E37D45A49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42F2C6F-642C-60A5-B2B8-8E9A6BDD6A5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304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67" name="TextBox 66">
              <a:hlinkClick r:id="rId7" action="ppaction://hlinksldjump"/>
              <a:extLst>
                <a:ext uri="{FF2B5EF4-FFF2-40B4-BE49-F238E27FC236}">
                  <a16:creationId xmlns:a16="http://schemas.microsoft.com/office/drawing/2014/main" id="{F56EA56F-2ED8-424A-D23F-517541AF2975}"/>
                </a:ext>
              </a:extLst>
            </p:cNvPr>
            <p:cNvSpPr txBox="1"/>
            <p:nvPr/>
          </p:nvSpPr>
          <p:spPr>
            <a:xfrm>
              <a:off x="43919" y="405700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Discussion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5E5E5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E5E5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554E431-01D6-394B-4F9B-561264338DA2}"/>
              </a:ext>
            </a:extLst>
          </p:cNvPr>
          <p:cNvGrpSpPr/>
          <p:nvPr/>
        </p:nvGrpSpPr>
        <p:grpSpPr>
          <a:xfrm>
            <a:off x="-757613" y="4795978"/>
            <a:ext cx="2861715" cy="696686"/>
            <a:chOff x="-757613" y="4795978"/>
            <a:chExt cx="2861715" cy="696686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E98CD537-66F6-DC38-5F0B-66294B9C724D}"/>
                </a:ext>
              </a:extLst>
            </p:cNvPr>
            <p:cNvSpPr/>
            <p:nvPr/>
          </p:nvSpPr>
          <p:spPr>
            <a:xfrm>
              <a:off x="-757613" y="479597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90B414B-5B3E-48C1-FD7C-5E9BBC5150FA}"/>
                </a:ext>
              </a:extLst>
            </p:cNvPr>
            <p:cNvGrpSpPr/>
            <p:nvPr/>
          </p:nvGrpSpPr>
          <p:grpSpPr>
            <a:xfrm>
              <a:off x="1744873" y="4964707"/>
              <a:ext cx="359229" cy="359229"/>
              <a:chOff x="2112728" y="1532999"/>
              <a:chExt cx="359229" cy="359229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78CA2B-6548-6960-FEF8-A68C473C2261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66BD422-5757-3FA1-9A87-333ABBFA4D85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73" name="TextBox 72">
              <a:hlinkClick r:id="rId8" action="ppaction://hlinksldjump"/>
              <a:extLst>
                <a:ext uri="{FF2B5EF4-FFF2-40B4-BE49-F238E27FC236}">
                  <a16:creationId xmlns:a16="http://schemas.microsoft.com/office/drawing/2014/main" id="{07CAD7AA-75C8-8A6E-C08C-42229B2D92F4}"/>
                </a:ext>
              </a:extLst>
            </p:cNvPr>
            <p:cNvSpPr txBox="1"/>
            <p:nvPr/>
          </p:nvSpPr>
          <p:spPr>
            <a:xfrm>
              <a:off x="43919" y="494426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/>
                </a:rPr>
                <a:t>Conclusion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DCBF73B-F7D2-6046-B2E9-9ED2753EB37E}"/>
              </a:ext>
            </a:extLst>
          </p:cNvPr>
          <p:cNvGrpSpPr/>
          <p:nvPr/>
        </p:nvGrpSpPr>
        <p:grpSpPr>
          <a:xfrm>
            <a:off x="-757613" y="5683237"/>
            <a:ext cx="2861715" cy="696686"/>
            <a:chOff x="-757613" y="5683237"/>
            <a:chExt cx="2861715" cy="696686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F529AB5-A6CF-18EB-1BB6-ACE8E28F0284}"/>
                </a:ext>
              </a:extLst>
            </p:cNvPr>
            <p:cNvSpPr/>
            <p:nvPr/>
          </p:nvSpPr>
          <p:spPr>
            <a:xfrm>
              <a:off x="-757613" y="5683237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E6CC014-C93D-741F-918C-DD837C8034AC}"/>
                </a:ext>
              </a:extLst>
            </p:cNvPr>
            <p:cNvGrpSpPr/>
            <p:nvPr/>
          </p:nvGrpSpPr>
          <p:grpSpPr>
            <a:xfrm>
              <a:off x="1744873" y="5851966"/>
              <a:ext cx="359229" cy="359229"/>
              <a:chOff x="2112728" y="1532999"/>
              <a:chExt cx="359229" cy="35922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AAEF590-1572-0114-6EF8-D310628FDFD7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727F0DF-695F-4AD1-ABF2-C0DDB94D3949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79" name="TextBox 78">
              <a:hlinkClick r:id="" action="ppaction://noaction"/>
              <a:extLst>
                <a:ext uri="{FF2B5EF4-FFF2-40B4-BE49-F238E27FC236}">
                  <a16:creationId xmlns:a16="http://schemas.microsoft.com/office/drawing/2014/main" id="{D70D20FB-B54A-8207-1EF6-8C50EE249AFC}"/>
                </a:ext>
              </a:extLst>
            </p:cNvPr>
            <p:cNvSpPr txBox="1"/>
            <p:nvPr/>
          </p:nvSpPr>
          <p:spPr>
            <a:xfrm>
              <a:off x="43919" y="5831525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Suggestions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91" y="1834640"/>
            <a:ext cx="9555603" cy="322844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471957" y="1329161"/>
            <a:ext cx="2476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3045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Residual analysis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3045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55191" y="5144321"/>
            <a:ext cx="4344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respects homoscedasticity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555191" y="5683237"/>
            <a:ext cx="103360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residuals should ideally exhibit a random distribution around zero, with no clustering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23235F5-E83F-4556-A27C-ACCEDA7B817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95" b="89381" l="673" r="17937">
                        <a14:foregroundMark x1="2242" y1="30973" x2="2242" y2="30973"/>
                        <a14:foregroundMark x1="3363" y1="39823" x2="3363" y2="39823"/>
                        <a14:foregroundMark x1="673" y1="43363" x2="673" y2="43363"/>
                        <a14:foregroundMark x1="673" y1="28319" x2="673" y2="28319"/>
                        <a14:foregroundMark x1="1121" y1="37168" x2="1121" y2="37168"/>
                        <a14:foregroundMark x1="2691" y1="36283" x2="2691" y2="36283"/>
                        <a14:foregroundMark x1="3363" y1="31858" x2="3363" y2="31858"/>
                        <a14:foregroundMark x1="4260" y1="22124" x2="4260" y2="22124"/>
                        <a14:foregroundMark x1="5157" y1="18584" x2="5157" y2="18584"/>
                        <a14:foregroundMark x1="6726" y1="14159" x2="6726" y2="14159"/>
                        <a14:foregroundMark x1="8296" y1="10619" x2="8296" y2="10619"/>
                        <a14:foregroundMark x1="9865" y1="9735" x2="9865" y2="9735"/>
                        <a14:foregroundMark x1="10762" y1="9735" x2="10762" y2="9735"/>
                        <a14:foregroundMark x1="8969" y1="6195" x2="8969" y2="6195"/>
                        <a14:foregroundMark x1="10090" y1="20354" x2="10090" y2="20354"/>
                        <a14:foregroundMark x1="9641" y1="20354" x2="9641" y2="20354"/>
                        <a14:foregroundMark x1="9417" y1="18584" x2="9417" y2="18584"/>
                        <a14:foregroundMark x1="2466" y1="59292" x2="2466" y2="59292"/>
                        <a14:foregroundMark x1="15919" y1="61062" x2="15919" y2="610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727"/>
          <a:stretch/>
        </p:blipFill>
        <p:spPr>
          <a:xfrm>
            <a:off x="204941" y="74865"/>
            <a:ext cx="937852" cy="11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756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76FC094-38E6-0BB7-1BD5-F2F1E0D7A3E3}"/>
              </a:ext>
            </a:extLst>
          </p:cNvPr>
          <p:cNvCxnSpPr>
            <a:cxnSpLocks/>
          </p:cNvCxnSpPr>
          <p:nvPr/>
        </p:nvCxnSpPr>
        <p:spPr>
          <a:xfrm flipH="1">
            <a:off x="4657354" y="746290"/>
            <a:ext cx="5504872" cy="0"/>
          </a:xfrm>
          <a:prstGeom prst="line">
            <a:avLst/>
          </a:prstGeom>
          <a:ln w="44450" cap="rnd">
            <a:solidFill>
              <a:srgbClr val="1421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5504CDC-28A9-532F-3ACF-7B86B71BC7BE}"/>
              </a:ext>
            </a:extLst>
          </p:cNvPr>
          <p:cNvSpPr txBox="1"/>
          <p:nvPr/>
        </p:nvSpPr>
        <p:spPr>
          <a:xfrm>
            <a:off x="4793137" y="185482"/>
            <a:ext cx="5233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4213D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Results and Discussion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2EA744-DC5F-75B1-C3CD-A8CC54F6FB79}"/>
              </a:ext>
            </a:extLst>
          </p:cNvPr>
          <p:cNvSpPr/>
          <p:nvPr/>
        </p:nvSpPr>
        <p:spPr>
          <a:xfrm>
            <a:off x="11434439" y="6267680"/>
            <a:ext cx="452591" cy="417205"/>
          </a:xfrm>
          <a:prstGeom prst="roundRect">
            <a:avLst/>
          </a:prstGeom>
          <a:noFill/>
          <a:ln w="28575">
            <a:solidFill>
              <a:srgbClr val="1E4C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4C9F"/>
                </a:solidFill>
                <a:effectLst/>
                <a:uLnTx/>
                <a:uFillTx/>
                <a:latin typeface="Calibri"/>
                <a:ea typeface="+mn-ea"/>
                <a:cs typeface="B Nazanin"/>
              </a:rPr>
              <a:t>11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E4C9F"/>
              </a:solidFill>
              <a:effectLst/>
              <a:uLnTx/>
              <a:uFillTx/>
              <a:latin typeface="Calibri"/>
              <a:ea typeface="+mn-ea"/>
              <a:cs typeface="B Nazanin"/>
            </a:endParaRPr>
          </a:p>
        </p:txBody>
      </p:sp>
      <p:pic>
        <p:nvPicPr>
          <p:cNvPr id="56" name="Picture 55">
            <a:hlinkClick r:id="rId2" action="ppaction://hlinksldjump"/>
            <a:extLst>
              <a:ext uri="{FF2B5EF4-FFF2-40B4-BE49-F238E27FC236}">
                <a16:creationId xmlns:a16="http://schemas.microsoft.com/office/drawing/2014/main" id="{5C77BB12-DA16-D8DF-993F-765DD31583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69" y="6232294"/>
            <a:ext cx="452591" cy="4525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557FAFE-87AC-9EEF-59B6-87D60C83A49E}"/>
              </a:ext>
            </a:extLst>
          </p:cNvPr>
          <p:cNvGrpSpPr/>
          <p:nvPr/>
        </p:nvGrpSpPr>
        <p:grpSpPr>
          <a:xfrm>
            <a:off x="-766578" y="1246938"/>
            <a:ext cx="2870680" cy="696686"/>
            <a:chOff x="-766578" y="1246938"/>
            <a:chExt cx="2870680" cy="6966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2B4E65-91F6-373B-F1C8-2D2165492640}"/>
                </a:ext>
              </a:extLst>
            </p:cNvPr>
            <p:cNvGrpSpPr/>
            <p:nvPr/>
          </p:nvGrpSpPr>
          <p:grpSpPr>
            <a:xfrm>
              <a:off x="1744873" y="1415667"/>
              <a:ext cx="359229" cy="359229"/>
              <a:chOff x="2112728" y="1532999"/>
              <a:chExt cx="359229" cy="35922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947AA11-462E-BB8A-6D9C-122D449AF3EE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BDDFDC9-1DC7-639F-C2CB-CDB6CE47E9B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B6658BE-39A6-6565-E2B0-F4AC4D115137}"/>
                </a:ext>
              </a:extLst>
            </p:cNvPr>
            <p:cNvSpPr/>
            <p:nvPr/>
          </p:nvSpPr>
          <p:spPr>
            <a:xfrm>
              <a:off x="-766578" y="124693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sp>
          <p:nvSpPr>
            <p:cNvPr id="9" name="TextBox 8">
              <a:hlinkClick r:id="rId5" action="ppaction://hlinksldjump"/>
              <a:extLst>
                <a:ext uri="{FF2B5EF4-FFF2-40B4-BE49-F238E27FC236}">
                  <a16:creationId xmlns:a16="http://schemas.microsoft.com/office/drawing/2014/main" id="{9BDA2800-1476-93E3-4F7B-374FFB23299D}"/>
                </a:ext>
              </a:extLst>
            </p:cNvPr>
            <p:cNvSpPr txBox="1"/>
            <p:nvPr/>
          </p:nvSpPr>
          <p:spPr>
            <a:xfrm>
              <a:off x="43919" y="139522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Introduction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23E709-B703-F66B-849C-587BDA8EE994}"/>
              </a:ext>
            </a:extLst>
          </p:cNvPr>
          <p:cNvGrpSpPr/>
          <p:nvPr/>
        </p:nvGrpSpPr>
        <p:grpSpPr>
          <a:xfrm>
            <a:off x="-757613" y="2134198"/>
            <a:ext cx="2861715" cy="696686"/>
            <a:chOff x="-389758" y="2134198"/>
            <a:chExt cx="2861715" cy="6966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1C92178-302A-CFB1-84AC-5020390D4529}"/>
                </a:ext>
              </a:extLst>
            </p:cNvPr>
            <p:cNvSpPr/>
            <p:nvPr/>
          </p:nvSpPr>
          <p:spPr>
            <a:xfrm>
              <a:off x="-389758" y="213419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D57F2E-D6BB-BB3E-6F78-281E945A1079}"/>
                </a:ext>
              </a:extLst>
            </p:cNvPr>
            <p:cNvGrpSpPr/>
            <p:nvPr/>
          </p:nvGrpSpPr>
          <p:grpSpPr>
            <a:xfrm>
              <a:off x="2112728" y="2302927"/>
              <a:ext cx="359229" cy="359229"/>
              <a:chOff x="2112728" y="1532999"/>
              <a:chExt cx="359229" cy="359229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1C3F879-E353-DEEA-BC31-25EC387BF738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145720E-AAB8-2D34-9962-20542EF5A153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20" name="TextBox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14D9D6E9-8ECC-75B5-8309-D33B29C55EED}"/>
                </a:ext>
              </a:extLst>
            </p:cNvPr>
            <p:cNvSpPr txBox="1"/>
            <p:nvPr/>
          </p:nvSpPr>
          <p:spPr>
            <a:xfrm>
              <a:off x="375275" y="228248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Literature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988D60D-AA5E-AAC4-0274-99616F1E45DA}"/>
              </a:ext>
            </a:extLst>
          </p:cNvPr>
          <p:cNvGrpSpPr/>
          <p:nvPr/>
        </p:nvGrpSpPr>
        <p:grpSpPr>
          <a:xfrm>
            <a:off x="-757613" y="3021458"/>
            <a:ext cx="2861715" cy="696686"/>
            <a:chOff x="-757613" y="3021458"/>
            <a:chExt cx="2861715" cy="696686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64E4FFF-8A66-8C10-E54F-C613FD79C37C}"/>
                </a:ext>
              </a:extLst>
            </p:cNvPr>
            <p:cNvSpPr/>
            <p:nvPr/>
          </p:nvSpPr>
          <p:spPr>
            <a:xfrm>
              <a:off x="-757613" y="302145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1B83BA0-D95B-F7BC-5867-ADC89372AD99}"/>
                </a:ext>
              </a:extLst>
            </p:cNvPr>
            <p:cNvGrpSpPr/>
            <p:nvPr/>
          </p:nvGrpSpPr>
          <p:grpSpPr>
            <a:xfrm>
              <a:off x="1744873" y="3190187"/>
              <a:ext cx="359229" cy="359229"/>
              <a:chOff x="2112728" y="1532999"/>
              <a:chExt cx="359229" cy="359229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4DD2D9E-7461-1916-A15A-46A394F5A72C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22BF819-2244-9CF1-31C9-798CFFC3B26A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61" name="TextBox 60">
              <a:hlinkClick r:id="rId6" action="ppaction://hlinksldjump"/>
              <a:extLst>
                <a:ext uri="{FF2B5EF4-FFF2-40B4-BE49-F238E27FC236}">
                  <a16:creationId xmlns:a16="http://schemas.microsoft.com/office/drawing/2014/main" id="{1383269F-7B01-98D4-A604-95D1DF66A2F7}"/>
                </a:ext>
              </a:extLst>
            </p:cNvPr>
            <p:cNvSpPr txBox="1"/>
            <p:nvPr/>
          </p:nvSpPr>
          <p:spPr>
            <a:xfrm>
              <a:off x="43919" y="316974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Methods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9938394-12F1-691F-270F-C8657B33B1F7}"/>
              </a:ext>
            </a:extLst>
          </p:cNvPr>
          <p:cNvGrpSpPr/>
          <p:nvPr/>
        </p:nvGrpSpPr>
        <p:grpSpPr>
          <a:xfrm>
            <a:off x="-389758" y="3908718"/>
            <a:ext cx="2861715" cy="696686"/>
            <a:chOff x="-757613" y="3908718"/>
            <a:chExt cx="2861715" cy="69668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FF08322-5E9D-E238-035A-C2350B35FC57}"/>
                </a:ext>
              </a:extLst>
            </p:cNvPr>
            <p:cNvSpPr/>
            <p:nvPr/>
          </p:nvSpPr>
          <p:spPr>
            <a:xfrm>
              <a:off x="-757613" y="390871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030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5F866D5-C7CA-9948-C7A0-772FEF258045}"/>
                </a:ext>
              </a:extLst>
            </p:cNvPr>
            <p:cNvGrpSpPr/>
            <p:nvPr/>
          </p:nvGrpSpPr>
          <p:grpSpPr>
            <a:xfrm>
              <a:off x="1744873" y="4077447"/>
              <a:ext cx="359229" cy="359229"/>
              <a:chOff x="2112728" y="1532999"/>
              <a:chExt cx="359229" cy="359229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B2ABFD2-6017-C23E-6F13-CD0E37D45A49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42F2C6F-642C-60A5-B2B8-8E9A6BDD6A5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304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67" name="TextBox 66">
              <a:hlinkClick r:id="rId7" action="ppaction://hlinksldjump"/>
              <a:extLst>
                <a:ext uri="{FF2B5EF4-FFF2-40B4-BE49-F238E27FC236}">
                  <a16:creationId xmlns:a16="http://schemas.microsoft.com/office/drawing/2014/main" id="{F56EA56F-2ED8-424A-D23F-517541AF2975}"/>
                </a:ext>
              </a:extLst>
            </p:cNvPr>
            <p:cNvSpPr txBox="1"/>
            <p:nvPr/>
          </p:nvSpPr>
          <p:spPr>
            <a:xfrm>
              <a:off x="43919" y="405700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b="1" dirty="0">
                  <a:solidFill>
                    <a:schemeClr val="bg1"/>
                  </a:solidFill>
                  <a:cs typeface="B Titr" panose="00000700000000000000" pitchFamily="2" charset="-78"/>
                </a:rPr>
                <a:t>Discussion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E5E5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554E431-01D6-394B-4F9B-561264338DA2}"/>
              </a:ext>
            </a:extLst>
          </p:cNvPr>
          <p:cNvGrpSpPr/>
          <p:nvPr/>
        </p:nvGrpSpPr>
        <p:grpSpPr>
          <a:xfrm>
            <a:off x="-757613" y="4795978"/>
            <a:ext cx="2861715" cy="696686"/>
            <a:chOff x="-757613" y="4795978"/>
            <a:chExt cx="2861715" cy="696686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E98CD537-66F6-DC38-5F0B-66294B9C724D}"/>
                </a:ext>
              </a:extLst>
            </p:cNvPr>
            <p:cNvSpPr/>
            <p:nvPr/>
          </p:nvSpPr>
          <p:spPr>
            <a:xfrm>
              <a:off x="-757613" y="479597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90B414B-5B3E-48C1-FD7C-5E9BBC5150FA}"/>
                </a:ext>
              </a:extLst>
            </p:cNvPr>
            <p:cNvGrpSpPr/>
            <p:nvPr/>
          </p:nvGrpSpPr>
          <p:grpSpPr>
            <a:xfrm>
              <a:off x="1744873" y="4964707"/>
              <a:ext cx="359229" cy="359229"/>
              <a:chOff x="2112728" y="1532999"/>
              <a:chExt cx="359229" cy="359229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78CA2B-6548-6960-FEF8-A68C473C2261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66BD422-5757-3FA1-9A87-333ABBFA4D85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73" name="TextBox 72">
              <a:hlinkClick r:id="rId8" action="ppaction://hlinksldjump"/>
              <a:extLst>
                <a:ext uri="{FF2B5EF4-FFF2-40B4-BE49-F238E27FC236}">
                  <a16:creationId xmlns:a16="http://schemas.microsoft.com/office/drawing/2014/main" id="{07CAD7AA-75C8-8A6E-C08C-42229B2D92F4}"/>
                </a:ext>
              </a:extLst>
            </p:cNvPr>
            <p:cNvSpPr txBox="1"/>
            <p:nvPr/>
          </p:nvSpPr>
          <p:spPr>
            <a:xfrm>
              <a:off x="43919" y="494426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/>
                </a:rPr>
                <a:t>Conclusion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DCBF73B-F7D2-6046-B2E9-9ED2753EB37E}"/>
              </a:ext>
            </a:extLst>
          </p:cNvPr>
          <p:cNvGrpSpPr/>
          <p:nvPr/>
        </p:nvGrpSpPr>
        <p:grpSpPr>
          <a:xfrm>
            <a:off x="-757613" y="5683237"/>
            <a:ext cx="2861715" cy="696686"/>
            <a:chOff x="-757613" y="5683237"/>
            <a:chExt cx="2861715" cy="696686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F529AB5-A6CF-18EB-1BB6-ACE8E28F0284}"/>
                </a:ext>
              </a:extLst>
            </p:cNvPr>
            <p:cNvSpPr/>
            <p:nvPr/>
          </p:nvSpPr>
          <p:spPr>
            <a:xfrm>
              <a:off x="-757613" y="5683237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E6CC014-C93D-741F-918C-DD837C8034AC}"/>
                </a:ext>
              </a:extLst>
            </p:cNvPr>
            <p:cNvGrpSpPr/>
            <p:nvPr/>
          </p:nvGrpSpPr>
          <p:grpSpPr>
            <a:xfrm>
              <a:off x="1744873" y="5851966"/>
              <a:ext cx="359229" cy="359229"/>
              <a:chOff x="2112728" y="1532999"/>
              <a:chExt cx="359229" cy="35922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AAEF590-1572-0114-6EF8-D310628FDFD7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727F0DF-695F-4AD1-ABF2-C0DDB94D3949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79" name="TextBox 78">
              <a:hlinkClick r:id="" action="ppaction://noaction"/>
              <a:extLst>
                <a:ext uri="{FF2B5EF4-FFF2-40B4-BE49-F238E27FC236}">
                  <a16:creationId xmlns:a16="http://schemas.microsoft.com/office/drawing/2014/main" id="{D70D20FB-B54A-8207-1EF6-8C50EE249AFC}"/>
                </a:ext>
              </a:extLst>
            </p:cNvPr>
            <p:cNvSpPr txBox="1"/>
            <p:nvPr/>
          </p:nvSpPr>
          <p:spPr>
            <a:xfrm>
              <a:off x="43919" y="5831525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Suggestions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5C1FDF9-94D1-77EA-800B-41AF8DE47A97}"/>
              </a:ext>
            </a:extLst>
          </p:cNvPr>
          <p:cNvGrpSpPr/>
          <p:nvPr/>
        </p:nvGrpSpPr>
        <p:grpSpPr>
          <a:xfrm>
            <a:off x="2471957" y="827635"/>
            <a:ext cx="8982835" cy="790490"/>
            <a:chOff x="9772650" y="2461674"/>
            <a:chExt cx="2123290" cy="3055401"/>
          </a:xfrm>
        </p:grpSpPr>
        <p:sp>
          <p:nvSpPr>
            <p:cNvPr id="50" name="Rectangle: Rounded Corners 14">
              <a:extLst>
                <a:ext uri="{FF2B5EF4-FFF2-40B4-BE49-F238E27FC236}">
                  <a16:creationId xmlns:a16="http://schemas.microsoft.com/office/drawing/2014/main" id="{574ED73B-ECF3-B0CD-6ACA-4DD05AE0D598}"/>
                </a:ext>
              </a:extLst>
            </p:cNvPr>
            <p:cNvSpPr/>
            <p:nvPr/>
          </p:nvSpPr>
          <p:spPr>
            <a:xfrm>
              <a:off x="9772650" y="2579918"/>
              <a:ext cx="2123290" cy="2462867"/>
            </a:xfrm>
            <a:prstGeom prst="roundRect">
              <a:avLst>
                <a:gd name="adj" fmla="val 12234"/>
              </a:avLst>
            </a:prstGeom>
            <a:solidFill>
              <a:srgbClr val="90E0EF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6263A38-73BC-5B44-6A6E-8322B3AF293D}"/>
                </a:ext>
              </a:extLst>
            </p:cNvPr>
            <p:cNvSpPr txBox="1"/>
            <p:nvPr/>
          </p:nvSpPr>
          <p:spPr>
            <a:xfrm>
              <a:off x="9845259" y="2461674"/>
              <a:ext cx="1997704" cy="3055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92472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Test Data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Domains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with different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complexity in a wide variety of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samples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 the MR and LR images from </a:t>
              </a: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non-registered entire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carbonate plug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352" y="1662423"/>
            <a:ext cx="3720946" cy="32818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658" y="1655996"/>
            <a:ext cx="3419832" cy="3288270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7858734" y="1628299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3045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Q-Q plot: LR test data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3045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3" name="Table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903958"/>
              </p:ext>
            </p:extLst>
          </p:nvPr>
        </p:nvGraphicFramePr>
        <p:xfrm>
          <a:off x="4040687" y="5251349"/>
          <a:ext cx="5845374" cy="1128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6476">
                  <a:extLst>
                    <a:ext uri="{9D8B030D-6E8A-4147-A177-3AD203B41FA5}">
                      <a16:colId xmlns:a16="http://schemas.microsoft.com/office/drawing/2014/main" val="2458221359"/>
                    </a:ext>
                  </a:extLst>
                </a:gridCol>
                <a:gridCol w="888188">
                  <a:extLst>
                    <a:ext uri="{9D8B030D-6E8A-4147-A177-3AD203B41FA5}">
                      <a16:colId xmlns:a16="http://schemas.microsoft.com/office/drawing/2014/main" val="888528245"/>
                    </a:ext>
                  </a:extLst>
                </a:gridCol>
                <a:gridCol w="1423240">
                  <a:extLst>
                    <a:ext uri="{9D8B030D-6E8A-4147-A177-3AD203B41FA5}">
                      <a16:colId xmlns:a16="http://schemas.microsoft.com/office/drawing/2014/main" val="1025742993"/>
                    </a:ext>
                  </a:extLst>
                </a:gridCol>
                <a:gridCol w="1252023">
                  <a:extLst>
                    <a:ext uri="{9D8B030D-6E8A-4147-A177-3AD203B41FA5}">
                      <a16:colId xmlns:a16="http://schemas.microsoft.com/office/drawing/2014/main" val="711829607"/>
                    </a:ext>
                  </a:extLst>
                </a:gridCol>
                <a:gridCol w="1105447">
                  <a:extLst>
                    <a:ext uri="{9D8B030D-6E8A-4147-A177-3AD203B41FA5}">
                      <a16:colId xmlns:a16="http://schemas.microsoft.com/office/drawing/2014/main" val="2376923478"/>
                    </a:ext>
                  </a:extLst>
                </a:gridCol>
              </a:tblGrid>
              <a:tr h="5751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Test images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0304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STD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Geometric mean </a:t>
                      </a:r>
                      <a:r>
                        <a:rPr lang="en-US" sz="18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[</a:t>
                      </a:r>
                      <a:r>
                        <a:rPr lang="en-US" sz="1800" b="0" dirty="0" err="1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mD</a:t>
                      </a:r>
                      <a:r>
                        <a:rPr lang="en-US" sz="18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2B5C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Relative </a:t>
                      </a:r>
                      <a:r>
                        <a:rPr lang="en-US" sz="18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Error [%]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data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244D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01820"/>
                  </a:ext>
                </a:extLst>
              </a:tr>
              <a:tr h="2766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MR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0304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0.725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90E0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1.754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90E0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90E0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102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90E0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50453"/>
                  </a:ext>
                </a:extLst>
              </a:tr>
              <a:tr h="2766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LR</a:t>
                      </a:r>
                      <a:endParaRPr lang="en-US" sz="2800" b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0304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0.705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1.612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102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454383"/>
                  </a:ext>
                </a:extLst>
              </a:tr>
            </a:tbl>
          </a:graphicData>
        </a:graphic>
      </p:graphicFrame>
      <p:pic>
        <p:nvPicPr>
          <p:cNvPr id="52" name="Picture 51">
            <a:extLst>
              <a:ext uri="{FF2B5EF4-FFF2-40B4-BE49-F238E27FC236}">
                <a16:creationId xmlns:a16="http://schemas.microsoft.com/office/drawing/2014/main" id="{E23235F5-E83F-4556-A27C-ACCEDA7B817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95" b="89381" l="673" r="17937">
                        <a14:foregroundMark x1="2242" y1="30973" x2="2242" y2="30973"/>
                        <a14:foregroundMark x1="3363" y1="39823" x2="3363" y2="39823"/>
                        <a14:foregroundMark x1="673" y1="43363" x2="673" y2="43363"/>
                        <a14:foregroundMark x1="673" y1="28319" x2="673" y2="28319"/>
                        <a14:foregroundMark x1="1121" y1="37168" x2="1121" y2="37168"/>
                        <a14:foregroundMark x1="2691" y1="36283" x2="2691" y2="36283"/>
                        <a14:foregroundMark x1="3363" y1="31858" x2="3363" y2="31858"/>
                        <a14:foregroundMark x1="4260" y1="22124" x2="4260" y2="22124"/>
                        <a14:foregroundMark x1="5157" y1="18584" x2="5157" y2="18584"/>
                        <a14:foregroundMark x1="6726" y1="14159" x2="6726" y2="14159"/>
                        <a14:foregroundMark x1="8296" y1="10619" x2="8296" y2="10619"/>
                        <a14:foregroundMark x1="9865" y1="9735" x2="9865" y2="9735"/>
                        <a14:foregroundMark x1="10762" y1="9735" x2="10762" y2="9735"/>
                        <a14:foregroundMark x1="8969" y1="6195" x2="8969" y2="6195"/>
                        <a14:foregroundMark x1="10090" y1="20354" x2="10090" y2="20354"/>
                        <a14:foregroundMark x1="9641" y1="20354" x2="9641" y2="20354"/>
                        <a14:foregroundMark x1="9417" y1="18584" x2="9417" y2="18584"/>
                        <a14:foregroundMark x1="2466" y1="59292" x2="2466" y2="59292"/>
                        <a14:foregroundMark x1="15919" y1="61062" x2="15919" y2="610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727"/>
          <a:stretch/>
        </p:blipFill>
        <p:spPr>
          <a:xfrm>
            <a:off x="204941" y="74865"/>
            <a:ext cx="937852" cy="11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916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76FC094-38E6-0BB7-1BD5-F2F1E0D7A3E3}"/>
              </a:ext>
            </a:extLst>
          </p:cNvPr>
          <p:cNvCxnSpPr>
            <a:cxnSpLocks/>
          </p:cNvCxnSpPr>
          <p:nvPr/>
        </p:nvCxnSpPr>
        <p:spPr>
          <a:xfrm flipH="1">
            <a:off x="4690013" y="1123991"/>
            <a:ext cx="5504872" cy="0"/>
          </a:xfrm>
          <a:prstGeom prst="line">
            <a:avLst/>
          </a:prstGeom>
          <a:ln w="44450" cap="rnd">
            <a:solidFill>
              <a:srgbClr val="1421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5504CDC-28A9-532F-3ACF-7B86B71BC7BE}"/>
              </a:ext>
            </a:extLst>
          </p:cNvPr>
          <p:cNvSpPr txBox="1"/>
          <p:nvPr/>
        </p:nvSpPr>
        <p:spPr>
          <a:xfrm>
            <a:off x="6096000" y="524571"/>
            <a:ext cx="2692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4213D"/>
                </a:solidFill>
                <a:cs typeface="+mj-cs"/>
              </a:rPr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1F9BF9-BA35-E7E0-C906-29918DC2E436}"/>
              </a:ext>
            </a:extLst>
          </p:cNvPr>
          <p:cNvSpPr txBox="1"/>
          <p:nvPr/>
        </p:nvSpPr>
        <p:spPr>
          <a:xfrm>
            <a:off x="4149006" y="2641679"/>
            <a:ext cx="7218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03045E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Despite the complexities and limited size of the training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data,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model achieves (R²≈0.96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across scales.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B5FB4D-40DF-CA90-F0FF-FD50CB106972}"/>
              </a:ext>
            </a:extLst>
          </p:cNvPr>
          <p:cNvSpPr txBox="1"/>
          <p:nvPr/>
        </p:nvSpPr>
        <p:spPr>
          <a:xfrm>
            <a:off x="4149002" y="3703063"/>
            <a:ext cx="7218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023E8A"/>
              </a:buClr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Residual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analysis: homoscedasticity,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unbiased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nature, capable of handling the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carbonate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C4988B-3F1E-A266-6AF0-4CDE77387BD6}"/>
              </a:ext>
            </a:extLst>
          </p:cNvPr>
          <p:cNvSpPr txBox="1"/>
          <p:nvPr/>
        </p:nvSpPr>
        <p:spPr>
          <a:xfrm>
            <a:off x="4118079" y="4891488"/>
            <a:ext cx="7218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00B4D8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enhances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model's performance and generalization, particularly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pre-training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3D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EDTs.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902C0B-9CEC-C919-7459-AD686AFD6458}"/>
              </a:ext>
            </a:extLst>
          </p:cNvPr>
          <p:cNvSpPr/>
          <p:nvPr/>
        </p:nvSpPr>
        <p:spPr>
          <a:xfrm>
            <a:off x="11434439" y="6267680"/>
            <a:ext cx="452591" cy="417205"/>
          </a:xfrm>
          <a:prstGeom prst="roundRect">
            <a:avLst/>
          </a:prstGeom>
          <a:noFill/>
          <a:ln w="28575">
            <a:solidFill>
              <a:srgbClr val="1E4C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1E4C9F"/>
                </a:solidFill>
              </a:rPr>
              <a:t>11</a:t>
            </a:r>
            <a:endParaRPr lang="en-US" b="1" dirty="0">
              <a:solidFill>
                <a:srgbClr val="1E4C9F"/>
              </a:solidFill>
            </a:endParaRPr>
          </a:p>
        </p:txBody>
      </p:sp>
      <p:pic>
        <p:nvPicPr>
          <p:cNvPr id="57" name="Picture 56">
            <a:hlinkClick r:id="rId2" action="ppaction://hlinksldjump"/>
            <a:extLst>
              <a:ext uri="{FF2B5EF4-FFF2-40B4-BE49-F238E27FC236}">
                <a16:creationId xmlns:a16="http://schemas.microsoft.com/office/drawing/2014/main" id="{9AE7F266-722B-B6FE-823A-112521BAAE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69" y="6232294"/>
            <a:ext cx="452591" cy="4525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234A931-7187-9FB5-E58D-E6A60B939A01}"/>
              </a:ext>
            </a:extLst>
          </p:cNvPr>
          <p:cNvGrpSpPr/>
          <p:nvPr/>
        </p:nvGrpSpPr>
        <p:grpSpPr>
          <a:xfrm>
            <a:off x="-766578" y="1246938"/>
            <a:ext cx="2870680" cy="696686"/>
            <a:chOff x="-766578" y="1246938"/>
            <a:chExt cx="2870680" cy="6966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CF5905-6B3B-A23E-7BA5-6ECDB2A71E3B}"/>
                </a:ext>
              </a:extLst>
            </p:cNvPr>
            <p:cNvGrpSpPr/>
            <p:nvPr/>
          </p:nvGrpSpPr>
          <p:grpSpPr>
            <a:xfrm>
              <a:off x="1744873" y="1415667"/>
              <a:ext cx="359229" cy="359229"/>
              <a:chOff x="2112728" y="1532999"/>
              <a:chExt cx="359229" cy="359229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CDC897F-2CD6-1CFD-1DF7-7B83A73DF090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1BAFB8F-AE55-85EA-3C65-F333771F7601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0DCE865-D59D-AD37-392A-89D01E36438B}"/>
                </a:ext>
              </a:extLst>
            </p:cNvPr>
            <p:cNvSpPr/>
            <p:nvPr/>
          </p:nvSpPr>
          <p:spPr>
            <a:xfrm>
              <a:off x="-766578" y="124693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hlinkClick r:id="rId5" action="ppaction://hlinksldjump"/>
              <a:extLst>
                <a:ext uri="{FF2B5EF4-FFF2-40B4-BE49-F238E27FC236}">
                  <a16:creationId xmlns:a16="http://schemas.microsoft.com/office/drawing/2014/main" id="{662DB43C-21F2-F439-EB4C-5544FF94DAFF}"/>
                </a:ext>
              </a:extLst>
            </p:cNvPr>
            <p:cNvSpPr txBox="1"/>
            <p:nvPr/>
          </p:nvSpPr>
          <p:spPr>
            <a:xfrm>
              <a:off x="43919" y="139522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Introduction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B8F4FD-9CE1-6567-7F9B-8C1A4C6E0204}"/>
              </a:ext>
            </a:extLst>
          </p:cNvPr>
          <p:cNvGrpSpPr/>
          <p:nvPr/>
        </p:nvGrpSpPr>
        <p:grpSpPr>
          <a:xfrm>
            <a:off x="-757613" y="2134198"/>
            <a:ext cx="2861715" cy="696686"/>
            <a:chOff x="-389758" y="2134198"/>
            <a:chExt cx="2861715" cy="6966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426CE7D-2896-5316-A73D-516B1232975F}"/>
                </a:ext>
              </a:extLst>
            </p:cNvPr>
            <p:cNvSpPr/>
            <p:nvPr/>
          </p:nvSpPr>
          <p:spPr>
            <a:xfrm>
              <a:off x="-389758" y="213419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89929BB-2A9F-BA31-D245-B14920DCACD9}"/>
                </a:ext>
              </a:extLst>
            </p:cNvPr>
            <p:cNvGrpSpPr/>
            <p:nvPr/>
          </p:nvGrpSpPr>
          <p:grpSpPr>
            <a:xfrm>
              <a:off x="2112728" y="2302927"/>
              <a:ext cx="359229" cy="359229"/>
              <a:chOff x="2112728" y="1532999"/>
              <a:chExt cx="359229" cy="359229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E8D837C-EB15-BCE0-9896-FA14D4C903DD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9549CBC-5B8F-664D-0404-6B410163ECF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8" name="TextBox 17">
              <a:hlinkClick r:id="rId6" action="ppaction://hlinksldjump"/>
              <a:extLst>
                <a:ext uri="{FF2B5EF4-FFF2-40B4-BE49-F238E27FC236}">
                  <a16:creationId xmlns:a16="http://schemas.microsoft.com/office/drawing/2014/main" id="{0A33CD97-9A8C-8D18-691C-12A4F66B5AC4}"/>
                </a:ext>
              </a:extLst>
            </p:cNvPr>
            <p:cNvSpPr txBox="1"/>
            <p:nvPr/>
          </p:nvSpPr>
          <p:spPr>
            <a:xfrm>
              <a:off x="375275" y="228248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Literature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2161681-C247-04F2-189C-CC150AE46EDB}"/>
              </a:ext>
            </a:extLst>
          </p:cNvPr>
          <p:cNvGrpSpPr/>
          <p:nvPr/>
        </p:nvGrpSpPr>
        <p:grpSpPr>
          <a:xfrm>
            <a:off x="-757613" y="3021458"/>
            <a:ext cx="2861715" cy="696686"/>
            <a:chOff x="-757613" y="3021458"/>
            <a:chExt cx="2861715" cy="696686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3CB5635-D8DF-ED91-775A-0AF4D0904B82}"/>
                </a:ext>
              </a:extLst>
            </p:cNvPr>
            <p:cNvSpPr/>
            <p:nvPr/>
          </p:nvSpPr>
          <p:spPr>
            <a:xfrm>
              <a:off x="-757613" y="302145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28FEC60-EA3D-333C-381A-71F621F8FC81}"/>
                </a:ext>
              </a:extLst>
            </p:cNvPr>
            <p:cNvGrpSpPr/>
            <p:nvPr/>
          </p:nvGrpSpPr>
          <p:grpSpPr>
            <a:xfrm>
              <a:off x="1744873" y="3190187"/>
              <a:ext cx="359229" cy="359229"/>
              <a:chOff x="2112728" y="1532999"/>
              <a:chExt cx="359229" cy="359229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61A37DD6-A417-02CD-3D5A-0563E86E5D29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F194DF0-95BD-6AF2-C761-F989D19E0468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hlinkClick r:id="rId6" action="ppaction://hlinksldjump"/>
              <a:extLst>
                <a:ext uri="{FF2B5EF4-FFF2-40B4-BE49-F238E27FC236}">
                  <a16:creationId xmlns:a16="http://schemas.microsoft.com/office/drawing/2014/main" id="{C3B7923C-F589-0189-BB81-EFF1B356FF94}"/>
                </a:ext>
              </a:extLst>
            </p:cNvPr>
            <p:cNvSpPr txBox="1"/>
            <p:nvPr/>
          </p:nvSpPr>
          <p:spPr>
            <a:xfrm>
              <a:off x="43919" y="316974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Methods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A623FAB-6D30-A361-64B0-2E20295B22A8}"/>
              </a:ext>
            </a:extLst>
          </p:cNvPr>
          <p:cNvGrpSpPr/>
          <p:nvPr/>
        </p:nvGrpSpPr>
        <p:grpSpPr>
          <a:xfrm>
            <a:off x="-757613" y="3908718"/>
            <a:ext cx="2861715" cy="696686"/>
            <a:chOff x="-757613" y="3908718"/>
            <a:chExt cx="2861715" cy="69668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D3BC0D5-E646-2A5A-081B-B02D0BE1DF3F}"/>
                </a:ext>
              </a:extLst>
            </p:cNvPr>
            <p:cNvSpPr/>
            <p:nvPr/>
          </p:nvSpPr>
          <p:spPr>
            <a:xfrm>
              <a:off x="-757613" y="390871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3645042-908C-A4A7-7EFC-E361E3CC3AAE}"/>
                </a:ext>
              </a:extLst>
            </p:cNvPr>
            <p:cNvGrpSpPr/>
            <p:nvPr/>
          </p:nvGrpSpPr>
          <p:grpSpPr>
            <a:xfrm>
              <a:off x="1744873" y="4077447"/>
              <a:ext cx="359229" cy="359229"/>
              <a:chOff x="2112728" y="1532999"/>
              <a:chExt cx="359229" cy="359229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BB7E771-12CB-C2A6-3D14-56B0DEED94FA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488604C-0CB0-09BA-53B3-2FCA8A0C0FA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7" name="TextBox 66">
              <a:hlinkClick r:id="rId7" action="ppaction://hlinksldjump"/>
              <a:extLst>
                <a:ext uri="{FF2B5EF4-FFF2-40B4-BE49-F238E27FC236}">
                  <a16:creationId xmlns:a16="http://schemas.microsoft.com/office/drawing/2014/main" id="{B3CC2A01-29F8-098D-F2DA-5F916C1AADF2}"/>
                </a:ext>
              </a:extLst>
            </p:cNvPr>
            <p:cNvSpPr txBox="1"/>
            <p:nvPr/>
          </p:nvSpPr>
          <p:spPr>
            <a:xfrm>
              <a:off x="43919" y="405700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Discussion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EB0BE39-5F79-1210-92B4-CA70D655B281}"/>
              </a:ext>
            </a:extLst>
          </p:cNvPr>
          <p:cNvGrpSpPr/>
          <p:nvPr/>
        </p:nvGrpSpPr>
        <p:grpSpPr>
          <a:xfrm>
            <a:off x="-389758" y="4795978"/>
            <a:ext cx="2861715" cy="696686"/>
            <a:chOff x="-757613" y="4795978"/>
            <a:chExt cx="2861715" cy="696686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33D3064-467A-6699-2A56-48CCA4ED4838}"/>
                </a:ext>
              </a:extLst>
            </p:cNvPr>
            <p:cNvSpPr/>
            <p:nvPr/>
          </p:nvSpPr>
          <p:spPr>
            <a:xfrm>
              <a:off x="-757613" y="479597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030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23CE2E8-3AE3-CA85-6504-4EEBEA6A6736}"/>
                </a:ext>
              </a:extLst>
            </p:cNvPr>
            <p:cNvGrpSpPr/>
            <p:nvPr/>
          </p:nvGrpSpPr>
          <p:grpSpPr>
            <a:xfrm>
              <a:off x="1744873" y="4964707"/>
              <a:ext cx="359229" cy="359229"/>
              <a:chOff x="2112728" y="1532999"/>
              <a:chExt cx="359229" cy="359229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B86E40A-F7EE-2BEB-9E3B-66ECD4D0E8C4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3BF3B31-8B9C-0A82-5EED-A4F2B7CD50D5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304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3" name="TextBox 72">
              <a:hlinkClick r:id="rId8" action="ppaction://hlinksldjump"/>
              <a:extLst>
                <a:ext uri="{FF2B5EF4-FFF2-40B4-BE49-F238E27FC236}">
                  <a16:creationId xmlns:a16="http://schemas.microsoft.com/office/drawing/2014/main" id="{20F17490-BA20-1A87-77C4-B9C7B0BB6CFE}"/>
                </a:ext>
              </a:extLst>
            </p:cNvPr>
            <p:cNvSpPr txBox="1"/>
            <p:nvPr/>
          </p:nvSpPr>
          <p:spPr>
            <a:xfrm>
              <a:off x="43919" y="494426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E5E5E5"/>
                  </a:solidFill>
                  <a:cs typeface="+mj-cs"/>
                </a:rPr>
                <a:t>Conclusion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5D0A9B4-D84F-3786-6C8C-007A384F91D9}"/>
              </a:ext>
            </a:extLst>
          </p:cNvPr>
          <p:cNvGrpSpPr/>
          <p:nvPr/>
        </p:nvGrpSpPr>
        <p:grpSpPr>
          <a:xfrm>
            <a:off x="-757613" y="5683237"/>
            <a:ext cx="2861715" cy="696686"/>
            <a:chOff x="-757613" y="5683237"/>
            <a:chExt cx="2861715" cy="696686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21E1BCA5-1012-F146-8AEE-E64692966D01}"/>
                </a:ext>
              </a:extLst>
            </p:cNvPr>
            <p:cNvSpPr/>
            <p:nvPr/>
          </p:nvSpPr>
          <p:spPr>
            <a:xfrm>
              <a:off x="-757613" y="5683237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13339C0-050B-5235-FE3D-C2199FEC824E}"/>
                </a:ext>
              </a:extLst>
            </p:cNvPr>
            <p:cNvGrpSpPr/>
            <p:nvPr/>
          </p:nvGrpSpPr>
          <p:grpSpPr>
            <a:xfrm>
              <a:off x="1744873" y="5851966"/>
              <a:ext cx="359229" cy="359229"/>
              <a:chOff x="2112728" y="1532999"/>
              <a:chExt cx="359229" cy="35922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1BCCB8CA-92BA-6C03-16AF-0F60DBBB3B0B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D01D592-FCAC-A24C-0FD0-908567B3DAD8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9" name="TextBox 78">
              <a:hlinkClick r:id="" action="ppaction://noaction"/>
              <a:extLst>
                <a:ext uri="{FF2B5EF4-FFF2-40B4-BE49-F238E27FC236}">
                  <a16:creationId xmlns:a16="http://schemas.microsoft.com/office/drawing/2014/main" id="{81ECF35B-022F-188B-8267-806DAB28A4AC}"/>
                </a:ext>
              </a:extLst>
            </p:cNvPr>
            <p:cNvSpPr txBox="1"/>
            <p:nvPr/>
          </p:nvSpPr>
          <p:spPr>
            <a:xfrm>
              <a:off x="43919" y="5831525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1"/>
              <a:r>
                <a:rPr lang="en-US" sz="1800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Suggestions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4F1F9BF9-BA35-E7E0-C906-29918DC2E436}"/>
              </a:ext>
            </a:extLst>
          </p:cNvPr>
          <p:cNvSpPr txBox="1"/>
          <p:nvPr/>
        </p:nvSpPr>
        <p:spPr>
          <a:xfrm>
            <a:off x="4149002" y="1646957"/>
            <a:ext cx="7218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03045E"/>
              </a:buClr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resolve resolution-FOV tradeoff in DRP: Developing a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multiscsle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resolution aware network (</a:t>
            </a:r>
            <a:r>
              <a:rPr lang="en-US" sz="2000" b="1" dirty="0" smtClean="0">
                <a:solidFill>
                  <a:srgbClr val="0304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MRAN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6C4988B-3F1E-A266-6AF0-4CDE77387BD6}"/>
              </a:ext>
            </a:extLst>
          </p:cNvPr>
          <p:cNvSpPr txBox="1"/>
          <p:nvPr/>
        </p:nvSpPr>
        <p:spPr>
          <a:xfrm>
            <a:off x="4216257" y="6122339"/>
            <a:ext cx="7218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00B4D8"/>
              </a:buClr>
              <a:buFont typeface="Wingdings" panose="05000000000000000000" pitchFamily="2" charset="2"/>
              <a:buChar char="v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23235F5-E83F-4556-A27C-ACCEDA7B81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95" b="89381" l="673" r="17937">
                        <a14:foregroundMark x1="2242" y1="30973" x2="2242" y2="30973"/>
                        <a14:foregroundMark x1="3363" y1="39823" x2="3363" y2="39823"/>
                        <a14:foregroundMark x1="673" y1="43363" x2="673" y2="43363"/>
                        <a14:foregroundMark x1="673" y1="28319" x2="673" y2="28319"/>
                        <a14:foregroundMark x1="1121" y1="37168" x2="1121" y2="37168"/>
                        <a14:foregroundMark x1="2691" y1="36283" x2="2691" y2="36283"/>
                        <a14:foregroundMark x1="3363" y1="31858" x2="3363" y2="31858"/>
                        <a14:foregroundMark x1="4260" y1="22124" x2="4260" y2="22124"/>
                        <a14:foregroundMark x1="5157" y1="18584" x2="5157" y2="18584"/>
                        <a14:foregroundMark x1="6726" y1="14159" x2="6726" y2="14159"/>
                        <a14:foregroundMark x1="8296" y1="10619" x2="8296" y2="10619"/>
                        <a14:foregroundMark x1="9865" y1="9735" x2="9865" y2="9735"/>
                        <a14:foregroundMark x1="10762" y1="9735" x2="10762" y2="9735"/>
                        <a14:foregroundMark x1="8969" y1="6195" x2="8969" y2="6195"/>
                        <a14:foregroundMark x1="10090" y1="20354" x2="10090" y2="20354"/>
                        <a14:foregroundMark x1="9641" y1="20354" x2="9641" y2="20354"/>
                        <a14:foregroundMark x1="9417" y1="18584" x2="9417" y2="18584"/>
                        <a14:foregroundMark x1="2466" y1="59292" x2="2466" y2="59292"/>
                        <a14:foregroundMark x1="15919" y1="61062" x2="15919" y2="610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727"/>
          <a:stretch/>
        </p:blipFill>
        <p:spPr>
          <a:xfrm>
            <a:off x="204941" y="74865"/>
            <a:ext cx="937852" cy="11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061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7" grpId="0"/>
      <p:bldP spid="48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3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8CB38F2-2A51-C8F7-2442-4CB4269CE36E}"/>
              </a:ext>
            </a:extLst>
          </p:cNvPr>
          <p:cNvGrpSpPr/>
          <p:nvPr/>
        </p:nvGrpSpPr>
        <p:grpSpPr>
          <a:xfrm>
            <a:off x="-300250" y="0"/>
            <a:ext cx="12956150" cy="6837528"/>
            <a:chOff x="-300250" y="0"/>
            <a:chExt cx="12956150" cy="68375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91A883-220C-BB69-2724-B28879FD410A}"/>
                </a:ext>
              </a:extLst>
            </p:cNvPr>
            <p:cNvSpPr/>
            <p:nvPr/>
          </p:nvSpPr>
          <p:spPr>
            <a:xfrm>
              <a:off x="-300250" y="2406580"/>
              <a:ext cx="12956150" cy="2029767"/>
            </a:xfrm>
            <a:prstGeom prst="rect">
              <a:avLst/>
            </a:prstGeom>
            <a:solidFill>
              <a:srgbClr val="FC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F097851-BD3C-2B97-4BA6-2EDF22CAE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214" y="0"/>
              <a:ext cx="10258856" cy="683752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34FCF3B-7AB0-FB93-33C8-A566A0EF9764}"/>
              </a:ext>
            </a:extLst>
          </p:cNvPr>
          <p:cNvSpPr/>
          <p:nvPr/>
        </p:nvSpPr>
        <p:spPr>
          <a:xfrm>
            <a:off x="1509204" y="2743199"/>
            <a:ext cx="9700865" cy="1460311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19247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B Titr" panose="00000700000000000000" pitchFamily="2" charset="-78"/>
              </a:rPr>
              <a:t>Thank’s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192472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B Titr" panose="00000700000000000000" pitchFamily="2" charset="-78"/>
              </a:rPr>
              <a:t>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45575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76FC094-38E6-0BB7-1BD5-F2F1E0D7A3E3}"/>
              </a:ext>
            </a:extLst>
          </p:cNvPr>
          <p:cNvCxnSpPr>
            <a:cxnSpLocks/>
          </p:cNvCxnSpPr>
          <p:nvPr/>
        </p:nvCxnSpPr>
        <p:spPr>
          <a:xfrm flipH="1">
            <a:off x="4690013" y="684504"/>
            <a:ext cx="5504872" cy="0"/>
          </a:xfrm>
          <a:prstGeom prst="line">
            <a:avLst/>
          </a:prstGeom>
          <a:ln w="44450" cap="rnd">
            <a:solidFill>
              <a:srgbClr val="1421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5504CDC-28A9-532F-3ACF-7B86B71BC7BE}"/>
              </a:ext>
            </a:extLst>
          </p:cNvPr>
          <p:cNvSpPr txBox="1"/>
          <p:nvPr/>
        </p:nvSpPr>
        <p:spPr>
          <a:xfrm>
            <a:off x="4825796" y="123696"/>
            <a:ext cx="5233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213D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References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4213D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2EA744-DC5F-75B1-C3CD-A8CC54F6FB79}"/>
              </a:ext>
            </a:extLst>
          </p:cNvPr>
          <p:cNvSpPr/>
          <p:nvPr/>
        </p:nvSpPr>
        <p:spPr>
          <a:xfrm>
            <a:off x="11434439" y="6267680"/>
            <a:ext cx="452591" cy="417205"/>
          </a:xfrm>
          <a:prstGeom prst="roundRect">
            <a:avLst/>
          </a:prstGeom>
          <a:noFill/>
          <a:ln w="28575">
            <a:solidFill>
              <a:srgbClr val="1E4C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4C9F"/>
                </a:solidFill>
                <a:effectLst/>
                <a:uLnTx/>
                <a:uFillTx/>
                <a:latin typeface="Calibri"/>
                <a:ea typeface="+mn-ea"/>
                <a:cs typeface="B Nazanin"/>
              </a:rPr>
              <a:t>12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E4C9F"/>
              </a:solidFill>
              <a:effectLst/>
              <a:uLnTx/>
              <a:uFillTx/>
              <a:latin typeface="Calibri"/>
              <a:ea typeface="+mn-ea"/>
              <a:cs typeface="B Nazanin"/>
            </a:endParaRPr>
          </a:p>
        </p:txBody>
      </p:sp>
      <p:pic>
        <p:nvPicPr>
          <p:cNvPr id="56" name="Picture 55">
            <a:hlinkClick r:id="rId2" action="ppaction://hlinksldjump"/>
            <a:extLst>
              <a:ext uri="{FF2B5EF4-FFF2-40B4-BE49-F238E27FC236}">
                <a16:creationId xmlns:a16="http://schemas.microsoft.com/office/drawing/2014/main" id="{5C77BB12-DA16-D8DF-993F-765DD315833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69" y="6232294"/>
            <a:ext cx="452591" cy="4525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557FAFE-87AC-9EEF-59B6-87D60C83A49E}"/>
              </a:ext>
            </a:extLst>
          </p:cNvPr>
          <p:cNvGrpSpPr/>
          <p:nvPr/>
        </p:nvGrpSpPr>
        <p:grpSpPr>
          <a:xfrm>
            <a:off x="-766578" y="1246938"/>
            <a:ext cx="2870680" cy="696686"/>
            <a:chOff x="-766578" y="1246938"/>
            <a:chExt cx="2870680" cy="6966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72B4E65-91F6-373B-F1C8-2D2165492640}"/>
                </a:ext>
              </a:extLst>
            </p:cNvPr>
            <p:cNvGrpSpPr/>
            <p:nvPr/>
          </p:nvGrpSpPr>
          <p:grpSpPr>
            <a:xfrm>
              <a:off x="1744873" y="1415667"/>
              <a:ext cx="359229" cy="359229"/>
              <a:chOff x="2112728" y="1532999"/>
              <a:chExt cx="359229" cy="35922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947AA11-462E-BB8A-6D9C-122D449AF3EE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BDDFDC9-1DC7-639F-C2CB-CDB6CE47E9B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B6658BE-39A6-6565-E2B0-F4AC4D115137}"/>
                </a:ext>
              </a:extLst>
            </p:cNvPr>
            <p:cNvSpPr/>
            <p:nvPr/>
          </p:nvSpPr>
          <p:spPr>
            <a:xfrm>
              <a:off x="-766578" y="124693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sp>
          <p:nvSpPr>
            <p:cNvPr id="9" name="TextBox 8">
              <a:hlinkClick r:id="rId5" action="ppaction://hlinksldjump"/>
              <a:extLst>
                <a:ext uri="{FF2B5EF4-FFF2-40B4-BE49-F238E27FC236}">
                  <a16:creationId xmlns:a16="http://schemas.microsoft.com/office/drawing/2014/main" id="{9BDA2800-1476-93E3-4F7B-374FFB23299D}"/>
                </a:ext>
              </a:extLst>
            </p:cNvPr>
            <p:cNvSpPr txBox="1"/>
            <p:nvPr/>
          </p:nvSpPr>
          <p:spPr>
            <a:xfrm>
              <a:off x="43919" y="139522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Introduction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23E709-B703-F66B-849C-587BDA8EE994}"/>
              </a:ext>
            </a:extLst>
          </p:cNvPr>
          <p:cNvGrpSpPr/>
          <p:nvPr/>
        </p:nvGrpSpPr>
        <p:grpSpPr>
          <a:xfrm>
            <a:off x="-766578" y="1992228"/>
            <a:ext cx="2861715" cy="696686"/>
            <a:chOff x="-389758" y="2134198"/>
            <a:chExt cx="2861715" cy="6966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1C92178-302A-CFB1-84AC-5020390D4529}"/>
                </a:ext>
              </a:extLst>
            </p:cNvPr>
            <p:cNvSpPr/>
            <p:nvPr/>
          </p:nvSpPr>
          <p:spPr>
            <a:xfrm>
              <a:off x="-389758" y="213419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D57F2E-D6BB-BB3E-6F78-281E945A1079}"/>
                </a:ext>
              </a:extLst>
            </p:cNvPr>
            <p:cNvGrpSpPr/>
            <p:nvPr/>
          </p:nvGrpSpPr>
          <p:grpSpPr>
            <a:xfrm>
              <a:off x="2112728" y="2302927"/>
              <a:ext cx="359229" cy="359229"/>
              <a:chOff x="2112728" y="1532999"/>
              <a:chExt cx="359229" cy="359229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1C3F879-E353-DEEA-BC31-25EC387BF738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145720E-AAB8-2D34-9962-20542EF5A153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20" name="TextBox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14D9D6E9-8ECC-75B5-8309-D33B29C55EED}"/>
                </a:ext>
              </a:extLst>
            </p:cNvPr>
            <p:cNvSpPr txBox="1"/>
            <p:nvPr/>
          </p:nvSpPr>
          <p:spPr>
            <a:xfrm>
              <a:off x="375275" y="228248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Literature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988D60D-AA5E-AAC4-0274-99616F1E45DA}"/>
              </a:ext>
            </a:extLst>
          </p:cNvPr>
          <p:cNvGrpSpPr/>
          <p:nvPr/>
        </p:nvGrpSpPr>
        <p:grpSpPr>
          <a:xfrm>
            <a:off x="-791388" y="2719206"/>
            <a:ext cx="2861715" cy="696686"/>
            <a:chOff x="-757613" y="3021458"/>
            <a:chExt cx="2861715" cy="696686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64E4FFF-8A66-8C10-E54F-C613FD79C37C}"/>
                </a:ext>
              </a:extLst>
            </p:cNvPr>
            <p:cNvSpPr/>
            <p:nvPr/>
          </p:nvSpPr>
          <p:spPr>
            <a:xfrm>
              <a:off x="-757613" y="302145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1B83BA0-D95B-F7BC-5867-ADC89372AD99}"/>
                </a:ext>
              </a:extLst>
            </p:cNvPr>
            <p:cNvGrpSpPr/>
            <p:nvPr/>
          </p:nvGrpSpPr>
          <p:grpSpPr>
            <a:xfrm>
              <a:off x="1744873" y="3190187"/>
              <a:ext cx="359229" cy="359229"/>
              <a:chOff x="2112728" y="1532999"/>
              <a:chExt cx="359229" cy="359229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4DD2D9E-7461-1916-A15A-46A394F5A72C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C22BF819-2244-9CF1-31C9-798CFFC3B26A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61" name="TextBox 60">
              <a:hlinkClick r:id="rId6" action="ppaction://hlinksldjump"/>
              <a:extLst>
                <a:ext uri="{FF2B5EF4-FFF2-40B4-BE49-F238E27FC236}">
                  <a16:creationId xmlns:a16="http://schemas.microsoft.com/office/drawing/2014/main" id="{1383269F-7B01-98D4-A604-95D1DF66A2F7}"/>
                </a:ext>
              </a:extLst>
            </p:cNvPr>
            <p:cNvSpPr txBox="1"/>
            <p:nvPr/>
          </p:nvSpPr>
          <p:spPr>
            <a:xfrm>
              <a:off x="43919" y="316974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Methods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9938394-12F1-691F-270F-C8657B33B1F7}"/>
              </a:ext>
            </a:extLst>
          </p:cNvPr>
          <p:cNvGrpSpPr/>
          <p:nvPr/>
        </p:nvGrpSpPr>
        <p:grpSpPr>
          <a:xfrm>
            <a:off x="-490294" y="5713699"/>
            <a:ext cx="2861715" cy="696686"/>
            <a:chOff x="-757613" y="3908718"/>
            <a:chExt cx="2861715" cy="69668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FF08322-5E9D-E238-035A-C2350B35FC57}"/>
                </a:ext>
              </a:extLst>
            </p:cNvPr>
            <p:cNvSpPr/>
            <p:nvPr/>
          </p:nvSpPr>
          <p:spPr>
            <a:xfrm>
              <a:off x="-757613" y="390871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030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5F866D5-C7CA-9948-C7A0-772FEF258045}"/>
                </a:ext>
              </a:extLst>
            </p:cNvPr>
            <p:cNvGrpSpPr/>
            <p:nvPr/>
          </p:nvGrpSpPr>
          <p:grpSpPr>
            <a:xfrm>
              <a:off x="1744873" y="4077447"/>
              <a:ext cx="359229" cy="359229"/>
              <a:chOff x="2112728" y="1532999"/>
              <a:chExt cx="359229" cy="359229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B2ABFD2-6017-C23E-6F13-CD0E37D45A49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542F2C6F-642C-60A5-B2B8-8E9A6BDD6A5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304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67" name="TextBox 66">
              <a:hlinkClick r:id="rId7" action="ppaction://hlinksldjump"/>
              <a:extLst>
                <a:ext uri="{FF2B5EF4-FFF2-40B4-BE49-F238E27FC236}">
                  <a16:creationId xmlns:a16="http://schemas.microsoft.com/office/drawing/2014/main" id="{F56EA56F-2ED8-424A-D23F-517541AF2975}"/>
                </a:ext>
              </a:extLst>
            </p:cNvPr>
            <p:cNvSpPr txBox="1"/>
            <p:nvPr/>
          </p:nvSpPr>
          <p:spPr>
            <a:xfrm>
              <a:off x="43919" y="405700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References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5E5E5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5E5E5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554E431-01D6-394B-4F9B-561264338DA2}"/>
              </a:ext>
            </a:extLst>
          </p:cNvPr>
          <p:cNvGrpSpPr/>
          <p:nvPr/>
        </p:nvGrpSpPr>
        <p:grpSpPr>
          <a:xfrm>
            <a:off x="-766578" y="4194728"/>
            <a:ext cx="2861715" cy="696686"/>
            <a:chOff x="-757613" y="4795978"/>
            <a:chExt cx="2861715" cy="696686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E98CD537-66F6-DC38-5F0B-66294B9C724D}"/>
                </a:ext>
              </a:extLst>
            </p:cNvPr>
            <p:cNvSpPr/>
            <p:nvPr/>
          </p:nvSpPr>
          <p:spPr>
            <a:xfrm>
              <a:off x="-757613" y="479597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90B414B-5B3E-48C1-FD7C-5E9BBC5150FA}"/>
                </a:ext>
              </a:extLst>
            </p:cNvPr>
            <p:cNvGrpSpPr/>
            <p:nvPr/>
          </p:nvGrpSpPr>
          <p:grpSpPr>
            <a:xfrm>
              <a:off x="1744873" y="4964707"/>
              <a:ext cx="359229" cy="359229"/>
              <a:chOff x="2112728" y="1532999"/>
              <a:chExt cx="359229" cy="359229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4878CA2B-6548-6960-FEF8-A68C473C2261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E66BD422-5757-3FA1-9A87-333ABBFA4D85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73" name="TextBox 72">
              <a:hlinkClick r:id="rId8" action="ppaction://hlinksldjump"/>
              <a:extLst>
                <a:ext uri="{FF2B5EF4-FFF2-40B4-BE49-F238E27FC236}">
                  <a16:creationId xmlns:a16="http://schemas.microsoft.com/office/drawing/2014/main" id="{07CAD7AA-75C8-8A6E-C08C-42229B2D92F4}"/>
                </a:ext>
              </a:extLst>
            </p:cNvPr>
            <p:cNvSpPr txBox="1"/>
            <p:nvPr/>
          </p:nvSpPr>
          <p:spPr>
            <a:xfrm>
              <a:off x="43919" y="494426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/>
                </a:rPr>
                <a:t>Conclusion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DCBF73B-F7D2-6046-B2E9-9ED2753EB37E}"/>
              </a:ext>
            </a:extLst>
          </p:cNvPr>
          <p:cNvGrpSpPr/>
          <p:nvPr/>
        </p:nvGrpSpPr>
        <p:grpSpPr>
          <a:xfrm>
            <a:off x="-766578" y="4966488"/>
            <a:ext cx="2861715" cy="696686"/>
            <a:chOff x="-757613" y="5683237"/>
            <a:chExt cx="2861715" cy="696686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7F529AB5-A6CF-18EB-1BB6-ACE8E28F0284}"/>
                </a:ext>
              </a:extLst>
            </p:cNvPr>
            <p:cNvSpPr/>
            <p:nvPr/>
          </p:nvSpPr>
          <p:spPr>
            <a:xfrm>
              <a:off x="-757613" y="5683237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E6CC014-C93D-741F-918C-DD837C8034AC}"/>
                </a:ext>
              </a:extLst>
            </p:cNvPr>
            <p:cNvGrpSpPr/>
            <p:nvPr/>
          </p:nvGrpSpPr>
          <p:grpSpPr>
            <a:xfrm>
              <a:off x="1744873" y="5851966"/>
              <a:ext cx="359229" cy="359229"/>
              <a:chOff x="2112728" y="1532999"/>
              <a:chExt cx="359229" cy="35922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AAEF590-1572-0114-6EF8-D310628FDFD7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727F0DF-695F-4AD1-ABF2-C0DDB94D3949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79" name="TextBox 78">
              <a:hlinkClick r:id="" action="ppaction://noaction"/>
              <a:extLst>
                <a:ext uri="{FF2B5EF4-FFF2-40B4-BE49-F238E27FC236}">
                  <a16:creationId xmlns:a16="http://schemas.microsoft.com/office/drawing/2014/main" id="{D70D20FB-B54A-8207-1EF6-8C50EE249AFC}"/>
                </a:ext>
              </a:extLst>
            </p:cNvPr>
            <p:cNvSpPr txBox="1"/>
            <p:nvPr/>
          </p:nvSpPr>
          <p:spPr>
            <a:xfrm>
              <a:off x="43919" y="5831525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Suggestions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554E431-01D6-394B-4F9B-561264338DA2}"/>
              </a:ext>
            </a:extLst>
          </p:cNvPr>
          <p:cNvGrpSpPr/>
          <p:nvPr/>
        </p:nvGrpSpPr>
        <p:grpSpPr>
          <a:xfrm>
            <a:off x="-791388" y="3457855"/>
            <a:ext cx="2861715" cy="696686"/>
            <a:chOff x="-757613" y="4795978"/>
            <a:chExt cx="2861715" cy="696686"/>
          </a:xfrm>
        </p:grpSpPr>
        <p:sp>
          <p:nvSpPr>
            <p:cNvPr id="51" name="Rectangle: Rounded Corners 70">
              <a:extLst>
                <a:ext uri="{FF2B5EF4-FFF2-40B4-BE49-F238E27FC236}">
                  <a16:creationId xmlns:a16="http://schemas.microsoft.com/office/drawing/2014/main" id="{E98CD537-66F6-DC38-5F0B-66294B9C724D}"/>
                </a:ext>
              </a:extLst>
            </p:cNvPr>
            <p:cNvSpPr/>
            <p:nvPr/>
          </p:nvSpPr>
          <p:spPr>
            <a:xfrm>
              <a:off x="-757613" y="479597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90B414B-5B3E-48C1-FD7C-5E9BBC5150FA}"/>
                </a:ext>
              </a:extLst>
            </p:cNvPr>
            <p:cNvGrpSpPr/>
            <p:nvPr/>
          </p:nvGrpSpPr>
          <p:grpSpPr>
            <a:xfrm>
              <a:off x="1744873" y="4964707"/>
              <a:ext cx="359229" cy="359229"/>
              <a:chOff x="2112728" y="1532999"/>
              <a:chExt cx="359229" cy="359229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878CA2B-6548-6960-FEF8-A68C473C2261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E66BD422-5757-3FA1-9A87-333ABBFA4D85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53" name="TextBox 52">
              <a:hlinkClick r:id="rId8" action="ppaction://hlinksldjump"/>
              <a:extLst>
                <a:ext uri="{FF2B5EF4-FFF2-40B4-BE49-F238E27FC236}">
                  <a16:creationId xmlns:a16="http://schemas.microsoft.com/office/drawing/2014/main" id="{07CAD7AA-75C8-8A6E-C08C-42229B2D92F4}"/>
                </a:ext>
              </a:extLst>
            </p:cNvPr>
            <p:cNvSpPr txBox="1"/>
            <p:nvPr/>
          </p:nvSpPr>
          <p:spPr>
            <a:xfrm>
              <a:off x="43919" y="494426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/>
                </a:rPr>
                <a:t>Discussion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4213D"/>
                </a:solidFill>
                <a:effectLst/>
                <a:uLnTx/>
                <a:uFillTx/>
                <a:latin typeface="Calibri"/>
                <a:ea typeface="+mn-ea"/>
                <a:cs typeface="B Titr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821704" y="843971"/>
            <a:ext cx="883903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1.	Wetzel, M.,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Pore space alterations and their impact on hydraulic and mechanical rock properties quantified by numerical simulations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. 2021,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</a:rPr>
              <a:t>Universität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Potsdam.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2.	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</a:rPr>
              <a:t>Bultreys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, T., W. De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</a:rPr>
              <a:t>Boever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, and V.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</a:rPr>
              <a:t>Cnudde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Imaging and image-based fluid transport modeling at the pore scale in geological materials: A practical introduction to the current state-of-the-art.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Earth-Science Reviews, 2016.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155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: p. 93-128.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3.	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</a:rPr>
              <a:t>Niu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, Y., et al.,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An innovative application of generative adversarial networks for physically accurate rock images with an unprecedented field of view.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Geophysical Research Letters, 2020.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47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(23): p. e2020GL089029.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4.	Botha, P.,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Predicting Permeability and Capillary Pressure in Low-Resolution Micro-CT Images of Heterogeneous Laminated Sandstones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. 2017, The Australian National University.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5.	Rabbani, A., et al.,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</a:rPr>
              <a:t>DeePore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: a deep learning workflow for rapid and comprehensive characterization of porous materials.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Advances in Water Resources, 2020.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146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: p. 103787.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6.	Santos, J.E., et al.,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Computationally efficient multiscale neural networks applied to fluid flow in complex 3D porous media.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Transport in porous media, 2021.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140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(1): p. 241-272.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7.	Tang, P., D. Zhang, and H. Li,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Predicting permeability from 3D rock images based on CNN with physical information.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Journal of Hydrology, 2022.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606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: p. 127473.</a:t>
            </a:r>
          </a:p>
          <a:p>
            <a:pPr marL="457200" marR="0" indent="-457200" algn="just"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8.	Santos, J.E., et al.,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</a:rPr>
              <a:t>Learning a General Model of Single Phase Flow in Complex 3D Porous Media.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</a:rPr>
              <a:t>arXiv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 preprint arXiv:2310.14298, 2023.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E23235F5-E83F-4556-A27C-ACCEDA7B817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95" b="89381" l="673" r="17937">
                        <a14:foregroundMark x1="2242" y1="30973" x2="2242" y2="30973"/>
                        <a14:foregroundMark x1="3363" y1="39823" x2="3363" y2="39823"/>
                        <a14:foregroundMark x1="673" y1="43363" x2="673" y2="43363"/>
                        <a14:foregroundMark x1="673" y1="28319" x2="673" y2="28319"/>
                        <a14:foregroundMark x1="1121" y1="37168" x2="1121" y2="37168"/>
                        <a14:foregroundMark x1="2691" y1="36283" x2="2691" y2="36283"/>
                        <a14:foregroundMark x1="3363" y1="31858" x2="3363" y2="31858"/>
                        <a14:foregroundMark x1="4260" y1="22124" x2="4260" y2="22124"/>
                        <a14:foregroundMark x1="5157" y1="18584" x2="5157" y2="18584"/>
                        <a14:foregroundMark x1="6726" y1="14159" x2="6726" y2="14159"/>
                        <a14:foregroundMark x1="8296" y1="10619" x2="8296" y2="10619"/>
                        <a14:foregroundMark x1="9865" y1="9735" x2="9865" y2="9735"/>
                        <a14:foregroundMark x1="10762" y1="9735" x2="10762" y2="9735"/>
                        <a14:foregroundMark x1="8969" y1="6195" x2="8969" y2="6195"/>
                        <a14:foregroundMark x1="10090" y1="20354" x2="10090" y2="20354"/>
                        <a14:foregroundMark x1="9641" y1="20354" x2="9641" y2="20354"/>
                        <a14:foregroundMark x1="9417" y1="18584" x2="9417" y2="18584"/>
                        <a14:foregroundMark x1="2466" y1="59292" x2="2466" y2="59292"/>
                        <a14:foregroundMark x1="15919" y1="61062" x2="15919" y2="610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727"/>
          <a:stretch/>
        </p:blipFill>
        <p:spPr>
          <a:xfrm>
            <a:off x="204941" y="74865"/>
            <a:ext cx="937852" cy="11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773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11EA8891-A37B-D371-8549-27E375E8C3C2}"/>
              </a:ext>
            </a:extLst>
          </p:cNvPr>
          <p:cNvGrpSpPr/>
          <p:nvPr/>
        </p:nvGrpSpPr>
        <p:grpSpPr>
          <a:xfrm>
            <a:off x="4132385" y="-577149"/>
            <a:ext cx="4241845" cy="7722823"/>
            <a:chOff x="4132385" y="-577149"/>
            <a:chExt cx="4241845" cy="772282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BE2ED56-ABDD-BDC1-951F-168F0719DBEB}"/>
                </a:ext>
              </a:extLst>
            </p:cNvPr>
            <p:cNvGrpSpPr/>
            <p:nvPr/>
          </p:nvGrpSpPr>
          <p:grpSpPr>
            <a:xfrm>
              <a:off x="5441883" y="-577149"/>
              <a:ext cx="1534989" cy="7722823"/>
              <a:chOff x="5441883" y="-577149"/>
              <a:chExt cx="1534989" cy="7722823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1E29C9E1-38CE-7388-1466-3DFEA6C967F0}"/>
                  </a:ext>
                </a:extLst>
              </p:cNvPr>
              <p:cNvSpPr/>
              <p:nvPr/>
            </p:nvSpPr>
            <p:spPr>
              <a:xfrm>
                <a:off x="5441883" y="664096"/>
                <a:ext cx="1040380" cy="1042054"/>
              </a:xfrm>
              <a:custGeom>
                <a:avLst/>
                <a:gdLst>
                  <a:gd name="connsiteX0" fmla="*/ 0 w 3426691"/>
                  <a:gd name="connsiteY0" fmla="*/ 520565 h 1041129"/>
                  <a:gd name="connsiteX1" fmla="*/ 520565 w 3426691"/>
                  <a:gd name="connsiteY1" fmla="*/ 0 h 1041129"/>
                  <a:gd name="connsiteX2" fmla="*/ 2906127 w 3426691"/>
                  <a:gd name="connsiteY2" fmla="*/ 0 h 1041129"/>
                  <a:gd name="connsiteX3" fmla="*/ 3426692 w 3426691"/>
                  <a:gd name="connsiteY3" fmla="*/ 520565 h 1041129"/>
                  <a:gd name="connsiteX4" fmla="*/ 3426691 w 3426691"/>
                  <a:gd name="connsiteY4" fmla="*/ 520565 h 1041129"/>
                  <a:gd name="connsiteX5" fmla="*/ 2906126 w 3426691"/>
                  <a:gd name="connsiteY5" fmla="*/ 1041130 h 1041129"/>
                  <a:gd name="connsiteX6" fmla="*/ 520565 w 3426691"/>
                  <a:gd name="connsiteY6" fmla="*/ 1041129 h 1041129"/>
                  <a:gd name="connsiteX7" fmla="*/ 0 w 3426691"/>
                  <a:gd name="connsiteY7" fmla="*/ 520564 h 1041129"/>
                  <a:gd name="connsiteX8" fmla="*/ 0 w 3426691"/>
                  <a:gd name="connsiteY8" fmla="*/ 520565 h 1041129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3426691 w 3426692"/>
                  <a:gd name="connsiteY2" fmla="*/ 520565 h 1041130"/>
                  <a:gd name="connsiteX3" fmla="*/ 2906126 w 3426692"/>
                  <a:gd name="connsiteY3" fmla="*/ 1041130 h 1041130"/>
                  <a:gd name="connsiteX4" fmla="*/ 520565 w 3426692"/>
                  <a:gd name="connsiteY4" fmla="*/ 1041129 h 1041130"/>
                  <a:gd name="connsiteX5" fmla="*/ 0 w 3426692"/>
                  <a:gd name="connsiteY5" fmla="*/ 520564 h 1041130"/>
                  <a:gd name="connsiteX6" fmla="*/ 0 w 3426692"/>
                  <a:gd name="connsiteY6" fmla="*/ 520565 h 1041130"/>
                  <a:gd name="connsiteX7" fmla="*/ 520565 w 3426692"/>
                  <a:gd name="connsiteY7" fmla="*/ 0 h 1041130"/>
                  <a:gd name="connsiteX8" fmla="*/ 2997567 w 3426692"/>
                  <a:gd name="connsiteY8" fmla="*/ 91440 h 1041130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2906126 w 3426692"/>
                  <a:gd name="connsiteY2" fmla="*/ 1041130 h 1041130"/>
                  <a:gd name="connsiteX3" fmla="*/ 520565 w 3426692"/>
                  <a:gd name="connsiteY3" fmla="*/ 1041129 h 1041130"/>
                  <a:gd name="connsiteX4" fmla="*/ 0 w 3426692"/>
                  <a:gd name="connsiteY4" fmla="*/ 520564 h 1041130"/>
                  <a:gd name="connsiteX5" fmla="*/ 0 w 3426692"/>
                  <a:gd name="connsiteY5" fmla="*/ 520565 h 1041130"/>
                  <a:gd name="connsiteX6" fmla="*/ 520565 w 3426692"/>
                  <a:gd name="connsiteY6" fmla="*/ 0 h 1041130"/>
                  <a:gd name="connsiteX7" fmla="*/ 2997567 w 3426692"/>
                  <a:gd name="connsiteY7" fmla="*/ 91440 h 1041130"/>
                  <a:gd name="connsiteX0" fmla="*/ 2906127 w 3082834"/>
                  <a:gd name="connsiteY0" fmla="*/ 0 h 1041130"/>
                  <a:gd name="connsiteX1" fmla="*/ 2906126 w 3082834"/>
                  <a:gd name="connsiteY1" fmla="*/ 1041130 h 1041130"/>
                  <a:gd name="connsiteX2" fmla="*/ 520565 w 3082834"/>
                  <a:gd name="connsiteY2" fmla="*/ 1041129 h 1041130"/>
                  <a:gd name="connsiteX3" fmla="*/ 0 w 3082834"/>
                  <a:gd name="connsiteY3" fmla="*/ 520564 h 1041130"/>
                  <a:gd name="connsiteX4" fmla="*/ 0 w 3082834"/>
                  <a:gd name="connsiteY4" fmla="*/ 520565 h 1041130"/>
                  <a:gd name="connsiteX5" fmla="*/ 520565 w 3082834"/>
                  <a:gd name="connsiteY5" fmla="*/ 0 h 1041130"/>
                  <a:gd name="connsiteX6" fmla="*/ 2997567 w 3082834"/>
                  <a:gd name="connsiteY6" fmla="*/ 91440 h 1041130"/>
                  <a:gd name="connsiteX0" fmla="*/ 2906126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1557617"/>
                  <a:gd name="connsiteY0" fmla="*/ 1042053 h 1042053"/>
                  <a:gd name="connsiteX1" fmla="*/ 520565 w 1557617"/>
                  <a:gd name="connsiteY1" fmla="*/ 1042052 h 1042053"/>
                  <a:gd name="connsiteX2" fmla="*/ 0 w 1557617"/>
                  <a:gd name="connsiteY2" fmla="*/ 521487 h 1042053"/>
                  <a:gd name="connsiteX3" fmla="*/ 0 w 1557617"/>
                  <a:gd name="connsiteY3" fmla="*/ 521488 h 1042053"/>
                  <a:gd name="connsiteX4" fmla="*/ 520565 w 1557617"/>
                  <a:gd name="connsiteY4" fmla="*/ 923 h 1042053"/>
                  <a:gd name="connsiteX5" fmla="*/ 1538222 w 1557617"/>
                  <a:gd name="connsiteY5" fmla="*/ 0 h 1042053"/>
                  <a:gd name="connsiteX0" fmla="*/ 1557617 w 1557617"/>
                  <a:gd name="connsiteY0" fmla="*/ 1051290 h 1051290"/>
                  <a:gd name="connsiteX1" fmla="*/ 520565 w 1557617"/>
                  <a:gd name="connsiteY1" fmla="*/ 1051289 h 1051290"/>
                  <a:gd name="connsiteX2" fmla="*/ 0 w 1557617"/>
                  <a:gd name="connsiteY2" fmla="*/ 530724 h 1051290"/>
                  <a:gd name="connsiteX3" fmla="*/ 0 w 1557617"/>
                  <a:gd name="connsiteY3" fmla="*/ 530725 h 1051290"/>
                  <a:gd name="connsiteX4" fmla="*/ 520565 w 1557617"/>
                  <a:gd name="connsiteY4" fmla="*/ 10160 h 1051290"/>
                  <a:gd name="connsiteX5" fmla="*/ 1399676 w 1557617"/>
                  <a:gd name="connsiteY5" fmla="*/ 0 h 1051290"/>
                  <a:gd name="connsiteX0" fmla="*/ 1419071 w 1419071"/>
                  <a:gd name="connsiteY0" fmla="*/ 1051290 h 1051290"/>
                  <a:gd name="connsiteX1" fmla="*/ 520565 w 1419071"/>
                  <a:gd name="connsiteY1" fmla="*/ 1051289 h 1051290"/>
                  <a:gd name="connsiteX2" fmla="*/ 0 w 1419071"/>
                  <a:gd name="connsiteY2" fmla="*/ 530724 h 1051290"/>
                  <a:gd name="connsiteX3" fmla="*/ 0 w 1419071"/>
                  <a:gd name="connsiteY3" fmla="*/ 530725 h 1051290"/>
                  <a:gd name="connsiteX4" fmla="*/ 520565 w 1419071"/>
                  <a:gd name="connsiteY4" fmla="*/ 10160 h 1051290"/>
                  <a:gd name="connsiteX5" fmla="*/ 1399676 w 1419071"/>
                  <a:gd name="connsiteY5" fmla="*/ 0 h 1051290"/>
                  <a:gd name="connsiteX0" fmla="*/ 1419071 w 1419071"/>
                  <a:gd name="connsiteY0" fmla="*/ 1060526 h 1060526"/>
                  <a:gd name="connsiteX1" fmla="*/ 520565 w 1419071"/>
                  <a:gd name="connsiteY1" fmla="*/ 1060525 h 1060526"/>
                  <a:gd name="connsiteX2" fmla="*/ 0 w 1419071"/>
                  <a:gd name="connsiteY2" fmla="*/ 539960 h 1060526"/>
                  <a:gd name="connsiteX3" fmla="*/ 0 w 1419071"/>
                  <a:gd name="connsiteY3" fmla="*/ 539961 h 1060526"/>
                  <a:gd name="connsiteX4" fmla="*/ 520565 w 1419071"/>
                  <a:gd name="connsiteY4" fmla="*/ 19396 h 1060526"/>
                  <a:gd name="connsiteX5" fmla="*/ 1307313 w 1419071"/>
                  <a:gd name="connsiteY5" fmla="*/ 0 h 1060526"/>
                  <a:gd name="connsiteX0" fmla="*/ 1419071 w 1419071"/>
                  <a:gd name="connsiteY0" fmla="*/ 1042054 h 1042054"/>
                  <a:gd name="connsiteX1" fmla="*/ 520565 w 1419071"/>
                  <a:gd name="connsiteY1" fmla="*/ 1042053 h 1042054"/>
                  <a:gd name="connsiteX2" fmla="*/ 0 w 1419071"/>
                  <a:gd name="connsiteY2" fmla="*/ 521488 h 1042054"/>
                  <a:gd name="connsiteX3" fmla="*/ 0 w 1419071"/>
                  <a:gd name="connsiteY3" fmla="*/ 521489 h 1042054"/>
                  <a:gd name="connsiteX4" fmla="*/ 520565 w 1419071"/>
                  <a:gd name="connsiteY4" fmla="*/ 924 h 1042054"/>
                  <a:gd name="connsiteX5" fmla="*/ 1307313 w 1419071"/>
                  <a:gd name="connsiteY5" fmla="*/ 0 h 1042054"/>
                  <a:gd name="connsiteX0" fmla="*/ 1068089 w 1307313"/>
                  <a:gd name="connsiteY0" fmla="*/ 1042054 h 1042054"/>
                  <a:gd name="connsiteX1" fmla="*/ 520565 w 1307313"/>
                  <a:gd name="connsiteY1" fmla="*/ 1042053 h 1042054"/>
                  <a:gd name="connsiteX2" fmla="*/ 0 w 1307313"/>
                  <a:gd name="connsiteY2" fmla="*/ 521488 h 1042054"/>
                  <a:gd name="connsiteX3" fmla="*/ 0 w 1307313"/>
                  <a:gd name="connsiteY3" fmla="*/ 521489 h 1042054"/>
                  <a:gd name="connsiteX4" fmla="*/ 520565 w 1307313"/>
                  <a:gd name="connsiteY4" fmla="*/ 924 h 1042054"/>
                  <a:gd name="connsiteX5" fmla="*/ 1307313 w 1307313"/>
                  <a:gd name="connsiteY5" fmla="*/ 0 h 1042054"/>
                  <a:gd name="connsiteX0" fmla="*/ 1068089 w 1094876"/>
                  <a:gd name="connsiteY0" fmla="*/ 1042054 h 1042054"/>
                  <a:gd name="connsiteX1" fmla="*/ 520565 w 1094876"/>
                  <a:gd name="connsiteY1" fmla="*/ 1042053 h 1042054"/>
                  <a:gd name="connsiteX2" fmla="*/ 0 w 1094876"/>
                  <a:gd name="connsiteY2" fmla="*/ 521488 h 1042054"/>
                  <a:gd name="connsiteX3" fmla="*/ 0 w 1094876"/>
                  <a:gd name="connsiteY3" fmla="*/ 521489 h 1042054"/>
                  <a:gd name="connsiteX4" fmla="*/ 520565 w 1094876"/>
                  <a:gd name="connsiteY4" fmla="*/ 924 h 1042054"/>
                  <a:gd name="connsiteX5" fmla="*/ 1094876 w 1094876"/>
                  <a:gd name="connsiteY5" fmla="*/ 0 h 1042054"/>
                  <a:gd name="connsiteX0" fmla="*/ 1068089 w 1068089"/>
                  <a:gd name="connsiteY0" fmla="*/ 1042054 h 1042054"/>
                  <a:gd name="connsiteX1" fmla="*/ 520565 w 1068089"/>
                  <a:gd name="connsiteY1" fmla="*/ 1042053 h 1042054"/>
                  <a:gd name="connsiteX2" fmla="*/ 0 w 1068089"/>
                  <a:gd name="connsiteY2" fmla="*/ 521488 h 1042054"/>
                  <a:gd name="connsiteX3" fmla="*/ 0 w 1068089"/>
                  <a:gd name="connsiteY3" fmla="*/ 521489 h 1042054"/>
                  <a:gd name="connsiteX4" fmla="*/ 520565 w 1068089"/>
                  <a:gd name="connsiteY4" fmla="*/ 924 h 1042054"/>
                  <a:gd name="connsiteX5" fmla="*/ 1002513 w 1068089"/>
                  <a:gd name="connsiteY5" fmla="*/ 0 h 1042054"/>
                  <a:gd name="connsiteX0" fmla="*/ 1040380 w 1040380"/>
                  <a:gd name="connsiteY0" fmla="*/ 1042054 h 1042054"/>
                  <a:gd name="connsiteX1" fmla="*/ 520565 w 1040380"/>
                  <a:gd name="connsiteY1" fmla="*/ 1042053 h 1042054"/>
                  <a:gd name="connsiteX2" fmla="*/ 0 w 1040380"/>
                  <a:gd name="connsiteY2" fmla="*/ 521488 h 1042054"/>
                  <a:gd name="connsiteX3" fmla="*/ 0 w 1040380"/>
                  <a:gd name="connsiteY3" fmla="*/ 521489 h 1042054"/>
                  <a:gd name="connsiteX4" fmla="*/ 520565 w 1040380"/>
                  <a:gd name="connsiteY4" fmla="*/ 924 h 1042054"/>
                  <a:gd name="connsiteX5" fmla="*/ 1002513 w 1040380"/>
                  <a:gd name="connsiteY5" fmla="*/ 0 h 10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0380" h="1042054">
                    <a:moveTo>
                      <a:pt x="1040380" y="1042054"/>
                    </a:moveTo>
                    <a:lnTo>
                      <a:pt x="520565" y="1042053"/>
                    </a:lnTo>
                    <a:cubicBezTo>
                      <a:pt x="233065" y="1042053"/>
                      <a:pt x="0" y="808988"/>
                      <a:pt x="0" y="521488"/>
                    </a:cubicBezTo>
                    <a:lnTo>
                      <a:pt x="0" y="521489"/>
                    </a:lnTo>
                    <a:cubicBezTo>
                      <a:pt x="0" y="233989"/>
                      <a:pt x="233065" y="924"/>
                      <a:pt x="520565" y="924"/>
                    </a:cubicBezTo>
                    <a:lnTo>
                      <a:pt x="1002513" y="0"/>
                    </a:lnTo>
                  </a:path>
                </a:pathLst>
              </a:custGeom>
              <a:noFill/>
              <a:ln w="2476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: Rounded Corners 7">
                <a:extLst>
                  <a:ext uri="{FF2B5EF4-FFF2-40B4-BE49-F238E27FC236}">
                    <a16:creationId xmlns:a16="http://schemas.microsoft.com/office/drawing/2014/main" id="{65CD6CB5-D5AE-B9AC-5612-723AC058ED82}"/>
                  </a:ext>
                </a:extLst>
              </p:cNvPr>
              <p:cNvSpPr/>
              <p:nvPr/>
            </p:nvSpPr>
            <p:spPr>
              <a:xfrm flipH="1">
                <a:off x="5928953" y="1708115"/>
                <a:ext cx="1040380" cy="1042054"/>
              </a:xfrm>
              <a:custGeom>
                <a:avLst/>
                <a:gdLst>
                  <a:gd name="connsiteX0" fmla="*/ 0 w 3426691"/>
                  <a:gd name="connsiteY0" fmla="*/ 520565 h 1041129"/>
                  <a:gd name="connsiteX1" fmla="*/ 520565 w 3426691"/>
                  <a:gd name="connsiteY1" fmla="*/ 0 h 1041129"/>
                  <a:gd name="connsiteX2" fmla="*/ 2906127 w 3426691"/>
                  <a:gd name="connsiteY2" fmla="*/ 0 h 1041129"/>
                  <a:gd name="connsiteX3" fmla="*/ 3426692 w 3426691"/>
                  <a:gd name="connsiteY3" fmla="*/ 520565 h 1041129"/>
                  <a:gd name="connsiteX4" fmla="*/ 3426691 w 3426691"/>
                  <a:gd name="connsiteY4" fmla="*/ 520565 h 1041129"/>
                  <a:gd name="connsiteX5" fmla="*/ 2906126 w 3426691"/>
                  <a:gd name="connsiteY5" fmla="*/ 1041130 h 1041129"/>
                  <a:gd name="connsiteX6" fmla="*/ 520565 w 3426691"/>
                  <a:gd name="connsiteY6" fmla="*/ 1041129 h 1041129"/>
                  <a:gd name="connsiteX7" fmla="*/ 0 w 3426691"/>
                  <a:gd name="connsiteY7" fmla="*/ 520564 h 1041129"/>
                  <a:gd name="connsiteX8" fmla="*/ 0 w 3426691"/>
                  <a:gd name="connsiteY8" fmla="*/ 520565 h 1041129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3426691 w 3426692"/>
                  <a:gd name="connsiteY2" fmla="*/ 520565 h 1041130"/>
                  <a:gd name="connsiteX3" fmla="*/ 2906126 w 3426692"/>
                  <a:gd name="connsiteY3" fmla="*/ 1041130 h 1041130"/>
                  <a:gd name="connsiteX4" fmla="*/ 520565 w 3426692"/>
                  <a:gd name="connsiteY4" fmla="*/ 1041129 h 1041130"/>
                  <a:gd name="connsiteX5" fmla="*/ 0 w 3426692"/>
                  <a:gd name="connsiteY5" fmla="*/ 520564 h 1041130"/>
                  <a:gd name="connsiteX6" fmla="*/ 0 w 3426692"/>
                  <a:gd name="connsiteY6" fmla="*/ 520565 h 1041130"/>
                  <a:gd name="connsiteX7" fmla="*/ 520565 w 3426692"/>
                  <a:gd name="connsiteY7" fmla="*/ 0 h 1041130"/>
                  <a:gd name="connsiteX8" fmla="*/ 2997567 w 3426692"/>
                  <a:gd name="connsiteY8" fmla="*/ 91440 h 1041130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2906126 w 3426692"/>
                  <a:gd name="connsiteY2" fmla="*/ 1041130 h 1041130"/>
                  <a:gd name="connsiteX3" fmla="*/ 520565 w 3426692"/>
                  <a:gd name="connsiteY3" fmla="*/ 1041129 h 1041130"/>
                  <a:gd name="connsiteX4" fmla="*/ 0 w 3426692"/>
                  <a:gd name="connsiteY4" fmla="*/ 520564 h 1041130"/>
                  <a:gd name="connsiteX5" fmla="*/ 0 w 3426692"/>
                  <a:gd name="connsiteY5" fmla="*/ 520565 h 1041130"/>
                  <a:gd name="connsiteX6" fmla="*/ 520565 w 3426692"/>
                  <a:gd name="connsiteY6" fmla="*/ 0 h 1041130"/>
                  <a:gd name="connsiteX7" fmla="*/ 2997567 w 3426692"/>
                  <a:gd name="connsiteY7" fmla="*/ 91440 h 1041130"/>
                  <a:gd name="connsiteX0" fmla="*/ 2906127 w 3082834"/>
                  <a:gd name="connsiteY0" fmla="*/ 0 h 1041130"/>
                  <a:gd name="connsiteX1" fmla="*/ 2906126 w 3082834"/>
                  <a:gd name="connsiteY1" fmla="*/ 1041130 h 1041130"/>
                  <a:gd name="connsiteX2" fmla="*/ 520565 w 3082834"/>
                  <a:gd name="connsiteY2" fmla="*/ 1041129 h 1041130"/>
                  <a:gd name="connsiteX3" fmla="*/ 0 w 3082834"/>
                  <a:gd name="connsiteY3" fmla="*/ 520564 h 1041130"/>
                  <a:gd name="connsiteX4" fmla="*/ 0 w 3082834"/>
                  <a:gd name="connsiteY4" fmla="*/ 520565 h 1041130"/>
                  <a:gd name="connsiteX5" fmla="*/ 520565 w 3082834"/>
                  <a:gd name="connsiteY5" fmla="*/ 0 h 1041130"/>
                  <a:gd name="connsiteX6" fmla="*/ 2997567 w 3082834"/>
                  <a:gd name="connsiteY6" fmla="*/ 91440 h 1041130"/>
                  <a:gd name="connsiteX0" fmla="*/ 2906126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1557617"/>
                  <a:gd name="connsiteY0" fmla="*/ 1042053 h 1042053"/>
                  <a:gd name="connsiteX1" fmla="*/ 520565 w 1557617"/>
                  <a:gd name="connsiteY1" fmla="*/ 1042052 h 1042053"/>
                  <a:gd name="connsiteX2" fmla="*/ 0 w 1557617"/>
                  <a:gd name="connsiteY2" fmla="*/ 521487 h 1042053"/>
                  <a:gd name="connsiteX3" fmla="*/ 0 w 1557617"/>
                  <a:gd name="connsiteY3" fmla="*/ 521488 h 1042053"/>
                  <a:gd name="connsiteX4" fmla="*/ 520565 w 1557617"/>
                  <a:gd name="connsiteY4" fmla="*/ 923 h 1042053"/>
                  <a:gd name="connsiteX5" fmla="*/ 1538222 w 1557617"/>
                  <a:gd name="connsiteY5" fmla="*/ 0 h 1042053"/>
                  <a:gd name="connsiteX0" fmla="*/ 1557617 w 1557617"/>
                  <a:gd name="connsiteY0" fmla="*/ 1051290 h 1051290"/>
                  <a:gd name="connsiteX1" fmla="*/ 520565 w 1557617"/>
                  <a:gd name="connsiteY1" fmla="*/ 1051289 h 1051290"/>
                  <a:gd name="connsiteX2" fmla="*/ 0 w 1557617"/>
                  <a:gd name="connsiteY2" fmla="*/ 530724 h 1051290"/>
                  <a:gd name="connsiteX3" fmla="*/ 0 w 1557617"/>
                  <a:gd name="connsiteY3" fmla="*/ 530725 h 1051290"/>
                  <a:gd name="connsiteX4" fmla="*/ 520565 w 1557617"/>
                  <a:gd name="connsiteY4" fmla="*/ 10160 h 1051290"/>
                  <a:gd name="connsiteX5" fmla="*/ 1399676 w 1557617"/>
                  <a:gd name="connsiteY5" fmla="*/ 0 h 1051290"/>
                  <a:gd name="connsiteX0" fmla="*/ 1419071 w 1419071"/>
                  <a:gd name="connsiteY0" fmla="*/ 1051290 h 1051290"/>
                  <a:gd name="connsiteX1" fmla="*/ 520565 w 1419071"/>
                  <a:gd name="connsiteY1" fmla="*/ 1051289 h 1051290"/>
                  <a:gd name="connsiteX2" fmla="*/ 0 w 1419071"/>
                  <a:gd name="connsiteY2" fmla="*/ 530724 h 1051290"/>
                  <a:gd name="connsiteX3" fmla="*/ 0 w 1419071"/>
                  <a:gd name="connsiteY3" fmla="*/ 530725 h 1051290"/>
                  <a:gd name="connsiteX4" fmla="*/ 520565 w 1419071"/>
                  <a:gd name="connsiteY4" fmla="*/ 10160 h 1051290"/>
                  <a:gd name="connsiteX5" fmla="*/ 1399676 w 1419071"/>
                  <a:gd name="connsiteY5" fmla="*/ 0 h 1051290"/>
                  <a:gd name="connsiteX0" fmla="*/ 1419071 w 1419071"/>
                  <a:gd name="connsiteY0" fmla="*/ 1060526 h 1060526"/>
                  <a:gd name="connsiteX1" fmla="*/ 520565 w 1419071"/>
                  <a:gd name="connsiteY1" fmla="*/ 1060525 h 1060526"/>
                  <a:gd name="connsiteX2" fmla="*/ 0 w 1419071"/>
                  <a:gd name="connsiteY2" fmla="*/ 539960 h 1060526"/>
                  <a:gd name="connsiteX3" fmla="*/ 0 w 1419071"/>
                  <a:gd name="connsiteY3" fmla="*/ 539961 h 1060526"/>
                  <a:gd name="connsiteX4" fmla="*/ 520565 w 1419071"/>
                  <a:gd name="connsiteY4" fmla="*/ 19396 h 1060526"/>
                  <a:gd name="connsiteX5" fmla="*/ 1307313 w 1419071"/>
                  <a:gd name="connsiteY5" fmla="*/ 0 h 1060526"/>
                  <a:gd name="connsiteX0" fmla="*/ 1419071 w 1419071"/>
                  <a:gd name="connsiteY0" fmla="*/ 1042054 h 1042054"/>
                  <a:gd name="connsiteX1" fmla="*/ 520565 w 1419071"/>
                  <a:gd name="connsiteY1" fmla="*/ 1042053 h 1042054"/>
                  <a:gd name="connsiteX2" fmla="*/ 0 w 1419071"/>
                  <a:gd name="connsiteY2" fmla="*/ 521488 h 1042054"/>
                  <a:gd name="connsiteX3" fmla="*/ 0 w 1419071"/>
                  <a:gd name="connsiteY3" fmla="*/ 521489 h 1042054"/>
                  <a:gd name="connsiteX4" fmla="*/ 520565 w 1419071"/>
                  <a:gd name="connsiteY4" fmla="*/ 924 h 1042054"/>
                  <a:gd name="connsiteX5" fmla="*/ 1307313 w 1419071"/>
                  <a:gd name="connsiteY5" fmla="*/ 0 h 1042054"/>
                  <a:gd name="connsiteX0" fmla="*/ 1068089 w 1307313"/>
                  <a:gd name="connsiteY0" fmla="*/ 1042054 h 1042054"/>
                  <a:gd name="connsiteX1" fmla="*/ 520565 w 1307313"/>
                  <a:gd name="connsiteY1" fmla="*/ 1042053 h 1042054"/>
                  <a:gd name="connsiteX2" fmla="*/ 0 w 1307313"/>
                  <a:gd name="connsiteY2" fmla="*/ 521488 h 1042054"/>
                  <a:gd name="connsiteX3" fmla="*/ 0 w 1307313"/>
                  <a:gd name="connsiteY3" fmla="*/ 521489 h 1042054"/>
                  <a:gd name="connsiteX4" fmla="*/ 520565 w 1307313"/>
                  <a:gd name="connsiteY4" fmla="*/ 924 h 1042054"/>
                  <a:gd name="connsiteX5" fmla="*/ 1307313 w 1307313"/>
                  <a:gd name="connsiteY5" fmla="*/ 0 h 1042054"/>
                  <a:gd name="connsiteX0" fmla="*/ 1068089 w 1094876"/>
                  <a:gd name="connsiteY0" fmla="*/ 1042054 h 1042054"/>
                  <a:gd name="connsiteX1" fmla="*/ 520565 w 1094876"/>
                  <a:gd name="connsiteY1" fmla="*/ 1042053 h 1042054"/>
                  <a:gd name="connsiteX2" fmla="*/ 0 w 1094876"/>
                  <a:gd name="connsiteY2" fmla="*/ 521488 h 1042054"/>
                  <a:gd name="connsiteX3" fmla="*/ 0 w 1094876"/>
                  <a:gd name="connsiteY3" fmla="*/ 521489 h 1042054"/>
                  <a:gd name="connsiteX4" fmla="*/ 520565 w 1094876"/>
                  <a:gd name="connsiteY4" fmla="*/ 924 h 1042054"/>
                  <a:gd name="connsiteX5" fmla="*/ 1094876 w 1094876"/>
                  <a:gd name="connsiteY5" fmla="*/ 0 h 1042054"/>
                  <a:gd name="connsiteX0" fmla="*/ 1068089 w 1068089"/>
                  <a:gd name="connsiteY0" fmla="*/ 1042054 h 1042054"/>
                  <a:gd name="connsiteX1" fmla="*/ 520565 w 1068089"/>
                  <a:gd name="connsiteY1" fmla="*/ 1042053 h 1042054"/>
                  <a:gd name="connsiteX2" fmla="*/ 0 w 1068089"/>
                  <a:gd name="connsiteY2" fmla="*/ 521488 h 1042054"/>
                  <a:gd name="connsiteX3" fmla="*/ 0 w 1068089"/>
                  <a:gd name="connsiteY3" fmla="*/ 521489 h 1042054"/>
                  <a:gd name="connsiteX4" fmla="*/ 520565 w 1068089"/>
                  <a:gd name="connsiteY4" fmla="*/ 924 h 1042054"/>
                  <a:gd name="connsiteX5" fmla="*/ 1002513 w 1068089"/>
                  <a:gd name="connsiteY5" fmla="*/ 0 h 1042054"/>
                  <a:gd name="connsiteX0" fmla="*/ 1040380 w 1040380"/>
                  <a:gd name="connsiteY0" fmla="*/ 1042054 h 1042054"/>
                  <a:gd name="connsiteX1" fmla="*/ 520565 w 1040380"/>
                  <a:gd name="connsiteY1" fmla="*/ 1042053 h 1042054"/>
                  <a:gd name="connsiteX2" fmla="*/ 0 w 1040380"/>
                  <a:gd name="connsiteY2" fmla="*/ 521488 h 1042054"/>
                  <a:gd name="connsiteX3" fmla="*/ 0 w 1040380"/>
                  <a:gd name="connsiteY3" fmla="*/ 521489 h 1042054"/>
                  <a:gd name="connsiteX4" fmla="*/ 520565 w 1040380"/>
                  <a:gd name="connsiteY4" fmla="*/ 924 h 1042054"/>
                  <a:gd name="connsiteX5" fmla="*/ 1002513 w 1040380"/>
                  <a:gd name="connsiteY5" fmla="*/ 0 h 10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0380" h="1042054">
                    <a:moveTo>
                      <a:pt x="1040380" y="1042054"/>
                    </a:moveTo>
                    <a:lnTo>
                      <a:pt x="520565" y="1042053"/>
                    </a:lnTo>
                    <a:cubicBezTo>
                      <a:pt x="233065" y="1042053"/>
                      <a:pt x="0" y="808988"/>
                      <a:pt x="0" y="521488"/>
                    </a:cubicBezTo>
                    <a:lnTo>
                      <a:pt x="0" y="521489"/>
                    </a:lnTo>
                    <a:cubicBezTo>
                      <a:pt x="0" y="233989"/>
                      <a:pt x="233065" y="924"/>
                      <a:pt x="520565" y="924"/>
                    </a:cubicBezTo>
                    <a:lnTo>
                      <a:pt x="1002513" y="0"/>
                    </a:lnTo>
                  </a:path>
                </a:pathLst>
              </a:custGeom>
              <a:noFill/>
              <a:ln w="2476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: Rounded Corners 7">
                <a:extLst>
                  <a:ext uri="{FF2B5EF4-FFF2-40B4-BE49-F238E27FC236}">
                    <a16:creationId xmlns:a16="http://schemas.microsoft.com/office/drawing/2014/main" id="{1EDA7817-454A-3ED4-31F5-CE0378932AC6}"/>
                  </a:ext>
                </a:extLst>
              </p:cNvPr>
              <p:cNvSpPr/>
              <p:nvPr/>
            </p:nvSpPr>
            <p:spPr>
              <a:xfrm>
                <a:off x="5441883" y="2755748"/>
                <a:ext cx="1040380" cy="1042054"/>
              </a:xfrm>
              <a:custGeom>
                <a:avLst/>
                <a:gdLst>
                  <a:gd name="connsiteX0" fmla="*/ 0 w 3426691"/>
                  <a:gd name="connsiteY0" fmla="*/ 520565 h 1041129"/>
                  <a:gd name="connsiteX1" fmla="*/ 520565 w 3426691"/>
                  <a:gd name="connsiteY1" fmla="*/ 0 h 1041129"/>
                  <a:gd name="connsiteX2" fmla="*/ 2906127 w 3426691"/>
                  <a:gd name="connsiteY2" fmla="*/ 0 h 1041129"/>
                  <a:gd name="connsiteX3" fmla="*/ 3426692 w 3426691"/>
                  <a:gd name="connsiteY3" fmla="*/ 520565 h 1041129"/>
                  <a:gd name="connsiteX4" fmla="*/ 3426691 w 3426691"/>
                  <a:gd name="connsiteY4" fmla="*/ 520565 h 1041129"/>
                  <a:gd name="connsiteX5" fmla="*/ 2906126 w 3426691"/>
                  <a:gd name="connsiteY5" fmla="*/ 1041130 h 1041129"/>
                  <a:gd name="connsiteX6" fmla="*/ 520565 w 3426691"/>
                  <a:gd name="connsiteY6" fmla="*/ 1041129 h 1041129"/>
                  <a:gd name="connsiteX7" fmla="*/ 0 w 3426691"/>
                  <a:gd name="connsiteY7" fmla="*/ 520564 h 1041129"/>
                  <a:gd name="connsiteX8" fmla="*/ 0 w 3426691"/>
                  <a:gd name="connsiteY8" fmla="*/ 520565 h 1041129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3426691 w 3426692"/>
                  <a:gd name="connsiteY2" fmla="*/ 520565 h 1041130"/>
                  <a:gd name="connsiteX3" fmla="*/ 2906126 w 3426692"/>
                  <a:gd name="connsiteY3" fmla="*/ 1041130 h 1041130"/>
                  <a:gd name="connsiteX4" fmla="*/ 520565 w 3426692"/>
                  <a:gd name="connsiteY4" fmla="*/ 1041129 h 1041130"/>
                  <a:gd name="connsiteX5" fmla="*/ 0 w 3426692"/>
                  <a:gd name="connsiteY5" fmla="*/ 520564 h 1041130"/>
                  <a:gd name="connsiteX6" fmla="*/ 0 w 3426692"/>
                  <a:gd name="connsiteY6" fmla="*/ 520565 h 1041130"/>
                  <a:gd name="connsiteX7" fmla="*/ 520565 w 3426692"/>
                  <a:gd name="connsiteY7" fmla="*/ 0 h 1041130"/>
                  <a:gd name="connsiteX8" fmla="*/ 2997567 w 3426692"/>
                  <a:gd name="connsiteY8" fmla="*/ 91440 h 1041130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2906126 w 3426692"/>
                  <a:gd name="connsiteY2" fmla="*/ 1041130 h 1041130"/>
                  <a:gd name="connsiteX3" fmla="*/ 520565 w 3426692"/>
                  <a:gd name="connsiteY3" fmla="*/ 1041129 h 1041130"/>
                  <a:gd name="connsiteX4" fmla="*/ 0 w 3426692"/>
                  <a:gd name="connsiteY4" fmla="*/ 520564 h 1041130"/>
                  <a:gd name="connsiteX5" fmla="*/ 0 w 3426692"/>
                  <a:gd name="connsiteY5" fmla="*/ 520565 h 1041130"/>
                  <a:gd name="connsiteX6" fmla="*/ 520565 w 3426692"/>
                  <a:gd name="connsiteY6" fmla="*/ 0 h 1041130"/>
                  <a:gd name="connsiteX7" fmla="*/ 2997567 w 3426692"/>
                  <a:gd name="connsiteY7" fmla="*/ 91440 h 1041130"/>
                  <a:gd name="connsiteX0" fmla="*/ 2906127 w 3082834"/>
                  <a:gd name="connsiteY0" fmla="*/ 0 h 1041130"/>
                  <a:gd name="connsiteX1" fmla="*/ 2906126 w 3082834"/>
                  <a:gd name="connsiteY1" fmla="*/ 1041130 h 1041130"/>
                  <a:gd name="connsiteX2" fmla="*/ 520565 w 3082834"/>
                  <a:gd name="connsiteY2" fmla="*/ 1041129 h 1041130"/>
                  <a:gd name="connsiteX3" fmla="*/ 0 w 3082834"/>
                  <a:gd name="connsiteY3" fmla="*/ 520564 h 1041130"/>
                  <a:gd name="connsiteX4" fmla="*/ 0 w 3082834"/>
                  <a:gd name="connsiteY4" fmla="*/ 520565 h 1041130"/>
                  <a:gd name="connsiteX5" fmla="*/ 520565 w 3082834"/>
                  <a:gd name="connsiteY5" fmla="*/ 0 h 1041130"/>
                  <a:gd name="connsiteX6" fmla="*/ 2997567 w 3082834"/>
                  <a:gd name="connsiteY6" fmla="*/ 91440 h 1041130"/>
                  <a:gd name="connsiteX0" fmla="*/ 2906126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1557617"/>
                  <a:gd name="connsiteY0" fmla="*/ 1042053 h 1042053"/>
                  <a:gd name="connsiteX1" fmla="*/ 520565 w 1557617"/>
                  <a:gd name="connsiteY1" fmla="*/ 1042052 h 1042053"/>
                  <a:gd name="connsiteX2" fmla="*/ 0 w 1557617"/>
                  <a:gd name="connsiteY2" fmla="*/ 521487 h 1042053"/>
                  <a:gd name="connsiteX3" fmla="*/ 0 w 1557617"/>
                  <a:gd name="connsiteY3" fmla="*/ 521488 h 1042053"/>
                  <a:gd name="connsiteX4" fmla="*/ 520565 w 1557617"/>
                  <a:gd name="connsiteY4" fmla="*/ 923 h 1042053"/>
                  <a:gd name="connsiteX5" fmla="*/ 1538222 w 1557617"/>
                  <a:gd name="connsiteY5" fmla="*/ 0 h 1042053"/>
                  <a:gd name="connsiteX0" fmla="*/ 1557617 w 1557617"/>
                  <a:gd name="connsiteY0" fmla="*/ 1051290 h 1051290"/>
                  <a:gd name="connsiteX1" fmla="*/ 520565 w 1557617"/>
                  <a:gd name="connsiteY1" fmla="*/ 1051289 h 1051290"/>
                  <a:gd name="connsiteX2" fmla="*/ 0 w 1557617"/>
                  <a:gd name="connsiteY2" fmla="*/ 530724 h 1051290"/>
                  <a:gd name="connsiteX3" fmla="*/ 0 w 1557617"/>
                  <a:gd name="connsiteY3" fmla="*/ 530725 h 1051290"/>
                  <a:gd name="connsiteX4" fmla="*/ 520565 w 1557617"/>
                  <a:gd name="connsiteY4" fmla="*/ 10160 h 1051290"/>
                  <a:gd name="connsiteX5" fmla="*/ 1399676 w 1557617"/>
                  <a:gd name="connsiteY5" fmla="*/ 0 h 1051290"/>
                  <a:gd name="connsiteX0" fmla="*/ 1419071 w 1419071"/>
                  <a:gd name="connsiteY0" fmla="*/ 1051290 h 1051290"/>
                  <a:gd name="connsiteX1" fmla="*/ 520565 w 1419071"/>
                  <a:gd name="connsiteY1" fmla="*/ 1051289 h 1051290"/>
                  <a:gd name="connsiteX2" fmla="*/ 0 w 1419071"/>
                  <a:gd name="connsiteY2" fmla="*/ 530724 h 1051290"/>
                  <a:gd name="connsiteX3" fmla="*/ 0 w 1419071"/>
                  <a:gd name="connsiteY3" fmla="*/ 530725 h 1051290"/>
                  <a:gd name="connsiteX4" fmla="*/ 520565 w 1419071"/>
                  <a:gd name="connsiteY4" fmla="*/ 10160 h 1051290"/>
                  <a:gd name="connsiteX5" fmla="*/ 1399676 w 1419071"/>
                  <a:gd name="connsiteY5" fmla="*/ 0 h 1051290"/>
                  <a:gd name="connsiteX0" fmla="*/ 1419071 w 1419071"/>
                  <a:gd name="connsiteY0" fmla="*/ 1060526 h 1060526"/>
                  <a:gd name="connsiteX1" fmla="*/ 520565 w 1419071"/>
                  <a:gd name="connsiteY1" fmla="*/ 1060525 h 1060526"/>
                  <a:gd name="connsiteX2" fmla="*/ 0 w 1419071"/>
                  <a:gd name="connsiteY2" fmla="*/ 539960 h 1060526"/>
                  <a:gd name="connsiteX3" fmla="*/ 0 w 1419071"/>
                  <a:gd name="connsiteY3" fmla="*/ 539961 h 1060526"/>
                  <a:gd name="connsiteX4" fmla="*/ 520565 w 1419071"/>
                  <a:gd name="connsiteY4" fmla="*/ 19396 h 1060526"/>
                  <a:gd name="connsiteX5" fmla="*/ 1307313 w 1419071"/>
                  <a:gd name="connsiteY5" fmla="*/ 0 h 1060526"/>
                  <a:gd name="connsiteX0" fmla="*/ 1419071 w 1419071"/>
                  <a:gd name="connsiteY0" fmla="*/ 1042054 h 1042054"/>
                  <a:gd name="connsiteX1" fmla="*/ 520565 w 1419071"/>
                  <a:gd name="connsiteY1" fmla="*/ 1042053 h 1042054"/>
                  <a:gd name="connsiteX2" fmla="*/ 0 w 1419071"/>
                  <a:gd name="connsiteY2" fmla="*/ 521488 h 1042054"/>
                  <a:gd name="connsiteX3" fmla="*/ 0 w 1419071"/>
                  <a:gd name="connsiteY3" fmla="*/ 521489 h 1042054"/>
                  <a:gd name="connsiteX4" fmla="*/ 520565 w 1419071"/>
                  <a:gd name="connsiteY4" fmla="*/ 924 h 1042054"/>
                  <a:gd name="connsiteX5" fmla="*/ 1307313 w 1419071"/>
                  <a:gd name="connsiteY5" fmla="*/ 0 h 1042054"/>
                  <a:gd name="connsiteX0" fmla="*/ 1068089 w 1307313"/>
                  <a:gd name="connsiteY0" fmla="*/ 1042054 h 1042054"/>
                  <a:gd name="connsiteX1" fmla="*/ 520565 w 1307313"/>
                  <a:gd name="connsiteY1" fmla="*/ 1042053 h 1042054"/>
                  <a:gd name="connsiteX2" fmla="*/ 0 w 1307313"/>
                  <a:gd name="connsiteY2" fmla="*/ 521488 h 1042054"/>
                  <a:gd name="connsiteX3" fmla="*/ 0 w 1307313"/>
                  <a:gd name="connsiteY3" fmla="*/ 521489 h 1042054"/>
                  <a:gd name="connsiteX4" fmla="*/ 520565 w 1307313"/>
                  <a:gd name="connsiteY4" fmla="*/ 924 h 1042054"/>
                  <a:gd name="connsiteX5" fmla="*/ 1307313 w 1307313"/>
                  <a:gd name="connsiteY5" fmla="*/ 0 h 1042054"/>
                  <a:gd name="connsiteX0" fmla="*/ 1068089 w 1094876"/>
                  <a:gd name="connsiteY0" fmla="*/ 1042054 h 1042054"/>
                  <a:gd name="connsiteX1" fmla="*/ 520565 w 1094876"/>
                  <a:gd name="connsiteY1" fmla="*/ 1042053 h 1042054"/>
                  <a:gd name="connsiteX2" fmla="*/ 0 w 1094876"/>
                  <a:gd name="connsiteY2" fmla="*/ 521488 h 1042054"/>
                  <a:gd name="connsiteX3" fmla="*/ 0 w 1094876"/>
                  <a:gd name="connsiteY3" fmla="*/ 521489 h 1042054"/>
                  <a:gd name="connsiteX4" fmla="*/ 520565 w 1094876"/>
                  <a:gd name="connsiteY4" fmla="*/ 924 h 1042054"/>
                  <a:gd name="connsiteX5" fmla="*/ 1094876 w 1094876"/>
                  <a:gd name="connsiteY5" fmla="*/ 0 h 1042054"/>
                  <a:gd name="connsiteX0" fmla="*/ 1068089 w 1068089"/>
                  <a:gd name="connsiteY0" fmla="*/ 1042054 h 1042054"/>
                  <a:gd name="connsiteX1" fmla="*/ 520565 w 1068089"/>
                  <a:gd name="connsiteY1" fmla="*/ 1042053 h 1042054"/>
                  <a:gd name="connsiteX2" fmla="*/ 0 w 1068089"/>
                  <a:gd name="connsiteY2" fmla="*/ 521488 h 1042054"/>
                  <a:gd name="connsiteX3" fmla="*/ 0 w 1068089"/>
                  <a:gd name="connsiteY3" fmla="*/ 521489 h 1042054"/>
                  <a:gd name="connsiteX4" fmla="*/ 520565 w 1068089"/>
                  <a:gd name="connsiteY4" fmla="*/ 924 h 1042054"/>
                  <a:gd name="connsiteX5" fmla="*/ 1002513 w 1068089"/>
                  <a:gd name="connsiteY5" fmla="*/ 0 h 1042054"/>
                  <a:gd name="connsiteX0" fmla="*/ 1040380 w 1040380"/>
                  <a:gd name="connsiteY0" fmla="*/ 1042054 h 1042054"/>
                  <a:gd name="connsiteX1" fmla="*/ 520565 w 1040380"/>
                  <a:gd name="connsiteY1" fmla="*/ 1042053 h 1042054"/>
                  <a:gd name="connsiteX2" fmla="*/ 0 w 1040380"/>
                  <a:gd name="connsiteY2" fmla="*/ 521488 h 1042054"/>
                  <a:gd name="connsiteX3" fmla="*/ 0 w 1040380"/>
                  <a:gd name="connsiteY3" fmla="*/ 521489 h 1042054"/>
                  <a:gd name="connsiteX4" fmla="*/ 520565 w 1040380"/>
                  <a:gd name="connsiteY4" fmla="*/ 924 h 1042054"/>
                  <a:gd name="connsiteX5" fmla="*/ 1002513 w 1040380"/>
                  <a:gd name="connsiteY5" fmla="*/ 0 h 10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0380" h="1042054">
                    <a:moveTo>
                      <a:pt x="1040380" y="1042054"/>
                    </a:moveTo>
                    <a:lnTo>
                      <a:pt x="520565" y="1042053"/>
                    </a:lnTo>
                    <a:cubicBezTo>
                      <a:pt x="233065" y="1042053"/>
                      <a:pt x="0" y="808988"/>
                      <a:pt x="0" y="521488"/>
                    </a:cubicBezTo>
                    <a:lnTo>
                      <a:pt x="0" y="521489"/>
                    </a:lnTo>
                    <a:cubicBezTo>
                      <a:pt x="0" y="233989"/>
                      <a:pt x="233065" y="924"/>
                      <a:pt x="520565" y="924"/>
                    </a:cubicBezTo>
                    <a:lnTo>
                      <a:pt x="1002513" y="0"/>
                    </a:lnTo>
                  </a:path>
                </a:pathLst>
              </a:custGeom>
              <a:noFill/>
              <a:ln w="2476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: Rounded Corners 7">
                <a:extLst>
                  <a:ext uri="{FF2B5EF4-FFF2-40B4-BE49-F238E27FC236}">
                    <a16:creationId xmlns:a16="http://schemas.microsoft.com/office/drawing/2014/main" id="{A2B8785E-BD79-33D1-1ABD-4A7E863B524F}"/>
                  </a:ext>
                </a:extLst>
              </p:cNvPr>
              <p:cNvSpPr/>
              <p:nvPr/>
            </p:nvSpPr>
            <p:spPr>
              <a:xfrm flipH="1">
                <a:off x="5928953" y="3802387"/>
                <a:ext cx="1040380" cy="1042054"/>
              </a:xfrm>
              <a:custGeom>
                <a:avLst/>
                <a:gdLst>
                  <a:gd name="connsiteX0" fmla="*/ 0 w 3426691"/>
                  <a:gd name="connsiteY0" fmla="*/ 520565 h 1041129"/>
                  <a:gd name="connsiteX1" fmla="*/ 520565 w 3426691"/>
                  <a:gd name="connsiteY1" fmla="*/ 0 h 1041129"/>
                  <a:gd name="connsiteX2" fmla="*/ 2906127 w 3426691"/>
                  <a:gd name="connsiteY2" fmla="*/ 0 h 1041129"/>
                  <a:gd name="connsiteX3" fmla="*/ 3426692 w 3426691"/>
                  <a:gd name="connsiteY3" fmla="*/ 520565 h 1041129"/>
                  <a:gd name="connsiteX4" fmla="*/ 3426691 w 3426691"/>
                  <a:gd name="connsiteY4" fmla="*/ 520565 h 1041129"/>
                  <a:gd name="connsiteX5" fmla="*/ 2906126 w 3426691"/>
                  <a:gd name="connsiteY5" fmla="*/ 1041130 h 1041129"/>
                  <a:gd name="connsiteX6" fmla="*/ 520565 w 3426691"/>
                  <a:gd name="connsiteY6" fmla="*/ 1041129 h 1041129"/>
                  <a:gd name="connsiteX7" fmla="*/ 0 w 3426691"/>
                  <a:gd name="connsiteY7" fmla="*/ 520564 h 1041129"/>
                  <a:gd name="connsiteX8" fmla="*/ 0 w 3426691"/>
                  <a:gd name="connsiteY8" fmla="*/ 520565 h 1041129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3426691 w 3426692"/>
                  <a:gd name="connsiteY2" fmla="*/ 520565 h 1041130"/>
                  <a:gd name="connsiteX3" fmla="*/ 2906126 w 3426692"/>
                  <a:gd name="connsiteY3" fmla="*/ 1041130 h 1041130"/>
                  <a:gd name="connsiteX4" fmla="*/ 520565 w 3426692"/>
                  <a:gd name="connsiteY4" fmla="*/ 1041129 h 1041130"/>
                  <a:gd name="connsiteX5" fmla="*/ 0 w 3426692"/>
                  <a:gd name="connsiteY5" fmla="*/ 520564 h 1041130"/>
                  <a:gd name="connsiteX6" fmla="*/ 0 w 3426692"/>
                  <a:gd name="connsiteY6" fmla="*/ 520565 h 1041130"/>
                  <a:gd name="connsiteX7" fmla="*/ 520565 w 3426692"/>
                  <a:gd name="connsiteY7" fmla="*/ 0 h 1041130"/>
                  <a:gd name="connsiteX8" fmla="*/ 2997567 w 3426692"/>
                  <a:gd name="connsiteY8" fmla="*/ 91440 h 1041130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2906126 w 3426692"/>
                  <a:gd name="connsiteY2" fmla="*/ 1041130 h 1041130"/>
                  <a:gd name="connsiteX3" fmla="*/ 520565 w 3426692"/>
                  <a:gd name="connsiteY3" fmla="*/ 1041129 h 1041130"/>
                  <a:gd name="connsiteX4" fmla="*/ 0 w 3426692"/>
                  <a:gd name="connsiteY4" fmla="*/ 520564 h 1041130"/>
                  <a:gd name="connsiteX5" fmla="*/ 0 w 3426692"/>
                  <a:gd name="connsiteY5" fmla="*/ 520565 h 1041130"/>
                  <a:gd name="connsiteX6" fmla="*/ 520565 w 3426692"/>
                  <a:gd name="connsiteY6" fmla="*/ 0 h 1041130"/>
                  <a:gd name="connsiteX7" fmla="*/ 2997567 w 3426692"/>
                  <a:gd name="connsiteY7" fmla="*/ 91440 h 1041130"/>
                  <a:gd name="connsiteX0" fmla="*/ 2906127 w 3082834"/>
                  <a:gd name="connsiteY0" fmla="*/ 0 h 1041130"/>
                  <a:gd name="connsiteX1" fmla="*/ 2906126 w 3082834"/>
                  <a:gd name="connsiteY1" fmla="*/ 1041130 h 1041130"/>
                  <a:gd name="connsiteX2" fmla="*/ 520565 w 3082834"/>
                  <a:gd name="connsiteY2" fmla="*/ 1041129 h 1041130"/>
                  <a:gd name="connsiteX3" fmla="*/ 0 w 3082834"/>
                  <a:gd name="connsiteY3" fmla="*/ 520564 h 1041130"/>
                  <a:gd name="connsiteX4" fmla="*/ 0 w 3082834"/>
                  <a:gd name="connsiteY4" fmla="*/ 520565 h 1041130"/>
                  <a:gd name="connsiteX5" fmla="*/ 520565 w 3082834"/>
                  <a:gd name="connsiteY5" fmla="*/ 0 h 1041130"/>
                  <a:gd name="connsiteX6" fmla="*/ 2997567 w 3082834"/>
                  <a:gd name="connsiteY6" fmla="*/ 91440 h 1041130"/>
                  <a:gd name="connsiteX0" fmla="*/ 2906126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1557617"/>
                  <a:gd name="connsiteY0" fmla="*/ 1042053 h 1042053"/>
                  <a:gd name="connsiteX1" fmla="*/ 520565 w 1557617"/>
                  <a:gd name="connsiteY1" fmla="*/ 1042052 h 1042053"/>
                  <a:gd name="connsiteX2" fmla="*/ 0 w 1557617"/>
                  <a:gd name="connsiteY2" fmla="*/ 521487 h 1042053"/>
                  <a:gd name="connsiteX3" fmla="*/ 0 w 1557617"/>
                  <a:gd name="connsiteY3" fmla="*/ 521488 h 1042053"/>
                  <a:gd name="connsiteX4" fmla="*/ 520565 w 1557617"/>
                  <a:gd name="connsiteY4" fmla="*/ 923 h 1042053"/>
                  <a:gd name="connsiteX5" fmla="*/ 1538222 w 1557617"/>
                  <a:gd name="connsiteY5" fmla="*/ 0 h 1042053"/>
                  <a:gd name="connsiteX0" fmla="*/ 1557617 w 1557617"/>
                  <a:gd name="connsiteY0" fmla="*/ 1051290 h 1051290"/>
                  <a:gd name="connsiteX1" fmla="*/ 520565 w 1557617"/>
                  <a:gd name="connsiteY1" fmla="*/ 1051289 h 1051290"/>
                  <a:gd name="connsiteX2" fmla="*/ 0 w 1557617"/>
                  <a:gd name="connsiteY2" fmla="*/ 530724 h 1051290"/>
                  <a:gd name="connsiteX3" fmla="*/ 0 w 1557617"/>
                  <a:gd name="connsiteY3" fmla="*/ 530725 h 1051290"/>
                  <a:gd name="connsiteX4" fmla="*/ 520565 w 1557617"/>
                  <a:gd name="connsiteY4" fmla="*/ 10160 h 1051290"/>
                  <a:gd name="connsiteX5" fmla="*/ 1399676 w 1557617"/>
                  <a:gd name="connsiteY5" fmla="*/ 0 h 1051290"/>
                  <a:gd name="connsiteX0" fmla="*/ 1419071 w 1419071"/>
                  <a:gd name="connsiteY0" fmla="*/ 1051290 h 1051290"/>
                  <a:gd name="connsiteX1" fmla="*/ 520565 w 1419071"/>
                  <a:gd name="connsiteY1" fmla="*/ 1051289 h 1051290"/>
                  <a:gd name="connsiteX2" fmla="*/ 0 w 1419071"/>
                  <a:gd name="connsiteY2" fmla="*/ 530724 h 1051290"/>
                  <a:gd name="connsiteX3" fmla="*/ 0 w 1419071"/>
                  <a:gd name="connsiteY3" fmla="*/ 530725 h 1051290"/>
                  <a:gd name="connsiteX4" fmla="*/ 520565 w 1419071"/>
                  <a:gd name="connsiteY4" fmla="*/ 10160 h 1051290"/>
                  <a:gd name="connsiteX5" fmla="*/ 1399676 w 1419071"/>
                  <a:gd name="connsiteY5" fmla="*/ 0 h 1051290"/>
                  <a:gd name="connsiteX0" fmla="*/ 1419071 w 1419071"/>
                  <a:gd name="connsiteY0" fmla="*/ 1060526 h 1060526"/>
                  <a:gd name="connsiteX1" fmla="*/ 520565 w 1419071"/>
                  <a:gd name="connsiteY1" fmla="*/ 1060525 h 1060526"/>
                  <a:gd name="connsiteX2" fmla="*/ 0 w 1419071"/>
                  <a:gd name="connsiteY2" fmla="*/ 539960 h 1060526"/>
                  <a:gd name="connsiteX3" fmla="*/ 0 w 1419071"/>
                  <a:gd name="connsiteY3" fmla="*/ 539961 h 1060526"/>
                  <a:gd name="connsiteX4" fmla="*/ 520565 w 1419071"/>
                  <a:gd name="connsiteY4" fmla="*/ 19396 h 1060526"/>
                  <a:gd name="connsiteX5" fmla="*/ 1307313 w 1419071"/>
                  <a:gd name="connsiteY5" fmla="*/ 0 h 1060526"/>
                  <a:gd name="connsiteX0" fmla="*/ 1419071 w 1419071"/>
                  <a:gd name="connsiteY0" fmla="*/ 1042054 h 1042054"/>
                  <a:gd name="connsiteX1" fmla="*/ 520565 w 1419071"/>
                  <a:gd name="connsiteY1" fmla="*/ 1042053 h 1042054"/>
                  <a:gd name="connsiteX2" fmla="*/ 0 w 1419071"/>
                  <a:gd name="connsiteY2" fmla="*/ 521488 h 1042054"/>
                  <a:gd name="connsiteX3" fmla="*/ 0 w 1419071"/>
                  <a:gd name="connsiteY3" fmla="*/ 521489 h 1042054"/>
                  <a:gd name="connsiteX4" fmla="*/ 520565 w 1419071"/>
                  <a:gd name="connsiteY4" fmla="*/ 924 h 1042054"/>
                  <a:gd name="connsiteX5" fmla="*/ 1307313 w 1419071"/>
                  <a:gd name="connsiteY5" fmla="*/ 0 h 1042054"/>
                  <a:gd name="connsiteX0" fmla="*/ 1068089 w 1307313"/>
                  <a:gd name="connsiteY0" fmla="*/ 1042054 h 1042054"/>
                  <a:gd name="connsiteX1" fmla="*/ 520565 w 1307313"/>
                  <a:gd name="connsiteY1" fmla="*/ 1042053 h 1042054"/>
                  <a:gd name="connsiteX2" fmla="*/ 0 w 1307313"/>
                  <a:gd name="connsiteY2" fmla="*/ 521488 h 1042054"/>
                  <a:gd name="connsiteX3" fmla="*/ 0 w 1307313"/>
                  <a:gd name="connsiteY3" fmla="*/ 521489 h 1042054"/>
                  <a:gd name="connsiteX4" fmla="*/ 520565 w 1307313"/>
                  <a:gd name="connsiteY4" fmla="*/ 924 h 1042054"/>
                  <a:gd name="connsiteX5" fmla="*/ 1307313 w 1307313"/>
                  <a:gd name="connsiteY5" fmla="*/ 0 h 1042054"/>
                  <a:gd name="connsiteX0" fmla="*/ 1068089 w 1094876"/>
                  <a:gd name="connsiteY0" fmla="*/ 1042054 h 1042054"/>
                  <a:gd name="connsiteX1" fmla="*/ 520565 w 1094876"/>
                  <a:gd name="connsiteY1" fmla="*/ 1042053 h 1042054"/>
                  <a:gd name="connsiteX2" fmla="*/ 0 w 1094876"/>
                  <a:gd name="connsiteY2" fmla="*/ 521488 h 1042054"/>
                  <a:gd name="connsiteX3" fmla="*/ 0 w 1094876"/>
                  <a:gd name="connsiteY3" fmla="*/ 521489 h 1042054"/>
                  <a:gd name="connsiteX4" fmla="*/ 520565 w 1094876"/>
                  <a:gd name="connsiteY4" fmla="*/ 924 h 1042054"/>
                  <a:gd name="connsiteX5" fmla="*/ 1094876 w 1094876"/>
                  <a:gd name="connsiteY5" fmla="*/ 0 h 1042054"/>
                  <a:gd name="connsiteX0" fmla="*/ 1068089 w 1068089"/>
                  <a:gd name="connsiteY0" fmla="*/ 1042054 h 1042054"/>
                  <a:gd name="connsiteX1" fmla="*/ 520565 w 1068089"/>
                  <a:gd name="connsiteY1" fmla="*/ 1042053 h 1042054"/>
                  <a:gd name="connsiteX2" fmla="*/ 0 w 1068089"/>
                  <a:gd name="connsiteY2" fmla="*/ 521488 h 1042054"/>
                  <a:gd name="connsiteX3" fmla="*/ 0 w 1068089"/>
                  <a:gd name="connsiteY3" fmla="*/ 521489 h 1042054"/>
                  <a:gd name="connsiteX4" fmla="*/ 520565 w 1068089"/>
                  <a:gd name="connsiteY4" fmla="*/ 924 h 1042054"/>
                  <a:gd name="connsiteX5" fmla="*/ 1002513 w 1068089"/>
                  <a:gd name="connsiteY5" fmla="*/ 0 h 1042054"/>
                  <a:gd name="connsiteX0" fmla="*/ 1040380 w 1040380"/>
                  <a:gd name="connsiteY0" fmla="*/ 1042054 h 1042054"/>
                  <a:gd name="connsiteX1" fmla="*/ 520565 w 1040380"/>
                  <a:gd name="connsiteY1" fmla="*/ 1042053 h 1042054"/>
                  <a:gd name="connsiteX2" fmla="*/ 0 w 1040380"/>
                  <a:gd name="connsiteY2" fmla="*/ 521488 h 1042054"/>
                  <a:gd name="connsiteX3" fmla="*/ 0 w 1040380"/>
                  <a:gd name="connsiteY3" fmla="*/ 521489 h 1042054"/>
                  <a:gd name="connsiteX4" fmla="*/ 520565 w 1040380"/>
                  <a:gd name="connsiteY4" fmla="*/ 924 h 1042054"/>
                  <a:gd name="connsiteX5" fmla="*/ 1002513 w 1040380"/>
                  <a:gd name="connsiteY5" fmla="*/ 0 h 10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0380" h="1042054">
                    <a:moveTo>
                      <a:pt x="1040380" y="1042054"/>
                    </a:moveTo>
                    <a:lnTo>
                      <a:pt x="520565" y="1042053"/>
                    </a:lnTo>
                    <a:cubicBezTo>
                      <a:pt x="233065" y="1042053"/>
                      <a:pt x="0" y="808988"/>
                      <a:pt x="0" y="521488"/>
                    </a:cubicBezTo>
                    <a:lnTo>
                      <a:pt x="0" y="521489"/>
                    </a:lnTo>
                    <a:cubicBezTo>
                      <a:pt x="0" y="233989"/>
                      <a:pt x="233065" y="924"/>
                      <a:pt x="520565" y="924"/>
                    </a:cubicBezTo>
                    <a:lnTo>
                      <a:pt x="1002513" y="0"/>
                    </a:lnTo>
                  </a:path>
                </a:pathLst>
              </a:custGeom>
              <a:noFill/>
              <a:ln w="2476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: Rounded Corners 7">
                <a:extLst>
                  <a:ext uri="{FF2B5EF4-FFF2-40B4-BE49-F238E27FC236}">
                    <a16:creationId xmlns:a16="http://schemas.microsoft.com/office/drawing/2014/main" id="{5033F76A-CA6F-F82A-2146-A6BCFC7E0A34}"/>
                  </a:ext>
                </a:extLst>
              </p:cNvPr>
              <p:cNvSpPr/>
              <p:nvPr/>
            </p:nvSpPr>
            <p:spPr>
              <a:xfrm>
                <a:off x="5441883" y="4852224"/>
                <a:ext cx="1040380" cy="1042054"/>
              </a:xfrm>
              <a:custGeom>
                <a:avLst/>
                <a:gdLst>
                  <a:gd name="connsiteX0" fmla="*/ 0 w 3426691"/>
                  <a:gd name="connsiteY0" fmla="*/ 520565 h 1041129"/>
                  <a:gd name="connsiteX1" fmla="*/ 520565 w 3426691"/>
                  <a:gd name="connsiteY1" fmla="*/ 0 h 1041129"/>
                  <a:gd name="connsiteX2" fmla="*/ 2906127 w 3426691"/>
                  <a:gd name="connsiteY2" fmla="*/ 0 h 1041129"/>
                  <a:gd name="connsiteX3" fmla="*/ 3426692 w 3426691"/>
                  <a:gd name="connsiteY3" fmla="*/ 520565 h 1041129"/>
                  <a:gd name="connsiteX4" fmla="*/ 3426691 w 3426691"/>
                  <a:gd name="connsiteY4" fmla="*/ 520565 h 1041129"/>
                  <a:gd name="connsiteX5" fmla="*/ 2906126 w 3426691"/>
                  <a:gd name="connsiteY5" fmla="*/ 1041130 h 1041129"/>
                  <a:gd name="connsiteX6" fmla="*/ 520565 w 3426691"/>
                  <a:gd name="connsiteY6" fmla="*/ 1041129 h 1041129"/>
                  <a:gd name="connsiteX7" fmla="*/ 0 w 3426691"/>
                  <a:gd name="connsiteY7" fmla="*/ 520564 h 1041129"/>
                  <a:gd name="connsiteX8" fmla="*/ 0 w 3426691"/>
                  <a:gd name="connsiteY8" fmla="*/ 520565 h 1041129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3426691 w 3426692"/>
                  <a:gd name="connsiteY2" fmla="*/ 520565 h 1041130"/>
                  <a:gd name="connsiteX3" fmla="*/ 2906126 w 3426692"/>
                  <a:gd name="connsiteY3" fmla="*/ 1041130 h 1041130"/>
                  <a:gd name="connsiteX4" fmla="*/ 520565 w 3426692"/>
                  <a:gd name="connsiteY4" fmla="*/ 1041129 h 1041130"/>
                  <a:gd name="connsiteX5" fmla="*/ 0 w 3426692"/>
                  <a:gd name="connsiteY5" fmla="*/ 520564 h 1041130"/>
                  <a:gd name="connsiteX6" fmla="*/ 0 w 3426692"/>
                  <a:gd name="connsiteY6" fmla="*/ 520565 h 1041130"/>
                  <a:gd name="connsiteX7" fmla="*/ 520565 w 3426692"/>
                  <a:gd name="connsiteY7" fmla="*/ 0 h 1041130"/>
                  <a:gd name="connsiteX8" fmla="*/ 2997567 w 3426692"/>
                  <a:gd name="connsiteY8" fmla="*/ 91440 h 1041130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2906126 w 3426692"/>
                  <a:gd name="connsiteY2" fmla="*/ 1041130 h 1041130"/>
                  <a:gd name="connsiteX3" fmla="*/ 520565 w 3426692"/>
                  <a:gd name="connsiteY3" fmla="*/ 1041129 h 1041130"/>
                  <a:gd name="connsiteX4" fmla="*/ 0 w 3426692"/>
                  <a:gd name="connsiteY4" fmla="*/ 520564 h 1041130"/>
                  <a:gd name="connsiteX5" fmla="*/ 0 w 3426692"/>
                  <a:gd name="connsiteY5" fmla="*/ 520565 h 1041130"/>
                  <a:gd name="connsiteX6" fmla="*/ 520565 w 3426692"/>
                  <a:gd name="connsiteY6" fmla="*/ 0 h 1041130"/>
                  <a:gd name="connsiteX7" fmla="*/ 2997567 w 3426692"/>
                  <a:gd name="connsiteY7" fmla="*/ 91440 h 1041130"/>
                  <a:gd name="connsiteX0" fmla="*/ 2906127 w 3082834"/>
                  <a:gd name="connsiteY0" fmla="*/ 0 h 1041130"/>
                  <a:gd name="connsiteX1" fmla="*/ 2906126 w 3082834"/>
                  <a:gd name="connsiteY1" fmla="*/ 1041130 h 1041130"/>
                  <a:gd name="connsiteX2" fmla="*/ 520565 w 3082834"/>
                  <a:gd name="connsiteY2" fmla="*/ 1041129 h 1041130"/>
                  <a:gd name="connsiteX3" fmla="*/ 0 w 3082834"/>
                  <a:gd name="connsiteY3" fmla="*/ 520564 h 1041130"/>
                  <a:gd name="connsiteX4" fmla="*/ 0 w 3082834"/>
                  <a:gd name="connsiteY4" fmla="*/ 520565 h 1041130"/>
                  <a:gd name="connsiteX5" fmla="*/ 520565 w 3082834"/>
                  <a:gd name="connsiteY5" fmla="*/ 0 h 1041130"/>
                  <a:gd name="connsiteX6" fmla="*/ 2997567 w 3082834"/>
                  <a:gd name="connsiteY6" fmla="*/ 91440 h 1041130"/>
                  <a:gd name="connsiteX0" fmla="*/ 2906126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1557617"/>
                  <a:gd name="connsiteY0" fmla="*/ 1042053 h 1042053"/>
                  <a:gd name="connsiteX1" fmla="*/ 520565 w 1557617"/>
                  <a:gd name="connsiteY1" fmla="*/ 1042052 h 1042053"/>
                  <a:gd name="connsiteX2" fmla="*/ 0 w 1557617"/>
                  <a:gd name="connsiteY2" fmla="*/ 521487 h 1042053"/>
                  <a:gd name="connsiteX3" fmla="*/ 0 w 1557617"/>
                  <a:gd name="connsiteY3" fmla="*/ 521488 h 1042053"/>
                  <a:gd name="connsiteX4" fmla="*/ 520565 w 1557617"/>
                  <a:gd name="connsiteY4" fmla="*/ 923 h 1042053"/>
                  <a:gd name="connsiteX5" fmla="*/ 1538222 w 1557617"/>
                  <a:gd name="connsiteY5" fmla="*/ 0 h 1042053"/>
                  <a:gd name="connsiteX0" fmla="*/ 1557617 w 1557617"/>
                  <a:gd name="connsiteY0" fmla="*/ 1051290 h 1051290"/>
                  <a:gd name="connsiteX1" fmla="*/ 520565 w 1557617"/>
                  <a:gd name="connsiteY1" fmla="*/ 1051289 h 1051290"/>
                  <a:gd name="connsiteX2" fmla="*/ 0 w 1557617"/>
                  <a:gd name="connsiteY2" fmla="*/ 530724 h 1051290"/>
                  <a:gd name="connsiteX3" fmla="*/ 0 w 1557617"/>
                  <a:gd name="connsiteY3" fmla="*/ 530725 h 1051290"/>
                  <a:gd name="connsiteX4" fmla="*/ 520565 w 1557617"/>
                  <a:gd name="connsiteY4" fmla="*/ 10160 h 1051290"/>
                  <a:gd name="connsiteX5" fmla="*/ 1399676 w 1557617"/>
                  <a:gd name="connsiteY5" fmla="*/ 0 h 1051290"/>
                  <a:gd name="connsiteX0" fmla="*/ 1419071 w 1419071"/>
                  <a:gd name="connsiteY0" fmla="*/ 1051290 h 1051290"/>
                  <a:gd name="connsiteX1" fmla="*/ 520565 w 1419071"/>
                  <a:gd name="connsiteY1" fmla="*/ 1051289 h 1051290"/>
                  <a:gd name="connsiteX2" fmla="*/ 0 w 1419071"/>
                  <a:gd name="connsiteY2" fmla="*/ 530724 h 1051290"/>
                  <a:gd name="connsiteX3" fmla="*/ 0 w 1419071"/>
                  <a:gd name="connsiteY3" fmla="*/ 530725 h 1051290"/>
                  <a:gd name="connsiteX4" fmla="*/ 520565 w 1419071"/>
                  <a:gd name="connsiteY4" fmla="*/ 10160 h 1051290"/>
                  <a:gd name="connsiteX5" fmla="*/ 1399676 w 1419071"/>
                  <a:gd name="connsiteY5" fmla="*/ 0 h 1051290"/>
                  <a:gd name="connsiteX0" fmla="*/ 1419071 w 1419071"/>
                  <a:gd name="connsiteY0" fmla="*/ 1060526 h 1060526"/>
                  <a:gd name="connsiteX1" fmla="*/ 520565 w 1419071"/>
                  <a:gd name="connsiteY1" fmla="*/ 1060525 h 1060526"/>
                  <a:gd name="connsiteX2" fmla="*/ 0 w 1419071"/>
                  <a:gd name="connsiteY2" fmla="*/ 539960 h 1060526"/>
                  <a:gd name="connsiteX3" fmla="*/ 0 w 1419071"/>
                  <a:gd name="connsiteY3" fmla="*/ 539961 h 1060526"/>
                  <a:gd name="connsiteX4" fmla="*/ 520565 w 1419071"/>
                  <a:gd name="connsiteY4" fmla="*/ 19396 h 1060526"/>
                  <a:gd name="connsiteX5" fmla="*/ 1307313 w 1419071"/>
                  <a:gd name="connsiteY5" fmla="*/ 0 h 1060526"/>
                  <a:gd name="connsiteX0" fmla="*/ 1419071 w 1419071"/>
                  <a:gd name="connsiteY0" fmla="*/ 1042054 h 1042054"/>
                  <a:gd name="connsiteX1" fmla="*/ 520565 w 1419071"/>
                  <a:gd name="connsiteY1" fmla="*/ 1042053 h 1042054"/>
                  <a:gd name="connsiteX2" fmla="*/ 0 w 1419071"/>
                  <a:gd name="connsiteY2" fmla="*/ 521488 h 1042054"/>
                  <a:gd name="connsiteX3" fmla="*/ 0 w 1419071"/>
                  <a:gd name="connsiteY3" fmla="*/ 521489 h 1042054"/>
                  <a:gd name="connsiteX4" fmla="*/ 520565 w 1419071"/>
                  <a:gd name="connsiteY4" fmla="*/ 924 h 1042054"/>
                  <a:gd name="connsiteX5" fmla="*/ 1307313 w 1419071"/>
                  <a:gd name="connsiteY5" fmla="*/ 0 h 1042054"/>
                  <a:gd name="connsiteX0" fmla="*/ 1068089 w 1307313"/>
                  <a:gd name="connsiteY0" fmla="*/ 1042054 h 1042054"/>
                  <a:gd name="connsiteX1" fmla="*/ 520565 w 1307313"/>
                  <a:gd name="connsiteY1" fmla="*/ 1042053 h 1042054"/>
                  <a:gd name="connsiteX2" fmla="*/ 0 w 1307313"/>
                  <a:gd name="connsiteY2" fmla="*/ 521488 h 1042054"/>
                  <a:gd name="connsiteX3" fmla="*/ 0 w 1307313"/>
                  <a:gd name="connsiteY3" fmla="*/ 521489 h 1042054"/>
                  <a:gd name="connsiteX4" fmla="*/ 520565 w 1307313"/>
                  <a:gd name="connsiteY4" fmla="*/ 924 h 1042054"/>
                  <a:gd name="connsiteX5" fmla="*/ 1307313 w 1307313"/>
                  <a:gd name="connsiteY5" fmla="*/ 0 h 1042054"/>
                  <a:gd name="connsiteX0" fmla="*/ 1068089 w 1094876"/>
                  <a:gd name="connsiteY0" fmla="*/ 1042054 h 1042054"/>
                  <a:gd name="connsiteX1" fmla="*/ 520565 w 1094876"/>
                  <a:gd name="connsiteY1" fmla="*/ 1042053 h 1042054"/>
                  <a:gd name="connsiteX2" fmla="*/ 0 w 1094876"/>
                  <a:gd name="connsiteY2" fmla="*/ 521488 h 1042054"/>
                  <a:gd name="connsiteX3" fmla="*/ 0 w 1094876"/>
                  <a:gd name="connsiteY3" fmla="*/ 521489 h 1042054"/>
                  <a:gd name="connsiteX4" fmla="*/ 520565 w 1094876"/>
                  <a:gd name="connsiteY4" fmla="*/ 924 h 1042054"/>
                  <a:gd name="connsiteX5" fmla="*/ 1094876 w 1094876"/>
                  <a:gd name="connsiteY5" fmla="*/ 0 h 1042054"/>
                  <a:gd name="connsiteX0" fmla="*/ 1068089 w 1068089"/>
                  <a:gd name="connsiteY0" fmla="*/ 1042054 h 1042054"/>
                  <a:gd name="connsiteX1" fmla="*/ 520565 w 1068089"/>
                  <a:gd name="connsiteY1" fmla="*/ 1042053 h 1042054"/>
                  <a:gd name="connsiteX2" fmla="*/ 0 w 1068089"/>
                  <a:gd name="connsiteY2" fmla="*/ 521488 h 1042054"/>
                  <a:gd name="connsiteX3" fmla="*/ 0 w 1068089"/>
                  <a:gd name="connsiteY3" fmla="*/ 521489 h 1042054"/>
                  <a:gd name="connsiteX4" fmla="*/ 520565 w 1068089"/>
                  <a:gd name="connsiteY4" fmla="*/ 924 h 1042054"/>
                  <a:gd name="connsiteX5" fmla="*/ 1002513 w 1068089"/>
                  <a:gd name="connsiteY5" fmla="*/ 0 h 1042054"/>
                  <a:gd name="connsiteX0" fmla="*/ 1040380 w 1040380"/>
                  <a:gd name="connsiteY0" fmla="*/ 1042054 h 1042054"/>
                  <a:gd name="connsiteX1" fmla="*/ 520565 w 1040380"/>
                  <a:gd name="connsiteY1" fmla="*/ 1042053 h 1042054"/>
                  <a:gd name="connsiteX2" fmla="*/ 0 w 1040380"/>
                  <a:gd name="connsiteY2" fmla="*/ 521488 h 1042054"/>
                  <a:gd name="connsiteX3" fmla="*/ 0 w 1040380"/>
                  <a:gd name="connsiteY3" fmla="*/ 521489 h 1042054"/>
                  <a:gd name="connsiteX4" fmla="*/ 520565 w 1040380"/>
                  <a:gd name="connsiteY4" fmla="*/ 924 h 1042054"/>
                  <a:gd name="connsiteX5" fmla="*/ 1002513 w 1040380"/>
                  <a:gd name="connsiteY5" fmla="*/ 0 h 10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0380" h="1042054">
                    <a:moveTo>
                      <a:pt x="1040380" y="1042054"/>
                    </a:moveTo>
                    <a:lnTo>
                      <a:pt x="520565" y="1042053"/>
                    </a:lnTo>
                    <a:cubicBezTo>
                      <a:pt x="233065" y="1042053"/>
                      <a:pt x="0" y="808988"/>
                      <a:pt x="0" y="521488"/>
                    </a:cubicBezTo>
                    <a:lnTo>
                      <a:pt x="0" y="521489"/>
                    </a:lnTo>
                    <a:cubicBezTo>
                      <a:pt x="0" y="233989"/>
                      <a:pt x="233065" y="924"/>
                      <a:pt x="520565" y="924"/>
                    </a:cubicBezTo>
                    <a:lnTo>
                      <a:pt x="1002513" y="0"/>
                    </a:lnTo>
                  </a:path>
                </a:pathLst>
              </a:custGeom>
              <a:noFill/>
              <a:ln w="2476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2CD3119-C588-E8FC-1397-DB2E2CFCAE78}"/>
                  </a:ext>
                </a:extLst>
              </p:cNvPr>
              <p:cNvSpPr/>
              <p:nvPr/>
            </p:nvSpPr>
            <p:spPr>
              <a:xfrm>
                <a:off x="6085099" y="-577149"/>
                <a:ext cx="769934" cy="1246185"/>
              </a:xfrm>
              <a:custGeom>
                <a:avLst/>
                <a:gdLst>
                  <a:gd name="connsiteX0" fmla="*/ 0 w 923925"/>
                  <a:gd name="connsiteY0" fmla="*/ 153991 h 1400176"/>
                  <a:gd name="connsiteX1" fmla="*/ 153991 w 923925"/>
                  <a:gd name="connsiteY1" fmla="*/ 0 h 1400176"/>
                  <a:gd name="connsiteX2" fmla="*/ 769934 w 923925"/>
                  <a:gd name="connsiteY2" fmla="*/ 0 h 1400176"/>
                  <a:gd name="connsiteX3" fmla="*/ 923925 w 923925"/>
                  <a:gd name="connsiteY3" fmla="*/ 153991 h 1400176"/>
                  <a:gd name="connsiteX4" fmla="*/ 923925 w 923925"/>
                  <a:gd name="connsiteY4" fmla="*/ 1246185 h 1400176"/>
                  <a:gd name="connsiteX5" fmla="*/ 769934 w 923925"/>
                  <a:gd name="connsiteY5" fmla="*/ 1400176 h 1400176"/>
                  <a:gd name="connsiteX6" fmla="*/ 153991 w 923925"/>
                  <a:gd name="connsiteY6" fmla="*/ 1400176 h 1400176"/>
                  <a:gd name="connsiteX7" fmla="*/ 0 w 923925"/>
                  <a:gd name="connsiteY7" fmla="*/ 1246185 h 1400176"/>
                  <a:gd name="connsiteX8" fmla="*/ 0 w 923925"/>
                  <a:gd name="connsiteY8" fmla="*/ 153991 h 1400176"/>
                  <a:gd name="connsiteX0" fmla="*/ 769934 w 923925"/>
                  <a:gd name="connsiteY0" fmla="*/ 0 h 1400176"/>
                  <a:gd name="connsiteX1" fmla="*/ 923925 w 923925"/>
                  <a:gd name="connsiteY1" fmla="*/ 153991 h 1400176"/>
                  <a:gd name="connsiteX2" fmla="*/ 923925 w 923925"/>
                  <a:gd name="connsiteY2" fmla="*/ 1246185 h 1400176"/>
                  <a:gd name="connsiteX3" fmla="*/ 769934 w 923925"/>
                  <a:gd name="connsiteY3" fmla="*/ 1400176 h 1400176"/>
                  <a:gd name="connsiteX4" fmla="*/ 153991 w 923925"/>
                  <a:gd name="connsiteY4" fmla="*/ 1400176 h 1400176"/>
                  <a:gd name="connsiteX5" fmla="*/ 0 w 923925"/>
                  <a:gd name="connsiteY5" fmla="*/ 1246185 h 1400176"/>
                  <a:gd name="connsiteX6" fmla="*/ 0 w 923925"/>
                  <a:gd name="connsiteY6" fmla="*/ 153991 h 1400176"/>
                  <a:gd name="connsiteX7" fmla="*/ 153991 w 923925"/>
                  <a:gd name="connsiteY7" fmla="*/ 0 h 1400176"/>
                  <a:gd name="connsiteX8" fmla="*/ 861374 w 923925"/>
                  <a:gd name="connsiteY8" fmla="*/ 91440 h 1400176"/>
                  <a:gd name="connsiteX0" fmla="*/ 769934 w 923925"/>
                  <a:gd name="connsiteY0" fmla="*/ 0 h 1400176"/>
                  <a:gd name="connsiteX1" fmla="*/ 923925 w 923925"/>
                  <a:gd name="connsiteY1" fmla="*/ 153991 h 1400176"/>
                  <a:gd name="connsiteX2" fmla="*/ 923925 w 923925"/>
                  <a:gd name="connsiteY2" fmla="*/ 1246185 h 1400176"/>
                  <a:gd name="connsiteX3" fmla="*/ 769934 w 923925"/>
                  <a:gd name="connsiteY3" fmla="*/ 1400176 h 1400176"/>
                  <a:gd name="connsiteX4" fmla="*/ 153991 w 923925"/>
                  <a:gd name="connsiteY4" fmla="*/ 1400176 h 1400176"/>
                  <a:gd name="connsiteX5" fmla="*/ 0 w 923925"/>
                  <a:gd name="connsiteY5" fmla="*/ 1246185 h 1400176"/>
                  <a:gd name="connsiteX6" fmla="*/ 0 w 923925"/>
                  <a:gd name="connsiteY6" fmla="*/ 153991 h 1400176"/>
                  <a:gd name="connsiteX7" fmla="*/ 153991 w 923925"/>
                  <a:gd name="connsiteY7" fmla="*/ 0 h 1400176"/>
                  <a:gd name="connsiteX0" fmla="*/ 923925 w 923925"/>
                  <a:gd name="connsiteY0" fmla="*/ 153991 h 1400176"/>
                  <a:gd name="connsiteX1" fmla="*/ 923925 w 923925"/>
                  <a:gd name="connsiteY1" fmla="*/ 1246185 h 1400176"/>
                  <a:gd name="connsiteX2" fmla="*/ 769934 w 923925"/>
                  <a:gd name="connsiteY2" fmla="*/ 1400176 h 1400176"/>
                  <a:gd name="connsiteX3" fmla="*/ 153991 w 923925"/>
                  <a:gd name="connsiteY3" fmla="*/ 1400176 h 1400176"/>
                  <a:gd name="connsiteX4" fmla="*/ 0 w 923925"/>
                  <a:gd name="connsiteY4" fmla="*/ 1246185 h 1400176"/>
                  <a:gd name="connsiteX5" fmla="*/ 0 w 923925"/>
                  <a:gd name="connsiteY5" fmla="*/ 153991 h 1400176"/>
                  <a:gd name="connsiteX6" fmla="*/ 153991 w 923925"/>
                  <a:gd name="connsiteY6" fmla="*/ 0 h 1400176"/>
                  <a:gd name="connsiteX0" fmla="*/ 923925 w 923925"/>
                  <a:gd name="connsiteY0" fmla="*/ 0 h 1246185"/>
                  <a:gd name="connsiteX1" fmla="*/ 923925 w 923925"/>
                  <a:gd name="connsiteY1" fmla="*/ 1092194 h 1246185"/>
                  <a:gd name="connsiteX2" fmla="*/ 769934 w 923925"/>
                  <a:gd name="connsiteY2" fmla="*/ 1246185 h 1246185"/>
                  <a:gd name="connsiteX3" fmla="*/ 153991 w 923925"/>
                  <a:gd name="connsiteY3" fmla="*/ 1246185 h 1246185"/>
                  <a:gd name="connsiteX4" fmla="*/ 0 w 923925"/>
                  <a:gd name="connsiteY4" fmla="*/ 1092194 h 1246185"/>
                  <a:gd name="connsiteX5" fmla="*/ 0 w 923925"/>
                  <a:gd name="connsiteY5" fmla="*/ 0 h 1246185"/>
                  <a:gd name="connsiteX0" fmla="*/ 923925 w 923925"/>
                  <a:gd name="connsiteY0" fmla="*/ 0 h 1246185"/>
                  <a:gd name="connsiteX1" fmla="*/ 923925 w 923925"/>
                  <a:gd name="connsiteY1" fmla="*/ 1092194 h 1246185"/>
                  <a:gd name="connsiteX2" fmla="*/ 769934 w 923925"/>
                  <a:gd name="connsiteY2" fmla="*/ 1246185 h 1246185"/>
                  <a:gd name="connsiteX3" fmla="*/ 153991 w 923925"/>
                  <a:gd name="connsiteY3" fmla="*/ 1246185 h 1246185"/>
                  <a:gd name="connsiteX4" fmla="*/ 0 w 923925"/>
                  <a:gd name="connsiteY4" fmla="*/ 1092194 h 1246185"/>
                  <a:gd name="connsiteX0" fmla="*/ 769934 w 769934"/>
                  <a:gd name="connsiteY0" fmla="*/ 0 h 1246185"/>
                  <a:gd name="connsiteX1" fmla="*/ 769934 w 769934"/>
                  <a:gd name="connsiteY1" fmla="*/ 1092194 h 1246185"/>
                  <a:gd name="connsiteX2" fmla="*/ 615943 w 769934"/>
                  <a:gd name="connsiteY2" fmla="*/ 1246185 h 1246185"/>
                  <a:gd name="connsiteX3" fmla="*/ 0 w 769934"/>
                  <a:gd name="connsiteY3" fmla="*/ 1246185 h 1246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9934" h="1246185">
                    <a:moveTo>
                      <a:pt x="769934" y="0"/>
                    </a:moveTo>
                    <a:lnTo>
                      <a:pt x="769934" y="1092194"/>
                    </a:lnTo>
                    <a:cubicBezTo>
                      <a:pt x="769934" y="1177241"/>
                      <a:pt x="700990" y="1246185"/>
                      <a:pt x="615943" y="1246185"/>
                    </a:cubicBezTo>
                    <a:lnTo>
                      <a:pt x="0" y="1246185"/>
                    </a:lnTo>
                  </a:path>
                </a:pathLst>
              </a:custGeom>
              <a:noFill/>
              <a:ln w="24765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3">
                <a:extLst>
                  <a:ext uri="{FF2B5EF4-FFF2-40B4-BE49-F238E27FC236}">
                    <a16:creationId xmlns:a16="http://schemas.microsoft.com/office/drawing/2014/main" id="{47ED6DCB-8969-9830-946C-068668DE3F84}"/>
                  </a:ext>
                </a:extLst>
              </p:cNvPr>
              <p:cNvSpPr/>
              <p:nvPr/>
            </p:nvSpPr>
            <p:spPr>
              <a:xfrm flipV="1">
                <a:off x="6097296" y="5894278"/>
                <a:ext cx="769934" cy="1246185"/>
              </a:xfrm>
              <a:custGeom>
                <a:avLst/>
                <a:gdLst>
                  <a:gd name="connsiteX0" fmla="*/ 0 w 923925"/>
                  <a:gd name="connsiteY0" fmla="*/ 153991 h 1400176"/>
                  <a:gd name="connsiteX1" fmla="*/ 153991 w 923925"/>
                  <a:gd name="connsiteY1" fmla="*/ 0 h 1400176"/>
                  <a:gd name="connsiteX2" fmla="*/ 769934 w 923925"/>
                  <a:gd name="connsiteY2" fmla="*/ 0 h 1400176"/>
                  <a:gd name="connsiteX3" fmla="*/ 923925 w 923925"/>
                  <a:gd name="connsiteY3" fmla="*/ 153991 h 1400176"/>
                  <a:gd name="connsiteX4" fmla="*/ 923925 w 923925"/>
                  <a:gd name="connsiteY4" fmla="*/ 1246185 h 1400176"/>
                  <a:gd name="connsiteX5" fmla="*/ 769934 w 923925"/>
                  <a:gd name="connsiteY5" fmla="*/ 1400176 h 1400176"/>
                  <a:gd name="connsiteX6" fmla="*/ 153991 w 923925"/>
                  <a:gd name="connsiteY6" fmla="*/ 1400176 h 1400176"/>
                  <a:gd name="connsiteX7" fmla="*/ 0 w 923925"/>
                  <a:gd name="connsiteY7" fmla="*/ 1246185 h 1400176"/>
                  <a:gd name="connsiteX8" fmla="*/ 0 w 923925"/>
                  <a:gd name="connsiteY8" fmla="*/ 153991 h 1400176"/>
                  <a:gd name="connsiteX0" fmla="*/ 769934 w 923925"/>
                  <a:gd name="connsiteY0" fmla="*/ 0 h 1400176"/>
                  <a:gd name="connsiteX1" fmla="*/ 923925 w 923925"/>
                  <a:gd name="connsiteY1" fmla="*/ 153991 h 1400176"/>
                  <a:gd name="connsiteX2" fmla="*/ 923925 w 923925"/>
                  <a:gd name="connsiteY2" fmla="*/ 1246185 h 1400176"/>
                  <a:gd name="connsiteX3" fmla="*/ 769934 w 923925"/>
                  <a:gd name="connsiteY3" fmla="*/ 1400176 h 1400176"/>
                  <a:gd name="connsiteX4" fmla="*/ 153991 w 923925"/>
                  <a:gd name="connsiteY4" fmla="*/ 1400176 h 1400176"/>
                  <a:gd name="connsiteX5" fmla="*/ 0 w 923925"/>
                  <a:gd name="connsiteY5" fmla="*/ 1246185 h 1400176"/>
                  <a:gd name="connsiteX6" fmla="*/ 0 w 923925"/>
                  <a:gd name="connsiteY6" fmla="*/ 153991 h 1400176"/>
                  <a:gd name="connsiteX7" fmla="*/ 153991 w 923925"/>
                  <a:gd name="connsiteY7" fmla="*/ 0 h 1400176"/>
                  <a:gd name="connsiteX8" fmla="*/ 861374 w 923925"/>
                  <a:gd name="connsiteY8" fmla="*/ 91440 h 1400176"/>
                  <a:gd name="connsiteX0" fmla="*/ 769934 w 923925"/>
                  <a:gd name="connsiteY0" fmla="*/ 0 h 1400176"/>
                  <a:gd name="connsiteX1" fmla="*/ 923925 w 923925"/>
                  <a:gd name="connsiteY1" fmla="*/ 153991 h 1400176"/>
                  <a:gd name="connsiteX2" fmla="*/ 923925 w 923925"/>
                  <a:gd name="connsiteY2" fmla="*/ 1246185 h 1400176"/>
                  <a:gd name="connsiteX3" fmla="*/ 769934 w 923925"/>
                  <a:gd name="connsiteY3" fmla="*/ 1400176 h 1400176"/>
                  <a:gd name="connsiteX4" fmla="*/ 153991 w 923925"/>
                  <a:gd name="connsiteY4" fmla="*/ 1400176 h 1400176"/>
                  <a:gd name="connsiteX5" fmla="*/ 0 w 923925"/>
                  <a:gd name="connsiteY5" fmla="*/ 1246185 h 1400176"/>
                  <a:gd name="connsiteX6" fmla="*/ 0 w 923925"/>
                  <a:gd name="connsiteY6" fmla="*/ 153991 h 1400176"/>
                  <a:gd name="connsiteX7" fmla="*/ 153991 w 923925"/>
                  <a:gd name="connsiteY7" fmla="*/ 0 h 1400176"/>
                  <a:gd name="connsiteX0" fmla="*/ 923925 w 923925"/>
                  <a:gd name="connsiteY0" fmla="*/ 153991 h 1400176"/>
                  <a:gd name="connsiteX1" fmla="*/ 923925 w 923925"/>
                  <a:gd name="connsiteY1" fmla="*/ 1246185 h 1400176"/>
                  <a:gd name="connsiteX2" fmla="*/ 769934 w 923925"/>
                  <a:gd name="connsiteY2" fmla="*/ 1400176 h 1400176"/>
                  <a:gd name="connsiteX3" fmla="*/ 153991 w 923925"/>
                  <a:gd name="connsiteY3" fmla="*/ 1400176 h 1400176"/>
                  <a:gd name="connsiteX4" fmla="*/ 0 w 923925"/>
                  <a:gd name="connsiteY4" fmla="*/ 1246185 h 1400176"/>
                  <a:gd name="connsiteX5" fmla="*/ 0 w 923925"/>
                  <a:gd name="connsiteY5" fmla="*/ 153991 h 1400176"/>
                  <a:gd name="connsiteX6" fmla="*/ 153991 w 923925"/>
                  <a:gd name="connsiteY6" fmla="*/ 0 h 1400176"/>
                  <a:gd name="connsiteX0" fmla="*/ 923925 w 923925"/>
                  <a:gd name="connsiteY0" fmla="*/ 0 h 1246185"/>
                  <a:gd name="connsiteX1" fmla="*/ 923925 w 923925"/>
                  <a:gd name="connsiteY1" fmla="*/ 1092194 h 1246185"/>
                  <a:gd name="connsiteX2" fmla="*/ 769934 w 923925"/>
                  <a:gd name="connsiteY2" fmla="*/ 1246185 h 1246185"/>
                  <a:gd name="connsiteX3" fmla="*/ 153991 w 923925"/>
                  <a:gd name="connsiteY3" fmla="*/ 1246185 h 1246185"/>
                  <a:gd name="connsiteX4" fmla="*/ 0 w 923925"/>
                  <a:gd name="connsiteY4" fmla="*/ 1092194 h 1246185"/>
                  <a:gd name="connsiteX5" fmla="*/ 0 w 923925"/>
                  <a:gd name="connsiteY5" fmla="*/ 0 h 1246185"/>
                  <a:gd name="connsiteX0" fmla="*/ 923925 w 923925"/>
                  <a:gd name="connsiteY0" fmla="*/ 0 h 1246185"/>
                  <a:gd name="connsiteX1" fmla="*/ 923925 w 923925"/>
                  <a:gd name="connsiteY1" fmla="*/ 1092194 h 1246185"/>
                  <a:gd name="connsiteX2" fmla="*/ 769934 w 923925"/>
                  <a:gd name="connsiteY2" fmla="*/ 1246185 h 1246185"/>
                  <a:gd name="connsiteX3" fmla="*/ 153991 w 923925"/>
                  <a:gd name="connsiteY3" fmla="*/ 1246185 h 1246185"/>
                  <a:gd name="connsiteX4" fmla="*/ 0 w 923925"/>
                  <a:gd name="connsiteY4" fmla="*/ 1092194 h 1246185"/>
                  <a:gd name="connsiteX0" fmla="*/ 769934 w 769934"/>
                  <a:gd name="connsiteY0" fmla="*/ 0 h 1246185"/>
                  <a:gd name="connsiteX1" fmla="*/ 769934 w 769934"/>
                  <a:gd name="connsiteY1" fmla="*/ 1092194 h 1246185"/>
                  <a:gd name="connsiteX2" fmla="*/ 615943 w 769934"/>
                  <a:gd name="connsiteY2" fmla="*/ 1246185 h 1246185"/>
                  <a:gd name="connsiteX3" fmla="*/ 0 w 769934"/>
                  <a:gd name="connsiteY3" fmla="*/ 1246185 h 1246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9934" h="1246185">
                    <a:moveTo>
                      <a:pt x="769934" y="0"/>
                    </a:moveTo>
                    <a:lnTo>
                      <a:pt x="769934" y="1092194"/>
                    </a:lnTo>
                    <a:cubicBezTo>
                      <a:pt x="769934" y="1177241"/>
                      <a:pt x="700990" y="1246185"/>
                      <a:pt x="615943" y="1246185"/>
                    </a:cubicBezTo>
                    <a:lnTo>
                      <a:pt x="0" y="1246185"/>
                    </a:lnTo>
                  </a:path>
                </a:pathLst>
              </a:custGeom>
              <a:noFill/>
              <a:ln w="247650"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7">
                <a:extLst>
                  <a:ext uri="{FF2B5EF4-FFF2-40B4-BE49-F238E27FC236}">
                    <a16:creationId xmlns:a16="http://schemas.microsoft.com/office/drawing/2014/main" id="{B701EDFA-D54C-B9EC-686B-C70EC18E8B67}"/>
                  </a:ext>
                </a:extLst>
              </p:cNvPr>
              <p:cNvSpPr/>
              <p:nvPr/>
            </p:nvSpPr>
            <p:spPr>
              <a:xfrm>
                <a:off x="5449422" y="669307"/>
                <a:ext cx="1040380" cy="1042054"/>
              </a:xfrm>
              <a:custGeom>
                <a:avLst/>
                <a:gdLst>
                  <a:gd name="connsiteX0" fmla="*/ 0 w 3426691"/>
                  <a:gd name="connsiteY0" fmla="*/ 520565 h 1041129"/>
                  <a:gd name="connsiteX1" fmla="*/ 520565 w 3426691"/>
                  <a:gd name="connsiteY1" fmla="*/ 0 h 1041129"/>
                  <a:gd name="connsiteX2" fmla="*/ 2906127 w 3426691"/>
                  <a:gd name="connsiteY2" fmla="*/ 0 h 1041129"/>
                  <a:gd name="connsiteX3" fmla="*/ 3426692 w 3426691"/>
                  <a:gd name="connsiteY3" fmla="*/ 520565 h 1041129"/>
                  <a:gd name="connsiteX4" fmla="*/ 3426691 w 3426691"/>
                  <a:gd name="connsiteY4" fmla="*/ 520565 h 1041129"/>
                  <a:gd name="connsiteX5" fmla="*/ 2906126 w 3426691"/>
                  <a:gd name="connsiteY5" fmla="*/ 1041130 h 1041129"/>
                  <a:gd name="connsiteX6" fmla="*/ 520565 w 3426691"/>
                  <a:gd name="connsiteY6" fmla="*/ 1041129 h 1041129"/>
                  <a:gd name="connsiteX7" fmla="*/ 0 w 3426691"/>
                  <a:gd name="connsiteY7" fmla="*/ 520564 h 1041129"/>
                  <a:gd name="connsiteX8" fmla="*/ 0 w 3426691"/>
                  <a:gd name="connsiteY8" fmla="*/ 520565 h 1041129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3426691 w 3426692"/>
                  <a:gd name="connsiteY2" fmla="*/ 520565 h 1041130"/>
                  <a:gd name="connsiteX3" fmla="*/ 2906126 w 3426692"/>
                  <a:gd name="connsiteY3" fmla="*/ 1041130 h 1041130"/>
                  <a:gd name="connsiteX4" fmla="*/ 520565 w 3426692"/>
                  <a:gd name="connsiteY4" fmla="*/ 1041129 h 1041130"/>
                  <a:gd name="connsiteX5" fmla="*/ 0 w 3426692"/>
                  <a:gd name="connsiteY5" fmla="*/ 520564 h 1041130"/>
                  <a:gd name="connsiteX6" fmla="*/ 0 w 3426692"/>
                  <a:gd name="connsiteY6" fmla="*/ 520565 h 1041130"/>
                  <a:gd name="connsiteX7" fmla="*/ 520565 w 3426692"/>
                  <a:gd name="connsiteY7" fmla="*/ 0 h 1041130"/>
                  <a:gd name="connsiteX8" fmla="*/ 2997567 w 3426692"/>
                  <a:gd name="connsiteY8" fmla="*/ 91440 h 1041130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2906126 w 3426692"/>
                  <a:gd name="connsiteY2" fmla="*/ 1041130 h 1041130"/>
                  <a:gd name="connsiteX3" fmla="*/ 520565 w 3426692"/>
                  <a:gd name="connsiteY3" fmla="*/ 1041129 h 1041130"/>
                  <a:gd name="connsiteX4" fmla="*/ 0 w 3426692"/>
                  <a:gd name="connsiteY4" fmla="*/ 520564 h 1041130"/>
                  <a:gd name="connsiteX5" fmla="*/ 0 w 3426692"/>
                  <a:gd name="connsiteY5" fmla="*/ 520565 h 1041130"/>
                  <a:gd name="connsiteX6" fmla="*/ 520565 w 3426692"/>
                  <a:gd name="connsiteY6" fmla="*/ 0 h 1041130"/>
                  <a:gd name="connsiteX7" fmla="*/ 2997567 w 3426692"/>
                  <a:gd name="connsiteY7" fmla="*/ 91440 h 1041130"/>
                  <a:gd name="connsiteX0" fmla="*/ 2906127 w 3082834"/>
                  <a:gd name="connsiteY0" fmla="*/ 0 h 1041130"/>
                  <a:gd name="connsiteX1" fmla="*/ 2906126 w 3082834"/>
                  <a:gd name="connsiteY1" fmla="*/ 1041130 h 1041130"/>
                  <a:gd name="connsiteX2" fmla="*/ 520565 w 3082834"/>
                  <a:gd name="connsiteY2" fmla="*/ 1041129 h 1041130"/>
                  <a:gd name="connsiteX3" fmla="*/ 0 w 3082834"/>
                  <a:gd name="connsiteY3" fmla="*/ 520564 h 1041130"/>
                  <a:gd name="connsiteX4" fmla="*/ 0 w 3082834"/>
                  <a:gd name="connsiteY4" fmla="*/ 520565 h 1041130"/>
                  <a:gd name="connsiteX5" fmla="*/ 520565 w 3082834"/>
                  <a:gd name="connsiteY5" fmla="*/ 0 h 1041130"/>
                  <a:gd name="connsiteX6" fmla="*/ 2997567 w 3082834"/>
                  <a:gd name="connsiteY6" fmla="*/ 91440 h 1041130"/>
                  <a:gd name="connsiteX0" fmla="*/ 2906126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1557617"/>
                  <a:gd name="connsiteY0" fmla="*/ 1042053 h 1042053"/>
                  <a:gd name="connsiteX1" fmla="*/ 520565 w 1557617"/>
                  <a:gd name="connsiteY1" fmla="*/ 1042052 h 1042053"/>
                  <a:gd name="connsiteX2" fmla="*/ 0 w 1557617"/>
                  <a:gd name="connsiteY2" fmla="*/ 521487 h 1042053"/>
                  <a:gd name="connsiteX3" fmla="*/ 0 w 1557617"/>
                  <a:gd name="connsiteY3" fmla="*/ 521488 h 1042053"/>
                  <a:gd name="connsiteX4" fmla="*/ 520565 w 1557617"/>
                  <a:gd name="connsiteY4" fmla="*/ 923 h 1042053"/>
                  <a:gd name="connsiteX5" fmla="*/ 1538222 w 1557617"/>
                  <a:gd name="connsiteY5" fmla="*/ 0 h 1042053"/>
                  <a:gd name="connsiteX0" fmla="*/ 1557617 w 1557617"/>
                  <a:gd name="connsiteY0" fmla="*/ 1051290 h 1051290"/>
                  <a:gd name="connsiteX1" fmla="*/ 520565 w 1557617"/>
                  <a:gd name="connsiteY1" fmla="*/ 1051289 h 1051290"/>
                  <a:gd name="connsiteX2" fmla="*/ 0 w 1557617"/>
                  <a:gd name="connsiteY2" fmla="*/ 530724 h 1051290"/>
                  <a:gd name="connsiteX3" fmla="*/ 0 w 1557617"/>
                  <a:gd name="connsiteY3" fmla="*/ 530725 h 1051290"/>
                  <a:gd name="connsiteX4" fmla="*/ 520565 w 1557617"/>
                  <a:gd name="connsiteY4" fmla="*/ 10160 h 1051290"/>
                  <a:gd name="connsiteX5" fmla="*/ 1399676 w 1557617"/>
                  <a:gd name="connsiteY5" fmla="*/ 0 h 1051290"/>
                  <a:gd name="connsiteX0" fmla="*/ 1419071 w 1419071"/>
                  <a:gd name="connsiteY0" fmla="*/ 1051290 h 1051290"/>
                  <a:gd name="connsiteX1" fmla="*/ 520565 w 1419071"/>
                  <a:gd name="connsiteY1" fmla="*/ 1051289 h 1051290"/>
                  <a:gd name="connsiteX2" fmla="*/ 0 w 1419071"/>
                  <a:gd name="connsiteY2" fmla="*/ 530724 h 1051290"/>
                  <a:gd name="connsiteX3" fmla="*/ 0 w 1419071"/>
                  <a:gd name="connsiteY3" fmla="*/ 530725 h 1051290"/>
                  <a:gd name="connsiteX4" fmla="*/ 520565 w 1419071"/>
                  <a:gd name="connsiteY4" fmla="*/ 10160 h 1051290"/>
                  <a:gd name="connsiteX5" fmla="*/ 1399676 w 1419071"/>
                  <a:gd name="connsiteY5" fmla="*/ 0 h 1051290"/>
                  <a:gd name="connsiteX0" fmla="*/ 1419071 w 1419071"/>
                  <a:gd name="connsiteY0" fmla="*/ 1060526 h 1060526"/>
                  <a:gd name="connsiteX1" fmla="*/ 520565 w 1419071"/>
                  <a:gd name="connsiteY1" fmla="*/ 1060525 h 1060526"/>
                  <a:gd name="connsiteX2" fmla="*/ 0 w 1419071"/>
                  <a:gd name="connsiteY2" fmla="*/ 539960 h 1060526"/>
                  <a:gd name="connsiteX3" fmla="*/ 0 w 1419071"/>
                  <a:gd name="connsiteY3" fmla="*/ 539961 h 1060526"/>
                  <a:gd name="connsiteX4" fmla="*/ 520565 w 1419071"/>
                  <a:gd name="connsiteY4" fmla="*/ 19396 h 1060526"/>
                  <a:gd name="connsiteX5" fmla="*/ 1307313 w 1419071"/>
                  <a:gd name="connsiteY5" fmla="*/ 0 h 1060526"/>
                  <a:gd name="connsiteX0" fmla="*/ 1419071 w 1419071"/>
                  <a:gd name="connsiteY0" fmla="*/ 1042054 h 1042054"/>
                  <a:gd name="connsiteX1" fmla="*/ 520565 w 1419071"/>
                  <a:gd name="connsiteY1" fmla="*/ 1042053 h 1042054"/>
                  <a:gd name="connsiteX2" fmla="*/ 0 w 1419071"/>
                  <a:gd name="connsiteY2" fmla="*/ 521488 h 1042054"/>
                  <a:gd name="connsiteX3" fmla="*/ 0 w 1419071"/>
                  <a:gd name="connsiteY3" fmla="*/ 521489 h 1042054"/>
                  <a:gd name="connsiteX4" fmla="*/ 520565 w 1419071"/>
                  <a:gd name="connsiteY4" fmla="*/ 924 h 1042054"/>
                  <a:gd name="connsiteX5" fmla="*/ 1307313 w 1419071"/>
                  <a:gd name="connsiteY5" fmla="*/ 0 h 1042054"/>
                  <a:gd name="connsiteX0" fmla="*/ 1068089 w 1307313"/>
                  <a:gd name="connsiteY0" fmla="*/ 1042054 h 1042054"/>
                  <a:gd name="connsiteX1" fmla="*/ 520565 w 1307313"/>
                  <a:gd name="connsiteY1" fmla="*/ 1042053 h 1042054"/>
                  <a:gd name="connsiteX2" fmla="*/ 0 w 1307313"/>
                  <a:gd name="connsiteY2" fmla="*/ 521488 h 1042054"/>
                  <a:gd name="connsiteX3" fmla="*/ 0 w 1307313"/>
                  <a:gd name="connsiteY3" fmla="*/ 521489 h 1042054"/>
                  <a:gd name="connsiteX4" fmla="*/ 520565 w 1307313"/>
                  <a:gd name="connsiteY4" fmla="*/ 924 h 1042054"/>
                  <a:gd name="connsiteX5" fmla="*/ 1307313 w 1307313"/>
                  <a:gd name="connsiteY5" fmla="*/ 0 h 1042054"/>
                  <a:gd name="connsiteX0" fmla="*/ 1068089 w 1094876"/>
                  <a:gd name="connsiteY0" fmla="*/ 1042054 h 1042054"/>
                  <a:gd name="connsiteX1" fmla="*/ 520565 w 1094876"/>
                  <a:gd name="connsiteY1" fmla="*/ 1042053 h 1042054"/>
                  <a:gd name="connsiteX2" fmla="*/ 0 w 1094876"/>
                  <a:gd name="connsiteY2" fmla="*/ 521488 h 1042054"/>
                  <a:gd name="connsiteX3" fmla="*/ 0 w 1094876"/>
                  <a:gd name="connsiteY3" fmla="*/ 521489 h 1042054"/>
                  <a:gd name="connsiteX4" fmla="*/ 520565 w 1094876"/>
                  <a:gd name="connsiteY4" fmla="*/ 924 h 1042054"/>
                  <a:gd name="connsiteX5" fmla="*/ 1094876 w 1094876"/>
                  <a:gd name="connsiteY5" fmla="*/ 0 h 1042054"/>
                  <a:gd name="connsiteX0" fmla="*/ 1068089 w 1068089"/>
                  <a:gd name="connsiteY0" fmla="*/ 1042054 h 1042054"/>
                  <a:gd name="connsiteX1" fmla="*/ 520565 w 1068089"/>
                  <a:gd name="connsiteY1" fmla="*/ 1042053 h 1042054"/>
                  <a:gd name="connsiteX2" fmla="*/ 0 w 1068089"/>
                  <a:gd name="connsiteY2" fmla="*/ 521488 h 1042054"/>
                  <a:gd name="connsiteX3" fmla="*/ 0 w 1068089"/>
                  <a:gd name="connsiteY3" fmla="*/ 521489 h 1042054"/>
                  <a:gd name="connsiteX4" fmla="*/ 520565 w 1068089"/>
                  <a:gd name="connsiteY4" fmla="*/ 924 h 1042054"/>
                  <a:gd name="connsiteX5" fmla="*/ 1002513 w 1068089"/>
                  <a:gd name="connsiteY5" fmla="*/ 0 h 1042054"/>
                  <a:gd name="connsiteX0" fmla="*/ 1040380 w 1040380"/>
                  <a:gd name="connsiteY0" fmla="*/ 1042054 h 1042054"/>
                  <a:gd name="connsiteX1" fmla="*/ 520565 w 1040380"/>
                  <a:gd name="connsiteY1" fmla="*/ 1042053 h 1042054"/>
                  <a:gd name="connsiteX2" fmla="*/ 0 w 1040380"/>
                  <a:gd name="connsiteY2" fmla="*/ 521488 h 1042054"/>
                  <a:gd name="connsiteX3" fmla="*/ 0 w 1040380"/>
                  <a:gd name="connsiteY3" fmla="*/ 521489 h 1042054"/>
                  <a:gd name="connsiteX4" fmla="*/ 520565 w 1040380"/>
                  <a:gd name="connsiteY4" fmla="*/ 924 h 1042054"/>
                  <a:gd name="connsiteX5" fmla="*/ 1002513 w 1040380"/>
                  <a:gd name="connsiteY5" fmla="*/ 0 h 1042054"/>
                  <a:gd name="connsiteX0" fmla="*/ 1040380 w 1040380"/>
                  <a:gd name="connsiteY0" fmla="*/ 1042054 h 1042054"/>
                  <a:gd name="connsiteX1" fmla="*/ 520565 w 1040380"/>
                  <a:gd name="connsiteY1" fmla="*/ 1042053 h 1042054"/>
                  <a:gd name="connsiteX2" fmla="*/ 0 w 1040380"/>
                  <a:gd name="connsiteY2" fmla="*/ 521488 h 1042054"/>
                  <a:gd name="connsiteX3" fmla="*/ 0 w 1040380"/>
                  <a:gd name="connsiteY3" fmla="*/ 521489 h 1042054"/>
                  <a:gd name="connsiteX4" fmla="*/ 520565 w 1040380"/>
                  <a:gd name="connsiteY4" fmla="*/ 924 h 1042054"/>
                  <a:gd name="connsiteX5" fmla="*/ 714920 w 1040380"/>
                  <a:gd name="connsiteY5" fmla="*/ 0 h 1042054"/>
                  <a:gd name="connsiteX0" fmla="*/ 1040380 w 1040380"/>
                  <a:gd name="connsiteY0" fmla="*/ 1042054 h 1042054"/>
                  <a:gd name="connsiteX1" fmla="*/ 520565 w 1040380"/>
                  <a:gd name="connsiteY1" fmla="*/ 1042053 h 1042054"/>
                  <a:gd name="connsiteX2" fmla="*/ 0 w 1040380"/>
                  <a:gd name="connsiteY2" fmla="*/ 521488 h 1042054"/>
                  <a:gd name="connsiteX3" fmla="*/ 0 w 1040380"/>
                  <a:gd name="connsiteY3" fmla="*/ 521489 h 1042054"/>
                  <a:gd name="connsiteX4" fmla="*/ 520565 w 1040380"/>
                  <a:gd name="connsiteY4" fmla="*/ 924 h 1042054"/>
                  <a:gd name="connsiteX5" fmla="*/ 648553 w 1040380"/>
                  <a:gd name="connsiteY5" fmla="*/ 0 h 10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0380" h="1042054">
                    <a:moveTo>
                      <a:pt x="1040380" y="1042054"/>
                    </a:moveTo>
                    <a:lnTo>
                      <a:pt x="520565" y="1042053"/>
                    </a:lnTo>
                    <a:cubicBezTo>
                      <a:pt x="233065" y="1042053"/>
                      <a:pt x="0" y="808988"/>
                      <a:pt x="0" y="521488"/>
                    </a:cubicBezTo>
                    <a:lnTo>
                      <a:pt x="0" y="521489"/>
                    </a:lnTo>
                    <a:cubicBezTo>
                      <a:pt x="0" y="233989"/>
                      <a:pt x="233065" y="924"/>
                      <a:pt x="520565" y="924"/>
                    </a:cubicBezTo>
                    <a:lnTo>
                      <a:pt x="648553" y="0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: Rounded Corners 7">
                <a:extLst>
                  <a:ext uri="{FF2B5EF4-FFF2-40B4-BE49-F238E27FC236}">
                    <a16:creationId xmlns:a16="http://schemas.microsoft.com/office/drawing/2014/main" id="{057797A3-F6A3-80C6-3DED-7FCB7E1855E1}"/>
                  </a:ext>
                </a:extLst>
              </p:cNvPr>
              <p:cNvSpPr/>
              <p:nvPr/>
            </p:nvSpPr>
            <p:spPr>
              <a:xfrm flipH="1">
                <a:off x="5936492" y="1713326"/>
                <a:ext cx="1040380" cy="1042054"/>
              </a:xfrm>
              <a:custGeom>
                <a:avLst/>
                <a:gdLst>
                  <a:gd name="connsiteX0" fmla="*/ 0 w 3426691"/>
                  <a:gd name="connsiteY0" fmla="*/ 520565 h 1041129"/>
                  <a:gd name="connsiteX1" fmla="*/ 520565 w 3426691"/>
                  <a:gd name="connsiteY1" fmla="*/ 0 h 1041129"/>
                  <a:gd name="connsiteX2" fmla="*/ 2906127 w 3426691"/>
                  <a:gd name="connsiteY2" fmla="*/ 0 h 1041129"/>
                  <a:gd name="connsiteX3" fmla="*/ 3426692 w 3426691"/>
                  <a:gd name="connsiteY3" fmla="*/ 520565 h 1041129"/>
                  <a:gd name="connsiteX4" fmla="*/ 3426691 w 3426691"/>
                  <a:gd name="connsiteY4" fmla="*/ 520565 h 1041129"/>
                  <a:gd name="connsiteX5" fmla="*/ 2906126 w 3426691"/>
                  <a:gd name="connsiteY5" fmla="*/ 1041130 h 1041129"/>
                  <a:gd name="connsiteX6" fmla="*/ 520565 w 3426691"/>
                  <a:gd name="connsiteY6" fmla="*/ 1041129 h 1041129"/>
                  <a:gd name="connsiteX7" fmla="*/ 0 w 3426691"/>
                  <a:gd name="connsiteY7" fmla="*/ 520564 h 1041129"/>
                  <a:gd name="connsiteX8" fmla="*/ 0 w 3426691"/>
                  <a:gd name="connsiteY8" fmla="*/ 520565 h 1041129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3426691 w 3426692"/>
                  <a:gd name="connsiteY2" fmla="*/ 520565 h 1041130"/>
                  <a:gd name="connsiteX3" fmla="*/ 2906126 w 3426692"/>
                  <a:gd name="connsiteY3" fmla="*/ 1041130 h 1041130"/>
                  <a:gd name="connsiteX4" fmla="*/ 520565 w 3426692"/>
                  <a:gd name="connsiteY4" fmla="*/ 1041129 h 1041130"/>
                  <a:gd name="connsiteX5" fmla="*/ 0 w 3426692"/>
                  <a:gd name="connsiteY5" fmla="*/ 520564 h 1041130"/>
                  <a:gd name="connsiteX6" fmla="*/ 0 w 3426692"/>
                  <a:gd name="connsiteY6" fmla="*/ 520565 h 1041130"/>
                  <a:gd name="connsiteX7" fmla="*/ 520565 w 3426692"/>
                  <a:gd name="connsiteY7" fmla="*/ 0 h 1041130"/>
                  <a:gd name="connsiteX8" fmla="*/ 2997567 w 3426692"/>
                  <a:gd name="connsiteY8" fmla="*/ 91440 h 1041130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2906126 w 3426692"/>
                  <a:gd name="connsiteY2" fmla="*/ 1041130 h 1041130"/>
                  <a:gd name="connsiteX3" fmla="*/ 520565 w 3426692"/>
                  <a:gd name="connsiteY3" fmla="*/ 1041129 h 1041130"/>
                  <a:gd name="connsiteX4" fmla="*/ 0 w 3426692"/>
                  <a:gd name="connsiteY4" fmla="*/ 520564 h 1041130"/>
                  <a:gd name="connsiteX5" fmla="*/ 0 w 3426692"/>
                  <a:gd name="connsiteY5" fmla="*/ 520565 h 1041130"/>
                  <a:gd name="connsiteX6" fmla="*/ 520565 w 3426692"/>
                  <a:gd name="connsiteY6" fmla="*/ 0 h 1041130"/>
                  <a:gd name="connsiteX7" fmla="*/ 2997567 w 3426692"/>
                  <a:gd name="connsiteY7" fmla="*/ 91440 h 1041130"/>
                  <a:gd name="connsiteX0" fmla="*/ 2906127 w 3082834"/>
                  <a:gd name="connsiteY0" fmla="*/ 0 h 1041130"/>
                  <a:gd name="connsiteX1" fmla="*/ 2906126 w 3082834"/>
                  <a:gd name="connsiteY1" fmla="*/ 1041130 h 1041130"/>
                  <a:gd name="connsiteX2" fmla="*/ 520565 w 3082834"/>
                  <a:gd name="connsiteY2" fmla="*/ 1041129 h 1041130"/>
                  <a:gd name="connsiteX3" fmla="*/ 0 w 3082834"/>
                  <a:gd name="connsiteY3" fmla="*/ 520564 h 1041130"/>
                  <a:gd name="connsiteX4" fmla="*/ 0 w 3082834"/>
                  <a:gd name="connsiteY4" fmla="*/ 520565 h 1041130"/>
                  <a:gd name="connsiteX5" fmla="*/ 520565 w 3082834"/>
                  <a:gd name="connsiteY5" fmla="*/ 0 h 1041130"/>
                  <a:gd name="connsiteX6" fmla="*/ 2997567 w 3082834"/>
                  <a:gd name="connsiteY6" fmla="*/ 91440 h 1041130"/>
                  <a:gd name="connsiteX0" fmla="*/ 2906126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1557617"/>
                  <a:gd name="connsiteY0" fmla="*/ 1042053 h 1042053"/>
                  <a:gd name="connsiteX1" fmla="*/ 520565 w 1557617"/>
                  <a:gd name="connsiteY1" fmla="*/ 1042052 h 1042053"/>
                  <a:gd name="connsiteX2" fmla="*/ 0 w 1557617"/>
                  <a:gd name="connsiteY2" fmla="*/ 521487 h 1042053"/>
                  <a:gd name="connsiteX3" fmla="*/ 0 w 1557617"/>
                  <a:gd name="connsiteY3" fmla="*/ 521488 h 1042053"/>
                  <a:gd name="connsiteX4" fmla="*/ 520565 w 1557617"/>
                  <a:gd name="connsiteY4" fmla="*/ 923 h 1042053"/>
                  <a:gd name="connsiteX5" fmla="*/ 1538222 w 1557617"/>
                  <a:gd name="connsiteY5" fmla="*/ 0 h 1042053"/>
                  <a:gd name="connsiteX0" fmla="*/ 1557617 w 1557617"/>
                  <a:gd name="connsiteY0" fmla="*/ 1051290 h 1051290"/>
                  <a:gd name="connsiteX1" fmla="*/ 520565 w 1557617"/>
                  <a:gd name="connsiteY1" fmla="*/ 1051289 h 1051290"/>
                  <a:gd name="connsiteX2" fmla="*/ 0 w 1557617"/>
                  <a:gd name="connsiteY2" fmla="*/ 530724 h 1051290"/>
                  <a:gd name="connsiteX3" fmla="*/ 0 w 1557617"/>
                  <a:gd name="connsiteY3" fmla="*/ 530725 h 1051290"/>
                  <a:gd name="connsiteX4" fmla="*/ 520565 w 1557617"/>
                  <a:gd name="connsiteY4" fmla="*/ 10160 h 1051290"/>
                  <a:gd name="connsiteX5" fmla="*/ 1399676 w 1557617"/>
                  <a:gd name="connsiteY5" fmla="*/ 0 h 1051290"/>
                  <a:gd name="connsiteX0" fmla="*/ 1419071 w 1419071"/>
                  <a:gd name="connsiteY0" fmla="*/ 1051290 h 1051290"/>
                  <a:gd name="connsiteX1" fmla="*/ 520565 w 1419071"/>
                  <a:gd name="connsiteY1" fmla="*/ 1051289 h 1051290"/>
                  <a:gd name="connsiteX2" fmla="*/ 0 w 1419071"/>
                  <a:gd name="connsiteY2" fmla="*/ 530724 h 1051290"/>
                  <a:gd name="connsiteX3" fmla="*/ 0 w 1419071"/>
                  <a:gd name="connsiteY3" fmla="*/ 530725 h 1051290"/>
                  <a:gd name="connsiteX4" fmla="*/ 520565 w 1419071"/>
                  <a:gd name="connsiteY4" fmla="*/ 10160 h 1051290"/>
                  <a:gd name="connsiteX5" fmla="*/ 1399676 w 1419071"/>
                  <a:gd name="connsiteY5" fmla="*/ 0 h 1051290"/>
                  <a:gd name="connsiteX0" fmla="*/ 1419071 w 1419071"/>
                  <a:gd name="connsiteY0" fmla="*/ 1060526 h 1060526"/>
                  <a:gd name="connsiteX1" fmla="*/ 520565 w 1419071"/>
                  <a:gd name="connsiteY1" fmla="*/ 1060525 h 1060526"/>
                  <a:gd name="connsiteX2" fmla="*/ 0 w 1419071"/>
                  <a:gd name="connsiteY2" fmla="*/ 539960 h 1060526"/>
                  <a:gd name="connsiteX3" fmla="*/ 0 w 1419071"/>
                  <a:gd name="connsiteY3" fmla="*/ 539961 h 1060526"/>
                  <a:gd name="connsiteX4" fmla="*/ 520565 w 1419071"/>
                  <a:gd name="connsiteY4" fmla="*/ 19396 h 1060526"/>
                  <a:gd name="connsiteX5" fmla="*/ 1307313 w 1419071"/>
                  <a:gd name="connsiteY5" fmla="*/ 0 h 1060526"/>
                  <a:gd name="connsiteX0" fmla="*/ 1419071 w 1419071"/>
                  <a:gd name="connsiteY0" fmla="*/ 1042054 h 1042054"/>
                  <a:gd name="connsiteX1" fmla="*/ 520565 w 1419071"/>
                  <a:gd name="connsiteY1" fmla="*/ 1042053 h 1042054"/>
                  <a:gd name="connsiteX2" fmla="*/ 0 w 1419071"/>
                  <a:gd name="connsiteY2" fmla="*/ 521488 h 1042054"/>
                  <a:gd name="connsiteX3" fmla="*/ 0 w 1419071"/>
                  <a:gd name="connsiteY3" fmla="*/ 521489 h 1042054"/>
                  <a:gd name="connsiteX4" fmla="*/ 520565 w 1419071"/>
                  <a:gd name="connsiteY4" fmla="*/ 924 h 1042054"/>
                  <a:gd name="connsiteX5" fmla="*/ 1307313 w 1419071"/>
                  <a:gd name="connsiteY5" fmla="*/ 0 h 1042054"/>
                  <a:gd name="connsiteX0" fmla="*/ 1068089 w 1307313"/>
                  <a:gd name="connsiteY0" fmla="*/ 1042054 h 1042054"/>
                  <a:gd name="connsiteX1" fmla="*/ 520565 w 1307313"/>
                  <a:gd name="connsiteY1" fmla="*/ 1042053 h 1042054"/>
                  <a:gd name="connsiteX2" fmla="*/ 0 w 1307313"/>
                  <a:gd name="connsiteY2" fmla="*/ 521488 h 1042054"/>
                  <a:gd name="connsiteX3" fmla="*/ 0 w 1307313"/>
                  <a:gd name="connsiteY3" fmla="*/ 521489 h 1042054"/>
                  <a:gd name="connsiteX4" fmla="*/ 520565 w 1307313"/>
                  <a:gd name="connsiteY4" fmla="*/ 924 h 1042054"/>
                  <a:gd name="connsiteX5" fmla="*/ 1307313 w 1307313"/>
                  <a:gd name="connsiteY5" fmla="*/ 0 h 1042054"/>
                  <a:gd name="connsiteX0" fmla="*/ 1068089 w 1094876"/>
                  <a:gd name="connsiteY0" fmla="*/ 1042054 h 1042054"/>
                  <a:gd name="connsiteX1" fmla="*/ 520565 w 1094876"/>
                  <a:gd name="connsiteY1" fmla="*/ 1042053 h 1042054"/>
                  <a:gd name="connsiteX2" fmla="*/ 0 w 1094876"/>
                  <a:gd name="connsiteY2" fmla="*/ 521488 h 1042054"/>
                  <a:gd name="connsiteX3" fmla="*/ 0 w 1094876"/>
                  <a:gd name="connsiteY3" fmla="*/ 521489 h 1042054"/>
                  <a:gd name="connsiteX4" fmla="*/ 520565 w 1094876"/>
                  <a:gd name="connsiteY4" fmla="*/ 924 h 1042054"/>
                  <a:gd name="connsiteX5" fmla="*/ 1094876 w 1094876"/>
                  <a:gd name="connsiteY5" fmla="*/ 0 h 1042054"/>
                  <a:gd name="connsiteX0" fmla="*/ 1068089 w 1068089"/>
                  <a:gd name="connsiteY0" fmla="*/ 1042054 h 1042054"/>
                  <a:gd name="connsiteX1" fmla="*/ 520565 w 1068089"/>
                  <a:gd name="connsiteY1" fmla="*/ 1042053 h 1042054"/>
                  <a:gd name="connsiteX2" fmla="*/ 0 w 1068089"/>
                  <a:gd name="connsiteY2" fmla="*/ 521488 h 1042054"/>
                  <a:gd name="connsiteX3" fmla="*/ 0 w 1068089"/>
                  <a:gd name="connsiteY3" fmla="*/ 521489 h 1042054"/>
                  <a:gd name="connsiteX4" fmla="*/ 520565 w 1068089"/>
                  <a:gd name="connsiteY4" fmla="*/ 924 h 1042054"/>
                  <a:gd name="connsiteX5" fmla="*/ 1002513 w 1068089"/>
                  <a:gd name="connsiteY5" fmla="*/ 0 h 1042054"/>
                  <a:gd name="connsiteX0" fmla="*/ 1040380 w 1040380"/>
                  <a:gd name="connsiteY0" fmla="*/ 1042054 h 1042054"/>
                  <a:gd name="connsiteX1" fmla="*/ 520565 w 1040380"/>
                  <a:gd name="connsiteY1" fmla="*/ 1042053 h 1042054"/>
                  <a:gd name="connsiteX2" fmla="*/ 0 w 1040380"/>
                  <a:gd name="connsiteY2" fmla="*/ 521488 h 1042054"/>
                  <a:gd name="connsiteX3" fmla="*/ 0 w 1040380"/>
                  <a:gd name="connsiteY3" fmla="*/ 521489 h 1042054"/>
                  <a:gd name="connsiteX4" fmla="*/ 520565 w 1040380"/>
                  <a:gd name="connsiteY4" fmla="*/ 924 h 1042054"/>
                  <a:gd name="connsiteX5" fmla="*/ 1002513 w 1040380"/>
                  <a:gd name="connsiteY5" fmla="*/ 0 h 1042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0380" h="1042054">
                    <a:moveTo>
                      <a:pt x="1040380" y="1042054"/>
                    </a:moveTo>
                    <a:lnTo>
                      <a:pt x="520565" y="1042053"/>
                    </a:lnTo>
                    <a:cubicBezTo>
                      <a:pt x="233065" y="1042053"/>
                      <a:pt x="0" y="808988"/>
                      <a:pt x="0" y="521488"/>
                    </a:cubicBezTo>
                    <a:lnTo>
                      <a:pt x="0" y="521489"/>
                    </a:lnTo>
                    <a:cubicBezTo>
                      <a:pt x="0" y="233989"/>
                      <a:pt x="233065" y="924"/>
                      <a:pt x="520565" y="924"/>
                    </a:cubicBezTo>
                    <a:lnTo>
                      <a:pt x="1002513" y="0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: Rounded Corners 7">
                <a:extLst>
                  <a:ext uri="{FF2B5EF4-FFF2-40B4-BE49-F238E27FC236}">
                    <a16:creationId xmlns:a16="http://schemas.microsoft.com/office/drawing/2014/main" id="{1DF09E17-8BC9-032D-F0F8-BB1FC92CD29D}"/>
                  </a:ext>
                </a:extLst>
              </p:cNvPr>
              <p:cNvSpPr/>
              <p:nvPr/>
            </p:nvSpPr>
            <p:spPr>
              <a:xfrm>
                <a:off x="5449422" y="2761883"/>
                <a:ext cx="1040380" cy="1041130"/>
              </a:xfrm>
              <a:custGeom>
                <a:avLst/>
                <a:gdLst>
                  <a:gd name="connsiteX0" fmla="*/ 0 w 3426691"/>
                  <a:gd name="connsiteY0" fmla="*/ 520565 h 1041129"/>
                  <a:gd name="connsiteX1" fmla="*/ 520565 w 3426691"/>
                  <a:gd name="connsiteY1" fmla="*/ 0 h 1041129"/>
                  <a:gd name="connsiteX2" fmla="*/ 2906127 w 3426691"/>
                  <a:gd name="connsiteY2" fmla="*/ 0 h 1041129"/>
                  <a:gd name="connsiteX3" fmla="*/ 3426692 w 3426691"/>
                  <a:gd name="connsiteY3" fmla="*/ 520565 h 1041129"/>
                  <a:gd name="connsiteX4" fmla="*/ 3426691 w 3426691"/>
                  <a:gd name="connsiteY4" fmla="*/ 520565 h 1041129"/>
                  <a:gd name="connsiteX5" fmla="*/ 2906126 w 3426691"/>
                  <a:gd name="connsiteY5" fmla="*/ 1041130 h 1041129"/>
                  <a:gd name="connsiteX6" fmla="*/ 520565 w 3426691"/>
                  <a:gd name="connsiteY6" fmla="*/ 1041129 h 1041129"/>
                  <a:gd name="connsiteX7" fmla="*/ 0 w 3426691"/>
                  <a:gd name="connsiteY7" fmla="*/ 520564 h 1041129"/>
                  <a:gd name="connsiteX8" fmla="*/ 0 w 3426691"/>
                  <a:gd name="connsiteY8" fmla="*/ 520565 h 1041129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3426691 w 3426692"/>
                  <a:gd name="connsiteY2" fmla="*/ 520565 h 1041130"/>
                  <a:gd name="connsiteX3" fmla="*/ 2906126 w 3426692"/>
                  <a:gd name="connsiteY3" fmla="*/ 1041130 h 1041130"/>
                  <a:gd name="connsiteX4" fmla="*/ 520565 w 3426692"/>
                  <a:gd name="connsiteY4" fmla="*/ 1041129 h 1041130"/>
                  <a:gd name="connsiteX5" fmla="*/ 0 w 3426692"/>
                  <a:gd name="connsiteY5" fmla="*/ 520564 h 1041130"/>
                  <a:gd name="connsiteX6" fmla="*/ 0 w 3426692"/>
                  <a:gd name="connsiteY6" fmla="*/ 520565 h 1041130"/>
                  <a:gd name="connsiteX7" fmla="*/ 520565 w 3426692"/>
                  <a:gd name="connsiteY7" fmla="*/ 0 h 1041130"/>
                  <a:gd name="connsiteX8" fmla="*/ 2997567 w 3426692"/>
                  <a:gd name="connsiteY8" fmla="*/ 91440 h 1041130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2906126 w 3426692"/>
                  <a:gd name="connsiteY2" fmla="*/ 1041130 h 1041130"/>
                  <a:gd name="connsiteX3" fmla="*/ 520565 w 3426692"/>
                  <a:gd name="connsiteY3" fmla="*/ 1041129 h 1041130"/>
                  <a:gd name="connsiteX4" fmla="*/ 0 w 3426692"/>
                  <a:gd name="connsiteY4" fmla="*/ 520564 h 1041130"/>
                  <a:gd name="connsiteX5" fmla="*/ 0 w 3426692"/>
                  <a:gd name="connsiteY5" fmla="*/ 520565 h 1041130"/>
                  <a:gd name="connsiteX6" fmla="*/ 520565 w 3426692"/>
                  <a:gd name="connsiteY6" fmla="*/ 0 h 1041130"/>
                  <a:gd name="connsiteX7" fmla="*/ 2997567 w 3426692"/>
                  <a:gd name="connsiteY7" fmla="*/ 91440 h 1041130"/>
                  <a:gd name="connsiteX0" fmla="*/ 2906127 w 3082834"/>
                  <a:gd name="connsiteY0" fmla="*/ 0 h 1041130"/>
                  <a:gd name="connsiteX1" fmla="*/ 2906126 w 3082834"/>
                  <a:gd name="connsiteY1" fmla="*/ 1041130 h 1041130"/>
                  <a:gd name="connsiteX2" fmla="*/ 520565 w 3082834"/>
                  <a:gd name="connsiteY2" fmla="*/ 1041129 h 1041130"/>
                  <a:gd name="connsiteX3" fmla="*/ 0 w 3082834"/>
                  <a:gd name="connsiteY3" fmla="*/ 520564 h 1041130"/>
                  <a:gd name="connsiteX4" fmla="*/ 0 w 3082834"/>
                  <a:gd name="connsiteY4" fmla="*/ 520565 h 1041130"/>
                  <a:gd name="connsiteX5" fmla="*/ 520565 w 3082834"/>
                  <a:gd name="connsiteY5" fmla="*/ 0 h 1041130"/>
                  <a:gd name="connsiteX6" fmla="*/ 2997567 w 3082834"/>
                  <a:gd name="connsiteY6" fmla="*/ 91440 h 1041130"/>
                  <a:gd name="connsiteX0" fmla="*/ 2906126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1557617"/>
                  <a:gd name="connsiteY0" fmla="*/ 1042053 h 1042053"/>
                  <a:gd name="connsiteX1" fmla="*/ 520565 w 1557617"/>
                  <a:gd name="connsiteY1" fmla="*/ 1042052 h 1042053"/>
                  <a:gd name="connsiteX2" fmla="*/ 0 w 1557617"/>
                  <a:gd name="connsiteY2" fmla="*/ 521487 h 1042053"/>
                  <a:gd name="connsiteX3" fmla="*/ 0 w 1557617"/>
                  <a:gd name="connsiteY3" fmla="*/ 521488 h 1042053"/>
                  <a:gd name="connsiteX4" fmla="*/ 520565 w 1557617"/>
                  <a:gd name="connsiteY4" fmla="*/ 923 h 1042053"/>
                  <a:gd name="connsiteX5" fmla="*/ 1538222 w 1557617"/>
                  <a:gd name="connsiteY5" fmla="*/ 0 h 1042053"/>
                  <a:gd name="connsiteX0" fmla="*/ 1557617 w 1557617"/>
                  <a:gd name="connsiteY0" fmla="*/ 1051290 h 1051290"/>
                  <a:gd name="connsiteX1" fmla="*/ 520565 w 1557617"/>
                  <a:gd name="connsiteY1" fmla="*/ 1051289 h 1051290"/>
                  <a:gd name="connsiteX2" fmla="*/ 0 w 1557617"/>
                  <a:gd name="connsiteY2" fmla="*/ 530724 h 1051290"/>
                  <a:gd name="connsiteX3" fmla="*/ 0 w 1557617"/>
                  <a:gd name="connsiteY3" fmla="*/ 530725 h 1051290"/>
                  <a:gd name="connsiteX4" fmla="*/ 520565 w 1557617"/>
                  <a:gd name="connsiteY4" fmla="*/ 10160 h 1051290"/>
                  <a:gd name="connsiteX5" fmla="*/ 1399676 w 1557617"/>
                  <a:gd name="connsiteY5" fmla="*/ 0 h 1051290"/>
                  <a:gd name="connsiteX0" fmla="*/ 1419071 w 1419071"/>
                  <a:gd name="connsiteY0" fmla="*/ 1051290 h 1051290"/>
                  <a:gd name="connsiteX1" fmla="*/ 520565 w 1419071"/>
                  <a:gd name="connsiteY1" fmla="*/ 1051289 h 1051290"/>
                  <a:gd name="connsiteX2" fmla="*/ 0 w 1419071"/>
                  <a:gd name="connsiteY2" fmla="*/ 530724 h 1051290"/>
                  <a:gd name="connsiteX3" fmla="*/ 0 w 1419071"/>
                  <a:gd name="connsiteY3" fmla="*/ 530725 h 1051290"/>
                  <a:gd name="connsiteX4" fmla="*/ 520565 w 1419071"/>
                  <a:gd name="connsiteY4" fmla="*/ 10160 h 1051290"/>
                  <a:gd name="connsiteX5" fmla="*/ 1399676 w 1419071"/>
                  <a:gd name="connsiteY5" fmla="*/ 0 h 1051290"/>
                  <a:gd name="connsiteX0" fmla="*/ 1419071 w 1419071"/>
                  <a:gd name="connsiteY0" fmla="*/ 1060526 h 1060526"/>
                  <a:gd name="connsiteX1" fmla="*/ 520565 w 1419071"/>
                  <a:gd name="connsiteY1" fmla="*/ 1060525 h 1060526"/>
                  <a:gd name="connsiteX2" fmla="*/ 0 w 1419071"/>
                  <a:gd name="connsiteY2" fmla="*/ 539960 h 1060526"/>
                  <a:gd name="connsiteX3" fmla="*/ 0 w 1419071"/>
                  <a:gd name="connsiteY3" fmla="*/ 539961 h 1060526"/>
                  <a:gd name="connsiteX4" fmla="*/ 520565 w 1419071"/>
                  <a:gd name="connsiteY4" fmla="*/ 19396 h 1060526"/>
                  <a:gd name="connsiteX5" fmla="*/ 1307313 w 1419071"/>
                  <a:gd name="connsiteY5" fmla="*/ 0 h 1060526"/>
                  <a:gd name="connsiteX0" fmla="*/ 1419071 w 1419071"/>
                  <a:gd name="connsiteY0" fmla="*/ 1042054 h 1042054"/>
                  <a:gd name="connsiteX1" fmla="*/ 520565 w 1419071"/>
                  <a:gd name="connsiteY1" fmla="*/ 1042053 h 1042054"/>
                  <a:gd name="connsiteX2" fmla="*/ 0 w 1419071"/>
                  <a:gd name="connsiteY2" fmla="*/ 521488 h 1042054"/>
                  <a:gd name="connsiteX3" fmla="*/ 0 w 1419071"/>
                  <a:gd name="connsiteY3" fmla="*/ 521489 h 1042054"/>
                  <a:gd name="connsiteX4" fmla="*/ 520565 w 1419071"/>
                  <a:gd name="connsiteY4" fmla="*/ 924 h 1042054"/>
                  <a:gd name="connsiteX5" fmla="*/ 1307313 w 1419071"/>
                  <a:gd name="connsiteY5" fmla="*/ 0 h 1042054"/>
                  <a:gd name="connsiteX0" fmla="*/ 1068089 w 1307313"/>
                  <a:gd name="connsiteY0" fmla="*/ 1042054 h 1042054"/>
                  <a:gd name="connsiteX1" fmla="*/ 520565 w 1307313"/>
                  <a:gd name="connsiteY1" fmla="*/ 1042053 h 1042054"/>
                  <a:gd name="connsiteX2" fmla="*/ 0 w 1307313"/>
                  <a:gd name="connsiteY2" fmla="*/ 521488 h 1042054"/>
                  <a:gd name="connsiteX3" fmla="*/ 0 w 1307313"/>
                  <a:gd name="connsiteY3" fmla="*/ 521489 h 1042054"/>
                  <a:gd name="connsiteX4" fmla="*/ 520565 w 1307313"/>
                  <a:gd name="connsiteY4" fmla="*/ 924 h 1042054"/>
                  <a:gd name="connsiteX5" fmla="*/ 1307313 w 1307313"/>
                  <a:gd name="connsiteY5" fmla="*/ 0 h 1042054"/>
                  <a:gd name="connsiteX0" fmla="*/ 1068089 w 1094876"/>
                  <a:gd name="connsiteY0" fmla="*/ 1042054 h 1042054"/>
                  <a:gd name="connsiteX1" fmla="*/ 520565 w 1094876"/>
                  <a:gd name="connsiteY1" fmla="*/ 1042053 h 1042054"/>
                  <a:gd name="connsiteX2" fmla="*/ 0 w 1094876"/>
                  <a:gd name="connsiteY2" fmla="*/ 521488 h 1042054"/>
                  <a:gd name="connsiteX3" fmla="*/ 0 w 1094876"/>
                  <a:gd name="connsiteY3" fmla="*/ 521489 h 1042054"/>
                  <a:gd name="connsiteX4" fmla="*/ 520565 w 1094876"/>
                  <a:gd name="connsiteY4" fmla="*/ 924 h 1042054"/>
                  <a:gd name="connsiteX5" fmla="*/ 1094876 w 1094876"/>
                  <a:gd name="connsiteY5" fmla="*/ 0 h 1042054"/>
                  <a:gd name="connsiteX0" fmla="*/ 1068089 w 1068089"/>
                  <a:gd name="connsiteY0" fmla="*/ 1042054 h 1042054"/>
                  <a:gd name="connsiteX1" fmla="*/ 520565 w 1068089"/>
                  <a:gd name="connsiteY1" fmla="*/ 1042053 h 1042054"/>
                  <a:gd name="connsiteX2" fmla="*/ 0 w 1068089"/>
                  <a:gd name="connsiteY2" fmla="*/ 521488 h 1042054"/>
                  <a:gd name="connsiteX3" fmla="*/ 0 w 1068089"/>
                  <a:gd name="connsiteY3" fmla="*/ 521489 h 1042054"/>
                  <a:gd name="connsiteX4" fmla="*/ 520565 w 1068089"/>
                  <a:gd name="connsiteY4" fmla="*/ 924 h 1042054"/>
                  <a:gd name="connsiteX5" fmla="*/ 1002513 w 1068089"/>
                  <a:gd name="connsiteY5" fmla="*/ 0 h 1042054"/>
                  <a:gd name="connsiteX0" fmla="*/ 1040380 w 1040380"/>
                  <a:gd name="connsiteY0" fmla="*/ 1042054 h 1042054"/>
                  <a:gd name="connsiteX1" fmla="*/ 520565 w 1040380"/>
                  <a:gd name="connsiteY1" fmla="*/ 1042053 h 1042054"/>
                  <a:gd name="connsiteX2" fmla="*/ 0 w 1040380"/>
                  <a:gd name="connsiteY2" fmla="*/ 521488 h 1042054"/>
                  <a:gd name="connsiteX3" fmla="*/ 0 w 1040380"/>
                  <a:gd name="connsiteY3" fmla="*/ 521489 h 1042054"/>
                  <a:gd name="connsiteX4" fmla="*/ 520565 w 1040380"/>
                  <a:gd name="connsiteY4" fmla="*/ 924 h 1042054"/>
                  <a:gd name="connsiteX5" fmla="*/ 1002513 w 1040380"/>
                  <a:gd name="connsiteY5" fmla="*/ 0 h 1042054"/>
                  <a:gd name="connsiteX0" fmla="*/ 1040380 w 1040380"/>
                  <a:gd name="connsiteY0" fmla="*/ 1041130 h 1041130"/>
                  <a:gd name="connsiteX1" fmla="*/ 520565 w 1040380"/>
                  <a:gd name="connsiteY1" fmla="*/ 1041129 h 1041130"/>
                  <a:gd name="connsiteX2" fmla="*/ 0 w 1040380"/>
                  <a:gd name="connsiteY2" fmla="*/ 520564 h 1041130"/>
                  <a:gd name="connsiteX3" fmla="*/ 0 w 1040380"/>
                  <a:gd name="connsiteY3" fmla="*/ 520565 h 1041130"/>
                  <a:gd name="connsiteX4" fmla="*/ 520565 w 1040380"/>
                  <a:gd name="connsiteY4" fmla="*/ 0 h 1041130"/>
                  <a:gd name="connsiteX0" fmla="*/ 1040380 w 1040380"/>
                  <a:gd name="connsiteY0" fmla="*/ 1041130 h 1041130"/>
                  <a:gd name="connsiteX1" fmla="*/ 520565 w 1040380"/>
                  <a:gd name="connsiteY1" fmla="*/ 1041129 h 1041130"/>
                  <a:gd name="connsiteX2" fmla="*/ 0 w 1040380"/>
                  <a:gd name="connsiteY2" fmla="*/ 520564 h 1041130"/>
                  <a:gd name="connsiteX3" fmla="*/ 0 w 1040380"/>
                  <a:gd name="connsiteY3" fmla="*/ 520565 h 1041130"/>
                  <a:gd name="connsiteX4" fmla="*/ 464467 w 1040380"/>
                  <a:gd name="connsiteY4" fmla="*/ 0 h 1041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380" h="1041130">
                    <a:moveTo>
                      <a:pt x="1040380" y="1041130"/>
                    </a:moveTo>
                    <a:lnTo>
                      <a:pt x="520565" y="1041129"/>
                    </a:lnTo>
                    <a:cubicBezTo>
                      <a:pt x="233065" y="1041129"/>
                      <a:pt x="0" y="808064"/>
                      <a:pt x="0" y="520564"/>
                    </a:cubicBezTo>
                    <a:lnTo>
                      <a:pt x="0" y="520565"/>
                    </a:lnTo>
                    <a:cubicBezTo>
                      <a:pt x="0" y="233065"/>
                      <a:pt x="176967" y="0"/>
                      <a:pt x="464467" y="0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: Rounded Corners 7">
                <a:extLst>
                  <a:ext uri="{FF2B5EF4-FFF2-40B4-BE49-F238E27FC236}">
                    <a16:creationId xmlns:a16="http://schemas.microsoft.com/office/drawing/2014/main" id="{22110C45-01C4-17F4-7E19-1E3DC3A5206F}"/>
                  </a:ext>
                </a:extLst>
              </p:cNvPr>
              <p:cNvSpPr/>
              <p:nvPr/>
            </p:nvSpPr>
            <p:spPr>
              <a:xfrm flipH="1">
                <a:off x="5947712" y="3808521"/>
                <a:ext cx="1029160" cy="1041131"/>
              </a:xfrm>
              <a:custGeom>
                <a:avLst/>
                <a:gdLst>
                  <a:gd name="connsiteX0" fmla="*/ 0 w 3426691"/>
                  <a:gd name="connsiteY0" fmla="*/ 520565 h 1041129"/>
                  <a:gd name="connsiteX1" fmla="*/ 520565 w 3426691"/>
                  <a:gd name="connsiteY1" fmla="*/ 0 h 1041129"/>
                  <a:gd name="connsiteX2" fmla="*/ 2906127 w 3426691"/>
                  <a:gd name="connsiteY2" fmla="*/ 0 h 1041129"/>
                  <a:gd name="connsiteX3" fmla="*/ 3426692 w 3426691"/>
                  <a:gd name="connsiteY3" fmla="*/ 520565 h 1041129"/>
                  <a:gd name="connsiteX4" fmla="*/ 3426691 w 3426691"/>
                  <a:gd name="connsiteY4" fmla="*/ 520565 h 1041129"/>
                  <a:gd name="connsiteX5" fmla="*/ 2906126 w 3426691"/>
                  <a:gd name="connsiteY5" fmla="*/ 1041130 h 1041129"/>
                  <a:gd name="connsiteX6" fmla="*/ 520565 w 3426691"/>
                  <a:gd name="connsiteY6" fmla="*/ 1041129 h 1041129"/>
                  <a:gd name="connsiteX7" fmla="*/ 0 w 3426691"/>
                  <a:gd name="connsiteY7" fmla="*/ 520564 h 1041129"/>
                  <a:gd name="connsiteX8" fmla="*/ 0 w 3426691"/>
                  <a:gd name="connsiteY8" fmla="*/ 520565 h 1041129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3426691 w 3426692"/>
                  <a:gd name="connsiteY2" fmla="*/ 520565 h 1041130"/>
                  <a:gd name="connsiteX3" fmla="*/ 2906126 w 3426692"/>
                  <a:gd name="connsiteY3" fmla="*/ 1041130 h 1041130"/>
                  <a:gd name="connsiteX4" fmla="*/ 520565 w 3426692"/>
                  <a:gd name="connsiteY4" fmla="*/ 1041129 h 1041130"/>
                  <a:gd name="connsiteX5" fmla="*/ 0 w 3426692"/>
                  <a:gd name="connsiteY5" fmla="*/ 520564 h 1041130"/>
                  <a:gd name="connsiteX6" fmla="*/ 0 w 3426692"/>
                  <a:gd name="connsiteY6" fmla="*/ 520565 h 1041130"/>
                  <a:gd name="connsiteX7" fmla="*/ 520565 w 3426692"/>
                  <a:gd name="connsiteY7" fmla="*/ 0 h 1041130"/>
                  <a:gd name="connsiteX8" fmla="*/ 2997567 w 3426692"/>
                  <a:gd name="connsiteY8" fmla="*/ 91440 h 1041130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2906126 w 3426692"/>
                  <a:gd name="connsiteY2" fmla="*/ 1041130 h 1041130"/>
                  <a:gd name="connsiteX3" fmla="*/ 520565 w 3426692"/>
                  <a:gd name="connsiteY3" fmla="*/ 1041129 h 1041130"/>
                  <a:gd name="connsiteX4" fmla="*/ 0 w 3426692"/>
                  <a:gd name="connsiteY4" fmla="*/ 520564 h 1041130"/>
                  <a:gd name="connsiteX5" fmla="*/ 0 w 3426692"/>
                  <a:gd name="connsiteY5" fmla="*/ 520565 h 1041130"/>
                  <a:gd name="connsiteX6" fmla="*/ 520565 w 3426692"/>
                  <a:gd name="connsiteY6" fmla="*/ 0 h 1041130"/>
                  <a:gd name="connsiteX7" fmla="*/ 2997567 w 3426692"/>
                  <a:gd name="connsiteY7" fmla="*/ 91440 h 1041130"/>
                  <a:gd name="connsiteX0" fmla="*/ 2906127 w 3082834"/>
                  <a:gd name="connsiteY0" fmla="*/ 0 h 1041130"/>
                  <a:gd name="connsiteX1" fmla="*/ 2906126 w 3082834"/>
                  <a:gd name="connsiteY1" fmla="*/ 1041130 h 1041130"/>
                  <a:gd name="connsiteX2" fmla="*/ 520565 w 3082834"/>
                  <a:gd name="connsiteY2" fmla="*/ 1041129 h 1041130"/>
                  <a:gd name="connsiteX3" fmla="*/ 0 w 3082834"/>
                  <a:gd name="connsiteY3" fmla="*/ 520564 h 1041130"/>
                  <a:gd name="connsiteX4" fmla="*/ 0 w 3082834"/>
                  <a:gd name="connsiteY4" fmla="*/ 520565 h 1041130"/>
                  <a:gd name="connsiteX5" fmla="*/ 520565 w 3082834"/>
                  <a:gd name="connsiteY5" fmla="*/ 0 h 1041130"/>
                  <a:gd name="connsiteX6" fmla="*/ 2997567 w 3082834"/>
                  <a:gd name="connsiteY6" fmla="*/ 91440 h 1041130"/>
                  <a:gd name="connsiteX0" fmla="*/ 2906126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1557617"/>
                  <a:gd name="connsiteY0" fmla="*/ 1042053 h 1042053"/>
                  <a:gd name="connsiteX1" fmla="*/ 520565 w 1557617"/>
                  <a:gd name="connsiteY1" fmla="*/ 1042052 h 1042053"/>
                  <a:gd name="connsiteX2" fmla="*/ 0 w 1557617"/>
                  <a:gd name="connsiteY2" fmla="*/ 521487 h 1042053"/>
                  <a:gd name="connsiteX3" fmla="*/ 0 w 1557617"/>
                  <a:gd name="connsiteY3" fmla="*/ 521488 h 1042053"/>
                  <a:gd name="connsiteX4" fmla="*/ 520565 w 1557617"/>
                  <a:gd name="connsiteY4" fmla="*/ 923 h 1042053"/>
                  <a:gd name="connsiteX5" fmla="*/ 1538222 w 1557617"/>
                  <a:gd name="connsiteY5" fmla="*/ 0 h 1042053"/>
                  <a:gd name="connsiteX0" fmla="*/ 1557617 w 1557617"/>
                  <a:gd name="connsiteY0" fmla="*/ 1051290 h 1051290"/>
                  <a:gd name="connsiteX1" fmla="*/ 520565 w 1557617"/>
                  <a:gd name="connsiteY1" fmla="*/ 1051289 h 1051290"/>
                  <a:gd name="connsiteX2" fmla="*/ 0 w 1557617"/>
                  <a:gd name="connsiteY2" fmla="*/ 530724 h 1051290"/>
                  <a:gd name="connsiteX3" fmla="*/ 0 w 1557617"/>
                  <a:gd name="connsiteY3" fmla="*/ 530725 h 1051290"/>
                  <a:gd name="connsiteX4" fmla="*/ 520565 w 1557617"/>
                  <a:gd name="connsiteY4" fmla="*/ 10160 h 1051290"/>
                  <a:gd name="connsiteX5" fmla="*/ 1399676 w 1557617"/>
                  <a:gd name="connsiteY5" fmla="*/ 0 h 1051290"/>
                  <a:gd name="connsiteX0" fmla="*/ 1419071 w 1419071"/>
                  <a:gd name="connsiteY0" fmla="*/ 1051290 h 1051290"/>
                  <a:gd name="connsiteX1" fmla="*/ 520565 w 1419071"/>
                  <a:gd name="connsiteY1" fmla="*/ 1051289 h 1051290"/>
                  <a:gd name="connsiteX2" fmla="*/ 0 w 1419071"/>
                  <a:gd name="connsiteY2" fmla="*/ 530724 h 1051290"/>
                  <a:gd name="connsiteX3" fmla="*/ 0 w 1419071"/>
                  <a:gd name="connsiteY3" fmla="*/ 530725 h 1051290"/>
                  <a:gd name="connsiteX4" fmla="*/ 520565 w 1419071"/>
                  <a:gd name="connsiteY4" fmla="*/ 10160 h 1051290"/>
                  <a:gd name="connsiteX5" fmla="*/ 1399676 w 1419071"/>
                  <a:gd name="connsiteY5" fmla="*/ 0 h 1051290"/>
                  <a:gd name="connsiteX0" fmla="*/ 1419071 w 1419071"/>
                  <a:gd name="connsiteY0" fmla="*/ 1060526 h 1060526"/>
                  <a:gd name="connsiteX1" fmla="*/ 520565 w 1419071"/>
                  <a:gd name="connsiteY1" fmla="*/ 1060525 h 1060526"/>
                  <a:gd name="connsiteX2" fmla="*/ 0 w 1419071"/>
                  <a:gd name="connsiteY2" fmla="*/ 539960 h 1060526"/>
                  <a:gd name="connsiteX3" fmla="*/ 0 w 1419071"/>
                  <a:gd name="connsiteY3" fmla="*/ 539961 h 1060526"/>
                  <a:gd name="connsiteX4" fmla="*/ 520565 w 1419071"/>
                  <a:gd name="connsiteY4" fmla="*/ 19396 h 1060526"/>
                  <a:gd name="connsiteX5" fmla="*/ 1307313 w 1419071"/>
                  <a:gd name="connsiteY5" fmla="*/ 0 h 1060526"/>
                  <a:gd name="connsiteX0" fmla="*/ 1419071 w 1419071"/>
                  <a:gd name="connsiteY0" fmla="*/ 1042054 h 1042054"/>
                  <a:gd name="connsiteX1" fmla="*/ 520565 w 1419071"/>
                  <a:gd name="connsiteY1" fmla="*/ 1042053 h 1042054"/>
                  <a:gd name="connsiteX2" fmla="*/ 0 w 1419071"/>
                  <a:gd name="connsiteY2" fmla="*/ 521488 h 1042054"/>
                  <a:gd name="connsiteX3" fmla="*/ 0 w 1419071"/>
                  <a:gd name="connsiteY3" fmla="*/ 521489 h 1042054"/>
                  <a:gd name="connsiteX4" fmla="*/ 520565 w 1419071"/>
                  <a:gd name="connsiteY4" fmla="*/ 924 h 1042054"/>
                  <a:gd name="connsiteX5" fmla="*/ 1307313 w 1419071"/>
                  <a:gd name="connsiteY5" fmla="*/ 0 h 1042054"/>
                  <a:gd name="connsiteX0" fmla="*/ 1068089 w 1307313"/>
                  <a:gd name="connsiteY0" fmla="*/ 1042054 h 1042054"/>
                  <a:gd name="connsiteX1" fmla="*/ 520565 w 1307313"/>
                  <a:gd name="connsiteY1" fmla="*/ 1042053 h 1042054"/>
                  <a:gd name="connsiteX2" fmla="*/ 0 w 1307313"/>
                  <a:gd name="connsiteY2" fmla="*/ 521488 h 1042054"/>
                  <a:gd name="connsiteX3" fmla="*/ 0 w 1307313"/>
                  <a:gd name="connsiteY3" fmla="*/ 521489 h 1042054"/>
                  <a:gd name="connsiteX4" fmla="*/ 520565 w 1307313"/>
                  <a:gd name="connsiteY4" fmla="*/ 924 h 1042054"/>
                  <a:gd name="connsiteX5" fmla="*/ 1307313 w 1307313"/>
                  <a:gd name="connsiteY5" fmla="*/ 0 h 1042054"/>
                  <a:gd name="connsiteX0" fmla="*/ 1068089 w 1094876"/>
                  <a:gd name="connsiteY0" fmla="*/ 1042054 h 1042054"/>
                  <a:gd name="connsiteX1" fmla="*/ 520565 w 1094876"/>
                  <a:gd name="connsiteY1" fmla="*/ 1042053 h 1042054"/>
                  <a:gd name="connsiteX2" fmla="*/ 0 w 1094876"/>
                  <a:gd name="connsiteY2" fmla="*/ 521488 h 1042054"/>
                  <a:gd name="connsiteX3" fmla="*/ 0 w 1094876"/>
                  <a:gd name="connsiteY3" fmla="*/ 521489 h 1042054"/>
                  <a:gd name="connsiteX4" fmla="*/ 520565 w 1094876"/>
                  <a:gd name="connsiteY4" fmla="*/ 924 h 1042054"/>
                  <a:gd name="connsiteX5" fmla="*/ 1094876 w 1094876"/>
                  <a:gd name="connsiteY5" fmla="*/ 0 h 1042054"/>
                  <a:gd name="connsiteX0" fmla="*/ 1068089 w 1068089"/>
                  <a:gd name="connsiteY0" fmla="*/ 1042054 h 1042054"/>
                  <a:gd name="connsiteX1" fmla="*/ 520565 w 1068089"/>
                  <a:gd name="connsiteY1" fmla="*/ 1042053 h 1042054"/>
                  <a:gd name="connsiteX2" fmla="*/ 0 w 1068089"/>
                  <a:gd name="connsiteY2" fmla="*/ 521488 h 1042054"/>
                  <a:gd name="connsiteX3" fmla="*/ 0 w 1068089"/>
                  <a:gd name="connsiteY3" fmla="*/ 521489 h 1042054"/>
                  <a:gd name="connsiteX4" fmla="*/ 520565 w 1068089"/>
                  <a:gd name="connsiteY4" fmla="*/ 924 h 1042054"/>
                  <a:gd name="connsiteX5" fmla="*/ 1002513 w 1068089"/>
                  <a:gd name="connsiteY5" fmla="*/ 0 h 1042054"/>
                  <a:gd name="connsiteX0" fmla="*/ 1040380 w 1040380"/>
                  <a:gd name="connsiteY0" fmla="*/ 1042054 h 1042054"/>
                  <a:gd name="connsiteX1" fmla="*/ 520565 w 1040380"/>
                  <a:gd name="connsiteY1" fmla="*/ 1042053 h 1042054"/>
                  <a:gd name="connsiteX2" fmla="*/ 0 w 1040380"/>
                  <a:gd name="connsiteY2" fmla="*/ 521488 h 1042054"/>
                  <a:gd name="connsiteX3" fmla="*/ 0 w 1040380"/>
                  <a:gd name="connsiteY3" fmla="*/ 521489 h 1042054"/>
                  <a:gd name="connsiteX4" fmla="*/ 520565 w 1040380"/>
                  <a:gd name="connsiteY4" fmla="*/ 924 h 1042054"/>
                  <a:gd name="connsiteX5" fmla="*/ 1002513 w 1040380"/>
                  <a:gd name="connsiteY5" fmla="*/ 0 h 1042054"/>
                  <a:gd name="connsiteX0" fmla="*/ 1040380 w 1040380"/>
                  <a:gd name="connsiteY0" fmla="*/ 1041130 h 1041130"/>
                  <a:gd name="connsiteX1" fmla="*/ 520565 w 1040380"/>
                  <a:gd name="connsiteY1" fmla="*/ 1041129 h 1041130"/>
                  <a:gd name="connsiteX2" fmla="*/ 0 w 1040380"/>
                  <a:gd name="connsiteY2" fmla="*/ 520564 h 1041130"/>
                  <a:gd name="connsiteX3" fmla="*/ 0 w 1040380"/>
                  <a:gd name="connsiteY3" fmla="*/ 520565 h 1041130"/>
                  <a:gd name="connsiteX4" fmla="*/ 520565 w 1040380"/>
                  <a:gd name="connsiteY4" fmla="*/ 0 h 1041130"/>
                  <a:gd name="connsiteX0" fmla="*/ 1040380 w 1040380"/>
                  <a:gd name="connsiteY0" fmla="*/ 1041130 h 1041130"/>
                  <a:gd name="connsiteX1" fmla="*/ 520565 w 1040380"/>
                  <a:gd name="connsiteY1" fmla="*/ 1041129 h 1041130"/>
                  <a:gd name="connsiteX2" fmla="*/ 0 w 1040380"/>
                  <a:gd name="connsiteY2" fmla="*/ 520564 h 1041130"/>
                  <a:gd name="connsiteX3" fmla="*/ 0 w 1040380"/>
                  <a:gd name="connsiteY3" fmla="*/ 520565 h 1041130"/>
                  <a:gd name="connsiteX4" fmla="*/ 464467 w 1040380"/>
                  <a:gd name="connsiteY4" fmla="*/ 0 h 1041130"/>
                  <a:gd name="connsiteX0" fmla="*/ 984282 w 984282"/>
                  <a:gd name="connsiteY0" fmla="*/ 1046740 h 1046740"/>
                  <a:gd name="connsiteX1" fmla="*/ 520565 w 984282"/>
                  <a:gd name="connsiteY1" fmla="*/ 1041129 h 1046740"/>
                  <a:gd name="connsiteX2" fmla="*/ 0 w 984282"/>
                  <a:gd name="connsiteY2" fmla="*/ 520564 h 1046740"/>
                  <a:gd name="connsiteX3" fmla="*/ 0 w 984282"/>
                  <a:gd name="connsiteY3" fmla="*/ 520565 h 1046740"/>
                  <a:gd name="connsiteX4" fmla="*/ 464467 w 984282"/>
                  <a:gd name="connsiteY4" fmla="*/ 0 h 1046740"/>
                  <a:gd name="connsiteX0" fmla="*/ 1029160 w 1029160"/>
                  <a:gd name="connsiteY0" fmla="*/ 1041131 h 1041131"/>
                  <a:gd name="connsiteX1" fmla="*/ 520565 w 1029160"/>
                  <a:gd name="connsiteY1" fmla="*/ 1041129 h 1041131"/>
                  <a:gd name="connsiteX2" fmla="*/ 0 w 1029160"/>
                  <a:gd name="connsiteY2" fmla="*/ 520564 h 1041131"/>
                  <a:gd name="connsiteX3" fmla="*/ 0 w 1029160"/>
                  <a:gd name="connsiteY3" fmla="*/ 520565 h 1041131"/>
                  <a:gd name="connsiteX4" fmla="*/ 464467 w 1029160"/>
                  <a:gd name="connsiteY4" fmla="*/ 0 h 104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9160" h="1041131">
                    <a:moveTo>
                      <a:pt x="1029160" y="1041131"/>
                    </a:moveTo>
                    <a:lnTo>
                      <a:pt x="520565" y="1041129"/>
                    </a:lnTo>
                    <a:cubicBezTo>
                      <a:pt x="233065" y="1041129"/>
                      <a:pt x="0" y="808064"/>
                      <a:pt x="0" y="520564"/>
                    </a:cubicBezTo>
                    <a:lnTo>
                      <a:pt x="0" y="520565"/>
                    </a:lnTo>
                    <a:cubicBezTo>
                      <a:pt x="0" y="233065"/>
                      <a:pt x="176967" y="0"/>
                      <a:pt x="464467" y="0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: Rounded Corners 7">
                <a:extLst>
                  <a:ext uri="{FF2B5EF4-FFF2-40B4-BE49-F238E27FC236}">
                    <a16:creationId xmlns:a16="http://schemas.microsoft.com/office/drawing/2014/main" id="{935F07AA-1B42-6592-4F62-F83AEBD7377C}"/>
                  </a:ext>
                </a:extLst>
              </p:cNvPr>
              <p:cNvSpPr/>
              <p:nvPr/>
            </p:nvSpPr>
            <p:spPr>
              <a:xfrm>
                <a:off x="5449422" y="4869579"/>
                <a:ext cx="1040380" cy="1029910"/>
              </a:xfrm>
              <a:custGeom>
                <a:avLst/>
                <a:gdLst>
                  <a:gd name="connsiteX0" fmla="*/ 0 w 3426691"/>
                  <a:gd name="connsiteY0" fmla="*/ 520565 h 1041129"/>
                  <a:gd name="connsiteX1" fmla="*/ 520565 w 3426691"/>
                  <a:gd name="connsiteY1" fmla="*/ 0 h 1041129"/>
                  <a:gd name="connsiteX2" fmla="*/ 2906127 w 3426691"/>
                  <a:gd name="connsiteY2" fmla="*/ 0 h 1041129"/>
                  <a:gd name="connsiteX3" fmla="*/ 3426692 w 3426691"/>
                  <a:gd name="connsiteY3" fmla="*/ 520565 h 1041129"/>
                  <a:gd name="connsiteX4" fmla="*/ 3426691 w 3426691"/>
                  <a:gd name="connsiteY4" fmla="*/ 520565 h 1041129"/>
                  <a:gd name="connsiteX5" fmla="*/ 2906126 w 3426691"/>
                  <a:gd name="connsiteY5" fmla="*/ 1041130 h 1041129"/>
                  <a:gd name="connsiteX6" fmla="*/ 520565 w 3426691"/>
                  <a:gd name="connsiteY6" fmla="*/ 1041129 h 1041129"/>
                  <a:gd name="connsiteX7" fmla="*/ 0 w 3426691"/>
                  <a:gd name="connsiteY7" fmla="*/ 520564 h 1041129"/>
                  <a:gd name="connsiteX8" fmla="*/ 0 w 3426691"/>
                  <a:gd name="connsiteY8" fmla="*/ 520565 h 1041129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3426691 w 3426692"/>
                  <a:gd name="connsiteY2" fmla="*/ 520565 h 1041130"/>
                  <a:gd name="connsiteX3" fmla="*/ 2906126 w 3426692"/>
                  <a:gd name="connsiteY3" fmla="*/ 1041130 h 1041130"/>
                  <a:gd name="connsiteX4" fmla="*/ 520565 w 3426692"/>
                  <a:gd name="connsiteY4" fmla="*/ 1041129 h 1041130"/>
                  <a:gd name="connsiteX5" fmla="*/ 0 w 3426692"/>
                  <a:gd name="connsiteY5" fmla="*/ 520564 h 1041130"/>
                  <a:gd name="connsiteX6" fmla="*/ 0 w 3426692"/>
                  <a:gd name="connsiteY6" fmla="*/ 520565 h 1041130"/>
                  <a:gd name="connsiteX7" fmla="*/ 520565 w 3426692"/>
                  <a:gd name="connsiteY7" fmla="*/ 0 h 1041130"/>
                  <a:gd name="connsiteX8" fmla="*/ 2997567 w 3426692"/>
                  <a:gd name="connsiteY8" fmla="*/ 91440 h 1041130"/>
                  <a:gd name="connsiteX0" fmla="*/ 2906127 w 3426692"/>
                  <a:gd name="connsiteY0" fmla="*/ 0 h 1041130"/>
                  <a:gd name="connsiteX1" fmla="*/ 3426692 w 3426692"/>
                  <a:gd name="connsiteY1" fmla="*/ 520565 h 1041130"/>
                  <a:gd name="connsiteX2" fmla="*/ 2906126 w 3426692"/>
                  <a:gd name="connsiteY2" fmla="*/ 1041130 h 1041130"/>
                  <a:gd name="connsiteX3" fmla="*/ 520565 w 3426692"/>
                  <a:gd name="connsiteY3" fmla="*/ 1041129 h 1041130"/>
                  <a:gd name="connsiteX4" fmla="*/ 0 w 3426692"/>
                  <a:gd name="connsiteY4" fmla="*/ 520564 h 1041130"/>
                  <a:gd name="connsiteX5" fmla="*/ 0 w 3426692"/>
                  <a:gd name="connsiteY5" fmla="*/ 520565 h 1041130"/>
                  <a:gd name="connsiteX6" fmla="*/ 520565 w 3426692"/>
                  <a:gd name="connsiteY6" fmla="*/ 0 h 1041130"/>
                  <a:gd name="connsiteX7" fmla="*/ 2997567 w 3426692"/>
                  <a:gd name="connsiteY7" fmla="*/ 91440 h 1041130"/>
                  <a:gd name="connsiteX0" fmla="*/ 2906127 w 3082834"/>
                  <a:gd name="connsiteY0" fmla="*/ 0 h 1041130"/>
                  <a:gd name="connsiteX1" fmla="*/ 2906126 w 3082834"/>
                  <a:gd name="connsiteY1" fmla="*/ 1041130 h 1041130"/>
                  <a:gd name="connsiteX2" fmla="*/ 520565 w 3082834"/>
                  <a:gd name="connsiteY2" fmla="*/ 1041129 h 1041130"/>
                  <a:gd name="connsiteX3" fmla="*/ 0 w 3082834"/>
                  <a:gd name="connsiteY3" fmla="*/ 520564 h 1041130"/>
                  <a:gd name="connsiteX4" fmla="*/ 0 w 3082834"/>
                  <a:gd name="connsiteY4" fmla="*/ 520565 h 1041130"/>
                  <a:gd name="connsiteX5" fmla="*/ 520565 w 3082834"/>
                  <a:gd name="connsiteY5" fmla="*/ 0 h 1041130"/>
                  <a:gd name="connsiteX6" fmla="*/ 2997567 w 3082834"/>
                  <a:gd name="connsiteY6" fmla="*/ 91440 h 1041130"/>
                  <a:gd name="connsiteX0" fmla="*/ 2906126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2997567"/>
                  <a:gd name="connsiteY0" fmla="*/ 1041130 h 1041130"/>
                  <a:gd name="connsiteX1" fmla="*/ 520565 w 2997567"/>
                  <a:gd name="connsiteY1" fmla="*/ 1041129 h 1041130"/>
                  <a:gd name="connsiteX2" fmla="*/ 0 w 2997567"/>
                  <a:gd name="connsiteY2" fmla="*/ 520564 h 1041130"/>
                  <a:gd name="connsiteX3" fmla="*/ 0 w 2997567"/>
                  <a:gd name="connsiteY3" fmla="*/ 520565 h 1041130"/>
                  <a:gd name="connsiteX4" fmla="*/ 520565 w 2997567"/>
                  <a:gd name="connsiteY4" fmla="*/ 0 h 1041130"/>
                  <a:gd name="connsiteX5" fmla="*/ 2997567 w 2997567"/>
                  <a:gd name="connsiteY5" fmla="*/ 91440 h 1041130"/>
                  <a:gd name="connsiteX0" fmla="*/ 1557617 w 1557617"/>
                  <a:gd name="connsiteY0" fmla="*/ 1042053 h 1042053"/>
                  <a:gd name="connsiteX1" fmla="*/ 520565 w 1557617"/>
                  <a:gd name="connsiteY1" fmla="*/ 1042052 h 1042053"/>
                  <a:gd name="connsiteX2" fmla="*/ 0 w 1557617"/>
                  <a:gd name="connsiteY2" fmla="*/ 521487 h 1042053"/>
                  <a:gd name="connsiteX3" fmla="*/ 0 w 1557617"/>
                  <a:gd name="connsiteY3" fmla="*/ 521488 h 1042053"/>
                  <a:gd name="connsiteX4" fmla="*/ 520565 w 1557617"/>
                  <a:gd name="connsiteY4" fmla="*/ 923 h 1042053"/>
                  <a:gd name="connsiteX5" fmla="*/ 1538222 w 1557617"/>
                  <a:gd name="connsiteY5" fmla="*/ 0 h 1042053"/>
                  <a:gd name="connsiteX0" fmla="*/ 1557617 w 1557617"/>
                  <a:gd name="connsiteY0" fmla="*/ 1051290 h 1051290"/>
                  <a:gd name="connsiteX1" fmla="*/ 520565 w 1557617"/>
                  <a:gd name="connsiteY1" fmla="*/ 1051289 h 1051290"/>
                  <a:gd name="connsiteX2" fmla="*/ 0 w 1557617"/>
                  <a:gd name="connsiteY2" fmla="*/ 530724 h 1051290"/>
                  <a:gd name="connsiteX3" fmla="*/ 0 w 1557617"/>
                  <a:gd name="connsiteY3" fmla="*/ 530725 h 1051290"/>
                  <a:gd name="connsiteX4" fmla="*/ 520565 w 1557617"/>
                  <a:gd name="connsiteY4" fmla="*/ 10160 h 1051290"/>
                  <a:gd name="connsiteX5" fmla="*/ 1399676 w 1557617"/>
                  <a:gd name="connsiteY5" fmla="*/ 0 h 1051290"/>
                  <a:gd name="connsiteX0" fmla="*/ 1419071 w 1419071"/>
                  <a:gd name="connsiteY0" fmla="*/ 1051290 h 1051290"/>
                  <a:gd name="connsiteX1" fmla="*/ 520565 w 1419071"/>
                  <a:gd name="connsiteY1" fmla="*/ 1051289 h 1051290"/>
                  <a:gd name="connsiteX2" fmla="*/ 0 w 1419071"/>
                  <a:gd name="connsiteY2" fmla="*/ 530724 h 1051290"/>
                  <a:gd name="connsiteX3" fmla="*/ 0 w 1419071"/>
                  <a:gd name="connsiteY3" fmla="*/ 530725 h 1051290"/>
                  <a:gd name="connsiteX4" fmla="*/ 520565 w 1419071"/>
                  <a:gd name="connsiteY4" fmla="*/ 10160 h 1051290"/>
                  <a:gd name="connsiteX5" fmla="*/ 1399676 w 1419071"/>
                  <a:gd name="connsiteY5" fmla="*/ 0 h 1051290"/>
                  <a:gd name="connsiteX0" fmla="*/ 1419071 w 1419071"/>
                  <a:gd name="connsiteY0" fmla="*/ 1060526 h 1060526"/>
                  <a:gd name="connsiteX1" fmla="*/ 520565 w 1419071"/>
                  <a:gd name="connsiteY1" fmla="*/ 1060525 h 1060526"/>
                  <a:gd name="connsiteX2" fmla="*/ 0 w 1419071"/>
                  <a:gd name="connsiteY2" fmla="*/ 539960 h 1060526"/>
                  <a:gd name="connsiteX3" fmla="*/ 0 w 1419071"/>
                  <a:gd name="connsiteY3" fmla="*/ 539961 h 1060526"/>
                  <a:gd name="connsiteX4" fmla="*/ 520565 w 1419071"/>
                  <a:gd name="connsiteY4" fmla="*/ 19396 h 1060526"/>
                  <a:gd name="connsiteX5" fmla="*/ 1307313 w 1419071"/>
                  <a:gd name="connsiteY5" fmla="*/ 0 h 1060526"/>
                  <a:gd name="connsiteX0" fmla="*/ 1419071 w 1419071"/>
                  <a:gd name="connsiteY0" fmla="*/ 1042054 h 1042054"/>
                  <a:gd name="connsiteX1" fmla="*/ 520565 w 1419071"/>
                  <a:gd name="connsiteY1" fmla="*/ 1042053 h 1042054"/>
                  <a:gd name="connsiteX2" fmla="*/ 0 w 1419071"/>
                  <a:gd name="connsiteY2" fmla="*/ 521488 h 1042054"/>
                  <a:gd name="connsiteX3" fmla="*/ 0 w 1419071"/>
                  <a:gd name="connsiteY3" fmla="*/ 521489 h 1042054"/>
                  <a:gd name="connsiteX4" fmla="*/ 520565 w 1419071"/>
                  <a:gd name="connsiteY4" fmla="*/ 924 h 1042054"/>
                  <a:gd name="connsiteX5" fmla="*/ 1307313 w 1419071"/>
                  <a:gd name="connsiteY5" fmla="*/ 0 h 1042054"/>
                  <a:gd name="connsiteX0" fmla="*/ 1068089 w 1307313"/>
                  <a:gd name="connsiteY0" fmla="*/ 1042054 h 1042054"/>
                  <a:gd name="connsiteX1" fmla="*/ 520565 w 1307313"/>
                  <a:gd name="connsiteY1" fmla="*/ 1042053 h 1042054"/>
                  <a:gd name="connsiteX2" fmla="*/ 0 w 1307313"/>
                  <a:gd name="connsiteY2" fmla="*/ 521488 h 1042054"/>
                  <a:gd name="connsiteX3" fmla="*/ 0 w 1307313"/>
                  <a:gd name="connsiteY3" fmla="*/ 521489 h 1042054"/>
                  <a:gd name="connsiteX4" fmla="*/ 520565 w 1307313"/>
                  <a:gd name="connsiteY4" fmla="*/ 924 h 1042054"/>
                  <a:gd name="connsiteX5" fmla="*/ 1307313 w 1307313"/>
                  <a:gd name="connsiteY5" fmla="*/ 0 h 1042054"/>
                  <a:gd name="connsiteX0" fmla="*/ 1068089 w 1094876"/>
                  <a:gd name="connsiteY0" fmla="*/ 1042054 h 1042054"/>
                  <a:gd name="connsiteX1" fmla="*/ 520565 w 1094876"/>
                  <a:gd name="connsiteY1" fmla="*/ 1042053 h 1042054"/>
                  <a:gd name="connsiteX2" fmla="*/ 0 w 1094876"/>
                  <a:gd name="connsiteY2" fmla="*/ 521488 h 1042054"/>
                  <a:gd name="connsiteX3" fmla="*/ 0 w 1094876"/>
                  <a:gd name="connsiteY3" fmla="*/ 521489 h 1042054"/>
                  <a:gd name="connsiteX4" fmla="*/ 520565 w 1094876"/>
                  <a:gd name="connsiteY4" fmla="*/ 924 h 1042054"/>
                  <a:gd name="connsiteX5" fmla="*/ 1094876 w 1094876"/>
                  <a:gd name="connsiteY5" fmla="*/ 0 h 1042054"/>
                  <a:gd name="connsiteX0" fmla="*/ 1068089 w 1068089"/>
                  <a:gd name="connsiteY0" fmla="*/ 1042054 h 1042054"/>
                  <a:gd name="connsiteX1" fmla="*/ 520565 w 1068089"/>
                  <a:gd name="connsiteY1" fmla="*/ 1042053 h 1042054"/>
                  <a:gd name="connsiteX2" fmla="*/ 0 w 1068089"/>
                  <a:gd name="connsiteY2" fmla="*/ 521488 h 1042054"/>
                  <a:gd name="connsiteX3" fmla="*/ 0 w 1068089"/>
                  <a:gd name="connsiteY3" fmla="*/ 521489 h 1042054"/>
                  <a:gd name="connsiteX4" fmla="*/ 520565 w 1068089"/>
                  <a:gd name="connsiteY4" fmla="*/ 924 h 1042054"/>
                  <a:gd name="connsiteX5" fmla="*/ 1002513 w 1068089"/>
                  <a:gd name="connsiteY5" fmla="*/ 0 h 1042054"/>
                  <a:gd name="connsiteX0" fmla="*/ 1040380 w 1040380"/>
                  <a:gd name="connsiteY0" fmla="*/ 1042054 h 1042054"/>
                  <a:gd name="connsiteX1" fmla="*/ 520565 w 1040380"/>
                  <a:gd name="connsiteY1" fmla="*/ 1042053 h 1042054"/>
                  <a:gd name="connsiteX2" fmla="*/ 0 w 1040380"/>
                  <a:gd name="connsiteY2" fmla="*/ 521488 h 1042054"/>
                  <a:gd name="connsiteX3" fmla="*/ 0 w 1040380"/>
                  <a:gd name="connsiteY3" fmla="*/ 521489 h 1042054"/>
                  <a:gd name="connsiteX4" fmla="*/ 520565 w 1040380"/>
                  <a:gd name="connsiteY4" fmla="*/ 924 h 1042054"/>
                  <a:gd name="connsiteX5" fmla="*/ 1002513 w 1040380"/>
                  <a:gd name="connsiteY5" fmla="*/ 0 h 1042054"/>
                  <a:gd name="connsiteX0" fmla="*/ 1040380 w 1040380"/>
                  <a:gd name="connsiteY0" fmla="*/ 1041130 h 1041130"/>
                  <a:gd name="connsiteX1" fmla="*/ 520565 w 1040380"/>
                  <a:gd name="connsiteY1" fmla="*/ 1041129 h 1041130"/>
                  <a:gd name="connsiteX2" fmla="*/ 0 w 1040380"/>
                  <a:gd name="connsiteY2" fmla="*/ 520564 h 1041130"/>
                  <a:gd name="connsiteX3" fmla="*/ 0 w 1040380"/>
                  <a:gd name="connsiteY3" fmla="*/ 520565 h 1041130"/>
                  <a:gd name="connsiteX4" fmla="*/ 520565 w 1040380"/>
                  <a:gd name="connsiteY4" fmla="*/ 0 h 1041130"/>
                  <a:gd name="connsiteX0" fmla="*/ 1040380 w 1040380"/>
                  <a:gd name="connsiteY0" fmla="*/ 1041130 h 1041130"/>
                  <a:gd name="connsiteX1" fmla="*/ 520565 w 1040380"/>
                  <a:gd name="connsiteY1" fmla="*/ 1041129 h 1041130"/>
                  <a:gd name="connsiteX2" fmla="*/ 0 w 1040380"/>
                  <a:gd name="connsiteY2" fmla="*/ 520564 h 1041130"/>
                  <a:gd name="connsiteX3" fmla="*/ 0 w 1040380"/>
                  <a:gd name="connsiteY3" fmla="*/ 520565 h 1041130"/>
                  <a:gd name="connsiteX4" fmla="*/ 491068 w 1040380"/>
                  <a:gd name="connsiteY4" fmla="*/ 0 h 1041130"/>
                  <a:gd name="connsiteX0" fmla="*/ 1040380 w 1040380"/>
                  <a:gd name="connsiteY0" fmla="*/ 1046740 h 1046740"/>
                  <a:gd name="connsiteX1" fmla="*/ 520565 w 1040380"/>
                  <a:gd name="connsiteY1" fmla="*/ 1046739 h 1046740"/>
                  <a:gd name="connsiteX2" fmla="*/ 0 w 1040380"/>
                  <a:gd name="connsiteY2" fmla="*/ 526174 h 1046740"/>
                  <a:gd name="connsiteX3" fmla="*/ 0 w 1040380"/>
                  <a:gd name="connsiteY3" fmla="*/ 526175 h 1046740"/>
                  <a:gd name="connsiteX4" fmla="*/ 429360 w 1040380"/>
                  <a:gd name="connsiteY4" fmla="*/ 0 h 1046740"/>
                  <a:gd name="connsiteX0" fmla="*/ 1040380 w 1040380"/>
                  <a:gd name="connsiteY0" fmla="*/ 1029910 h 1029910"/>
                  <a:gd name="connsiteX1" fmla="*/ 520565 w 1040380"/>
                  <a:gd name="connsiteY1" fmla="*/ 1029909 h 1029910"/>
                  <a:gd name="connsiteX2" fmla="*/ 0 w 1040380"/>
                  <a:gd name="connsiteY2" fmla="*/ 509344 h 1029910"/>
                  <a:gd name="connsiteX3" fmla="*/ 0 w 1040380"/>
                  <a:gd name="connsiteY3" fmla="*/ 509345 h 1029910"/>
                  <a:gd name="connsiteX4" fmla="*/ 429360 w 1040380"/>
                  <a:gd name="connsiteY4" fmla="*/ 0 h 1029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0380" h="1029910">
                    <a:moveTo>
                      <a:pt x="1040380" y="1029910"/>
                    </a:moveTo>
                    <a:lnTo>
                      <a:pt x="520565" y="1029909"/>
                    </a:lnTo>
                    <a:cubicBezTo>
                      <a:pt x="233065" y="1029909"/>
                      <a:pt x="0" y="796844"/>
                      <a:pt x="0" y="509344"/>
                    </a:cubicBezTo>
                    <a:lnTo>
                      <a:pt x="0" y="509345"/>
                    </a:lnTo>
                    <a:cubicBezTo>
                      <a:pt x="0" y="221845"/>
                      <a:pt x="141860" y="0"/>
                      <a:pt x="429360" y="0"/>
                    </a:cubicBez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: Rounded Corners 13">
                <a:extLst>
                  <a:ext uri="{FF2B5EF4-FFF2-40B4-BE49-F238E27FC236}">
                    <a16:creationId xmlns:a16="http://schemas.microsoft.com/office/drawing/2014/main" id="{08CC3E44-F39A-7561-2E53-F51F67E54AEB}"/>
                  </a:ext>
                </a:extLst>
              </p:cNvPr>
              <p:cNvSpPr/>
              <p:nvPr/>
            </p:nvSpPr>
            <p:spPr>
              <a:xfrm>
                <a:off x="6092638" y="-571938"/>
                <a:ext cx="769934" cy="1246185"/>
              </a:xfrm>
              <a:custGeom>
                <a:avLst/>
                <a:gdLst>
                  <a:gd name="connsiteX0" fmla="*/ 0 w 923925"/>
                  <a:gd name="connsiteY0" fmla="*/ 153991 h 1400176"/>
                  <a:gd name="connsiteX1" fmla="*/ 153991 w 923925"/>
                  <a:gd name="connsiteY1" fmla="*/ 0 h 1400176"/>
                  <a:gd name="connsiteX2" fmla="*/ 769934 w 923925"/>
                  <a:gd name="connsiteY2" fmla="*/ 0 h 1400176"/>
                  <a:gd name="connsiteX3" fmla="*/ 923925 w 923925"/>
                  <a:gd name="connsiteY3" fmla="*/ 153991 h 1400176"/>
                  <a:gd name="connsiteX4" fmla="*/ 923925 w 923925"/>
                  <a:gd name="connsiteY4" fmla="*/ 1246185 h 1400176"/>
                  <a:gd name="connsiteX5" fmla="*/ 769934 w 923925"/>
                  <a:gd name="connsiteY5" fmla="*/ 1400176 h 1400176"/>
                  <a:gd name="connsiteX6" fmla="*/ 153991 w 923925"/>
                  <a:gd name="connsiteY6" fmla="*/ 1400176 h 1400176"/>
                  <a:gd name="connsiteX7" fmla="*/ 0 w 923925"/>
                  <a:gd name="connsiteY7" fmla="*/ 1246185 h 1400176"/>
                  <a:gd name="connsiteX8" fmla="*/ 0 w 923925"/>
                  <a:gd name="connsiteY8" fmla="*/ 153991 h 1400176"/>
                  <a:gd name="connsiteX0" fmla="*/ 769934 w 923925"/>
                  <a:gd name="connsiteY0" fmla="*/ 0 h 1400176"/>
                  <a:gd name="connsiteX1" fmla="*/ 923925 w 923925"/>
                  <a:gd name="connsiteY1" fmla="*/ 153991 h 1400176"/>
                  <a:gd name="connsiteX2" fmla="*/ 923925 w 923925"/>
                  <a:gd name="connsiteY2" fmla="*/ 1246185 h 1400176"/>
                  <a:gd name="connsiteX3" fmla="*/ 769934 w 923925"/>
                  <a:gd name="connsiteY3" fmla="*/ 1400176 h 1400176"/>
                  <a:gd name="connsiteX4" fmla="*/ 153991 w 923925"/>
                  <a:gd name="connsiteY4" fmla="*/ 1400176 h 1400176"/>
                  <a:gd name="connsiteX5" fmla="*/ 0 w 923925"/>
                  <a:gd name="connsiteY5" fmla="*/ 1246185 h 1400176"/>
                  <a:gd name="connsiteX6" fmla="*/ 0 w 923925"/>
                  <a:gd name="connsiteY6" fmla="*/ 153991 h 1400176"/>
                  <a:gd name="connsiteX7" fmla="*/ 153991 w 923925"/>
                  <a:gd name="connsiteY7" fmla="*/ 0 h 1400176"/>
                  <a:gd name="connsiteX8" fmla="*/ 861374 w 923925"/>
                  <a:gd name="connsiteY8" fmla="*/ 91440 h 1400176"/>
                  <a:gd name="connsiteX0" fmla="*/ 769934 w 923925"/>
                  <a:gd name="connsiteY0" fmla="*/ 0 h 1400176"/>
                  <a:gd name="connsiteX1" fmla="*/ 923925 w 923925"/>
                  <a:gd name="connsiteY1" fmla="*/ 153991 h 1400176"/>
                  <a:gd name="connsiteX2" fmla="*/ 923925 w 923925"/>
                  <a:gd name="connsiteY2" fmla="*/ 1246185 h 1400176"/>
                  <a:gd name="connsiteX3" fmla="*/ 769934 w 923925"/>
                  <a:gd name="connsiteY3" fmla="*/ 1400176 h 1400176"/>
                  <a:gd name="connsiteX4" fmla="*/ 153991 w 923925"/>
                  <a:gd name="connsiteY4" fmla="*/ 1400176 h 1400176"/>
                  <a:gd name="connsiteX5" fmla="*/ 0 w 923925"/>
                  <a:gd name="connsiteY5" fmla="*/ 1246185 h 1400176"/>
                  <a:gd name="connsiteX6" fmla="*/ 0 w 923925"/>
                  <a:gd name="connsiteY6" fmla="*/ 153991 h 1400176"/>
                  <a:gd name="connsiteX7" fmla="*/ 153991 w 923925"/>
                  <a:gd name="connsiteY7" fmla="*/ 0 h 1400176"/>
                  <a:gd name="connsiteX0" fmla="*/ 923925 w 923925"/>
                  <a:gd name="connsiteY0" fmla="*/ 153991 h 1400176"/>
                  <a:gd name="connsiteX1" fmla="*/ 923925 w 923925"/>
                  <a:gd name="connsiteY1" fmla="*/ 1246185 h 1400176"/>
                  <a:gd name="connsiteX2" fmla="*/ 769934 w 923925"/>
                  <a:gd name="connsiteY2" fmla="*/ 1400176 h 1400176"/>
                  <a:gd name="connsiteX3" fmla="*/ 153991 w 923925"/>
                  <a:gd name="connsiteY3" fmla="*/ 1400176 h 1400176"/>
                  <a:gd name="connsiteX4" fmla="*/ 0 w 923925"/>
                  <a:gd name="connsiteY4" fmla="*/ 1246185 h 1400176"/>
                  <a:gd name="connsiteX5" fmla="*/ 0 w 923925"/>
                  <a:gd name="connsiteY5" fmla="*/ 153991 h 1400176"/>
                  <a:gd name="connsiteX6" fmla="*/ 153991 w 923925"/>
                  <a:gd name="connsiteY6" fmla="*/ 0 h 1400176"/>
                  <a:gd name="connsiteX0" fmla="*/ 923925 w 923925"/>
                  <a:gd name="connsiteY0" fmla="*/ 0 h 1246185"/>
                  <a:gd name="connsiteX1" fmla="*/ 923925 w 923925"/>
                  <a:gd name="connsiteY1" fmla="*/ 1092194 h 1246185"/>
                  <a:gd name="connsiteX2" fmla="*/ 769934 w 923925"/>
                  <a:gd name="connsiteY2" fmla="*/ 1246185 h 1246185"/>
                  <a:gd name="connsiteX3" fmla="*/ 153991 w 923925"/>
                  <a:gd name="connsiteY3" fmla="*/ 1246185 h 1246185"/>
                  <a:gd name="connsiteX4" fmla="*/ 0 w 923925"/>
                  <a:gd name="connsiteY4" fmla="*/ 1092194 h 1246185"/>
                  <a:gd name="connsiteX5" fmla="*/ 0 w 923925"/>
                  <a:gd name="connsiteY5" fmla="*/ 0 h 1246185"/>
                  <a:gd name="connsiteX0" fmla="*/ 923925 w 923925"/>
                  <a:gd name="connsiteY0" fmla="*/ 0 h 1246185"/>
                  <a:gd name="connsiteX1" fmla="*/ 923925 w 923925"/>
                  <a:gd name="connsiteY1" fmla="*/ 1092194 h 1246185"/>
                  <a:gd name="connsiteX2" fmla="*/ 769934 w 923925"/>
                  <a:gd name="connsiteY2" fmla="*/ 1246185 h 1246185"/>
                  <a:gd name="connsiteX3" fmla="*/ 153991 w 923925"/>
                  <a:gd name="connsiteY3" fmla="*/ 1246185 h 1246185"/>
                  <a:gd name="connsiteX4" fmla="*/ 0 w 923925"/>
                  <a:gd name="connsiteY4" fmla="*/ 1092194 h 1246185"/>
                  <a:gd name="connsiteX0" fmla="*/ 769934 w 769934"/>
                  <a:gd name="connsiteY0" fmla="*/ 0 h 1246185"/>
                  <a:gd name="connsiteX1" fmla="*/ 769934 w 769934"/>
                  <a:gd name="connsiteY1" fmla="*/ 1092194 h 1246185"/>
                  <a:gd name="connsiteX2" fmla="*/ 615943 w 769934"/>
                  <a:gd name="connsiteY2" fmla="*/ 1246185 h 1246185"/>
                  <a:gd name="connsiteX3" fmla="*/ 0 w 769934"/>
                  <a:gd name="connsiteY3" fmla="*/ 1246185 h 1246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9934" h="1246185">
                    <a:moveTo>
                      <a:pt x="769934" y="0"/>
                    </a:moveTo>
                    <a:lnTo>
                      <a:pt x="769934" y="1092194"/>
                    </a:lnTo>
                    <a:cubicBezTo>
                      <a:pt x="769934" y="1177241"/>
                      <a:pt x="700990" y="1246185"/>
                      <a:pt x="615943" y="1246185"/>
                    </a:cubicBezTo>
                    <a:lnTo>
                      <a:pt x="0" y="1246185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: Rounded Corners 13">
                <a:extLst>
                  <a:ext uri="{FF2B5EF4-FFF2-40B4-BE49-F238E27FC236}">
                    <a16:creationId xmlns:a16="http://schemas.microsoft.com/office/drawing/2014/main" id="{4CEB282C-7BB3-382F-6EFD-6D1762A24D1D}"/>
                  </a:ext>
                </a:extLst>
              </p:cNvPr>
              <p:cNvSpPr/>
              <p:nvPr/>
            </p:nvSpPr>
            <p:spPr>
              <a:xfrm flipV="1">
                <a:off x="6104835" y="5899489"/>
                <a:ext cx="769934" cy="1246185"/>
              </a:xfrm>
              <a:custGeom>
                <a:avLst/>
                <a:gdLst>
                  <a:gd name="connsiteX0" fmla="*/ 0 w 923925"/>
                  <a:gd name="connsiteY0" fmla="*/ 153991 h 1400176"/>
                  <a:gd name="connsiteX1" fmla="*/ 153991 w 923925"/>
                  <a:gd name="connsiteY1" fmla="*/ 0 h 1400176"/>
                  <a:gd name="connsiteX2" fmla="*/ 769934 w 923925"/>
                  <a:gd name="connsiteY2" fmla="*/ 0 h 1400176"/>
                  <a:gd name="connsiteX3" fmla="*/ 923925 w 923925"/>
                  <a:gd name="connsiteY3" fmla="*/ 153991 h 1400176"/>
                  <a:gd name="connsiteX4" fmla="*/ 923925 w 923925"/>
                  <a:gd name="connsiteY4" fmla="*/ 1246185 h 1400176"/>
                  <a:gd name="connsiteX5" fmla="*/ 769934 w 923925"/>
                  <a:gd name="connsiteY5" fmla="*/ 1400176 h 1400176"/>
                  <a:gd name="connsiteX6" fmla="*/ 153991 w 923925"/>
                  <a:gd name="connsiteY6" fmla="*/ 1400176 h 1400176"/>
                  <a:gd name="connsiteX7" fmla="*/ 0 w 923925"/>
                  <a:gd name="connsiteY7" fmla="*/ 1246185 h 1400176"/>
                  <a:gd name="connsiteX8" fmla="*/ 0 w 923925"/>
                  <a:gd name="connsiteY8" fmla="*/ 153991 h 1400176"/>
                  <a:gd name="connsiteX0" fmla="*/ 769934 w 923925"/>
                  <a:gd name="connsiteY0" fmla="*/ 0 h 1400176"/>
                  <a:gd name="connsiteX1" fmla="*/ 923925 w 923925"/>
                  <a:gd name="connsiteY1" fmla="*/ 153991 h 1400176"/>
                  <a:gd name="connsiteX2" fmla="*/ 923925 w 923925"/>
                  <a:gd name="connsiteY2" fmla="*/ 1246185 h 1400176"/>
                  <a:gd name="connsiteX3" fmla="*/ 769934 w 923925"/>
                  <a:gd name="connsiteY3" fmla="*/ 1400176 h 1400176"/>
                  <a:gd name="connsiteX4" fmla="*/ 153991 w 923925"/>
                  <a:gd name="connsiteY4" fmla="*/ 1400176 h 1400176"/>
                  <a:gd name="connsiteX5" fmla="*/ 0 w 923925"/>
                  <a:gd name="connsiteY5" fmla="*/ 1246185 h 1400176"/>
                  <a:gd name="connsiteX6" fmla="*/ 0 w 923925"/>
                  <a:gd name="connsiteY6" fmla="*/ 153991 h 1400176"/>
                  <a:gd name="connsiteX7" fmla="*/ 153991 w 923925"/>
                  <a:gd name="connsiteY7" fmla="*/ 0 h 1400176"/>
                  <a:gd name="connsiteX8" fmla="*/ 861374 w 923925"/>
                  <a:gd name="connsiteY8" fmla="*/ 91440 h 1400176"/>
                  <a:gd name="connsiteX0" fmla="*/ 769934 w 923925"/>
                  <a:gd name="connsiteY0" fmla="*/ 0 h 1400176"/>
                  <a:gd name="connsiteX1" fmla="*/ 923925 w 923925"/>
                  <a:gd name="connsiteY1" fmla="*/ 153991 h 1400176"/>
                  <a:gd name="connsiteX2" fmla="*/ 923925 w 923925"/>
                  <a:gd name="connsiteY2" fmla="*/ 1246185 h 1400176"/>
                  <a:gd name="connsiteX3" fmla="*/ 769934 w 923925"/>
                  <a:gd name="connsiteY3" fmla="*/ 1400176 h 1400176"/>
                  <a:gd name="connsiteX4" fmla="*/ 153991 w 923925"/>
                  <a:gd name="connsiteY4" fmla="*/ 1400176 h 1400176"/>
                  <a:gd name="connsiteX5" fmla="*/ 0 w 923925"/>
                  <a:gd name="connsiteY5" fmla="*/ 1246185 h 1400176"/>
                  <a:gd name="connsiteX6" fmla="*/ 0 w 923925"/>
                  <a:gd name="connsiteY6" fmla="*/ 153991 h 1400176"/>
                  <a:gd name="connsiteX7" fmla="*/ 153991 w 923925"/>
                  <a:gd name="connsiteY7" fmla="*/ 0 h 1400176"/>
                  <a:gd name="connsiteX0" fmla="*/ 923925 w 923925"/>
                  <a:gd name="connsiteY0" fmla="*/ 153991 h 1400176"/>
                  <a:gd name="connsiteX1" fmla="*/ 923925 w 923925"/>
                  <a:gd name="connsiteY1" fmla="*/ 1246185 h 1400176"/>
                  <a:gd name="connsiteX2" fmla="*/ 769934 w 923925"/>
                  <a:gd name="connsiteY2" fmla="*/ 1400176 h 1400176"/>
                  <a:gd name="connsiteX3" fmla="*/ 153991 w 923925"/>
                  <a:gd name="connsiteY3" fmla="*/ 1400176 h 1400176"/>
                  <a:gd name="connsiteX4" fmla="*/ 0 w 923925"/>
                  <a:gd name="connsiteY4" fmla="*/ 1246185 h 1400176"/>
                  <a:gd name="connsiteX5" fmla="*/ 0 w 923925"/>
                  <a:gd name="connsiteY5" fmla="*/ 153991 h 1400176"/>
                  <a:gd name="connsiteX6" fmla="*/ 153991 w 923925"/>
                  <a:gd name="connsiteY6" fmla="*/ 0 h 1400176"/>
                  <a:gd name="connsiteX0" fmla="*/ 923925 w 923925"/>
                  <a:gd name="connsiteY0" fmla="*/ 0 h 1246185"/>
                  <a:gd name="connsiteX1" fmla="*/ 923925 w 923925"/>
                  <a:gd name="connsiteY1" fmla="*/ 1092194 h 1246185"/>
                  <a:gd name="connsiteX2" fmla="*/ 769934 w 923925"/>
                  <a:gd name="connsiteY2" fmla="*/ 1246185 h 1246185"/>
                  <a:gd name="connsiteX3" fmla="*/ 153991 w 923925"/>
                  <a:gd name="connsiteY3" fmla="*/ 1246185 h 1246185"/>
                  <a:gd name="connsiteX4" fmla="*/ 0 w 923925"/>
                  <a:gd name="connsiteY4" fmla="*/ 1092194 h 1246185"/>
                  <a:gd name="connsiteX5" fmla="*/ 0 w 923925"/>
                  <a:gd name="connsiteY5" fmla="*/ 0 h 1246185"/>
                  <a:gd name="connsiteX0" fmla="*/ 923925 w 923925"/>
                  <a:gd name="connsiteY0" fmla="*/ 0 h 1246185"/>
                  <a:gd name="connsiteX1" fmla="*/ 923925 w 923925"/>
                  <a:gd name="connsiteY1" fmla="*/ 1092194 h 1246185"/>
                  <a:gd name="connsiteX2" fmla="*/ 769934 w 923925"/>
                  <a:gd name="connsiteY2" fmla="*/ 1246185 h 1246185"/>
                  <a:gd name="connsiteX3" fmla="*/ 153991 w 923925"/>
                  <a:gd name="connsiteY3" fmla="*/ 1246185 h 1246185"/>
                  <a:gd name="connsiteX4" fmla="*/ 0 w 923925"/>
                  <a:gd name="connsiteY4" fmla="*/ 1092194 h 1246185"/>
                  <a:gd name="connsiteX0" fmla="*/ 769934 w 769934"/>
                  <a:gd name="connsiteY0" fmla="*/ 0 h 1246185"/>
                  <a:gd name="connsiteX1" fmla="*/ 769934 w 769934"/>
                  <a:gd name="connsiteY1" fmla="*/ 1092194 h 1246185"/>
                  <a:gd name="connsiteX2" fmla="*/ 615943 w 769934"/>
                  <a:gd name="connsiteY2" fmla="*/ 1246185 h 1246185"/>
                  <a:gd name="connsiteX3" fmla="*/ 0 w 769934"/>
                  <a:gd name="connsiteY3" fmla="*/ 1246185 h 1246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9934" h="1246185">
                    <a:moveTo>
                      <a:pt x="769934" y="0"/>
                    </a:moveTo>
                    <a:lnTo>
                      <a:pt x="769934" y="1092194"/>
                    </a:lnTo>
                    <a:cubicBezTo>
                      <a:pt x="769934" y="1177241"/>
                      <a:pt x="700990" y="1246185"/>
                      <a:pt x="615943" y="1246185"/>
                    </a:cubicBezTo>
                    <a:lnTo>
                      <a:pt x="0" y="1246185"/>
                    </a:lnTo>
                  </a:path>
                </a:pathLst>
              </a:custGeom>
              <a:noFill/>
              <a:ln w="25400" cap="rnd">
                <a:solidFill>
                  <a:schemeClr val="bg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9F5EC88-BA07-5578-F51E-67CC32FE1089}"/>
                </a:ext>
              </a:extLst>
            </p:cNvPr>
            <p:cNvGrpSpPr/>
            <p:nvPr/>
          </p:nvGrpSpPr>
          <p:grpSpPr>
            <a:xfrm>
              <a:off x="5532506" y="2871127"/>
              <a:ext cx="2758639" cy="808781"/>
              <a:chOff x="5532506" y="2871127"/>
              <a:chExt cx="2758639" cy="808781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C19EFE7-CBDE-2366-D14E-3D90DE6D139A}"/>
                  </a:ext>
                </a:extLst>
              </p:cNvPr>
              <p:cNvSpPr/>
              <p:nvPr/>
            </p:nvSpPr>
            <p:spPr>
              <a:xfrm>
                <a:off x="5532506" y="2871127"/>
                <a:ext cx="2758639" cy="808781"/>
              </a:xfrm>
              <a:prstGeom prst="roundRect">
                <a:avLst>
                  <a:gd name="adj" fmla="val 50000"/>
                </a:avLst>
              </a:prstGeom>
              <a:solidFill>
                <a:srgbClr val="0077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C2E0370-58AC-16FB-1A0B-206DD3AA3BEA}"/>
                  </a:ext>
                </a:extLst>
              </p:cNvPr>
              <p:cNvSpPr/>
              <p:nvPr/>
            </p:nvSpPr>
            <p:spPr>
              <a:xfrm>
                <a:off x="5659019" y="2994592"/>
                <a:ext cx="602116" cy="5722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77B6"/>
                    </a:solidFill>
                    <a:cs typeface="B Titr" panose="00000700000000000000" pitchFamily="2" charset="-78"/>
                  </a:rPr>
                  <a:t>3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000CCE4-6AF4-7C15-DD7B-B3EFE89D3031}"/>
                  </a:ext>
                </a:extLst>
              </p:cNvPr>
              <p:cNvSpPr txBox="1"/>
              <p:nvPr/>
            </p:nvSpPr>
            <p:spPr>
              <a:xfrm>
                <a:off x="6345758" y="3049888"/>
                <a:ext cx="15604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b="1" dirty="0">
                    <a:solidFill>
                      <a:schemeClr val="bg1"/>
                    </a:solidFill>
                    <a:cs typeface="B Titr" panose="00000700000000000000" pitchFamily="2" charset="-78"/>
                  </a:rPr>
                  <a:t>Methods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82AC4CC-E546-70F1-678C-00D63C5835E3}"/>
                </a:ext>
              </a:extLst>
            </p:cNvPr>
            <p:cNvGrpSpPr/>
            <p:nvPr/>
          </p:nvGrpSpPr>
          <p:grpSpPr>
            <a:xfrm>
              <a:off x="4132385" y="3909866"/>
              <a:ext cx="2729016" cy="812096"/>
              <a:chOff x="4132385" y="3909866"/>
              <a:chExt cx="2729016" cy="812096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E2B975B-31BE-AB6F-6603-39351AB6DD50}"/>
                  </a:ext>
                </a:extLst>
              </p:cNvPr>
              <p:cNvSpPr/>
              <p:nvPr/>
            </p:nvSpPr>
            <p:spPr>
              <a:xfrm>
                <a:off x="4132385" y="3909866"/>
                <a:ext cx="2729016" cy="812096"/>
              </a:xfrm>
              <a:prstGeom prst="roundRect">
                <a:avLst>
                  <a:gd name="adj" fmla="val 50000"/>
                </a:avLst>
              </a:prstGeom>
              <a:solidFill>
                <a:srgbClr val="0096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7DDDA28-CBEC-1443-DB9A-F38A108B374C}"/>
                  </a:ext>
                </a:extLst>
              </p:cNvPr>
              <p:cNvSpPr/>
              <p:nvPr/>
            </p:nvSpPr>
            <p:spPr>
              <a:xfrm>
                <a:off x="6143938" y="4024188"/>
                <a:ext cx="602116" cy="5722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96C7"/>
                    </a:solidFill>
                    <a:cs typeface="B Titr" panose="00000700000000000000" pitchFamily="2" charset="-78"/>
                  </a:rPr>
                  <a:t>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B94038-820E-7217-AE7B-CA05C9B0B4EC}"/>
                  </a:ext>
                </a:extLst>
              </p:cNvPr>
              <p:cNvSpPr txBox="1"/>
              <p:nvPr/>
            </p:nvSpPr>
            <p:spPr>
              <a:xfrm>
                <a:off x="4325817" y="4088276"/>
                <a:ext cx="18249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b="1" dirty="0">
                    <a:solidFill>
                      <a:schemeClr val="bg1"/>
                    </a:solidFill>
                    <a:cs typeface="B Titr" panose="00000700000000000000" pitchFamily="2" charset="-78"/>
                  </a:rPr>
                  <a:t>Discussion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CA25E45-0207-A0E4-26D7-50D14FB1BF26}"/>
                </a:ext>
              </a:extLst>
            </p:cNvPr>
            <p:cNvGrpSpPr/>
            <p:nvPr/>
          </p:nvGrpSpPr>
          <p:grpSpPr>
            <a:xfrm>
              <a:off x="5562089" y="4976431"/>
              <a:ext cx="2729056" cy="798543"/>
              <a:chOff x="5562089" y="4976431"/>
              <a:chExt cx="2729056" cy="798543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48F973D-9606-4CA1-495C-E4AA047902DF}"/>
                  </a:ext>
                </a:extLst>
              </p:cNvPr>
              <p:cNvSpPr/>
              <p:nvPr/>
            </p:nvSpPr>
            <p:spPr>
              <a:xfrm>
                <a:off x="5562089" y="4976431"/>
                <a:ext cx="2729056" cy="798543"/>
              </a:xfrm>
              <a:prstGeom prst="roundRect">
                <a:avLst>
                  <a:gd name="adj" fmla="val 50000"/>
                </a:avLst>
              </a:prstGeom>
              <a:solidFill>
                <a:srgbClr val="00B4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578212C-5404-2C81-D622-617E9B81B150}"/>
                  </a:ext>
                </a:extLst>
              </p:cNvPr>
              <p:cNvSpPr/>
              <p:nvPr/>
            </p:nvSpPr>
            <p:spPr>
              <a:xfrm>
                <a:off x="5676389" y="5077597"/>
                <a:ext cx="602116" cy="5722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B4D8"/>
                    </a:solidFill>
                    <a:cs typeface="B Titr" panose="00000700000000000000" pitchFamily="2" charset="-78"/>
                  </a:rPr>
                  <a:t>5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49927A8-F58E-03BE-7AB5-729A65E7E0D5}"/>
                  </a:ext>
                </a:extLst>
              </p:cNvPr>
              <p:cNvSpPr txBox="1"/>
              <p:nvPr/>
            </p:nvSpPr>
            <p:spPr>
              <a:xfrm>
                <a:off x="6169226" y="5132893"/>
                <a:ext cx="20164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rtl="1"/>
                <a:r>
                  <a:rPr lang="en-US" sz="2400" b="1" dirty="0">
                    <a:solidFill>
                      <a:schemeClr val="bg1"/>
                    </a:solidFill>
                    <a:cs typeface="+mj-cs"/>
                  </a:rPr>
                  <a:t>Conclusion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D708ED5-B7DA-A863-AE41-BF67D9B71AB9}"/>
                </a:ext>
              </a:extLst>
            </p:cNvPr>
            <p:cNvGrpSpPr/>
            <p:nvPr/>
          </p:nvGrpSpPr>
          <p:grpSpPr>
            <a:xfrm>
              <a:off x="5532506" y="785886"/>
              <a:ext cx="2841724" cy="793140"/>
              <a:chOff x="5532506" y="785886"/>
              <a:chExt cx="2841724" cy="793140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789D588-CCBC-E65A-3B71-3107911EC4B3}"/>
                  </a:ext>
                </a:extLst>
              </p:cNvPr>
              <p:cNvSpPr/>
              <p:nvPr/>
            </p:nvSpPr>
            <p:spPr>
              <a:xfrm>
                <a:off x="5532506" y="785886"/>
                <a:ext cx="2758640" cy="793140"/>
              </a:xfrm>
              <a:prstGeom prst="roundRect">
                <a:avLst>
                  <a:gd name="adj" fmla="val 50000"/>
                </a:avLst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5667E32-6438-7043-5C73-5D6A511027DE}"/>
                  </a:ext>
                </a:extLst>
              </p:cNvPr>
              <p:cNvSpPr/>
              <p:nvPr/>
            </p:nvSpPr>
            <p:spPr>
              <a:xfrm>
                <a:off x="5640529" y="898524"/>
                <a:ext cx="602116" cy="5722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3045E"/>
                    </a:solidFill>
                    <a:cs typeface="B Titr" panose="00000700000000000000" pitchFamily="2" charset="-78"/>
                  </a:rPr>
                  <a:t>1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E9D79FE-9D80-D302-CEE8-E5ECE50B38F4}"/>
                  </a:ext>
                </a:extLst>
              </p:cNvPr>
              <p:cNvSpPr txBox="1"/>
              <p:nvPr/>
            </p:nvSpPr>
            <p:spPr>
              <a:xfrm>
                <a:off x="6204970" y="953820"/>
                <a:ext cx="21692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400" b="1" dirty="0">
                    <a:solidFill>
                      <a:schemeClr val="bg1"/>
                    </a:solidFill>
                    <a:cs typeface="B Titr" panose="00000700000000000000" pitchFamily="2" charset="-78"/>
                  </a:rPr>
                  <a:t>Introduction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9A8A304-DFB7-EBAD-5B48-68AB62E1AC06}"/>
                </a:ext>
              </a:extLst>
            </p:cNvPr>
            <p:cNvGrpSpPr/>
            <p:nvPr/>
          </p:nvGrpSpPr>
          <p:grpSpPr>
            <a:xfrm>
              <a:off x="4132385" y="1832929"/>
              <a:ext cx="2719492" cy="794912"/>
              <a:chOff x="4132385" y="1832929"/>
              <a:chExt cx="2719492" cy="794912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D72FD32A-E657-852C-C0A1-7A28E1C84473}"/>
                  </a:ext>
                </a:extLst>
              </p:cNvPr>
              <p:cNvSpPr/>
              <p:nvPr/>
            </p:nvSpPr>
            <p:spPr>
              <a:xfrm>
                <a:off x="4132385" y="1832929"/>
                <a:ext cx="2719492" cy="794912"/>
              </a:xfrm>
              <a:prstGeom prst="roundRect">
                <a:avLst>
                  <a:gd name="adj" fmla="val 50000"/>
                </a:avLst>
              </a:prstGeom>
              <a:solidFill>
                <a:srgbClr val="02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AE04DFA-942A-1B39-F225-D60E3FCA58E6}"/>
                  </a:ext>
                </a:extLst>
              </p:cNvPr>
              <p:cNvSpPr/>
              <p:nvPr/>
            </p:nvSpPr>
            <p:spPr>
              <a:xfrm>
                <a:off x="6124888" y="1937264"/>
                <a:ext cx="602116" cy="57225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23E8A"/>
                    </a:solidFill>
                    <a:cs typeface="B Titr" panose="00000700000000000000" pitchFamily="2" charset="-78"/>
                  </a:rPr>
                  <a:t>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8AE359-1DA4-751E-7873-8EE05ABE8F66}"/>
                  </a:ext>
                </a:extLst>
              </p:cNvPr>
              <p:cNvSpPr txBox="1"/>
              <p:nvPr/>
            </p:nvSpPr>
            <p:spPr>
              <a:xfrm>
                <a:off x="4464123" y="1992560"/>
                <a:ext cx="17349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bg1"/>
                    </a:solidFill>
                    <a:cs typeface="B Titr" panose="00000700000000000000" pitchFamily="2" charset="-78"/>
                  </a:rPr>
                  <a:t>Objectives</a:t>
                </a:r>
                <a:endParaRPr lang="en-US" sz="2400" b="1" dirty="0">
                  <a:solidFill>
                    <a:schemeClr val="bg1"/>
                  </a:solidFill>
                  <a:cs typeface="B Titr" panose="00000700000000000000" pitchFamily="2" charset="-7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534135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76FC094-38E6-0BB7-1BD5-F2F1E0D7A3E3}"/>
              </a:ext>
            </a:extLst>
          </p:cNvPr>
          <p:cNvCxnSpPr>
            <a:cxnSpLocks/>
          </p:cNvCxnSpPr>
          <p:nvPr/>
        </p:nvCxnSpPr>
        <p:spPr>
          <a:xfrm flipH="1">
            <a:off x="4690012" y="895121"/>
            <a:ext cx="5504872" cy="0"/>
          </a:xfrm>
          <a:prstGeom prst="line">
            <a:avLst/>
          </a:prstGeom>
          <a:ln w="44450" cap="rnd">
            <a:solidFill>
              <a:srgbClr val="1421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3EDA31F-B2E3-ED8E-CEDF-61DD2ADD7EEA}"/>
              </a:ext>
            </a:extLst>
          </p:cNvPr>
          <p:cNvGrpSpPr/>
          <p:nvPr/>
        </p:nvGrpSpPr>
        <p:grpSpPr>
          <a:xfrm>
            <a:off x="-398723" y="1246938"/>
            <a:ext cx="2870680" cy="696686"/>
            <a:chOff x="-398723" y="1333198"/>
            <a:chExt cx="2870680" cy="69668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8803CC6-8BE9-36FC-9429-8AFF05634C18}"/>
                </a:ext>
              </a:extLst>
            </p:cNvPr>
            <p:cNvGrpSpPr/>
            <p:nvPr/>
          </p:nvGrpSpPr>
          <p:grpSpPr>
            <a:xfrm>
              <a:off x="2112728" y="1501927"/>
              <a:ext cx="359229" cy="359229"/>
              <a:chOff x="2112728" y="1532999"/>
              <a:chExt cx="359229" cy="359229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22DA0742-AF1E-AD57-4B15-0CC6DB797283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D5CA10C-5E95-C2A0-82DD-818899760A39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304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B24337B-10D8-A775-935D-2467A96A6839}"/>
                </a:ext>
              </a:extLst>
            </p:cNvPr>
            <p:cNvGrpSpPr/>
            <p:nvPr/>
          </p:nvGrpSpPr>
          <p:grpSpPr>
            <a:xfrm>
              <a:off x="-398723" y="1333198"/>
              <a:ext cx="2487882" cy="696686"/>
              <a:chOff x="10195570" y="1099457"/>
              <a:chExt cx="2487882" cy="69668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ABAEA2B-65A7-5D38-8D0B-3D5F3099CAA0}"/>
                  </a:ext>
                </a:extLst>
              </p:cNvPr>
              <p:cNvSpPr/>
              <p:nvPr/>
            </p:nvSpPr>
            <p:spPr>
              <a:xfrm>
                <a:off x="10195570" y="1099457"/>
                <a:ext cx="2340428" cy="696686"/>
              </a:xfrm>
              <a:prstGeom prst="roundRect">
                <a:avLst>
                  <a:gd name="adj" fmla="val 50000"/>
                </a:avLst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TextBox 1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D407E081-A301-FFDB-5A8C-7AA89DD835E5}"/>
                  </a:ext>
                </a:extLst>
              </p:cNvPr>
              <p:cNvSpPr txBox="1"/>
              <p:nvPr/>
            </p:nvSpPr>
            <p:spPr>
              <a:xfrm>
                <a:off x="10799234" y="1247745"/>
                <a:ext cx="18842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b="1" dirty="0">
                    <a:solidFill>
                      <a:schemeClr val="bg1"/>
                    </a:solidFill>
                    <a:cs typeface="B Titr" panose="00000700000000000000" pitchFamily="2" charset="-78"/>
                  </a:rPr>
                  <a:t>Introduction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B2FDE6-7451-03C5-1CA7-CB0B491EDCA9}"/>
              </a:ext>
            </a:extLst>
          </p:cNvPr>
          <p:cNvGrpSpPr/>
          <p:nvPr/>
        </p:nvGrpSpPr>
        <p:grpSpPr>
          <a:xfrm>
            <a:off x="-757613" y="2134198"/>
            <a:ext cx="2861715" cy="696686"/>
            <a:chOff x="-757613" y="2134198"/>
            <a:chExt cx="2861715" cy="69668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A102798-F284-2242-04F5-274A8DF09FC1}"/>
                </a:ext>
              </a:extLst>
            </p:cNvPr>
            <p:cNvSpPr/>
            <p:nvPr/>
          </p:nvSpPr>
          <p:spPr>
            <a:xfrm>
              <a:off x="-757613" y="213419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9077FD1-83A0-5051-072A-832DB5FECED7}"/>
                </a:ext>
              </a:extLst>
            </p:cNvPr>
            <p:cNvGrpSpPr/>
            <p:nvPr/>
          </p:nvGrpSpPr>
          <p:grpSpPr>
            <a:xfrm>
              <a:off x="1744873" y="2302927"/>
              <a:ext cx="359229" cy="359229"/>
              <a:chOff x="2112728" y="1532999"/>
              <a:chExt cx="359229" cy="359229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2FF8A4D5-A64F-D8FC-A47B-2F3474A4D7D1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3DDF36C-E217-0EC7-93D6-1EC8559CD87C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8" name="TextBox 87">
              <a:hlinkClick r:id="rId3" action="ppaction://hlinksldjump"/>
              <a:extLst>
                <a:ext uri="{FF2B5EF4-FFF2-40B4-BE49-F238E27FC236}">
                  <a16:creationId xmlns:a16="http://schemas.microsoft.com/office/drawing/2014/main" id="{47303618-532E-F349-47D9-A7FD22534A2D}"/>
                </a:ext>
              </a:extLst>
            </p:cNvPr>
            <p:cNvSpPr txBox="1"/>
            <p:nvPr/>
          </p:nvSpPr>
          <p:spPr>
            <a:xfrm>
              <a:off x="7420" y="228248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Literature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431F6E-90A0-F31B-5EAB-A35ADC369BB8}"/>
              </a:ext>
            </a:extLst>
          </p:cNvPr>
          <p:cNvGrpSpPr/>
          <p:nvPr/>
        </p:nvGrpSpPr>
        <p:grpSpPr>
          <a:xfrm>
            <a:off x="-757613" y="3021458"/>
            <a:ext cx="2861715" cy="696686"/>
            <a:chOff x="-757613" y="3021458"/>
            <a:chExt cx="2861715" cy="6966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0A1F34C-A208-00F8-F992-A1266A699BC0}"/>
                </a:ext>
              </a:extLst>
            </p:cNvPr>
            <p:cNvSpPr/>
            <p:nvPr/>
          </p:nvSpPr>
          <p:spPr>
            <a:xfrm>
              <a:off x="-757613" y="302145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2B1CB28C-67BE-636F-6419-FC8678233A60}"/>
                </a:ext>
              </a:extLst>
            </p:cNvPr>
            <p:cNvGrpSpPr/>
            <p:nvPr/>
          </p:nvGrpSpPr>
          <p:grpSpPr>
            <a:xfrm>
              <a:off x="1744873" y="3190187"/>
              <a:ext cx="359229" cy="359229"/>
              <a:chOff x="2112728" y="1532999"/>
              <a:chExt cx="359229" cy="35922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BBDE1DB8-1ED7-0032-89F2-28ED612FE017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E63C901-CDBF-75E1-33C3-15F5F3EF0900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9" name="TextBox 88">
              <a:hlinkClick r:id="rId3" action="ppaction://hlinksldjump"/>
              <a:extLst>
                <a:ext uri="{FF2B5EF4-FFF2-40B4-BE49-F238E27FC236}">
                  <a16:creationId xmlns:a16="http://schemas.microsoft.com/office/drawing/2014/main" id="{82DD6587-C47E-8082-32B8-6970EDFF6348}"/>
                </a:ext>
              </a:extLst>
            </p:cNvPr>
            <p:cNvSpPr txBox="1"/>
            <p:nvPr/>
          </p:nvSpPr>
          <p:spPr>
            <a:xfrm>
              <a:off x="7420" y="316974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Methods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BF1DED-5652-9B55-B5FA-6D0282F25DB2}"/>
              </a:ext>
            </a:extLst>
          </p:cNvPr>
          <p:cNvGrpSpPr/>
          <p:nvPr/>
        </p:nvGrpSpPr>
        <p:grpSpPr>
          <a:xfrm>
            <a:off x="-757613" y="3908718"/>
            <a:ext cx="2861715" cy="696686"/>
            <a:chOff x="-757613" y="3908718"/>
            <a:chExt cx="2861715" cy="6966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10B9164-0A49-006C-55E4-763AF0F505AA}"/>
                </a:ext>
              </a:extLst>
            </p:cNvPr>
            <p:cNvSpPr/>
            <p:nvPr/>
          </p:nvSpPr>
          <p:spPr>
            <a:xfrm>
              <a:off x="-757613" y="390871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F1DC829-A6EB-7CF4-65D4-A0E20AE0A53F}"/>
                </a:ext>
              </a:extLst>
            </p:cNvPr>
            <p:cNvGrpSpPr/>
            <p:nvPr/>
          </p:nvGrpSpPr>
          <p:grpSpPr>
            <a:xfrm>
              <a:off x="1744873" y="4077447"/>
              <a:ext cx="359229" cy="359229"/>
              <a:chOff x="2112728" y="1532999"/>
              <a:chExt cx="359229" cy="359229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5BD5052E-045C-C7ED-DFA9-9A938912E653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99F4A07-99D9-424C-0547-F64BFAD7B6A6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0" name="TextBox 89">
              <a:hlinkClick r:id="rId4" action="ppaction://hlinksldjump"/>
              <a:extLst>
                <a:ext uri="{FF2B5EF4-FFF2-40B4-BE49-F238E27FC236}">
                  <a16:creationId xmlns:a16="http://schemas.microsoft.com/office/drawing/2014/main" id="{5596C4D2-0197-17EB-06EF-7C64A2C556DC}"/>
                </a:ext>
              </a:extLst>
            </p:cNvPr>
            <p:cNvSpPr txBox="1"/>
            <p:nvPr/>
          </p:nvSpPr>
          <p:spPr>
            <a:xfrm>
              <a:off x="7420" y="405700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Discussion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BD07F6-867E-C66E-8D39-77DBDCCD2508}"/>
              </a:ext>
            </a:extLst>
          </p:cNvPr>
          <p:cNvGrpSpPr/>
          <p:nvPr/>
        </p:nvGrpSpPr>
        <p:grpSpPr>
          <a:xfrm>
            <a:off x="-757613" y="4795978"/>
            <a:ext cx="2861715" cy="696686"/>
            <a:chOff x="-757613" y="4795978"/>
            <a:chExt cx="2861715" cy="6966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20C15B-4316-5B97-9E60-7B4F57CADEEE}"/>
                </a:ext>
              </a:extLst>
            </p:cNvPr>
            <p:cNvSpPr/>
            <p:nvPr/>
          </p:nvSpPr>
          <p:spPr>
            <a:xfrm>
              <a:off x="-757613" y="479597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CC86571-1DA7-42C5-9922-3496DF8DF1E7}"/>
                </a:ext>
              </a:extLst>
            </p:cNvPr>
            <p:cNvGrpSpPr/>
            <p:nvPr/>
          </p:nvGrpSpPr>
          <p:grpSpPr>
            <a:xfrm>
              <a:off x="1744873" y="4964707"/>
              <a:ext cx="359229" cy="359229"/>
              <a:chOff x="2112728" y="1532999"/>
              <a:chExt cx="359229" cy="359229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336595B9-16BF-0F67-7ABA-F557A07FB826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8E7D582D-9AE9-CC1F-76E7-81FB28816F7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1" name="TextBox 90">
              <a:hlinkClick r:id="rId5" action="ppaction://hlinksldjump"/>
              <a:extLst>
                <a:ext uri="{FF2B5EF4-FFF2-40B4-BE49-F238E27FC236}">
                  <a16:creationId xmlns:a16="http://schemas.microsoft.com/office/drawing/2014/main" id="{929B9DAE-D3A3-F237-45FE-7EA57BA37D86}"/>
                </a:ext>
              </a:extLst>
            </p:cNvPr>
            <p:cNvSpPr txBox="1"/>
            <p:nvPr/>
          </p:nvSpPr>
          <p:spPr>
            <a:xfrm>
              <a:off x="7420" y="494426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14213D"/>
                  </a:solidFill>
                  <a:cs typeface="+mj-cs"/>
                </a:rPr>
                <a:t>Conclusion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15504CDC-28A9-532F-3ACF-7B86B71BC7BE}"/>
              </a:ext>
            </a:extLst>
          </p:cNvPr>
          <p:cNvSpPr txBox="1"/>
          <p:nvPr/>
        </p:nvSpPr>
        <p:spPr>
          <a:xfrm>
            <a:off x="6095999" y="369139"/>
            <a:ext cx="2692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2800" b="1" dirty="0">
                <a:solidFill>
                  <a:srgbClr val="14213D"/>
                </a:solidFill>
                <a:cs typeface="B Titr" panose="00000700000000000000" pitchFamily="2" charset="-78"/>
              </a:rPr>
              <a:t>Introduction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13ECD30-2462-B4F0-B4E5-6E0F037837CB}"/>
              </a:ext>
            </a:extLst>
          </p:cNvPr>
          <p:cNvSpPr txBox="1"/>
          <p:nvPr/>
        </p:nvSpPr>
        <p:spPr>
          <a:xfrm>
            <a:off x="3625373" y="1066768"/>
            <a:ext cx="72549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 rock </a:t>
            </a:r>
            <a:r>
              <a:rPr lang="en-A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 (DRP):</a:t>
            </a:r>
          </a:p>
          <a:p>
            <a:pPr algn="just"/>
            <a:endParaRPr lang="en-AU" sz="2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Stands </a:t>
            </a:r>
            <a:r>
              <a:rPr lang="en-A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the forefront of porous media </a:t>
            </a:r>
            <a:r>
              <a:rPr lang="en-A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characterization.</a:t>
            </a:r>
          </a:p>
          <a:p>
            <a:pPr algn="just"/>
            <a:endParaRPr lang="en-A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A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Integrates </a:t>
            </a:r>
            <a:r>
              <a:rPr lang="en-A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cutting-edge tomographic imaging and advanced numerical </a:t>
            </a:r>
            <a:r>
              <a:rPr lang="en-AU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simulations.</a:t>
            </a:r>
          </a:p>
          <a:p>
            <a:pPr algn="just"/>
            <a:endParaRPr lang="en-AU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complement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core-derived laboratory measurements.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6D0902-1762-8F06-1158-AB85C5D9DD4E}"/>
              </a:ext>
            </a:extLst>
          </p:cNvPr>
          <p:cNvGrpSpPr/>
          <p:nvPr/>
        </p:nvGrpSpPr>
        <p:grpSpPr>
          <a:xfrm>
            <a:off x="-757613" y="5683237"/>
            <a:ext cx="2861715" cy="696686"/>
            <a:chOff x="-757613" y="5683237"/>
            <a:chExt cx="2861715" cy="69668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58D4C46-3FEE-68D5-11E7-CFD0B7A5F1F4}"/>
                </a:ext>
              </a:extLst>
            </p:cNvPr>
            <p:cNvSpPr/>
            <p:nvPr/>
          </p:nvSpPr>
          <p:spPr>
            <a:xfrm>
              <a:off x="-757613" y="5683237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F68DBE3-C4DC-2E06-2255-14E1AEE641B6}"/>
                </a:ext>
              </a:extLst>
            </p:cNvPr>
            <p:cNvGrpSpPr/>
            <p:nvPr/>
          </p:nvGrpSpPr>
          <p:grpSpPr>
            <a:xfrm>
              <a:off x="1744873" y="5851966"/>
              <a:ext cx="359229" cy="359229"/>
              <a:chOff x="2112728" y="1532999"/>
              <a:chExt cx="359229" cy="359229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4398418-23E4-E5CA-E57E-582D9168BC7D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A7F4951-141A-52B4-C7D7-F1AA521DB865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" name="TextBox 5">
              <a:hlinkClick r:id="" action="ppaction://noaction"/>
              <a:extLst>
                <a:ext uri="{FF2B5EF4-FFF2-40B4-BE49-F238E27FC236}">
                  <a16:creationId xmlns:a16="http://schemas.microsoft.com/office/drawing/2014/main" id="{67E3CC43-5477-6594-17C5-4EC262878C8B}"/>
                </a:ext>
              </a:extLst>
            </p:cNvPr>
            <p:cNvSpPr txBox="1"/>
            <p:nvPr/>
          </p:nvSpPr>
          <p:spPr>
            <a:xfrm>
              <a:off x="7420" y="5831525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1"/>
              <a:r>
                <a:rPr lang="en-US" sz="1800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Suggestions</a:t>
              </a:r>
            </a:p>
          </p:txBody>
        </p:sp>
      </p:grp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B565968-9734-4BE3-46EC-59499456C15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69" y="6232294"/>
            <a:ext cx="452591" cy="452591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6D4EBE3-6D75-7751-3231-35090498A9EC}"/>
              </a:ext>
            </a:extLst>
          </p:cNvPr>
          <p:cNvSpPr/>
          <p:nvPr/>
        </p:nvSpPr>
        <p:spPr>
          <a:xfrm>
            <a:off x="11434439" y="6267680"/>
            <a:ext cx="452591" cy="417205"/>
          </a:xfrm>
          <a:prstGeom prst="roundRect">
            <a:avLst/>
          </a:prstGeom>
          <a:noFill/>
          <a:ln w="28575">
            <a:solidFill>
              <a:srgbClr val="1E4C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E4C9F"/>
                </a:solidFill>
              </a:rPr>
              <a:t>1</a:t>
            </a:r>
            <a:endParaRPr lang="en-US" b="1" dirty="0">
              <a:solidFill>
                <a:srgbClr val="1E4C9F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14" y="3861208"/>
            <a:ext cx="2820516" cy="240647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163145" y="6195257"/>
            <a:ext cx="2422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typical DRP process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427512" y="6515608"/>
            <a:ext cx="1893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Wetzel.m</a:t>
            </a:r>
            <a:r>
              <a:rPr lang="en-US" sz="1600" dirty="0" smtClean="0"/>
              <a:t> et al, 2021</a:t>
            </a:r>
            <a:endParaRPr lang="en-US" sz="1600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42" y="3901266"/>
            <a:ext cx="3943648" cy="2371429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3625373" y="6235654"/>
            <a:ext cx="2362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typical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MCT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setup 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7085229" y="4853270"/>
            <a:ext cx="631371" cy="348343"/>
          </a:xfrm>
          <a:prstGeom prst="rightArrow">
            <a:avLst/>
          </a:prstGeom>
          <a:solidFill>
            <a:srgbClr val="90E0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3919845" y="6515608"/>
            <a:ext cx="1749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Bultreys</a:t>
            </a:r>
            <a:r>
              <a:rPr lang="en-US" sz="1600" dirty="0"/>
              <a:t> et al 2016 </a:t>
            </a:r>
            <a:endParaRPr lang="en-US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23235F5-E83F-4556-A27C-ACCEDA7B817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95" b="89381" l="673" r="17937">
                        <a14:foregroundMark x1="2242" y1="30973" x2="2242" y2="30973"/>
                        <a14:foregroundMark x1="3363" y1="39823" x2="3363" y2="39823"/>
                        <a14:foregroundMark x1="673" y1="43363" x2="673" y2="43363"/>
                        <a14:foregroundMark x1="673" y1="28319" x2="673" y2="28319"/>
                        <a14:foregroundMark x1="1121" y1="37168" x2="1121" y2="37168"/>
                        <a14:foregroundMark x1="2691" y1="36283" x2="2691" y2="36283"/>
                        <a14:foregroundMark x1="3363" y1="31858" x2="3363" y2="31858"/>
                        <a14:foregroundMark x1="4260" y1="22124" x2="4260" y2="22124"/>
                        <a14:foregroundMark x1="5157" y1="18584" x2="5157" y2="18584"/>
                        <a14:foregroundMark x1="6726" y1="14159" x2="6726" y2="14159"/>
                        <a14:foregroundMark x1="8296" y1="10619" x2="8296" y2="10619"/>
                        <a14:foregroundMark x1="9865" y1="9735" x2="9865" y2="9735"/>
                        <a14:foregroundMark x1="10762" y1="9735" x2="10762" y2="9735"/>
                        <a14:foregroundMark x1="8969" y1="6195" x2="8969" y2="6195"/>
                        <a14:foregroundMark x1="10090" y1="20354" x2="10090" y2="20354"/>
                        <a14:foregroundMark x1="9641" y1="20354" x2="9641" y2="20354"/>
                        <a14:foregroundMark x1="9417" y1="18584" x2="9417" y2="18584"/>
                        <a14:foregroundMark x1="2466" y1="59292" x2="2466" y2="59292"/>
                        <a14:foregroundMark x1="15919" y1="61062" x2="15919" y2="610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727"/>
          <a:stretch/>
        </p:blipFill>
        <p:spPr>
          <a:xfrm>
            <a:off x="204941" y="74865"/>
            <a:ext cx="937852" cy="11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834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3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4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28" grpId="0"/>
      <p:bldP spid="54" grpId="0"/>
      <p:bldP spid="56" grpId="0"/>
      <p:bldP spid="29" grpId="0" animBg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0A2DB1-8212-5F98-7B3D-027532E77C5B}"/>
              </a:ext>
            </a:extLst>
          </p:cNvPr>
          <p:cNvCxnSpPr>
            <a:cxnSpLocks/>
          </p:cNvCxnSpPr>
          <p:nvPr/>
        </p:nvCxnSpPr>
        <p:spPr>
          <a:xfrm flipH="1">
            <a:off x="4657356" y="997345"/>
            <a:ext cx="5504872" cy="0"/>
          </a:xfrm>
          <a:prstGeom prst="line">
            <a:avLst/>
          </a:prstGeom>
          <a:ln w="44450" cap="rnd">
            <a:solidFill>
              <a:srgbClr val="1421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7F9A188-54EA-CD91-0369-29D7B4B2B3DC}"/>
              </a:ext>
            </a:extLst>
          </p:cNvPr>
          <p:cNvSpPr txBox="1"/>
          <p:nvPr/>
        </p:nvSpPr>
        <p:spPr>
          <a:xfrm>
            <a:off x="5360350" y="465914"/>
            <a:ext cx="4098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4213D"/>
                </a:solidFill>
                <a:cs typeface="B Titr" panose="00000700000000000000" pitchFamily="2" charset="-78"/>
              </a:rPr>
              <a:t>Research Objectives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16DAB66-E7B1-C49B-B938-F85DAA09CB24}"/>
              </a:ext>
            </a:extLst>
          </p:cNvPr>
          <p:cNvGrpSpPr/>
          <p:nvPr/>
        </p:nvGrpSpPr>
        <p:grpSpPr>
          <a:xfrm>
            <a:off x="3400574" y="1115565"/>
            <a:ext cx="7935686" cy="1872515"/>
            <a:chOff x="4552950" y="1359068"/>
            <a:chExt cx="5772150" cy="1969550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829C92BB-3BB8-93A7-D8A1-DFCA4256276E}"/>
                </a:ext>
              </a:extLst>
            </p:cNvPr>
            <p:cNvSpPr/>
            <p:nvPr/>
          </p:nvSpPr>
          <p:spPr>
            <a:xfrm>
              <a:off x="4552950" y="1359068"/>
              <a:ext cx="5772150" cy="1071201"/>
            </a:xfrm>
            <a:prstGeom prst="roundRect">
              <a:avLst>
                <a:gd name="adj" fmla="val 23345"/>
              </a:avLst>
            </a:prstGeom>
            <a:solidFill>
              <a:srgbClr val="90E0EF">
                <a:alpha val="7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BBB73AC-B141-227C-8334-19AA59EA1889}"/>
                </a:ext>
              </a:extLst>
            </p:cNvPr>
            <p:cNvSpPr txBox="1"/>
            <p:nvPr/>
          </p:nvSpPr>
          <p:spPr>
            <a:xfrm>
              <a:off x="4690013" y="1389625"/>
              <a:ext cx="5504873" cy="1938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main objective</a:t>
              </a:r>
              <a:endParaRPr lang="fa-I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Exploring a novel solution to a critical gap in DRP:</a:t>
              </a:r>
            </a:p>
            <a:p>
              <a:r>
                <a: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tradeoff between imaging resolution and field-of-view (FOV)</a:t>
              </a:r>
            </a:p>
            <a:p>
              <a:endParaRPr lang="fa-IR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06C1490-A825-B52C-8852-44EDA99DCB7F}"/>
              </a:ext>
            </a:extLst>
          </p:cNvPr>
          <p:cNvSpPr txBox="1"/>
          <p:nvPr/>
        </p:nvSpPr>
        <p:spPr>
          <a:xfrm flipH="1">
            <a:off x="7251333" y="2406300"/>
            <a:ext cx="4664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Estimating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 properties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their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correlation with pore morphology-topology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D49B78C-FA21-A8AE-B45A-2C49D2284952}"/>
              </a:ext>
            </a:extLst>
          </p:cNvPr>
          <p:cNvSpPr txBox="1"/>
          <p:nvPr/>
        </p:nvSpPr>
        <p:spPr>
          <a:xfrm flipH="1">
            <a:off x="7835493" y="3425729"/>
            <a:ext cx="4350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2.Develop a workflow integrating DRP and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machine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9125D1D-D8B4-70C9-55CC-F94C9A92F304}"/>
              </a:ext>
            </a:extLst>
          </p:cNvPr>
          <p:cNvSpPr txBox="1"/>
          <p:nvPr/>
        </p:nvSpPr>
        <p:spPr>
          <a:xfrm flipH="1">
            <a:off x="7883061" y="4445159"/>
            <a:ext cx="434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A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multiscale imaging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analyzing fluid flow in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complex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carbonates.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9B4DD9E-999A-6BD9-0408-2BC89611820F}"/>
              </a:ext>
            </a:extLst>
          </p:cNvPr>
          <p:cNvSpPr txBox="1"/>
          <p:nvPr/>
        </p:nvSpPr>
        <p:spPr>
          <a:xfrm flipH="1">
            <a:off x="7187564" y="5395235"/>
            <a:ext cx="4709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An efficient surrogate for Permeability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low-resolutions images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122E0F-CDF9-8B46-0675-AD43D50978BE}"/>
              </a:ext>
            </a:extLst>
          </p:cNvPr>
          <p:cNvGrpSpPr/>
          <p:nvPr/>
        </p:nvGrpSpPr>
        <p:grpSpPr>
          <a:xfrm flipH="1">
            <a:off x="5965371" y="3171771"/>
            <a:ext cx="2190196" cy="2109879"/>
            <a:chOff x="5982949" y="2699204"/>
            <a:chExt cx="3845633" cy="37194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268E372-73BC-FE97-F6CD-025567B9ECF0}"/>
                </a:ext>
              </a:extLst>
            </p:cNvPr>
            <p:cNvGrpSpPr/>
            <p:nvPr/>
          </p:nvGrpSpPr>
          <p:grpSpPr>
            <a:xfrm>
              <a:off x="5982949" y="2699204"/>
              <a:ext cx="3845633" cy="3719426"/>
              <a:chOff x="5607773" y="2298453"/>
              <a:chExt cx="3845633" cy="3719426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C804406-A6F5-5665-75FC-10498960912D}"/>
                  </a:ext>
                </a:extLst>
              </p:cNvPr>
              <p:cNvSpPr/>
              <p:nvPr/>
            </p:nvSpPr>
            <p:spPr>
              <a:xfrm>
                <a:off x="7188148" y="3378860"/>
                <a:ext cx="1652979" cy="1652979"/>
              </a:xfrm>
              <a:prstGeom prst="ellipse">
                <a:avLst/>
              </a:prstGeom>
              <a:solidFill>
                <a:srgbClr val="14213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4DB5ABCC-34C2-9C58-7A3C-53703D5AF087}"/>
                  </a:ext>
                </a:extLst>
              </p:cNvPr>
              <p:cNvSpPr/>
              <p:nvPr/>
            </p:nvSpPr>
            <p:spPr>
              <a:xfrm rot="18242052">
                <a:off x="6575360" y="2769748"/>
                <a:ext cx="2859066" cy="2859066"/>
              </a:xfrm>
              <a:prstGeom prst="arc">
                <a:avLst>
                  <a:gd name="adj1" fmla="val 16927748"/>
                  <a:gd name="adj2" fmla="val 19554388"/>
                </a:avLst>
              </a:prstGeom>
              <a:ln w="254000">
                <a:solidFill>
                  <a:srgbClr val="0304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9B368283-E897-63AA-0DA7-D531E58F1866}"/>
                  </a:ext>
                </a:extLst>
              </p:cNvPr>
              <p:cNvSpPr/>
              <p:nvPr/>
            </p:nvSpPr>
            <p:spPr>
              <a:xfrm rot="15540000">
                <a:off x="6594340" y="2750950"/>
                <a:ext cx="2859066" cy="2859066"/>
              </a:xfrm>
              <a:prstGeom prst="arc">
                <a:avLst>
                  <a:gd name="adj1" fmla="val 16927748"/>
                  <a:gd name="adj2" fmla="val 19554388"/>
                </a:avLst>
              </a:prstGeom>
              <a:ln w="254000">
                <a:solidFill>
                  <a:srgbClr val="0077B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6930708B-56FF-696C-331C-7DBBF86A1417}"/>
                  </a:ext>
                </a:extLst>
              </p:cNvPr>
              <p:cNvSpPr/>
              <p:nvPr/>
            </p:nvSpPr>
            <p:spPr>
              <a:xfrm rot="12840000">
                <a:off x="6594340" y="2722212"/>
                <a:ext cx="2859066" cy="2859066"/>
              </a:xfrm>
              <a:prstGeom prst="arc">
                <a:avLst>
                  <a:gd name="adj1" fmla="val 16927748"/>
                  <a:gd name="adj2" fmla="val 19554388"/>
                </a:avLst>
              </a:prstGeom>
              <a:ln w="254000">
                <a:solidFill>
                  <a:srgbClr val="00B4D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4EC287BC-C798-511D-CA2F-6ED371514DC9}"/>
                  </a:ext>
                </a:extLst>
              </p:cNvPr>
              <p:cNvSpPr/>
              <p:nvPr/>
            </p:nvSpPr>
            <p:spPr>
              <a:xfrm rot="10140000">
                <a:off x="6572289" y="2694505"/>
                <a:ext cx="2859066" cy="2859066"/>
              </a:xfrm>
              <a:prstGeom prst="arc">
                <a:avLst>
                  <a:gd name="adj1" fmla="val 16927748"/>
                  <a:gd name="adj2" fmla="val 19554388"/>
                </a:avLst>
              </a:prstGeom>
              <a:ln w="254000">
                <a:solidFill>
                  <a:srgbClr val="90E0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70BB7975-A29E-5BD4-4B49-40ADA41948C1}"/>
                  </a:ext>
                </a:extLst>
              </p:cNvPr>
              <p:cNvGrpSpPr/>
              <p:nvPr/>
            </p:nvGrpSpPr>
            <p:grpSpPr>
              <a:xfrm>
                <a:off x="6667500" y="2298453"/>
                <a:ext cx="740063" cy="495547"/>
                <a:chOff x="6667500" y="2298453"/>
                <a:chExt cx="740063" cy="495547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0AE4AD98-75A0-6CCC-9C2F-613CCD22BD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287491" y="2561112"/>
                  <a:ext cx="120072" cy="232888"/>
                </a:xfrm>
                <a:prstGeom prst="line">
                  <a:avLst/>
                </a:prstGeom>
                <a:ln w="15875">
                  <a:solidFill>
                    <a:srgbClr val="0304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0F883577-37F9-D938-6429-765220E71DB1}"/>
                    </a:ext>
                  </a:extLst>
                </p:cNvPr>
                <p:cNvSpPr/>
                <p:nvPr/>
              </p:nvSpPr>
              <p:spPr>
                <a:xfrm>
                  <a:off x="7187161" y="2392311"/>
                  <a:ext cx="145551" cy="145551"/>
                </a:xfrm>
                <a:prstGeom prst="ellipse">
                  <a:avLst/>
                </a:prstGeom>
                <a:solidFill>
                  <a:srgbClr val="03045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0EB7DA69-547E-395C-E430-40A87386AD9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45636" y="2350786"/>
                  <a:ext cx="228600" cy="228600"/>
                </a:xfrm>
                <a:prstGeom prst="ellipse">
                  <a:avLst/>
                </a:prstGeom>
                <a:noFill/>
                <a:ln w="25400">
                  <a:solidFill>
                    <a:srgbClr val="03045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50060F4F-80FF-54B5-418A-C2DBC3A828FB}"/>
                    </a:ext>
                  </a:extLst>
                </p:cNvPr>
                <p:cNvCxnSpPr>
                  <a:cxnSpLocks/>
                  <a:stCxn id="44" idx="2"/>
                </p:cNvCxnSpPr>
                <p:nvPr/>
              </p:nvCxnSpPr>
              <p:spPr>
                <a:xfrm flipH="1">
                  <a:off x="6667500" y="2465086"/>
                  <a:ext cx="478136" cy="0"/>
                </a:xfrm>
                <a:prstGeom prst="line">
                  <a:avLst/>
                </a:prstGeom>
                <a:ln w="15875">
                  <a:solidFill>
                    <a:srgbClr val="0304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BEE60078-4476-B1E6-FE42-4E48748F43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75722" y="2298453"/>
                  <a:ext cx="0" cy="326818"/>
                </a:xfrm>
                <a:prstGeom prst="line">
                  <a:avLst/>
                </a:prstGeom>
                <a:ln w="15875">
                  <a:solidFill>
                    <a:srgbClr val="0304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60987D5-3083-5F85-05BB-F64FDD07CD39}"/>
                  </a:ext>
                </a:extLst>
              </p:cNvPr>
              <p:cNvGrpSpPr/>
              <p:nvPr/>
            </p:nvGrpSpPr>
            <p:grpSpPr>
              <a:xfrm>
                <a:off x="5650109" y="3290012"/>
                <a:ext cx="928841" cy="326818"/>
                <a:chOff x="6667500" y="2298453"/>
                <a:chExt cx="928841" cy="326818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E11A9B69-1A06-91B2-24CB-183E268D3F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367113" y="2516638"/>
                  <a:ext cx="229228" cy="108633"/>
                </a:xfrm>
                <a:prstGeom prst="line">
                  <a:avLst/>
                </a:prstGeom>
                <a:ln w="15875">
                  <a:solidFill>
                    <a:srgbClr val="0077B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C49D346D-10AE-1E84-4956-E437391543BE}"/>
                    </a:ext>
                  </a:extLst>
                </p:cNvPr>
                <p:cNvSpPr/>
                <p:nvPr/>
              </p:nvSpPr>
              <p:spPr>
                <a:xfrm>
                  <a:off x="7187161" y="2392311"/>
                  <a:ext cx="145551" cy="145551"/>
                </a:xfrm>
                <a:prstGeom prst="ellipse">
                  <a:avLst/>
                </a:prstGeom>
                <a:solidFill>
                  <a:srgbClr val="0077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315F9D71-A24B-A0B5-00D7-06DC82C1DB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45636" y="2350786"/>
                  <a:ext cx="228600" cy="228600"/>
                </a:xfrm>
                <a:prstGeom prst="ellipse">
                  <a:avLst/>
                </a:prstGeom>
                <a:noFill/>
                <a:ln w="25400">
                  <a:solidFill>
                    <a:srgbClr val="0077B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35AB1C3C-6B43-D16F-EF60-F11508417A53}"/>
                    </a:ext>
                  </a:extLst>
                </p:cNvPr>
                <p:cNvCxnSpPr>
                  <a:cxnSpLocks/>
                  <a:stCxn id="38" idx="2"/>
                </p:cNvCxnSpPr>
                <p:nvPr/>
              </p:nvCxnSpPr>
              <p:spPr>
                <a:xfrm flipH="1">
                  <a:off x="6667500" y="2465086"/>
                  <a:ext cx="478136" cy="0"/>
                </a:xfrm>
                <a:prstGeom prst="line">
                  <a:avLst/>
                </a:prstGeom>
                <a:ln w="15875">
                  <a:solidFill>
                    <a:srgbClr val="0077B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5529C05-E443-AD6B-0E6C-C091D32BA0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75722" y="2298453"/>
                  <a:ext cx="0" cy="326818"/>
                </a:xfrm>
                <a:prstGeom prst="line">
                  <a:avLst/>
                </a:prstGeom>
                <a:ln w="15875">
                  <a:solidFill>
                    <a:srgbClr val="0077B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E4D5858-D934-4819-7833-37BF5083D2D4}"/>
                  </a:ext>
                </a:extLst>
              </p:cNvPr>
              <p:cNvGrpSpPr/>
              <p:nvPr/>
            </p:nvGrpSpPr>
            <p:grpSpPr>
              <a:xfrm>
                <a:off x="5607773" y="4657373"/>
                <a:ext cx="971177" cy="326818"/>
                <a:chOff x="6667500" y="2298453"/>
                <a:chExt cx="971177" cy="326818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97AB82B5-1CEA-763F-174D-0B784B60FF23}"/>
                    </a:ext>
                  </a:extLst>
                </p:cNvPr>
                <p:cNvCxnSpPr>
                  <a:cxnSpLocks/>
                  <a:endCxn id="32" idx="6"/>
                </p:cNvCxnSpPr>
                <p:nvPr/>
              </p:nvCxnSpPr>
              <p:spPr>
                <a:xfrm flipH="1">
                  <a:off x="7374236" y="2392311"/>
                  <a:ext cx="264441" cy="72775"/>
                </a:xfrm>
                <a:prstGeom prst="line">
                  <a:avLst/>
                </a:prstGeom>
                <a:ln w="15875">
                  <a:solidFill>
                    <a:srgbClr val="00B4D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F8D85D17-DD89-5A07-DDFE-1CA0E1ADE245}"/>
                    </a:ext>
                  </a:extLst>
                </p:cNvPr>
                <p:cNvSpPr/>
                <p:nvPr/>
              </p:nvSpPr>
              <p:spPr>
                <a:xfrm>
                  <a:off x="7187161" y="2392311"/>
                  <a:ext cx="145551" cy="145551"/>
                </a:xfrm>
                <a:prstGeom prst="ellipse">
                  <a:avLst/>
                </a:prstGeom>
                <a:solidFill>
                  <a:srgbClr val="00B4D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20659A2E-B52F-3716-7449-40798117C6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45636" y="2350786"/>
                  <a:ext cx="228600" cy="228600"/>
                </a:xfrm>
                <a:prstGeom prst="ellipse">
                  <a:avLst/>
                </a:prstGeom>
                <a:noFill/>
                <a:ln w="25400">
                  <a:solidFill>
                    <a:srgbClr val="00B4D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CCDC7E13-D0ED-804D-3287-7BD66BB4561A}"/>
                    </a:ext>
                  </a:extLst>
                </p:cNvPr>
                <p:cNvCxnSpPr>
                  <a:cxnSpLocks/>
                  <a:stCxn id="32" idx="2"/>
                </p:cNvCxnSpPr>
                <p:nvPr/>
              </p:nvCxnSpPr>
              <p:spPr>
                <a:xfrm flipH="1">
                  <a:off x="6667500" y="2465086"/>
                  <a:ext cx="478136" cy="0"/>
                </a:xfrm>
                <a:prstGeom prst="line">
                  <a:avLst/>
                </a:prstGeom>
                <a:ln w="15875">
                  <a:solidFill>
                    <a:srgbClr val="00B4D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1F465885-3E87-2DC5-B59C-987436BAE0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75722" y="2298453"/>
                  <a:ext cx="0" cy="326818"/>
                </a:xfrm>
                <a:prstGeom prst="line">
                  <a:avLst/>
                </a:prstGeom>
                <a:ln w="15875">
                  <a:solidFill>
                    <a:srgbClr val="00B4D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688EDC6-6A98-5522-9930-8141A1E5853E}"/>
                  </a:ext>
                </a:extLst>
              </p:cNvPr>
              <p:cNvGrpSpPr/>
              <p:nvPr/>
            </p:nvGrpSpPr>
            <p:grpSpPr>
              <a:xfrm>
                <a:off x="6634173" y="5579121"/>
                <a:ext cx="796130" cy="438758"/>
                <a:chOff x="6667500" y="2186513"/>
                <a:chExt cx="796130" cy="438758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B33BEFB-7565-7D05-EE0D-E90E43E53783}"/>
                    </a:ext>
                  </a:extLst>
                </p:cNvPr>
                <p:cNvCxnSpPr>
                  <a:cxnSpLocks/>
                  <a:stCxn id="27" idx="7"/>
                </p:cNvCxnSpPr>
                <p:nvPr/>
              </p:nvCxnSpPr>
              <p:spPr>
                <a:xfrm flipV="1">
                  <a:off x="7340758" y="2186513"/>
                  <a:ext cx="122872" cy="197751"/>
                </a:xfrm>
                <a:prstGeom prst="line">
                  <a:avLst/>
                </a:prstGeom>
                <a:ln w="15875">
                  <a:solidFill>
                    <a:srgbClr val="90E0E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A93A639E-2D81-AC3D-7AEB-D36FA7F4689B}"/>
                    </a:ext>
                  </a:extLst>
                </p:cNvPr>
                <p:cNvSpPr/>
                <p:nvPr/>
              </p:nvSpPr>
              <p:spPr>
                <a:xfrm>
                  <a:off x="7187161" y="2392311"/>
                  <a:ext cx="145551" cy="145551"/>
                </a:xfrm>
                <a:prstGeom prst="ellipse">
                  <a:avLst/>
                </a:prstGeom>
                <a:solidFill>
                  <a:srgbClr val="90E0E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CAF0881A-A248-09CD-E96E-BB6D6E465B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45636" y="2350786"/>
                  <a:ext cx="228600" cy="228600"/>
                </a:xfrm>
                <a:prstGeom prst="ellipse">
                  <a:avLst/>
                </a:prstGeom>
                <a:noFill/>
                <a:ln w="25400">
                  <a:solidFill>
                    <a:srgbClr val="90E0E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2F2E372F-8504-8241-EF73-8EA4E4404635}"/>
                    </a:ext>
                  </a:extLst>
                </p:cNvPr>
                <p:cNvCxnSpPr>
                  <a:cxnSpLocks/>
                  <a:stCxn id="27" idx="2"/>
                </p:cNvCxnSpPr>
                <p:nvPr/>
              </p:nvCxnSpPr>
              <p:spPr>
                <a:xfrm flipH="1">
                  <a:off x="6667500" y="2465086"/>
                  <a:ext cx="478136" cy="0"/>
                </a:xfrm>
                <a:prstGeom prst="line">
                  <a:avLst/>
                </a:prstGeom>
                <a:ln w="15875">
                  <a:solidFill>
                    <a:srgbClr val="90E0E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145D9883-D3C6-9811-B72B-80658F8E72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75722" y="2298453"/>
                  <a:ext cx="0" cy="326818"/>
                </a:xfrm>
                <a:prstGeom prst="line">
                  <a:avLst/>
                </a:prstGeom>
                <a:ln w="15875">
                  <a:solidFill>
                    <a:srgbClr val="90E0E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3AC549C-F868-871E-C635-852958996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8710" y="3922327"/>
              <a:ext cx="1231217" cy="1231217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42FEAB-3CAB-85A4-F2A6-5A184648828C}"/>
              </a:ext>
            </a:extLst>
          </p:cNvPr>
          <p:cNvSpPr/>
          <p:nvPr/>
        </p:nvSpPr>
        <p:spPr>
          <a:xfrm>
            <a:off x="11434439" y="6267680"/>
            <a:ext cx="452591" cy="417205"/>
          </a:xfrm>
          <a:prstGeom prst="roundRect">
            <a:avLst/>
          </a:prstGeom>
          <a:noFill/>
          <a:ln w="28575">
            <a:solidFill>
              <a:srgbClr val="1E4C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1E4C9F"/>
                </a:solidFill>
              </a:rPr>
              <a:t>2</a:t>
            </a:r>
            <a:endParaRPr lang="en-US" b="1" dirty="0">
              <a:solidFill>
                <a:srgbClr val="1E4C9F"/>
              </a:solidFill>
            </a:endParaRPr>
          </a:p>
        </p:txBody>
      </p:sp>
      <p:pic>
        <p:nvPicPr>
          <p:cNvPr id="115" name="Picture 114">
            <a:hlinkClick r:id="rId3" action="ppaction://hlinksldjump"/>
            <a:extLst>
              <a:ext uri="{FF2B5EF4-FFF2-40B4-BE49-F238E27FC236}">
                <a16:creationId xmlns:a16="http://schemas.microsoft.com/office/drawing/2014/main" id="{FF53854F-7377-2139-7866-3C8BDA05C0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69" y="6232294"/>
            <a:ext cx="452591" cy="452591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BAB7049-A1EC-4E62-11A9-1D7871E993FE}"/>
              </a:ext>
            </a:extLst>
          </p:cNvPr>
          <p:cNvGrpSpPr/>
          <p:nvPr/>
        </p:nvGrpSpPr>
        <p:grpSpPr>
          <a:xfrm>
            <a:off x="-398723" y="1246938"/>
            <a:ext cx="2870680" cy="696686"/>
            <a:chOff x="-398723" y="1333198"/>
            <a:chExt cx="2870680" cy="696686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5A4B686A-7A4A-27AB-0790-D600592E495A}"/>
                </a:ext>
              </a:extLst>
            </p:cNvPr>
            <p:cNvGrpSpPr/>
            <p:nvPr/>
          </p:nvGrpSpPr>
          <p:grpSpPr>
            <a:xfrm>
              <a:off x="2112728" y="1501927"/>
              <a:ext cx="359229" cy="359229"/>
              <a:chOff x="2112728" y="1532999"/>
              <a:chExt cx="359229" cy="359229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00B63E9E-FDE2-0CD0-0DA3-F8453F1DAD05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06E09251-EDAF-5DD2-4650-40A7092CA978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304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CB37DD0-1676-0846-CD78-6390B7E63E5D}"/>
                </a:ext>
              </a:extLst>
            </p:cNvPr>
            <p:cNvGrpSpPr/>
            <p:nvPr/>
          </p:nvGrpSpPr>
          <p:grpSpPr>
            <a:xfrm>
              <a:off x="-398723" y="1333198"/>
              <a:ext cx="2487882" cy="696686"/>
              <a:chOff x="10195570" y="1099457"/>
              <a:chExt cx="2487882" cy="696686"/>
            </a:xfrm>
          </p:grpSpPr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17EE832C-4EA6-A1D5-A67A-0862CCCCF211}"/>
                  </a:ext>
                </a:extLst>
              </p:cNvPr>
              <p:cNvSpPr/>
              <p:nvPr/>
            </p:nvSpPr>
            <p:spPr>
              <a:xfrm>
                <a:off x="10195570" y="1099457"/>
                <a:ext cx="2340428" cy="696686"/>
              </a:xfrm>
              <a:prstGeom prst="roundRect">
                <a:avLst>
                  <a:gd name="adj" fmla="val 50000"/>
                </a:avLst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TextBox 12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36FD6CC-90BE-C364-78D5-355BFCE87960}"/>
                  </a:ext>
                </a:extLst>
              </p:cNvPr>
              <p:cNvSpPr txBox="1"/>
              <p:nvPr/>
            </p:nvSpPr>
            <p:spPr>
              <a:xfrm>
                <a:off x="10799234" y="1247745"/>
                <a:ext cx="18842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b="1" dirty="0">
                    <a:solidFill>
                      <a:schemeClr val="bg1"/>
                    </a:solidFill>
                    <a:cs typeface="B Titr" panose="00000700000000000000" pitchFamily="2" charset="-78"/>
                  </a:rPr>
                  <a:t>Introduction</a:t>
                </a:r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C00C7A3-C365-BAF3-4150-3B7D8586DDF4}"/>
              </a:ext>
            </a:extLst>
          </p:cNvPr>
          <p:cNvGrpSpPr/>
          <p:nvPr/>
        </p:nvGrpSpPr>
        <p:grpSpPr>
          <a:xfrm>
            <a:off x="-683267" y="2091912"/>
            <a:ext cx="2861715" cy="696686"/>
            <a:chOff x="-757613" y="2134198"/>
            <a:chExt cx="2861715" cy="696686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BC32C1C6-FAE4-8E9B-D47F-7127DC8987EC}"/>
                </a:ext>
              </a:extLst>
            </p:cNvPr>
            <p:cNvSpPr/>
            <p:nvPr/>
          </p:nvSpPr>
          <p:spPr>
            <a:xfrm>
              <a:off x="-757613" y="213419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B6FE25E9-092A-5458-D283-0FA3775673C9}"/>
                </a:ext>
              </a:extLst>
            </p:cNvPr>
            <p:cNvGrpSpPr/>
            <p:nvPr/>
          </p:nvGrpSpPr>
          <p:grpSpPr>
            <a:xfrm>
              <a:off x="1744873" y="2302927"/>
              <a:ext cx="359229" cy="359229"/>
              <a:chOff x="2112728" y="1532999"/>
              <a:chExt cx="359229" cy="359229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F0F72601-EE65-144F-09F5-4C477C5A3384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BBAA653-43A6-70CD-A2A1-1E377F5AD835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0" name="TextBox 129">
              <a:hlinkClick r:id="rId7" action="ppaction://hlinksldjump"/>
              <a:extLst>
                <a:ext uri="{FF2B5EF4-FFF2-40B4-BE49-F238E27FC236}">
                  <a16:creationId xmlns:a16="http://schemas.microsoft.com/office/drawing/2014/main" id="{8343FEBF-0F69-3EE1-199A-080E70CC5B80}"/>
                </a:ext>
              </a:extLst>
            </p:cNvPr>
            <p:cNvSpPr txBox="1"/>
            <p:nvPr/>
          </p:nvSpPr>
          <p:spPr>
            <a:xfrm>
              <a:off x="7420" y="228248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Literature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2B6DE3D-31FD-3A7C-3F32-9F5C324D9F47}"/>
              </a:ext>
            </a:extLst>
          </p:cNvPr>
          <p:cNvGrpSpPr/>
          <p:nvPr/>
        </p:nvGrpSpPr>
        <p:grpSpPr>
          <a:xfrm>
            <a:off x="-683267" y="2979172"/>
            <a:ext cx="2861715" cy="696686"/>
            <a:chOff x="-757613" y="3021458"/>
            <a:chExt cx="2861715" cy="696686"/>
          </a:xfrm>
        </p:grpSpPr>
        <p:sp>
          <p:nvSpPr>
            <p:cNvPr id="134" name="Rectangle: Rounded Corners 133">
              <a:extLst>
                <a:ext uri="{FF2B5EF4-FFF2-40B4-BE49-F238E27FC236}">
                  <a16:creationId xmlns:a16="http://schemas.microsoft.com/office/drawing/2014/main" id="{DFE5A923-9C6E-12C8-930C-8ED597B93FC5}"/>
                </a:ext>
              </a:extLst>
            </p:cNvPr>
            <p:cNvSpPr/>
            <p:nvPr/>
          </p:nvSpPr>
          <p:spPr>
            <a:xfrm>
              <a:off x="-757613" y="302145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6D33F58B-90A5-4A3E-D0EA-7717EDF674E0}"/>
                </a:ext>
              </a:extLst>
            </p:cNvPr>
            <p:cNvGrpSpPr/>
            <p:nvPr/>
          </p:nvGrpSpPr>
          <p:grpSpPr>
            <a:xfrm>
              <a:off x="1744873" y="3190187"/>
              <a:ext cx="359229" cy="359229"/>
              <a:chOff x="2112728" y="1532999"/>
              <a:chExt cx="359229" cy="359229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A7E71D31-4BBF-A92D-16F9-F2FB38BA6134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A31770DD-1F7B-DD86-B046-539FFE4DC782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6" name="TextBox 135">
              <a:hlinkClick r:id="rId7" action="ppaction://hlinksldjump"/>
              <a:extLst>
                <a:ext uri="{FF2B5EF4-FFF2-40B4-BE49-F238E27FC236}">
                  <a16:creationId xmlns:a16="http://schemas.microsoft.com/office/drawing/2014/main" id="{C64E87A9-82EC-610A-3149-C1B4A3AA0D88}"/>
                </a:ext>
              </a:extLst>
            </p:cNvPr>
            <p:cNvSpPr txBox="1"/>
            <p:nvPr/>
          </p:nvSpPr>
          <p:spPr>
            <a:xfrm>
              <a:off x="7420" y="316974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Methods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3F3B0A00-1DAC-82D8-F1B0-C07AC9A477FA}"/>
              </a:ext>
            </a:extLst>
          </p:cNvPr>
          <p:cNvGrpSpPr/>
          <p:nvPr/>
        </p:nvGrpSpPr>
        <p:grpSpPr>
          <a:xfrm>
            <a:off x="-683267" y="3866432"/>
            <a:ext cx="2861715" cy="696686"/>
            <a:chOff x="-757613" y="3908718"/>
            <a:chExt cx="2861715" cy="696686"/>
          </a:xfrm>
        </p:grpSpPr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CC705319-8894-B402-2829-C8B58FC25DCE}"/>
                </a:ext>
              </a:extLst>
            </p:cNvPr>
            <p:cNvSpPr/>
            <p:nvPr/>
          </p:nvSpPr>
          <p:spPr>
            <a:xfrm>
              <a:off x="-757613" y="390871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4D373262-5909-6873-3440-CB4EAFCEE524}"/>
                </a:ext>
              </a:extLst>
            </p:cNvPr>
            <p:cNvGrpSpPr/>
            <p:nvPr/>
          </p:nvGrpSpPr>
          <p:grpSpPr>
            <a:xfrm>
              <a:off x="1744873" y="4077447"/>
              <a:ext cx="359229" cy="359229"/>
              <a:chOff x="2112728" y="1532999"/>
              <a:chExt cx="359229" cy="359229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76AC6A3F-B53B-F921-0534-DD6FE128F951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25D0802-053C-15A3-8DD3-9BA80B197278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2" name="TextBox 141">
              <a:hlinkClick r:id="rId8" action="ppaction://hlinksldjump"/>
              <a:extLst>
                <a:ext uri="{FF2B5EF4-FFF2-40B4-BE49-F238E27FC236}">
                  <a16:creationId xmlns:a16="http://schemas.microsoft.com/office/drawing/2014/main" id="{DDA620BC-F234-02E3-0537-E3467844A770}"/>
                </a:ext>
              </a:extLst>
            </p:cNvPr>
            <p:cNvSpPr txBox="1"/>
            <p:nvPr/>
          </p:nvSpPr>
          <p:spPr>
            <a:xfrm>
              <a:off x="7420" y="405700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Discussion</a:t>
              </a: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F4DE1BA-3404-4915-CAAC-A745BCCADEA5}"/>
              </a:ext>
            </a:extLst>
          </p:cNvPr>
          <p:cNvGrpSpPr/>
          <p:nvPr/>
        </p:nvGrpSpPr>
        <p:grpSpPr>
          <a:xfrm>
            <a:off x="-683267" y="4753692"/>
            <a:ext cx="2861715" cy="696686"/>
            <a:chOff x="-757613" y="4795978"/>
            <a:chExt cx="2861715" cy="696686"/>
          </a:xfrm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0575F7DE-D1B5-62D8-D710-E8BFAD55E662}"/>
                </a:ext>
              </a:extLst>
            </p:cNvPr>
            <p:cNvSpPr/>
            <p:nvPr/>
          </p:nvSpPr>
          <p:spPr>
            <a:xfrm>
              <a:off x="-757613" y="479597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7D2E50AA-46CE-2336-E5CB-F22D3FBED3AC}"/>
                </a:ext>
              </a:extLst>
            </p:cNvPr>
            <p:cNvGrpSpPr/>
            <p:nvPr/>
          </p:nvGrpSpPr>
          <p:grpSpPr>
            <a:xfrm>
              <a:off x="1744873" y="4964707"/>
              <a:ext cx="359229" cy="359229"/>
              <a:chOff x="2112728" y="1532999"/>
              <a:chExt cx="359229" cy="359229"/>
            </a:xfrm>
          </p:grpSpPr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D184F720-290C-BD95-0EE6-04E70B33D587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3F4C41D9-DA67-A062-C8FA-21722582BBC2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8" name="TextBox 147">
              <a:hlinkClick r:id="rId9" action="ppaction://hlinksldjump"/>
              <a:extLst>
                <a:ext uri="{FF2B5EF4-FFF2-40B4-BE49-F238E27FC236}">
                  <a16:creationId xmlns:a16="http://schemas.microsoft.com/office/drawing/2014/main" id="{7B38E78B-4779-80DE-EF36-CB96C4BFFEC9}"/>
                </a:ext>
              </a:extLst>
            </p:cNvPr>
            <p:cNvSpPr txBox="1"/>
            <p:nvPr/>
          </p:nvSpPr>
          <p:spPr>
            <a:xfrm>
              <a:off x="7420" y="494426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14213D"/>
                  </a:solidFill>
                  <a:cs typeface="+mj-cs"/>
                </a:rPr>
                <a:t>Conclusion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6BBFCE1E-834F-C407-D678-F1A362DFB732}"/>
              </a:ext>
            </a:extLst>
          </p:cNvPr>
          <p:cNvGrpSpPr/>
          <p:nvPr/>
        </p:nvGrpSpPr>
        <p:grpSpPr>
          <a:xfrm>
            <a:off x="-683267" y="5640951"/>
            <a:ext cx="2861715" cy="696686"/>
            <a:chOff x="-757613" y="5683237"/>
            <a:chExt cx="2861715" cy="696686"/>
          </a:xfrm>
        </p:grpSpPr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56D53891-8C4B-9133-8E6C-1C0BC959B490}"/>
                </a:ext>
              </a:extLst>
            </p:cNvPr>
            <p:cNvSpPr/>
            <p:nvPr/>
          </p:nvSpPr>
          <p:spPr>
            <a:xfrm>
              <a:off x="-757613" y="5683237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5A542F1-19C8-4EE1-358E-3E74FB14EDFF}"/>
                </a:ext>
              </a:extLst>
            </p:cNvPr>
            <p:cNvGrpSpPr/>
            <p:nvPr/>
          </p:nvGrpSpPr>
          <p:grpSpPr>
            <a:xfrm>
              <a:off x="1744873" y="5851966"/>
              <a:ext cx="359229" cy="359229"/>
              <a:chOff x="2112728" y="1532999"/>
              <a:chExt cx="359229" cy="359229"/>
            </a:xfrm>
          </p:grpSpPr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166847F8-30CA-E3F4-9B81-AF11D4736288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F5379478-DEEA-67D4-7AC7-2252E86EAA64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54" name="TextBox 153">
              <a:hlinkClick r:id="" action="ppaction://noaction"/>
              <a:extLst>
                <a:ext uri="{FF2B5EF4-FFF2-40B4-BE49-F238E27FC236}">
                  <a16:creationId xmlns:a16="http://schemas.microsoft.com/office/drawing/2014/main" id="{9770EA7C-EE49-6868-E2F2-DBBDB0AC6D10}"/>
                </a:ext>
              </a:extLst>
            </p:cNvPr>
            <p:cNvSpPr txBox="1"/>
            <p:nvPr/>
          </p:nvSpPr>
          <p:spPr>
            <a:xfrm>
              <a:off x="7420" y="5831525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1"/>
              <a:r>
                <a:rPr lang="en-US" sz="1800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Suggestions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97" y="3239600"/>
            <a:ext cx="3938114" cy="1905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90663" y="2929174"/>
            <a:ext cx="1658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Yufu.N</a:t>
            </a:r>
            <a:r>
              <a:rPr lang="en-US" sz="1600" dirty="0" smtClean="0"/>
              <a:t> et al. 2020</a:t>
            </a:r>
            <a:endParaRPr lang="en-US" sz="1600" dirty="0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E23235F5-E83F-4556-A27C-ACCEDA7B817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95" b="89381" l="673" r="17937">
                        <a14:foregroundMark x1="2242" y1="30973" x2="2242" y2="30973"/>
                        <a14:foregroundMark x1="3363" y1="39823" x2="3363" y2="39823"/>
                        <a14:foregroundMark x1="673" y1="43363" x2="673" y2="43363"/>
                        <a14:foregroundMark x1="673" y1="28319" x2="673" y2="28319"/>
                        <a14:foregroundMark x1="1121" y1="37168" x2="1121" y2="37168"/>
                        <a14:foregroundMark x1="2691" y1="36283" x2="2691" y2="36283"/>
                        <a14:foregroundMark x1="3363" y1="31858" x2="3363" y2="31858"/>
                        <a14:foregroundMark x1="4260" y1="22124" x2="4260" y2="22124"/>
                        <a14:foregroundMark x1="5157" y1="18584" x2="5157" y2="18584"/>
                        <a14:foregroundMark x1="6726" y1="14159" x2="6726" y2="14159"/>
                        <a14:foregroundMark x1="8296" y1="10619" x2="8296" y2="10619"/>
                        <a14:foregroundMark x1="9865" y1="9735" x2="9865" y2="9735"/>
                        <a14:foregroundMark x1="10762" y1="9735" x2="10762" y2="9735"/>
                        <a14:foregroundMark x1="8969" y1="6195" x2="8969" y2="6195"/>
                        <a14:foregroundMark x1="10090" y1="20354" x2="10090" y2="20354"/>
                        <a14:foregroundMark x1="9641" y1="20354" x2="9641" y2="20354"/>
                        <a14:foregroundMark x1="9417" y1="18584" x2="9417" y2="18584"/>
                        <a14:foregroundMark x1="2466" y1="59292" x2="2466" y2="59292"/>
                        <a14:foregroundMark x1="15919" y1="61062" x2="15919" y2="610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727"/>
          <a:stretch/>
        </p:blipFill>
        <p:spPr>
          <a:xfrm>
            <a:off x="204941" y="74865"/>
            <a:ext cx="937852" cy="11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794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76FC094-38E6-0BB7-1BD5-F2F1E0D7A3E3}"/>
              </a:ext>
            </a:extLst>
          </p:cNvPr>
          <p:cNvCxnSpPr>
            <a:cxnSpLocks/>
          </p:cNvCxnSpPr>
          <p:nvPr/>
        </p:nvCxnSpPr>
        <p:spPr>
          <a:xfrm flipH="1">
            <a:off x="4690013" y="1123991"/>
            <a:ext cx="5504872" cy="0"/>
          </a:xfrm>
          <a:prstGeom prst="line">
            <a:avLst/>
          </a:prstGeom>
          <a:ln w="44450" cap="rnd">
            <a:solidFill>
              <a:srgbClr val="1421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5504CDC-28A9-532F-3ACF-7B86B71BC7BE}"/>
              </a:ext>
            </a:extLst>
          </p:cNvPr>
          <p:cNvSpPr txBox="1"/>
          <p:nvPr/>
        </p:nvSpPr>
        <p:spPr>
          <a:xfrm>
            <a:off x="5532735" y="524571"/>
            <a:ext cx="3819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4213D"/>
                </a:solidFill>
                <a:cs typeface="B Titr" panose="00000700000000000000" pitchFamily="2" charset="-78"/>
              </a:rPr>
              <a:t>Workflow Development</a:t>
            </a:r>
            <a:endParaRPr lang="en-US" sz="2800" b="1" dirty="0">
              <a:solidFill>
                <a:srgbClr val="14213D"/>
              </a:solidFill>
              <a:cs typeface="B Titr" panose="00000700000000000000" pitchFamily="2" charset="-7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D194AD-1A8E-DF74-3CEB-C234C2BA82FE}"/>
              </a:ext>
            </a:extLst>
          </p:cNvPr>
          <p:cNvGrpSpPr/>
          <p:nvPr/>
        </p:nvGrpSpPr>
        <p:grpSpPr>
          <a:xfrm flipH="1">
            <a:off x="3050502" y="2233733"/>
            <a:ext cx="2583051" cy="3551104"/>
            <a:chOff x="8398056" y="2575408"/>
            <a:chExt cx="2583051" cy="3099195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47B5748-430D-51F3-C25F-DCC96D11A468}"/>
                </a:ext>
              </a:extLst>
            </p:cNvPr>
            <p:cNvGrpSpPr/>
            <p:nvPr/>
          </p:nvGrpSpPr>
          <p:grpSpPr>
            <a:xfrm>
              <a:off x="8988648" y="3091553"/>
              <a:ext cx="1992459" cy="1992458"/>
              <a:chOff x="8988648" y="3091553"/>
              <a:chExt cx="1992459" cy="1992458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08A5ADB-A52E-E3AF-1A12-D4180B11D966}"/>
                  </a:ext>
                </a:extLst>
              </p:cNvPr>
              <p:cNvSpPr/>
              <p:nvPr/>
            </p:nvSpPr>
            <p:spPr>
              <a:xfrm>
                <a:off x="8988648" y="3091553"/>
                <a:ext cx="1992459" cy="1992458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9574ACED-687D-492E-3CFB-354E303D95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177805" y="3280710"/>
                <a:ext cx="1614144" cy="1614143"/>
              </a:xfrm>
              <a:prstGeom prst="ellipse">
                <a:avLst/>
              </a:prstGeom>
              <a:solidFill>
                <a:srgbClr val="F7F7F7"/>
              </a:solidFill>
              <a:ln w="25400">
                <a:gradFill>
                  <a:gsLst>
                    <a:gs pos="100000">
                      <a:srgbClr val="939393"/>
                    </a:gs>
                    <a:gs pos="0">
                      <a:schemeClr val="bg1"/>
                    </a:gs>
                  </a:gsLst>
                  <a:lin ang="6000000" scaled="0"/>
                </a:gradFill>
              </a:ln>
              <a:effectLst>
                <a:outerShdw blurRad="190500" dist="215900" dir="6600000" algn="tr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B31569-2648-9F07-73B9-3E856C440C8E}"/>
                </a:ext>
              </a:extLst>
            </p:cNvPr>
            <p:cNvSpPr/>
            <p:nvPr/>
          </p:nvSpPr>
          <p:spPr>
            <a:xfrm>
              <a:off x="8398056" y="2575408"/>
              <a:ext cx="1667528" cy="3099195"/>
            </a:xfrm>
            <a:custGeom>
              <a:avLst/>
              <a:gdLst>
                <a:gd name="connsiteX0" fmla="*/ 1797844 w 1797844"/>
                <a:gd name="connsiteY0" fmla="*/ 0 h 3595688"/>
                <a:gd name="connsiteX1" fmla="*/ 1797844 w 1797844"/>
                <a:gd name="connsiteY1" fmla="*/ 3595688 h 3595688"/>
                <a:gd name="connsiteX2" fmla="*/ 0 w 1797844"/>
                <a:gd name="connsiteY2" fmla="*/ 1797844 h 3595688"/>
                <a:gd name="connsiteX3" fmla="*/ 1797844 w 1797844"/>
                <a:gd name="connsiteY3" fmla="*/ 0 h 3595688"/>
                <a:gd name="connsiteX0" fmla="*/ 1797844 w 1889284"/>
                <a:gd name="connsiteY0" fmla="*/ 3511341 h 3511341"/>
                <a:gd name="connsiteX1" fmla="*/ 0 w 1889284"/>
                <a:gd name="connsiteY1" fmla="*/ 1713497 h 3511341"/>
                <a:gd name="connsiteX2" fmla="*/ 1889284 w 1889284"/>
                <a:gd name="connsiteY2" fmla="*/ 7093 h 351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9284" h="3511341">
                  <a:moveTo>
                    <a:pt x="1797844" y="3511341"/>
                  </a:moveTo>
                  <a:cubicBezTo>
                    <a:pt x="804922" y="3511341"/>
                    <a:pt x="0" y="2706419"/>
                    <a:pt x="0" y="1713497"/>
                  </a:cubicBezTo>
                  <a:cubicBezTo>
                    <a:pt x="0" y="720575"/>
                    <a:pt x="804922" y="-84347"/>
                    <a:pt x="1889284" y="7093"/>
                  </a:cubicBezTo>
                </a:path>
              </a:pathLst>
            </a:custGeom>
            <a:noFill/>
            <a:ln w="38100" cap="rnd">
              <a:gradFill>
                <a:gsLst>
                  <a:gs pos="78000">
                    <a:srgbClr val="0096C7"/>
                  </a:gs>
                  <a:gs pos="55000">
                    <a:srgbClr val="0077B6"/>
                  </a:gs>
                  <a:gs pos="25700">
                    <a:srgbClr val="023E8A"/>
                  </a:gs>
                  <a:gs pos="0">
                    <a:srgbClr val="03045E"/>
                  </a:gs>
                  <a:gs pos="100000">
                    <a:srgbClr val="00B4D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76A69CB-D805-94A6-69CA-E5D7DF06B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704" y="3467243"/>
              <a:ext cx="1142037" cy="1142037"/>
            </a:xfrm>
            <a:prstGeom prst="rect">
              <a:avLst/>
            </a:prstGeo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481152-9BAB-B33A-6221-002FC00A39F7}"/>
              </a:ext>
            </a:extLst>
          </p:cNvPr>
          <p:cNvSpPr/>
          <p:nvPr/>
        </p:nvSpPr>
        <p:spPr>
          <a:xfrm>
            <a:off x="11434439" y="6267680"/>
            <a:ext cx="452591" cy="417205"/>
          </a:xfrm>
          <a:prstGeom prst="roundRect">
            <a:avLst/>
          </a:prstGeom>
          <a:noFill/>
          <a:ln w="28575">
            <a:solidFill>
              <a:srgbClr val="1E4C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1E4C9F"/>
                </a:solidFill>
              </a:rPr>
              <a:t>3</a:t>
            </a:r>
            <a:endParaRPr lang="en-US" b="1" dirty="0">
              <a:solidFill>
                <a:srgbClr val="1E4C9F"/>
              </a:solidFill>
            </a:endParaRPr>
          </a:p>
        </p:txBody>
      </p:sp>
      <p:pic>
        <p:nvPicPr>
          <p:cNvPr id="123" name="Picture 122">
            <a:hlinkClick r:id="rId3" action="ppaction://hlinksldjump"/>
            <a:extLst>
              <a:ext uri="{FF2B5EF4-FFF2-40B4-BE49-F238E27FC236}">
                <a16:creationId xmlns:a16="http://schemas.microsoft.com/office/drawing/2014/main" id="{1674F996-5AAC-5A6B-5886-000181651E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69" y="6232294"/>
            <a:ext cx="452591" cy="452591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843E892-4A3B-2F0C-70B8-9D0BDB6B4E01}"/>
              </a:ext>
            </a:extLst>
          </p:cNvPr>
          <p:cNvGrpSpPr/>
          <p:nvPr/>
        </p:nvGrpSpPr>
        <p:grpSpPr>
          <a:xfrm flipH="1">
            <a:off x="4332262" y="1388258"/>
            <a:ext cx="3388655" cy="1021835"/>
            <a:chOff x="5932707" y="1841514"/>
            <a:chExt cx="3388655" cy="102183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F6520F9-9CF7-553B-AE4E-49458CDAE3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79240" y="2621227"/>
              <a:ext cx="242122" cy="242122"/>
              <a:chOff x="7271160" y="1573927"/>
              <a:chExt cx="359229" cy="359229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2169274-CCFF-33F8-51DE-04F8477B35F7}"/>
                  </a:ext>
                </a:extLst>
              </p:cNvPr>
              <p:cNvSpPr/>
              <p:nvPr/>
            </p:nvSpPr>
            <p:spPr>
              <a:xfrm>
                <a:off x="7335320" y="1638087"/>
                <a:ext cx="230909" cy="230909"/>
              </a:xfrm>
              <a:prstGeom prst="ellipse">
                <a:avLst/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08BC388B-3D75-A41E-AD62-C647739B3D98}"/>
                  </a:ext>
                </a:extLst>
              </p:cNvPr>
              <p:cNvSpPr/>
              <p:nvPr/>
            </p:nvSpPr>
            <p:spPr>
              <a:xfrm>
                <a:off x="7271160" y="1573927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304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03E566B-93FA-814B-8773-0C69B3B91347}"/>
                </a:ext>
              </a:extLst>
            </p:cNvPr>
            <p:cNvGrpSpPr/>
            <p:nvPr/>
          </p:nvGrpSpPr>
          <p:grpSpPr>
            <a:xfrm>
              <a:off x="5932707" y="1896985"/>
              <a:ext cx="2510373" cy="609520"/>
              <a:chOff x="3715755" y="937262"/>
              <a:chExt cx="2844214" cy="690577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A4574305-15C1-DB03-BE14-CD841EA9C2D6}"/>
                  </a:ext>
                </a:extLst>
              </p:cNvPr>
              <p:cNvSpPr/>
              <p:nvPr/>
            </p:nvSpPr>
            <p:spPr>
              <a:xfrm>
                <a:off x="3715755" y="937262"/>
                <a:ext cx="2844214" cy="690577"/>
              </a:xfrm>
              <a:prstGeom prst="roundRect">
                <a:avLst>
                  <a:gd name="adj" fmla="val 50000"/>
                </a:avLst>
              </a:prstGeom>
              <a:solidFill>
                <a:srgbClr val="03045E"/>
              </a:solidFill>
              <a:ln>
                <a:noFill/>
              </a:ln>
              <a:effectLst>
                <a:innerShdw blurRad="1524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37BEFD3-A42C-FB46-2168-9D8430473C5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918705" y="1003937"/>
                <a:ext cx="548640" cy="5486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762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3045E"/>
                    </a:solidFill>
                    <a:cs typeface="B Titr" panose="00000700000000000000" pitchFamily="2" charset="-78"/>
                  </a:rPr>
                  <a:t>1</a:t>
                </a: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BAF0F67-9275-74B8-1105-D049CF504E2C}"/>
                </a:ext>
              </a:extLst>
            </p:cNvPr>
            <p:cNvSpPr txBox="1"/>
            <p:nvPr/>
          </p:nvSpPr>
          <p:spPr>
            <a:xfrm>
              <a:off x="5945974" y="1841514"/>
              <a:ext cx="196562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2000" dirty="0">
                  <a:solidFill>
                    <a:srgbClr val="FCFCF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Imaging and processing</a:t>
              </a:r>
              <a:endParaRPr lang="en-US" sz="2000" dirty="0">
                <a:solidFill>
                  <a:srgbClr val="FCFC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715C9859-8524-9418-FEF6-73CBFE931A66}"/>
              </a:ext>
            </a:extLst>
          </p:cNvPr>
          <p:cNvGrpSpPr/>
          <p:nvPr/>
        </p:nvGrpSpPr>
        <p:grpSpPr>
          <a:xfrm flipH="1">
            <a:off x="5118123" y="2288255"/>
            <a:ext cx="3216529" cy="707886"/>
            <a:chOff x="5499237" y="2786588"/>
            <a:chExt cx="3216529" cy="70788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52C16E5-A549-137F-0495-E2A1C4150C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73644" y="3192304"/>
              <a:ext cx="242122" cy="242122"/>
              <a:chOff x="7257028" y="1559795"/>
              <a:chExt cx="359229" cy="359229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0BD086F-CAFB-E816-17A4-E0017A6A7CC6}"/>
                  </a:ext>
                </a:extLst>
              </p:cNvPr>
              <p:cNvSpPr/>
              <p:nvPr/>
            </p:nvSpPr>
            <p:spPr>
              <a:xfrm>
                <a:off x="7321188" y="1623955"/>
                <a:ext cx="230909" cy="230909"/>
              </a:xfrm>
              <a:prstGeom prst="ellipse">
                <a:avLst/>
              </a:prstGeom>
              <a:solidFill>
                <a:srgbClr val="02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56C37E2F-30F4-42B2-6478-4B3067F68ED7}"/>
                  </a:ext>
                </a:extLst>
              </p:cNvPr>
              <p:cNvSpPr/>
              <p:nvPr/>
            </p:nvSpPr>
            <p:spPr>
              <a:xfrm>
                <a:off x="7257028" y="1559795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23E8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A26A4E1-6197-B5D6-52BD-8A3713FD7FB3}"/>
                </a:ext>
              </a:extLst>
            </p:cNvPr>
            <p:cNvGrpSpPr/>
            <p:nvPr/>
          </p:nvGrpSpPr>
          <p:grpSpPr>
            <a:xfrm>
              <a:off x="5499237" y="2840677"/>
              <a:ext cx="2510373" cy="609520"/>
              <a:chOff x="3715755" y="937262"/>
              <a:chExt cx="2844214" cy="690577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24B44D75-6822-8D66-FFD5-FED731710BA6}"/>
                  </a:ext>
                </a:extLst>
              </p:cNvPr>
              <p:cNvSpPr/>
              <p:nvPr/>
            </p:nvSpPr>
            <p:spPr>
              <a:xfrm>
                <a:off x="3715755" y="937262"/>
                <a:ext cx="2844214" cy="690577"/>
              </a:xfrm>
              <a:prstGeom prst="roundRect">
                <a:avLst>
                  <a:gd name="adj" fmla="val 50000"/>
                </a:avLst>
              </a:prstGeom>
              <a:solidFill>
                <a:srgbClr val="023E8A"/>
              </a:solidFill>
              <a:ln>
                <a:noFill/>
              </a:ln>
              <a:effectLst>
                <a:innerShdw blurRad="1524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498F06E-A943-4197-A4BA-D0350ECFAD3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918705" y="1003937"/>
                <a:ext cx="548640" cy="5486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762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23E8A"/>
                    </a:solidFill>
                    <a:cs typeface="B Titr" panose="00000700000000000000" pitchFamily="2" charset="-78"/>
                  </a:rPr>
                  <a:t>2</a:t>
                </a: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EF094CA-77F9-6935-B028-9DE0F4130F87}"/>
                </a:ext>
              </a:extLst>
            </p:cNvPr>
            <p:cNvSpPr txBox="1"/>
            <p:nvPr/>
          </p:nvSpPr>
          <p:spPr>
            <a:xfrm>
              <a:off x="5499811" y="2786588"/>
              <a:ext cx="198327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2000" dirty="0">
                  <a:solidFill>
                    <a:srgbClr val="FCFCF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Image Registration</a:t>
              </a:r>
              <a:endParaRPr lang="en-US" sz="2000" dirty="0">
                <a:solidFill>
                  <a:srgbClr val="FCFC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EACD403-F14B-8BAD-3AFB-9EB1DA0FE37E}"/>
              </a:ext>
            </a:extLst>
          </p:cNvPr>
          <p:cNvGrpSpPr/>
          <p:nvPr/>
        </p:nvGrpSpPr>
        <p:grpSpPr>
          <a:xfrm flipH="1">
            <a:off x="5451737" y="3143732"/>
            <a:ext cx="3485707" cy="1015663"/>
            <a:chOff x="5240751" y="3723822"/>
            <a:chExt cx="3272947" cy="101566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83823D8-818D-2FC1-3240-0E15EE632D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71576" y="4004012"/>
              <a:ext cx="242122" cy="242122"/>
              <a:chOff x="7257028" y="1559795"/>
              <a:chExt cx="359229" cy="359229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10C3D384-10FC-A9F4-09E4-19820AF5381B}"/>
                  </a:ext>
                </a:extLst>
              </p:cNvPr>
              <p:cNvSpPr/>
              <p:nvPr/>
            </p:nvSpPr>
            <p:spPr>
              <a:xfrm>
                <a:off x="7321188" y="1623955"/>
                <a:ext cx="230909" cy="230909"/>
              </a:xfrm>
              <a:prstGeom prst="ellipse">
                <a:avLst/>
              </a:prstGeom>
              <a:solidFill>
                <a:srgbClr val="0077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E64C90A3-B4A3-9B4D-47D6-17D0905633C0}"/>
                  </a:ext>
                </a:extLst>
              </p:cNvPr>
              <p:cNvSpPr/>
              <p:nvPr/>
            </p:nvSpPr>
            <p:spPr>
              <a:xfrm>
                <a:off x="7257028" y="1559795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077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C656362-B607-E65D-5BC8-B7BB5F8CC2DA}"/>
                </a:ext>
              </a:extLst>
            </p:cNvPr>
            <p:cNvGrpSpPr/>
            <p:nvPr/>
          </p:nvGrpSpPr>
          <p:grpSpPr>
            <a:xfrm>
              <a:off x="5247535" y="3784369"/>
              <a:ext cx="2510373" cy="609520"/>
              <a:chOff x="3715755" y="937262"/>
              <a:chExt cx="2844214" cy="690577"/>
            </a:xfrm>
          </p:grpSpPr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9F9F486C-6B68-7512-6BD6-7682A4A2A178}"/>
                  </a:ext>
                </a:extLst>
              </p:cNvPr>
              <p:cNvSpPr/>
              <p:nvPr/>
            </p:nvSpPr>
            <p:spPr>
              <a:xfrm>
                <a:off x="3715755" y="937262"/>
                <a:ext cx="2844214" cy="690577"/>
              </a:xfrm>
              <a:prstGeom prst="roundRect">
                <a:avLst>
                  <a:gd name="adj" fmla="val 50000"/>
                </a:avLst>
              </a:prstGeom>
              <a:solidFill>
                <a:srgbClr val="0077B6"/>
              </a:solidFill>
              <a:ln>
                <a:noFill/>
              </a:ln>
              <a:effectLst>
                <a:innerShdw blurRad="1524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4CA72FF-1F94-B417-0142-CDA099188AC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918705" y="1003937"/>
                <a:ext cx="548640" cy="5486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762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77B6"/>
                    </a:solidFill>
                    <a:cs typeface="B Titr" panose="00000700000000000000" pitchFamily="2" charset="-78"/>
                  </a:rPr>
                  <a:t>3</a:t>
                </a:r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CE8DD78-33E3-9C8B-ED37-548D07F8CD4F}"/>
                </a:ext>
              </a:extLst>
            </p:cNvPr>
            <p:cNvSpPr txBox="1"/>
            <p:nvPr/>
          </p:nvSpPr>
          <p:spPr>
            <a:xfrm>
              <a:off x="5240751" y="3723822"/>
              <a:ext cx="198327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2000" dirty="0">
                  <a:solidFill>
                    <a:srgbClr val="FCFCF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Segmentation and REV analysis</a:t>
              </a:r>
              <a:endParaRPr lang="en-US" sz="2000" dirty="0">
                <a:solidFill>
                  <a:srgbClr val="FCFC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959B563-361F-34F5-5AB1-BB18D06109A4}"/>
              </a:ext>
            </a:extLst>
          </p:cNvPr>
          <p:cNvGrpSpPr/>
          <p:nvPr/>
        </p:nvGrpSpPr>
        <p:grpSpPr>
          <a:xfrm flipH="1">
            <a:off x="5161367" y="4926949"/>
            <a:ext cx="3254968" cy="707886"/>
            <a:chOff x="5479787" y="4668366"/>
            <a:chExt cx="3254968" cy="7078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D66CCD6-D2E6-95E1-5333-145F61B2B91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92633" y="4779231"/>
              <a:ext cx="242122" cy="242122"/>
              <a:chOff x="7257028" y="1559795"/>
              <a:chExt cx="359229" cy="359229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8C90434-BA32-3E71-B30A-3CD9924A3AFB}"/>
                  </a:ext>
                </a:extLst>
              </p:cNvPr>
              <p:cNvSpPr/>
              <p:nvPr/>
            </p:nvSpPr>
            <p:spPr>
              <a:xfrm>
                <a:off x="7321188" y="1623955"/>
                <a:ext cx="230909" cy="230909"/>
              </a:xfrm>
              <a:prstGeom prst="ellipse">
                <a:avLst/>
              </a:prstGeom>
              <a:solidFill>
                <a:srgbClr val="0096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5DE5516-2BA2-C147-B7AF-68124345C6BC}"/>
                  </a:ext>
                </a:extLst>
              </p:cNvPr>
              <p:cNvSpPr/>
              <p:nvPr/>
            </p:nvSpPr>
            <p:spPr>
              <a:xfrm>
                <a:off x="7257028" y="1559795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096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7D42E66-94AE-D8BC-2F1D-A3DC6F10B605}"/>
                </a:ext>
              </a:extLst>
            </p:cNvPr>
            <p:cNvGrpSpPr/>
            <p:nvPr/>
          </p:nvGrpSpPr>
          <p:grpSpPr>
            <a:xfrm>
              <a:off x="5499237" y="4728062"/>
              <a:ext cx="2510373" cy="609520"/>
              <a:chOff x="3715755" y="937262"/>
              <a:chExt cx="2844214" cy="690577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FA49A69-836E-1968-B262-2D9963E7E298}"/>
                  </a:ext>
                </a:extLst>
              </p:cNvPr>
              <p:cNvSpPr/>
              <p:nvPr/>
            </p:nvSpPr>
            <p:spPr>
              <a:xfrm>
                <a:off x="3715755" y="937262"/>
                <a:ext cx="2844214" cy="690577"/>
              </a:xfrm>
              <a:prstGeom prst="roundRect">
                <a:avLst>
                  <a:gd name="adj" fmla="val 50000"/>
                </a:avLst>
              </a:prstGeom>
              <a:solidFill>
                <a:srgbClr val="0096C7"/>
              </a:solidFill>
              <a:ln>
                <a:noFill/>
              </a:ln>
              <a:effectLst>
                <a:innerShdw blurRad="1524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17993C0C-42C7-64A0-6DDC-3CA515422C8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918705" y="1003937"/>
                <a:ext cx="548640" cy="5486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762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solidFill>
                      <a:srgbClr val="0096C7"/>
                    </a:solidFill>
                    <a:cs typeface="B Titr" panose="00000700000000000000" pitchFamily="2" charset="-78"/>
                  </a:rPr>
                  <a:t>5</a:t>
                </a:r>
                <a:endParaRPr lang="en-US" sz="2400" b="1" dirty="0">
                  <a:solidFill>
                    <a:srgbClr val="0096C7"/>
                  </a:solidFill>
                  <a:cs typeface="B Titr" panose="00000700000000000000" pitchFamily="2" charset="-78"/>
                </a:endParaRPr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C259B1F-68D4-904F-66D9-3F26B5F4377A}"/>
                </a:ext>
              </a:extLst>
            </p:cNvPr>
            <p:cNvSpPr txBox="1"/>
            <p:nvPr/>
          </p:nvSpPr>
          <p:spPr>
            <a:xfrm>
              <a:off x="5479787" y="4668366"/>
              <a:ext cx="198327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2000" dirty="0">
                  <a:solidFill>
                    <a:srgbClr val="FCFCF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Model development</a:t>
              </a:r>
              <a:endParaRPr lang="en-US" sz="2000" dirty="0">
                <a:solidFill>
                  <a:srgbClr val="FCFC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2A8D4FB-D40F-9E54-9C2E-1E702AB39B46}"/>
              </a:ext>
            </a:extLst>
          </p:cNvPr>
          <p:cNvGrpSpPr/>
          <p:nvPr/>
        </p:nvGrpSpPr>
        <p:grpSpPr>
          <a:xfrm flipH="1">
            <a:off x="4330536" y="5587669"/>
            <a:ext cx="3658496" cy="1275568"/>
            <a:chOff x="5917928" y="5351522"/>
            <a:chExt cx="3400737" cy="127556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244235-897F-6538-A52E-8E10FC479A1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76543" y="5351522"/>
              <a:ext cx="242122" cy="242122"/>
              <a:chOff x="7257028" y="1559795"/>
              <a:chExt cx="359229" cy="359229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15BDD6B-05C3-AD5B-5A9E-C124BF2937F1}"/>
                  </a:ext>
                </a:extLst>
              </p:cNvPr>
              <p:cNvSpPr/>
              <p:nvPr/>
            </p:nvSpPr>
            <p:spPr>
              <a:xfrm>
                <a:off x="7321188" y="1623955"/>
                <a:ext cx="230909" cy="230909"/>
              </a:xfrm>
              <a:prstGeom prst="ellipse">
                <a:avLst/>
              </a:prstGeom>
              <a:solidFill>
                <a:srgbClr val="00B4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81011F37-4A2C-6C8B-C728-4DD41D4F8D6E}"/>
                  </a:ext>
                </a:extLst>
              </p:cNvPr>
              <p:cNvSpPr/>
              <p:nvPr/>
            </p:nvSpPr>
            <p:spPr>
              <a:xfrm>
                <a:off x="7257028" y="1559795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0B4D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0B52285-4328-2CF3-A34A-7D4E62151363}"/>
                </a:ext>
              </a:extLst>
            </p:cNvPr>
            <p:cNvGrpSpPr/>
            <p:nvPr/>
          </p:nvGrpSpPr>
          <p:grpSpPr>
            <a:xfrm>
              <a:off x="5932707" y="5671753"/>
              <a:ext cx="2510373" cy="609520"/>
              <a:chOff x="3715755" y="937262"/>
              <a:chExt cx="2844214" cy="690577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17A30216-BABA-8EA0-0D51-962F566C094F}"/>
                  </a:ext>
                </a:extLst>
              </p:cNvPr>
              <p:cNvSpPr/>
              <p:nvPr/>
            </p:nvSpPr>
            <p:spPr>
              <a:xfrm>
                <a:off x="3715755" y="937262"/>
                <a:ext cx="2844214" cy="690577"/>
              </a:xfrm>
              <a:prstGeom prst="roundRect">
                <a:avLst>
                  <a:gd name="adj" fmla="val 50000"/>
                </a:avLst>
              </a:prstGeom>
              <a:solidFill>
                <a:srgbClr val="00B4D8"/>
              </a:solidFill>
              <a:ln>
                <a:noFill/>
              </a:ln>
              <a:effectLst>
                <a:innerShdw blurRad="1524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230FAAE7-1653-1629-509A-25F0711C609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918705" y="1003937"/>
                <a:ext cx="548640" cy="5486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762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solidFill>
                      <a:srgbClr val="00B4D8"/>
                    </a:solidFill>
                    <a:cs typeface="B Titr" panose="00000700000000000000" pitchFamily="2" charset="-78"/>
                  </a:rPr>
                  <a:t>6</a:t>
                </a:r>
                <a:endParaRPr lang="en-US" sz="2400" b="1" dirty="0">
                  <a:solidFill>
                    <a:srgbClr val="00B4D8"/>
                  </a:solidFill>
                  <a:cs typeface="B Titr" panose="00000700000000000000" pitchFamily="2" charset="-78"/>
                </a:endParaRP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9F5145A-6B62-DF0D-1CDF-CE8BCB084393}"/>
                </a:ext>
              </a:extLst>
            </p:cNvPr>
            <p:cNvSpPr txBox="1"/>
            <p:nvPr/>
          </p:nvSpPr>
          <p:spPr>
            <a:xfrm>
              <a:off x="5917928" y="5611427"/>
              <a:ext cx="198327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2000" dirty="0">
                  <a:solidFill>
                    <a:srgbClr val="FCFCF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Model evaluation and validation</a:t>
              </a:r>
              <a:endParaRPr lang="en-US" sz="2000" dirty="0">
                <a:solidFill>
                  <a:srgbClr val="FCFC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B4718F5-76CD-2D5B-5345-FBD72C349D00}"/>
              </a:ext>
            </a:extLst>
          </p:cNvPr>
          <p:cNvGrpSpPr/>
          <p:nvPr/>
        </p:nvGrpSpPr>
        <p:grpSpPr>
          <a:xfrm>
            <a:off x="-758526" y="1348538"/>
            <a:ext cx="2870680" cy="696686"/>
            <a:chOff x="-766578" y="1246938"/>
            <a:chExt cx="2870680" cy="6966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E1B529-C71A-100F-E71D-A56EA7DC8A13}"/>
                </a:ext>
              </a:extLst>
            </p:cNvPr>
            <p:cNvGrpSpPr/>
            <p:nvPr/>
          </p:nvGrpSpPr>
          <p:grpSpPr>
            <a:xfrm>
              <a:off x="1744873" y="1415667"/>
              <a:ext cx="359229" cy="359229"/>
              <a:chOff x="2112728" y="1532999"/>
              <a:chExt cx="359229" cy="35922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3E01652-BADE-2C6C-720C-D09B94A01C26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D5B6949-5A42-39F3-9900-AA738F0D740C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E876BD8-C0E1-AE85-CBB7-04F79D9DED5A}"/>
                </a:ext>
              </a:extLst>
            </p:cNvPr>
            <p:cNvSpPr/>
            <p:nvPr/>
          </p:nvSpPr>
          <p:spPr>
            <a:xfrm>
              <a:off x="-766578" y="124693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hlinkClick r:id="rId6" action="ppaction://hlinksldjump"/>
              <a:extLst>
                <a:ext uri="{FF2B5EF4-FFF2-40B4-BE49-F238E27FC236}">
                  <a16:creationId xmlns:a16="http://schemas.microsoft.com/office/drawing/2014/main" id="{D51EEB74-83BD-A83B-2F3E-EBF2D0437449}"/>
                </a:ext>
              </a:extLst>
            </p:cNvPr>
            <p:cNvSpPr txBox="1"/>
            <p:nvPr/>
          </p:nvSpPr>
          <p:spPr>
            <a:xfrm>
              <a:off x="43919" y="139522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Introduction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DF1C51-B0EE-F888-1DA8-E101AAEFB03F}"/>
              </a:ext>
            </a:extLst>
          </p:cNvPr>
          <p:cNvGrpSpPr/>
          <p:nvPr/>
        </p:nvGrpSpPr>
        <p:grpSpPr>
          <a:xfrm>
            <a:off x="-749561" y="2235798"/>
            <a:ext cx="2861715" cy="696686"/>
            <a:chOff x="-389758" y="2134198"/>
            <a:chExt cx="2861715" cy="6966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FD5AA0D-BB5E-1203-B920-C773370F420D}"/>
                </a:ext>
              </a:extLst>
            </p:cNvPr>
            <p:cNvSpPr/>
            <p:nvPr/>
          </p:nvSpPr>
          <p:spPr>
            <a:xfrm>
              <a:off x="-389758" y="213419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0DD2C0D-D1C8-9237-B8EA-192497032AF8}"/>
                </a:ext>
              </a:extLst>
            </p:cNvPr>
            <p:cNvGrpSpPr/>
            <p:nvPr/>
          </p:nvGrpSpPr>
          <p:grpSpPr>
            <a:xfrm>
              <a:off x="2112728" y="2302927"/>
              <a:ext cx="359229" cy="359229"/>
              <a:chOff x="2112728" y="1532999"/>
              <a:chExt cx="359229" cy="359229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3445D0B-3BC0-A376-DEB9-6E8E3883F4F7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1D203ED-2FB2-F440-AF27-41B389490036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0" name="TextBox 19">
              <a:hlinkClick r:id="rId7" action="ppaction://hlinksldjump"/>
              <a:extLst>
                <a:ext uri="{FF2B5EF4-FFF2-40B4-BE49-F238E27FC236}">
                  <a16:creationId xmlns:a16="http://schemas.microsoft.com/office/drawing/2014/main" id="{894CB606-D3EF-8130-EBC0-2570382A0CBE}"/>
                </a:ext>
              </a:extLst>
            </p:cNvPr>
            <p:cNvSpPr txBox="1"/>
            <p:nvPr/>
          </p:nvSpPr>
          <p:spPr>
            <a:xfrm>
              <a:off x="375275" y="228248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Literature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62FD99B-EAFB-D0B7-7E2C-EFBE2C71F23E}"/>
              </a:ext>
            </a:extLst>
          </p:cNvPr>
          <p:cNvGrpSpPr/>
          <p:nvPr/>
        </p:nvGrpSpPr>
        <p:grpSpPr>
          <a:xfrm>
            <a:off x="-436778" y="3133944"/>
            <a:ext cx="2861715" cy="696686"/>
            <a:chOff x="-757613" y="3021458"/>
            <a:chExt cx="2861715" cy="696686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20577923-B299-A8A5-F206-99060CF8297C}"/>
                </a:ext>
              </a:extLst>
            </p:cNvPr>
            <p:cNvSpPr/>
            <p:nvPr/>
          </p:nvSpPr>
          <p:spPr>
            <a:xfrm>
              <a:off x="-757613" y="302145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030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A59C0B2-B4B2-C76B-0908-1D001466A6C3}"/>
                </a:ext>
              </a:extLst>
            </p:cNvPr>
            <p:cNvGrpSpPr/>
            <p:nvPr/>
          </p:nvGrpSpPr>
          <p:grpSpPr>
            <a:xfrm>
              <a:off x="1744873" y="3190187"/>
              <a:ext cx="359229" cy="359229"/>
              <a:chOff x="2112728" y="1532999"/>
              <a:chExt cx="359229" cy="35922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F035F1C-7400-C659-80FE-20EC4439D4EF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B09E4B5-85C9-4FC4-A0C9-2F81450DACD3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304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9" name="TextBox 78">
              <a:hlinkClick r:id="rId7" action="ppaction://hlinksldjump"/>
              <a:extLst>
                <a:ext uri="{FF2B5EF4-FFF2-40B4-BE49-F238E27FC236}">
                  <a16:creationId xmlns:a16="http://schemas.microsoft.com/office/drawing/2014/main" id="{FC459CEE-A826-61FA-0818-F27A71B37A5D}"/>
                </a:ext>
              </a:extLst>
            </p:cNvPr>
            <p:cNvSpPr txBox="1"/>
            <p:nvPr/>
          </p:nvSpPr>
          <p:spPr>
            <a:xfrm>
              <a:off x="43919" y="316974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E5E5E5"/>
                  </a:solidFill>
                  <a:cs typeface="B Titr" panose="00000700000000000000" pitchFamily="2" charset="-78"/>
                </a:rPr>
                <a:t>Methods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024A4F9-42A8-83EE-EEE8-EEA3FF679217}"/>
              </a:ext>
            </a:extLst>
          </p:cNvPr>
          <p:cNvGrpSpPr/>
          <p:nvPr/>
        </p:nvGrpSpPr>
        <p:grpSpPr>
          <a:xfrm>
            <a:off x="-749561" y="4010318"/>
            <a:ext cx="2861715" cy="696686"/>
            <a:chOff x="-757613" y="3908718"/>
            <a:chExt cx="2861715" cy="696686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301A26F-0E14-0C4A-59D4-E8500023A111}"/>
                </a:ext>
              </a:extLst>
            </p:cNvPr>
            <p:cNvSpPr/>
            <p:nvPr/>
          </p:nvSpPr>
          <p:spPr>
            <a:xfrm>
              <a:off x="-757613" y="390871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786F7CE-4FA8-412A-94FE-A08F9719CC99}"/>
                </a:ext>
              </a:extLst>
            </p:cNvPr>
            <p:cNvGrpSpPr/>
            <p:nvPr/>
          </p:nvGrpSpPr>
          <p:grpSpPr>
            <a:xfrm>
              <a:off x="1744873" y="4077447"/>
              <a:ext cx="359229" cy="359229"/>
              <a:chOff x="2112728" y="1532999"/>
              <a:chExt cx="359229" cy="359229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74DCC70-7880-9F41-2EC1-E85CC37DA666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59E9E88F-FC46-0B3C-FA6B-8DA0EE9D213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5" name="TextBox 84">
              <a:hlinkClick r:id="rId8" action="ppaction://hlinksldjump"/>
              <a:extLst>
                <a:ext uri="{FF2B5EF4-FFF2-40B4-BE49-F238E27FC236}">
                  <a16:creationId xmlns:a16="http://schemas.microsoft.com/office/drawing/2014/main" id="{970C6D01-62D8-E1F0-435E-7DABDF532B1B}"/>
                </a:ext>
              </a:extLst>
            </p:cNvPr>
            <p:cNvSpPr txBox="1"/>
            <p:nvPr/>
          </p:nvSpPr>
          <p:spPr>
            <a:xfrm>
              <a:off x="43919" y="405700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Discussion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E50E80B-C41A-51FE-798D-AA72B8C156AA}"/>
              </a:ext>
            </a:extLst>
          </p:cNvPr>
          <p:cNvGrpSpPr/>
          <p:nvPr/>
        </p:nvGrpSpPr>
        <p:grpSpPr>
          <a:xfrm>
            <a:off x="-749561" y="4897578"/>
            <a:ext cx="2861715" cy="696686"/>
            <a:chOff x="-757613" y="4795978"/>
            <a:chExt cx="2861715" cy="696686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C975B8C8-D175-18AD-ED15-4BF814400591}"/>
                </a:ext>
              </a:extLst>
            </p:cNvPr>
            <p:cNvSpPr/>
            <p:nvPr/>
          </p:nvSpPr>
          <p:spPr>
            <a:xfrm>
              <a:off x="-757613" y="479597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0A01A1D-D18A-1FFC-AAB4-8BE74A523C5B}"/>
                </a:ext>
              </a:extLst>
            </p:cNvPr>
            <p:cNvGrpSpPr/>
            <p:nvPr/>
          </p:nvGrpSpPr>
          <p:grpSpPr>
            <a:xfrm>
              <a:off x="1744873" y="4964707"/>
              <a:ext cx="359229" cy="359229"/>
              <a:chOff x="2112728" y="1532999"/>
              <a:chExt cx="359229" cy="359229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E377BAF9-C545-09DD-83CE-BADA63486562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FBC9850-C9FD-B62C-6E52-C74CBF2EF246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1" name="TextBox 90">
              <a:hlinkClick r:id="rId9" action="ppaction://hlinksldjump"/>
              <a:extLst>
                <a:ext uri="{FF2B5EF4-FFF2-40B4-BE49-F238E27FC236}">
                  <a16:creationId xmlns:a16="http://schemas.microsoft.com/office/drawing/2014/main" id="{AC4CD031-50AB-030C-B11C-5161D19578F3}"/>
                </a:ext>
              </a:extLst>
            </p:cNvPr>
            <p:cNvSpPr txBox="1"/>
            <p:nvPr/>
          </p:nvSpPr>
          <p:spPr>
            <a:xfrm>
              <a:off x="43919" y="494426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14213D"/>
                  </a:solidFill>
                  <a:cs typeface="+mj-cs"/>
                </a:rPr>
                <a:t>Conclusion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966EBDE-9C19-099D-712E-18517DB8E608}"/>
              </a:ext>
            </a:extLst>
          </p:cNvPr>
          <p:cNvGrpSpPr/>
          <p:nvPr/>
        </p:nvGrpSpPr>
        <p:grpSpPr>
          <a:xfrm>
            <a:off x="-749561" y="5784837"/>
            <a:ext cx="2861715" cy="696686"/>
            <a:chOff x="-757613" y="5683237"/>
            <a:chExt cx="2861715" cy="696686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AD80ADCA-1C39-5F6F-BA83-14AFF59E8E1A}"/>
                </a:ext>
              </a:extLst>
            </p:cNvPr>
            <p:cNvSpPr/>
            <p:nvPr/>
          </p:nvSpPr>
          <p:spPr>
            <a:xfrm>
              <a:off x="-757613" y="5683237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46513C0-A00F-503F-A8C9-6DDC1CA75CFB}"/>
                </a:ext>
              </a:extLst>
            </p:cNvPr>
            <p:cNvGrpSpPr/>
            <p:nvPr/>
          </p:nvGrpSpPr>
          <p:grpSpPr>
            <a:xfrm>
              <a:off x="1744873" y="5851966"/>
              <a:ext cx="359229" cy="359229"/>
              <a:chOff x="2112728" y="1532999"/>
              <a:chExt cx="359229" cy="359229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ABD01A21-E4A3-E76F-B97E-1D1C678EB695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3ABD688-07BF-3FE4-972F-F6F2E43DCC7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8" name="TextBox 107">
              <a:hlinkClick r:id="" action="ppaction://noaction"/>
              <a:extLst>
                <a:ext uri="{FF2B5EF4-FFF2-40B4-BE49-F238E27FC236}">
                  <a16:creationId xmlns:a16="http://schemas.microsoft.com/office/drawing/2014/main" id="{C3C22F0F-60C8-F415-D0A9-C1152DA44515}"/>
                </a:ext>
              </a:extLst>
            </p:cNvPr>
            <p:cNvSpPr txBox="1"/>
            <p:nvPr/>
          </p:nvSpPr>
          <p:spPr>
            <a:xfrm>
              <a:off x="43919" y="5831525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1"/>
              <a:r>
                <a:rPr lang="en-US" sz="1800" b="1" dirty="0">
                  <a:solidFill>
                    <a:srgbClr val="14213D"/>
                  </a:solidFill>
                  <a:cs typeface="B Titr" panose="00000700000000000000" pitchFamily="2" charset="-78"/>
                </a:rPr>
                <a:t>Suggestions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EACD403-F14B-8BAD-3AFB-9EB1DA0FE37E}"/>
              </a:ext>
            </a:extLst>
          </p:cNvPr>
          <p:cNvGrpSpPr/>
          <p:nvPr/>
        </p:nvGrpSpPr>
        <p:grpSpPr>
          <a:xfrm flipH="1">
            <a:off x="5473961" y="3989329"/>
            <a:ext cx="3485707" cy="707886"/>
            <a:chOff x="5240751" y="3723822"/>
            <a:chExt cx="3272947" cy="707886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83823D8-818D-2FC1-3240-0E15EE632D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71576" y="4004012"/>
              <a:ext cx="242122" cy="242122"/>
              <a:chOff x="7257028" y="1559795"/>
              <a:chExt cx="359229" cy="359229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10C3D384-10FC-A9F4-09E4-19820AF5381B}"/>
                  </a:ext>
                </a:extLst>
              </p:cNvPr>
              <p:cNvSpPr/>
              <p:nvPr/>
            </p:nvSpPr>
            <p:spPr>
              <a:xfrm>
                <a:off x="7321188" y="1623955"/>
                <a:ext cx="230909" cy="230909"/>
              </a:xfrm>
              <a:prstGeom prst="ellipse">
                <a:avLst/>
              </a:prstGeom>
              <a:solidFill>
                <a:srgbClr val="0077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E64C90A3-B4A3-9B4D-47D6-17D0905633C0}"/>
                  </a:ext>
                </a:extLst>
              </p:cNvPr>
              <p:cNvSpPr/>
              <p:nvPr/>
            </p:nvSpPr>
            <p:spPr>
              <a:xfrm>
                <a:off x="7257028" y="1559795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077B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CC656362-B607-E65D-5BC8-B7BB5F8CC2DA}"/>
                </a:ext>
              </a:extLst>
            </p:cNvPr>
            <p:cNvGrpSpPr/>
            <p:nvPr/>
          </p:nvGrpSpPr>
          <p:grpSpPr>
            <a:xfrm>
              <a:off x="5247535" y="3784369"/>
              <a:ext cx="2510373" cy="609520"/>
              <a:chOff x="3715755" y="937262"/>
              <a:chExt cx="2844214" cy="690577"/>
            </a:xfrm>
          </p:grpSpPr>
          <p:sp>
            <p:nvSpPr>
              <p:cNvPr id="114" name="Rectangle: Rounded Corners 51">
                <a:extLst>
                  <a:ext uri="{FF2B5EF4-FFF2-40B4-BE49-F238E27FC236}">
                    <a16:creationId xmlns:a16="http://schemas.microsoft.com/office/drawing/2014/main" id="{9F9F486C-6B68-7512-6BD6-7682A4A2A178}"/>
                  </a:ext>
                </a:extLst>
              </p:cNvPr>
              <p:cNvSpPr/>
              <p:nvPr/>
            </p:nvSpPr>
            <p:spPr>
              <a:xfrm>
                <a:off x="3715755" y="937262"/>
                <a:ext cx="2844214" cy="690577"/>
              </a:xfrm>
              <a:prstGeom prst="roundRect">
                <a:avLst>
                  <a:gd name="adj" fmla="val 50000"/>
                </a:avLst>
              </a:prstGeom>
              <a:solidFill>
                <a:srgbClr val="0077B6"/>
              </a:solidFill>
              <a:ln>
                <a:noFill/>
              </a:ln>
              <a:effectLst>
                <a:innerShdw blurRad="1524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94CA72FF-1F94-B417-0142-CDA099188AC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918705" y="1003937"/>
                <a:ext cx="548640" cy="54864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762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smtClean="0">
                    <a:solidFill>
                      <a:srgbClr val="0077B6"/>
                    </a:solidFill>
                    <a:cs typeface="B Titr" panose="00000700000000000000" pitchFamily="2" charset="-78"/>
                  </a:rPr>
                  <a:t>4</a:t>
                </a:r>
                <a:endParaRPr lang="en-US" sz="2400" b="1" dirty="0">
                  <a:solidFill>
                    <a:srgbClr val="0077B6"/>
                  </a:solidFill>
                  <a:cs typeface="B Titr" panose="00000700000000000000" pitchFamily="2" charset="-78"/>
                </a:endParaRPr>
              </a:p>
            </p:txBody>
          </p:sp>
        </p:grp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CE8DD78-33E3-9C8B-ED37-548D07F8CD4F}"/>
                </a:ext>
              </a:extLst>
            </p:cNvPr>
            <p:cNvSpPr txBox="1"/>
            <p:nvPr/>
          </p:nvSpPr>
          <p:spPr>
            <a:xfrm>
              <a:off x="5240751" y="3723822"/>
              <a:ext cx="198327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AU" sz="2000" dirty="0" smtClean="0">
                  <a:solidFill>
                    <a:srgbClr val="FCFCF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Dataset Construction</a:t>
              </a:r>
              <a:endParaRPr lang="en-US" sz="2000" dirty="0">
                <a:solidFill>
                  <a:srgbClr val="FCFCF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E23235F5-E83F-4556-A27C-ACCEDA7B817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95" b="89381" l="673" r="17937">
                        <a14:foregroundMark x1="2242" y1="30973" x2="2242" y2="30973"/>
                        <a14:foregroundMark x1="3363" y1="39823" x2="3363" y2="39823"/>
                        <a14:foregroundMark x1="673" y1="43363" x2="673" y2="43363"/>
                        <a14:foregroundMark x1="673" y1="28319" x2="673" y2="28319"/>
                        <a14:foregroundMark x1="1121" y1="37168" x2="1121" y2="37168"/>
                        <a14:foregroundMark x1="2691" y1="36283" x2="2691" y2="36283"/>
                        <a14:foregroundMark x1="3363" y1="31858" x2="3363" y2="31858"/>
                        <a14:foregroundMark x1="4260" y1="22124" x2="4260" y2="22124"/>
                        <a14:foregroundMark x1="5157" y1="18584" x2="5157" y2="18584"/>
                        <a14:foregroundMark x1="6726" y1="14159" x2="6726" y2="14159"/>
                        <a14:foregroundMark x1="8296" y1="10619" x2="8296" y2="10619"/>
                        <a14:foregroundMark x1="9865" y1="9735" x2="9865" y2="9735"/>
                        <a14:foregroundMark x1="10762" y1="9735" x2="10762" y2="9735"/>
                        <a14:foregroundMark x1="8969" y1="6195" x2="8969" y2="6195"/>
                        <a14:foregroundMark x1="10090" y1="20354" x2="10090" y2="20354"/>
                        <a14:foregroundMark x1="9641" y1="20354" x2="9641" y2="20354"/>
                        <a14:foregroundMark x1="9417" y1="18584" x2="9417" y2="18584"/>
                        <a14:foregroundMark x1="2466" y1="59292" x2="2466" y2="59292"/>
                        <a14:foregroundMark x1="15919" y1="61062" x2="15919" y2="610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727"/>
          <a:stretch/>
        </p:blipFill>
        <p:spPr>
          <a:xfrm>
            <a:off x="264510" y="102321"/>
            <a:ext cx="937852" cy="11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335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76FC094-38E6-0BB7-1BD5-F2F1E0D7A3E3}"/>
              </a:ext>
            </a:extLst>
          </p:cNvPr>
          <p:cNvCxnSpPr>
            <a:cxnSpLocks/>
          </p:cNvCxnSpPr>
          <p:nvPr/>
        </p:nvCxnSpPr>
        <p:spPr>
          <a:xfrm flipH="1">
            <a:off x="4690013" y="888912"/>
            <a:ext cx="5504872" cy="0"/>
          </a:xfrm>
          <a:prstGeom prst="line">
            <a:avLst/>
          </a:prstGeom>
          <a:ln w="44450" cap="rnd">
            <a:solidFill>
              <a:srgbClr val="1421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5504CDC-28A9-532F-3ACF-7B86B71BC7BE}"/>
              </a:ext>
            </a:extLst>
          </p:cNvPr>
          <p:cNvSpPr txBox="1"/>
          <p:nvPr/>
        </p:nvSpPr>
        <p:spPr>
          <a:xfrm>
            <a:off x="4690013" y="362930"/>
            <a:ext cx="5936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4213D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Multiscale/resolution Imaging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481152-9BAB-B33A-6221-002FC00A39F7}"/>
              </a:ext>
            </a:extLst>
          </p:cNvPr>
          <p:cNvSpPr/>
          <p:nvPr/>
        </p:nvSpPr>
        <p:spPr>
          <a:xfrm>
            <a:off x="11434439" y="6267680"/>
            <a:ext cx="452591" cy="417205"/>
          </a:xfrm>
          <a:prstGeom prst="roundRect">
            <a:avLst/>
          </a:prstGeom>
          <a:noFill/>
          <a:ln w="28575">
            <a:solidFill>
              <a:srgbClr val="1E4C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4C9F"/>
                </a:solidFill>
                <a:effectLst/>
                <a:uLnTx/>
                <a:uFillTx/>
                <a:latin typeface="Calibri"/>
                <a:ea typeface="+mn-ea"/>
                <a:cs typeface="B Nazanin"/>
              </a:rPr>
              <a:t>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4C9F"/>
              </a:solidFill>
              <a:effectLst/>
              <a:uLnTx/>
              <a:uFillTx/>
              <a:latin typeface="Calibri"/>
              <a:ea typeface="+mn-ea"/>
              <a:cs typeface="B Nazanin"/>
            </a:endParaRPr>
          </a:p>
        </p:txBody>
      </p:sp>
      <p:pic>
        <p:nvPicPr>
          <p:cNvPr id="123" name="Picture 122">
            <a:hlinkClick r:id="rId2" action="ppaction://hlinksldjump"/>
            <a:extLst>
              <a:ext uri="{FF2B5EF4-FFF2-40B4-BE49-F238E27FC236}">
                <a16:creationId xmlns:a16="http://schemas.microsoft.com/office/drawing/2014/main" id="{1674F996-5AAC-5A6B-5886-000181651E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69" y="6232294"/>
            <a:ext cx="452591" cy="4525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4718F5-76CD-2D5B-5345-FBD72C349D00}"/>
              </a:ext>
            </a:extLst>
          </p:cNvPr>
          <p:cNvGrpSpPr/>
          <p:nvPr/>
        </p:nvGrpSpPr>
        <p:grpSpPr>
          <a:xfrm>
            <a:off x="-878269" y="1259148"/>
            <a:ext cx="2870680" cy="696686"/>
            <a:chOff x="-766578" y="1246938"/>
            <a:chExt cx="2870680" cy="6966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E1B529-C71A-100F-E71D-A56EA7DC8A13}"/>
                </a:ext>
              </a:extLst>
            </p:cNvPr>
            <p:cNvGrpSpPr/>
            <p:nvPr/>
          </p:nvGrpSpPr>
          <p:grpSpPr>
            <a:xfrm>
              <a:off x="1744873" y="1415667"/>
              <a:ext cx="359229" cy="359229"/>
              <a:chOff x="2112728" y="1532999"/>
              <a:chExt cx="359229" cy="35922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3E01652-BADE-2C6C-720C-D09B94A01C26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D5B6949-5A42-39F3-9900-AA738F0D740C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E876BD8-C0E1-AE85-CBB7-04F79D9DED5A}"/>
                </a:ext>
              </a:extLst>
            </p:cNvPr>
            <p:cNvSpPr/>
            <p:nvPr/>
          </p:nvSpPr>
          <p:spPr>
            <a:xfrm>
              <a:off x="-766578" y="124693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sp>
          <p:nvSpPr>
            <p:cNvPr id="9" name="TextBox 8">
              <a:hlinkClick r:id="rId5" action="ppaction://hlinksldjump"/>
              <a:extLst>
                <a:ext uri="{FF2B5EF4-FFF2-40B4-BE49-F238E27FC236}">
                  <a16:creationId xmlns:a16="http://schemas.microsoft.com/office/drawing/2014/main" id="{D51EEB74-83BD-A83B-2F3E-EBF2D0437449}"/>
                </a:ext>
              </a:extLst>
            </p:cNvPr>
            <p:cNvSpPr txBox="1"/>
            <p:nvPr/>
          </p:nvSpPr>
          <p:spPr>
            <a:xfrm>
              <a:off x="43919" y="139522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Introduction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DF1C51-B0EE-F888-1DA8-E101AAEFB03F}"/>
              </a:ext>
            </a:extLst>
          </p:cNvPr>
          <p:cNvGrpSpPr/>
          <p:nvPr/>
        </p:nvGrpSpPr>
        <p:grpSpPr>
          <a:xfrm>
            <a:off x="-869304" y="2146408"/>
            <a:ext cx="2861715" cy="696686"/>
            <a:chOff x="-389758" y="2134198"/>
            <a:chExt cx="2861715" cy="6966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FD5AA0D-BB5E-1203-B920-C773370F420D}"/>
                </a:ext>
              </a:extLst>
            </p:cNvPr>
            <p:cNvSpPr/>
            <p:nvPr/>
          </p:nvSpPr>
          <p:spPr>
            <a:xfrm>
              <a:off x="-389758" y="213419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0DD2C0D-D1C8-9237-B8EA-192497032AF8}"/>
                </a:ext>
              </a:extLst>
            </p:cNvPr>
            <p:cNvGrpSpPr/>
            <p:nvPr/>
          </p:nvGrpSpPr>
          <p:grpSpPr>
            <a:xfrm>
              <a:off x="2112728" y="2302927"/>
              <a:ext cx="359229" cy="359229"/>
              <a:chOff x="2112728" y="1532999"/>
              <a:chExt cx="359229" cy="359229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3445D0B-3BC0-A376-DEB9-6E8E3883F4F7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1D203ED-2FB2-F440-AF27-41B389490036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20" name="TextBox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894CB606-D3EF-8130-EBC0-2570382A0CBE}"/>
                </a:ext>
              </a:extLst>
            </p:cNvPr>
            <p:cNvSpPr txBox="1"/>
            <p:nvPr/>
          </p:nvSpPr>
          <p:spPr>
            <a:xfrm>
              <a:off x="375275" y="228248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Literature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62FD99B-EAFB-D0B7-7E2C-EFBE2C71F23E}"/>
              </a:ext>
            </a:extLst>
          </p:cNvPr>
          <p:cNvGrpSpPr/>
          <p:nvPr/>
        </p:nvGrpSpPr>
        <p:grpSpPr>
          <a:xfrm>
            <a:off x="-509501" y="3021458"/>
            <a:ext cx="2861715" cy="696686"/>
            <a:chOff x="-757613" y="3021458"/>
            <a:chExt cx="2861715" cy="696686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20577923-B299-A8A5-F206-99060CF8297C}"/>
                </a:ext>
              </a:extLst>
            </p:cNvPr>
            <p:cNvSpPr/>
            <p:nvPr/>
          </p:nvSpPr>
          <p:spPr>
            <a:xfrm>
              <a:off x="-757613" y="302145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030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A59C0B2-B4B2-C76B-0908-1D001466A6C3}"/>
                </a:ext>
              </a:extLst>
            </p:cNvPr>
            <p:cNvGrpSpPr/>
            <p:nvPr/>
          </p:nvGrpSpPr>
          <p:grpSpPr>
            <a:xfrm>
              <a:off x="1744873" y="3190187"/>
              <a:ext cx="359229" cy="359229"/>
              <a:chOff x="2112728" y="1532999"/>
              <a:chExt cx="359229" cy="35922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F035F1C-7400-C659-80FE-20EC4439D4EF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B09E4B5-85C9-4FC4-A0C9-2F81450DACD3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304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79" name="TextBox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FC459CEE-A826-61FA-0818-F27A71B37A5D}"/>
                </a:ext>
              </a:extLst>
            </p:cNvPr>
            <p:cNvSpPr txBox="1"/>
            <p:nvPr/>
          </p:nvSpPr>
          <p:spPr>
            <a:xfrm>
              <a:off x="43919" y="316974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5E5E5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Methods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024A4F9-42A8-83EE-EEE8-EEA3FF679217}"/>
              </a:ext>
            </a:extLst>
          </p:cNvPr>
          <p:cNvGrpSpPr/>
          <p:nvPr/>
        </p:nvGrpSpPr>
        <p:grpSpPr>
          <a:xfrm>
            <a:off x="-869304" y="3920928"/>
            <a:ext cx="2861715" cy="696686"/>
            <a:chOff x="-757613" y="3908718"/>
            <a:chExt cx="2861715" cy="696686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301A26F-0E14-0C4A-59D4-E8500023A111}"/>
                </a:ext>
              </a:extLst>
            </p:cNvPr>
            <p:cNvSpPr/>
            <p:nvPr/>
          </p:nvSpPr>
          <p:spPr>
            <a:xfrm>
              <a:off x="-757613" y="390871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786F7CE-4FA8-412A-94FE-A08F9719CC99}"/>
                </a:ext>
              </a:extLst>
            </p:cNvPr>
            <p:cNvGrpSpPr/>
            <p:nvPr/>
          </p:nvGrpSpPr>
          <p:grpSpPr>
            <a:xfrm>
              <a:off x="1744873" y="4077447"/>
              <a:ext cx="359229" cy="359229"/>
              <a:chOff x="2112728" y="1532999"/>
              <a:chExt cx="359229" cy="359229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74DCC70-7880-9F41-2EC1-E85CC37DA666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59E9E88F-FC46-0B3C-FA6B-8DA0EE9D213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85" name="TextBox 84">
              <a:hlinkClick r:id="rId7" action="ppaction://hlinksldjump"/>
              <a:extLst>
                <a:ext uri="{FF2B5EF4-FFF2-40B4-BE49-F238E27FC236}">
                  <a16:creationId xmlns:a16="http://schemas.microsoft.com/office/drawing/2014/main" id="{970C6D01-62D8-E1F0-435E-7DABDF532B1B}"/>
                </a:ext>
              </a:extLst>
            </p:cNvPr>
            <p:cNvSpPr txBox="1"/>
            <p:nvPr/>
          </p:nvSpPr>
          <p:spPr>
            <a:xfrm>
              <a:off x="43919" y="405700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Discussion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E50E80B-C41A-51FE-798D-AA72B8C156AA}"/>
              </a:ext>
            </a:extLst>
          </p:cNvPr>
          <p:cNvGrpSpPr/>
          <p:nvPr/>
        </p:nvGrpSpPr>
        <p:grpSpPr>
          <a:xfrm>
            <a:off x="-869304" y="4808188"/>
            <a:ext cx="2861715" cy="696686"/>
            <a:chOff x="-757613" y="4795978"/>
            <a:chExt cx="2861715" cy="696686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C975B8C8-D175-18AD-ED15-4BF814400591}"/>
                </a:ext>
              </a:extLst>
            </p:cNvPr>
            <p:cNvSpPr/>
            <p:nvPr/>
          </p:nvSpPr>
          <p:spPr>
            <a:xfrm>
              <a:off x="-757613" y="479597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0A01A1D-D18A-1FFC-AAB4-8BE74A523C5B}"/>
                </a:ext>
              </a:extLst>
            </p:cNvPr>
            <p:cNvGrpSpPr/>
            <p:nvPr/>
          </p:nvGrpSpPr>
          <p:grpSpPr>
            <a:xfrm>
              <a:off x="1744873" y="4964707"/>
              <a:ext cx="359229" cy="359229"/>
              <a:chOff x="2112728" y="1532999"/>
              <a:chExt cx="359229" cy="359229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E377BAF9-C545-09DD-83CE-BADA63486562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FBC9850-C9FD-B62C-6E52-C74CBF2EF246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91" name="TextBox 90">
              <a:hlinkClick r:id="rId8" action="ppaction://hlinksldjump"/>
              <a:extLst>
                <a:ext uri="{FF2B5EF4-FFF2-40B4-BE49-F238E27FC236}">
                  <a16:creationId xmlns:a16="http://schemas.microsoft.com/office/drawing/2014/main" id="{AC4CD031-50AB-030C-B11C-5161D19578F3}"/>
                </a:ext>
              </a:extLst>
            </p:cNvPr>
            <p:cNvSpPr txBox="1"/>
            <p:nvPr/>
          </p:nvSpPr>
          <p:spPr>
            <a:xfrm>
              <a:off x="43919" y="494426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/>
                </a:rPr>
                <a:t>Conclusion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966EBDE-9C19-099D-712E-18517DB8E608}"/>
              </a:ext>
            </a:extLst>
          </p:cNvPr>
          <p:cNvGrpSpPr/>
          <p:nvPr/>
        </p:nvGrpSpPr>
        <p:grpSpPr>
          <a:xfrm>
            <a:off x="-869304" y="5695447"/>
            <a:ext cx="2861715" cy="696686"/>
            <a:chOff x="-757613" y="5683237"/>
            <a:chExt cx="2861715" cy="696686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AD80ADCA-1C39-5F6F-BA83-14AFF59E8E1A}"/>
                </a:ext>
              </a:extLst>
            </p:cNvPr>
            <p:cNvSpPr/>
            <p:nvPr/>
          </p:nvSpPr>
          <p:spPr>
            <a:xfrm>
              <a:off x="-757613" y="5683237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46513C0-A00F-503F-A8C9-6DDC1CA75CFB}"/>
                </a:ext>
              </a:extLst>
            </p:cNvPr>
            <p:cNvGrpSpPr/>
            <p:nvPr/>
          </p:nvGrpSpPr>
          <p:grpSpPr>
            <a:xfrm>
              <a:off x="1744873" y="5851966"/>
              <a:ext cx="359229" cy="359229"/>
              <a:chOff x="2112728" y="1532999"/>
              <a:chExt cx="359229" cy="359229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ABD01A21-E4A3-E76F-B97E-1D1C678EB695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3ABD688-07BF-3FE4-972F-F6F2E43DCC7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108" name="TextBox 107">
              <a:hlinkClick r:id="" action="ppaction://noaction"/>
              <a:extLst>
                <a:ext uri="{FF2B5EF4-FFF2-40B4-BE49-F238E27FC236}">
                  <a16:creationId xmlns:a16="http://schemas.microsoft.com/office/drawing/2014/main" id="{C3C22F0F-60C8-F415-D0A9-C1152DA44515}"/>
                </a:ext>
              </a:extLst>
            </p:cNvPr>
            <p:cNvSpPr txBox="1"/>
            <p:nvPr/>
          </p:nvSpPr>
          <p:spPr>
            <a:xfrm>
              <a:off x="43919" y="5831525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Suggestions</a:t>
              </a:r>
            </a:p>
          </p:txBody>
        </p:sp>
      </p:grpSp>
      <p:pic>
        <p:nvPicPr>
          <p:cNvPr id="111" name="Picture 110" descr="E:\00_Papers\1-myPaper\myPaper\1-PrepareForAdInWaRe\1-Submitted_Materials\Revision\Images\to300DPI\1b.eps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212" y="3727181"/>
            <a:ext cx="1863163" cy="16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Picture 111" descr="E:\00_Papers\1-myPaper\myPaper\1-PrepareForAdInWaRe\1-Submitted_Materials\Revision\Images\to300DPI\1um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231" y="1018616"/>
            <a:ext cx="2658759" cy="256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Picture 112" descr="E:\00_Papers\1-myPaper\myPaper\1-PrepareForAdInWaRe\1-Submitted_Materials\Revision\Images\to300DPI\2um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041" y="1018615"/>
            <a:ext cx="2603190" cy="256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Picture 113" descr="E:\00_Papers\1-myPaper\myPaper\1-PrepareForAdInWaRe\1-Submitted_Materials\Revision\Images\to300DPI\3um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375" y="1026915"/>
            <a:ext cx="2593666" cy="2556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79" y="1044120"/>
            <a:ext cx="1869825" cy="2564806"/>
          </a:xfrm>
          <a:prstGeom prst="rect">
            <a:avLst/>
          </a:prstGeom>
        </p:spPr>
      </p:pic>
      <p:sp>
        <p:nvSpPr>
          <p:cNvPr id="115" name="Oval 114"/>
          <p:cNvSpPr/>
          <p:nvPr/>
        </p:nvSpPr>
        <p:spPr>
          <a:xfrm>
            <a:off x="4822032" y="1534838"/>
            <a:ext cx="1508716" cy="151829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 Nazanin"/>
            </a:endParaRPr>
          </a:p>
        </p:txBody>
      </p:sp>
      <p:cxnSp>
        <p:nvCxnSpPr>
          <p:cNvPr id="116" name="Straight Connector 115"/>
          <p:cNvCxnSpPr>
            <a:stCxn id="115" idx="0"/>
          </p:cNvCxnSpPr>
          <p:nvPr/>
        </p:nvCxnSpPr>
        <p:spPr>
          <a:xfrm flipV="1">
            <a:off x="5576390" y="1090374"/>
            <a:ext cx="2456927" cy="444464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115" idx="4"/>
          </p:cNvCxnSpPr>
          <p:nvPr/>
        </p:nvCxnSpPr>
        <p:spPr>
          <a:xfrm>
            <a:off x="5576390" y="3053133"/>
            <a:ext cx="2456927" cy="476853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7598359" y="1781031"/>
            <a:ext cx="1206000" cy="1051210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 Nazanin"/>
            </a:endParaRPr>
          </a:p>
        </p:txBody>
      </p:sp>
      <p:cxnSp>
        <p:nvCxnSpPr>
          <p:cNvPr id="121" name="Straight Connector 120"/>
          <p:cNvCxnSpPr>
            <a:stCxn id="120" idx="0"/>
          </p:cNvCxnSpPr>
          <p:nvPr/>
        </p:nvCxnSpPr>
        <p:spPr>
          <a:xfrm flipV="1">
            <a:off x="8201359" y="1154532"/>
            <a:ext cx="2270358" cy="62649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120" idx="4"/>
          </p:cNvCxnSpPr>
          <p:nvPr/>
        </p:nvCxnSpPr>
        <p:spPr>
          <a:xfrm>
            <a:off x="8201359" y="2832241"/>
            <a:ext cx="2425624" cy="66864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/>
          <p:cNvSpPr/>
          <p:nvPr/>
        </p:nvSpPr>
        <p:spPr>
          <a:xfrm>
            <a:off x="2547371" y="3696362"/>
            <a:ext cx="1066800" cy="64008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 Nazanin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3279899" y="1977632"/>
            <a:ext cx="566674" cy="53836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 Nazanin"/>
            </a:endParaRPr>
          </a:p>
        </p:txBody>
      </p:sp>
      <p:cxnSp>
        <p:nvCxnSpPr>
          <p:cNvPr id="141" name="Straight Connector 140"/>
          <p:cNvCxnSpPr>
            <a:stCxn id="140" idx="0"/>
          </p:cNvCxnSpPr>
          <p:nvPr/>
        </p:nvCxnSpPr>
        <p:spPr>
          <a:xfrm flipV="1">
            <a:off x="3563236" y="1044120"/>
            <a:ext cx="700615" cy="933512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40" idx="4"/>
          </p:cNvCxnSpPr>
          <p:nvPr/>
        </p:nvCxnSpPr>
        <p:spPr>
          <a:xfrm>
            <a:off x="3563236" y="2516001"/>
            <a:ext cx="717527" cy="106210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2779112" y="2914253"/>
            <a:ext cx="880369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Nazanin"/>
              </a:rPr>
              <a:t>3.8 cm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6066365" y="993111"/>
            <a:ext cx="936393" cy="345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54" name="Rectangle 153"/>
          <p:cNvSpPr/>
          <p:nvPr/>
        </p:nvSpPr>
        <p:spPr>
          <a:xfrm>
            <a:off x="8695596" y="981824"/>
            <a:ext cx="936393" cy="345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55" name="Rectangle 154"/>
          <p:cNvSpPr/>
          <p:nvPr/>
        </p:nvSpPr>
        <p:spPr>
          <a:xfrm>
            <a:off x="11336260" y="1010317"/>
            <a:ext cx="936393" cy="345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</a:p>
        </p:txBody>
      </p:sp>
      <p:pic>
        <p:nvPicPr>
          <p:cNvPr id="160" name="Picture 15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353" y="3696362"/>
            <a:ext cx="5408011" cy="2963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8054" y="5542805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MIP test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2656" y="594106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XRD test: Dolomite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EBFC51-CB5D-4F72-6F9D-AA9507D23598}"/>
              </a:ext>
            </a:extLst>
          </p:cNvPr>
          <p:cNvCxnSpPr>
            <a:cxnSpLocks/>
            <a:endCxn id="160" idx="0"/>
          </p:cNvCxnSpPr>
          <p:nvPr/>
        </p:nvCxnSpPr>
        <p:spPr>
          <a:xfrm flipV="1">
            <a:off x="8187064" y="3696362"/>
            <a:ext cx="14295" cy="2349743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CEB6E1-E8E7-2E9A-9449-BA92F378031A}"/>
              </a:ext>
            </a:extLst>
          </p:cNvPr>
          <p:cNvCxnSpPr>
            <a:cxnSpLocks/>
          </p:cNvCxnSpPr>
          <p:nvPr/>
        </p:nvCxnSpPr>
        <p:spPr>
          <a:xfrm flipV="1">
            <a:off x="8368656" y="3696361"/>
            <a:ext cx="14295" cy="2349743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953246-C9C4-944D-7A76-AED2B5D9DFCC}"/>
              </a:ext>
            </a:extLst>
          </p:cNvPr>
          <p:cNvCxnSpPr>
            <a:cxnSpLocks/>
          </p:cNvCxnSpPr>
          <p:nvPr/>
        </p:nvCxnSpPr>
        <p:spPr>
          <a:xfrm flipV="1">
            <a:off x="8522992" y="3690596"/>
            <a:ext cx="14295" cy="2349743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id="{E23235F5-E83F-4556-A27C-ACCEDA7B817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95" b="89381" l="673" r="17937">
                        <a14:foregroundMark x1="2242" y1="30973" x2="2242" y2="30973"/>
                        <a14:foregroundMark x1="3363" y1="39823" x2="3363" y2="39823"/>
                        <a14:foregroundMark x1="673" y1="43363" x2="673" y2="43363"/>
                        <a14:foregroundMark x1="673" y1="28319" x2="673" y2="28319"/>
                        <a14:foregroundMark x1="1121" y1="37168" x2="1121" y2="37168"/>
                        <a14:foregroundMark x1="2691" y1="36283" x2="2691" y2="36283"/>
                        <a14:foregroundMark x1="3363" y1="31858" x2="3363" y2="31858"/>
                        <a14:foregroundMark x1="4260" y1="22124" x2="4260" y2="22124"/>
                        <a14:foregroundMark x1="5157" y1="18584" x2="5157" y2="18584"/>
                        <a14:foregroundMark x1="6726" y1="14159" x2="6726" y2="14159"/>
                        <a14:foregroundMark x1="8296" y1="10619" x2="8296" y2="10619"/>
                        <a14:foregroundMark x1="9865" y1="9735" x2="9865" y2="9735"/>
                        <a14:foregroundMark x1="10762" y1="9735" x2="10762" y2="9735"/>
                        <a14:foregroundMark x1="8969" y1="6195" x2="8969" y2="6195"/>
                        <a14:foregroundMark x1="10090" y1="20354" x2="10090" y2="20354"/>
                        <a14:foregroundMark x1="9641" y1="20354" x2="9641" y2="20354"/>
                        <a14:foregroundMark x1="9417" y1="18584" x2="9417" y2="18584"/>
                        <a14:foregroundMark x1="2466" y1="59292" x2="2466" y2="59292"/>
                        <a14:foregroundMark x1="15919" y1="61062" x2="15919" y2="610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727"/>
          <a:stretch/>
        </p:blipFill>
        <p:spPr>
          <a:xfrm>
            <a:off x="204941" y="74865"/>
            <a:ext cx="937852" cy="11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369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20" grpId="0" animBg="1"/>
      <p:bldP spid="139" grpId="0" animBg="1"/>
      <p:bldP spid="140" grpId="0" animBg="1"/>
      <p:bldP spid="151" grpId="0" animBg="1"/>
      <p:bldP spid="153" grpId="0"/>
      <p:bldP spid="154" grpId="0"/>
      <p:bldP spid="155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76FC094-38E6-0BB7-1BD5-F2F1E0D7A3E3}"/>
              </a:ext>
            </a:extLst>
          </p:cNvPr>
          <p:cNvCxnSpPr>
            <a:cxnSpLocks/>
          </p:cNvCxnSpPr>
          <p:nvPr/>
        </p:nvCxnSpPr>
        <p:spPr>
          <a:xfrm flipH="1">
            <a:off x="4593661" y="650217"/>
            <a:ext cx="5504872" cy="0"/>
          </a:xfrm>
          <a:prstGeom prst="line">
            <a:avLst/>
          </a:prstGeom>
          <a:ln w="44450" cap="rnd">
            <a:solidFill>
              <a:srgbClr val="1421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481152-9BAB-B33A-6221-002FC00A39F7}"/>
              </a:ext>
            </a:extLst>
          </p:cNvPr>
          <p:cNvSpPr/>
          <p:nvPr/>
        </p:nvSpPr>
        <p:spPr>
          <a:xfrm>
            <a:off x="11434439" y="6267680"/>
            <a:ext cx="452591" cy="417205"/>
          </a:xfrm>
          <a:prstGeom prst="roundRect">
            <a:avLst/>
          </a:prstGeom>
          <a:noFill/>
          <a:ln w="28575">
            <a:solidFill>
              <a:srgbClr val="1E4C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4C9F"/>
                </a:solidFill>
                <a:effectLst/>
                <a:uLnTx/>
                <a:uFillTx/>
                <a:latin typeface="Calibri"/>
                <a:ea typeface="+mn-ea"/>
                <a:cs typeface="B Nazanin"/>
              </a:rPr>
              <a:t>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4C9F"/>
              </a:solidFill>
              <a:effectLst/>
              <a:uLnTx/>
              <a:uFillTx/>
              <a:latin typeface="Calibri"/>
              <a:ea typeface="+mn-ea"/>
              <a:cs typeface="B Nazanin"/>
            </a:endParaRPr>
          </a:p>
        </p:txBody>
      </p:sp>
      <p:pic>
        <p:nvPicPr>
          <p:cNvPr id="123" name="Picture 122">
            <a:hlinkClick r:id="rId2" action="ppaction://hlinksldjump"/>
            <a:extLst>
              <a:ext uri="{FF2B5EF4-FFF2-40B4-BE49-F238E27FC236}">
                <a16:creationId xmlns:a16="http://schemas.microsoft.com/office/drawing/2014/main" id="{1674F996-5AAC-5A6B-5886-000181651E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69" y="6232294"/>
            <a:ext cx="452591" cy="4525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4718F5-76CD-2D5B-5345-FBD72C349D00}"/>
              </a:ext>
            </a:extLst>
          </p:cNvPr>
          <p:cNvGrpSpPr/>
          <p:nvPr/>
        </p:nvGrpSpPr>
        <p:grpSpPr>
          <a:xfrm>
            <a:off x="-878269" y="1259148"/>
            <a:ext cx="2870680" cy="696686"/>
            <a:chOff x="-766578" y="1246938"/>
            <a:chExt cx="2870680" cy="6966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E1B529-C71A-100F-E71D-A56EA7DC8A13}"/>
                </a:ext>
              </a:extLst>
            </p:cNvPr>
            <p:cNvGrpSpPr/>
            <p:nvPr/>
          </p:nvGrpSpPr>
          <p:grpSpPr>
            <a:xfrm>
              <a:off x="1744873" y="1415667"/>
              <a:ext cx="359229" cy="359229"/>
              <a:chOff x="2112728" y="1532999"/>
              <a:chExt cx="359229" cy="35922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3E01652-BADE-2C6C-720C-D09B94A01C26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D5B6949-5A42-39F3-9900-AA738F0D740C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E876BD8-C0E1-AE85-CBB7-04F79D9DED5A}"/>
                </a:ext>
              </a:extLst>
            </p:cNvPr>
            <p:cNvSpPr/>
            <p:nvPr/>
          </p:nvSpPr>
          <p:spPr>
            <a:xfrm>
              <a:off x="-766578" y="124693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sp>
          <p:nvSpPr>
            <p:cNvPr id="9" name="TextBox 8">
              <a:hlinkClick r:id="rId5" action="ppaction://hlinksldjump"/>
              <a:extLst>
                <a:ext uri="{FF2B5EF4-FFF2-40B4-BE49-F238E27FC236}">
                  <a16:creationId xmlns:a16="http://schemas.microsoft.com/office/drawing/2014/main" id="{D51EEB74-83BD-A83B-2F3E-EBF2D0437449}"/>
                </a:ext>
              </a:extLst>
            </p:cNvPr>
            <p:cNvSpPr txBox="1"/>
            <p:nvPr/>
          </p:nvSpPr>
          <p:spPr>
            <a:xfrm>
              <a:off x="43919" y="139522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Introduction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DF1C51-B0EE-F888-1DA8-E101AAEFB03F}"/>
              </a:ext>
            </a:extLst>
          </p:cNvPr>
          <p:cNvGrpSpPr/>
          <p:nvPr/>
        </p:nvGrpSpPr>
        <p:grpSpPr>
          <a:xfrm>
            <a:off x="-869304" y="2146408"/>
            <a:ext cx="2861715" cy="696686"/>
            <a:chOff x="-389758" y="2134198"/>
            <a:chExt cx="2861715" cy="6966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FD5AA0D-BB5E-1203-B920-C773370F420D}"/>
                </a:ext>
              </a:extLst>
            </p:cNvPr>
            <p:cNvSpPr/>
            <p:nvPr/>
          </p:nvSpPr>
          <p:spPr>
            <a:xfrm>
              <a:off x="-389758" y="213419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0DD2C0D-D1C8-9237-B8EA-192497032AF8}"/>
                </a:ext>
              </a:extLst>
            </p:cNvPr>
            <p:cNvGrpSpPr/>
            <p:nvPr/>
          </p:nvGrpSpPr>
          <p:grpSpPr>
            <a:xfrm>
              <a:off x="2112728" y="2302927"/>
              <a:ext cx="359229" cy="359229"/>
              <a:chOff x="2112728" y="1532999"/>
              <a:chExt cx="359229" cy="359229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3445D0B-3BC0-A376-DEB9-6E8E3883F4F7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1D203ED-2FB2-F440-AF27-41B389490036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20" name="TextBox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894CB606-D3EF-8130-EBC0-2570382A0CBE}"/>
                </a:ext>
              </a:extLst>
            </p:cNvPr>
            <p:cNvSpPr txBox="1"/>
            <p:nvPr/>
          </p:nvSpPr>
          <p:spPr>
            <a:xfrm>
              <a:off x="375275" y="228248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Literature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62FD99B-EAFB-D0B7-7E2C-EFBE2C71F23E}"/>
              </a:ext>
            </a:extLst>
          </p:cNvPr>
          <p:cNvGrpSpPr/>
          <p:nvPr/>
        </p:nvGrpSpPr>
        <p:grpSpPr>
          <a:xfrm>
            <a:off x="-509501" y="3021458"/>
            <a:ext cx="2861715" cy="696686"/>
            <a:chOff x="-757613" y="3021458"/>
            <a:chExt cx="2861715" cy="696686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20577923-B299-A8A5-F206-99060CF8297C}"/>
                </a:ext>
              </a:extLst>
            </p:cNvPr>
            <p:cNvSpPr/>
            <p:nvPr/>
          </p:nvSpPr>
          <p:spPr>
            <a:xfrm>
              <a:off x="-757613" y="302145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030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A59C0B2-B4B2-C76B-0908-1D001466A6C3}"/>
                </a:ext>
              </a:extLst>
            </p:cNvPr>
            <p:cNvGrpSpPr/>
            <p:nvPr/>
          </p:nvGrpSpPr>
          <p:grpSpPr>
            <a:xfrm>
              <a:off x="1744873" y="3190187"/>
              <a:ext cx="359229" cy="359229"/>
              <a:chOff x="2112728" y="1532999"/>
              <a:chExt cx="359229" cy="35922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F035F1C-7400-C659-80FE-20EC4439D4EF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B09E4B5-85C9-4FC4-A0C9-2F81450DACD3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304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79" name="TextBox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FC459CEE-A826-61FA-0818-F27A71B37A5D}"/>
                </a:ext>
              </a:extLst>
            </p:cNvPr>
            <p:cNvSpPr txBox="1"/>
            <p:nvPr/>
          </p:nvSpPr>
          <p:spPr>
            <a:xfrm>
              <a:off x="43919" y="316974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5E5E5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Methods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024A4F9-42A8-83EE-EEE8-EEA3FF679217}"/>
              </a:ext>
            </a:extLst>
          </p:cNvPr>
          <p:cNvGrpSpPr/>
          <p:nvPr/>
        </p:nvGrpSpPr>
        <p:grpSpPr>
          <a:xfrm>
            <a:off x="-869304" y="3920928"/>
            <a:ext cx="2861715" cy="696686"/>
            <a:chOff x="-757613" y="3908718"/>
            <a:chExt cx="2861715" cy="696686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301A26F-0E14-0C4A-59D4-E8500023A111}"/>
                </a:ext>
              </a:extLst>
            </p:cNvPr>
            <p:cNvSpPr/>
            <p:nvPr/>
          </p:nvSpPr>
          <p:spPr>
            <a:xfrm>
              <a:off x="-757613" y="390871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786F7CE-4FA8-412A-94FE-A08F9719CC99}"/>
                </a:ext>
              </a:extLst>
            </p:cNvPr>
            <p:cNvGrpSpPr/>
            <p:nvPr/>
          </p:nvGrpSpPr>
          <p:grpSpPr>
            <a:xfrm>
              <a:off x="1744873" y="4077447"/>
              <a:ext cx="359229" cy="359229"/>
              <a:chOff x="2112728" y="1532999"/>
              <a:chExt cx="359229" cy="359229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74DCC70-7880-9F41-2EC1-E85CC37DA666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59E9E88F-FC46-0B3C-FA6B-8DA0EE9D213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85" name="TextBox 84">
              <a:hlinkClick r:id="rId7" action="ppaction://hlinksldjump"/>
              <a:extLst>
                <a:ext uri="{FF2B5EF4-FFF2-40B4-BE49-F238E27FC236}">
                  <a16:creationId xmlns:a16="http://schemas.microsoft.com/office/drawing/2014/main" id="{970C6D01-62D8-E1F0-435E-7DABDF532B1B}"/>
                </a:ext>
              </a:extLst>
            </p:cNvPr>
            <p:cNvSpPr txBox="1"/>
            <p:nvPr/>
          </p:nvSpPr>
          <p:spPr>
            <a:xfrm>
              <a:off x="43919" y="405700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Discussion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E50E80B-C41A-51FE-798D-AA72B8C156AA}"/>
              </a:ext>
            </a:extLst>
          </p:cNvPr>
          <p:cNvGrpSpPr/>
          <p:nvPr/>
        </p:nvGrpSpPr>
        <p:grpSpPr>
          <a:xfrm>
            <a:off x="-869304" y="4808188"/>
            <a:ext cx="2861715" cy="696686"/>
            <a:chOff x="-757613" y="4795978"/>
            <a:chExt cx="2861715" cy="696686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C975B8C8-D175-18AD-ED15-4BF814400591}"/>
                </a:ext>
              </a:extLst>
            </p:cNvPr>
            <p:cNvSpPr/>
            <p:nvPr/>
          </p:nvSpPr>
          <p:spPr>
            <a:xfrm>
              <a:off x="-757613" y="479597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0A01A1D-D18A-1FFC-AAB4-8BE74A523C5B}"/>
                </a:ext>
              </a:extLst>
            </p:cNvPr>
            <p:cNvGrpSpPr/>
            <p:nvPr/>
          </p:nvGrpSpPr>
          <p:grpSpPr>
            <a:xfrm>
              <a:off x="1744873" y="4964707"/>
              <a:ext cx="359229" cy="359229"/>
              <a:chOff x="2112728" y="1532999"/>
              <a:chExt cx="359229" cy="359229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E377BAF9-C545-09DD-83CE-BADA63486562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FBC9850-C9FD-B62C-6E52-C74CBF2EF246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91" name="TextBox 90">
              <a:hlinkClick r:id="rId8" action="ppaction://hlinksldjump"/>
              <a:extLst>
                <a:ext uri="{FF2B5EF4-FFF2-40B4-BE49-F238E27FC236}">
                  <a16:creationId xmlns:a16="http://schemas.microsoft.com/office/drawing/2014/main" id="{AC4CD031-50AB-030C-B11C-5161D19578F3}"/>
                </a:ext>
              </a:extLst>
            </p:cNvPr>
            <p:cNvSpPr txBox="1"/>
            <p:nvPr/>
          </p:nvSpPr>
          <p:spPr>
            <a:xfrm>
              <a:off x="43919" y="494426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/>
                </a:rPr>
                <a:t>Conclusion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966EBDE-9C19-099D-712E-18517DB8E608}"/>
              </a:ext>
            </a:extLst>
          </p:cNvPr>
          <p:cNvGrpSpPr/>
          <p:nvPr/>
        </p:nvGrpSpPr>
        <p:grpSpPr>
          <a:xfrm>
            <a:off x="-869304" y="5695447"/>
            <a:ext cx="2861715" cy="696686"/>
            <a:chOff x="-757613" y="5683237"/>
            <a:chExt cx="2861715" cy="696686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AD80ADCA-1C39-5F6F-BA83-14AFF59E8E1A}"/>
                </a:ext>
              </a:extLst>
            </p:cNvPr>
            <p:cNvSpPr/>
            <p:nvPr/>
          </p:nvSpPr>
          <p:spPr>
            <a:xfrm>
              <a:off x="-757613" y="5683237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46513C0-A00F-503F-A8C9-6DDC1CA75CFB}"/>
                </a:ext>
              </a:extLst>
            </p:cNvPr>
            <p:cNvGrpSpPr/>
            <p:nvPr/>
          </p:nvGrpSpPr>
          <p:grpSpPr>
            <a:xfrm>
              <a:off x="1744873" y="5851966"/>
              <a:ext cx="359229" cy="359229"/>
              <a:chOff x="2112728" y="1532999"/>
              <a:chExt cx="359229" cy="359229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ABD01A21-E4A3-E76F-B97E-1D1C678EB695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3ABD688-07BF-3FE4-972F-F6F2E43DCC7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108" name="TextBox 107">
              <a:hlinkClick r:id="" action="ppaction://noaction"/>
              <a:extLst>
                <a:ext uri="{FF2B5EF4-FFF2-40B4-BE49-F238E27FC236}">
                  <a16:creationId xmlns:a16="http://schemas.microsoft.com/office/drawing/2014/main" id="{C3C22F0F-60C8-F415-D0A9-C1152DA44515}"/>
                </a:ext>
              </a:extLst>
            </p:cNvPr>
            <p:cNvSpPr txBox="1"/>
            <p:nvPr/>
          </p:nvSpPr>
          <p:spPr>
            <a:xfrm>
              <a:off x="43919" y="5831525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Suggestions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46" y="767644"/>
            <a:ext cx="3253462" cy="2322547"/>
          </a:xfrm>
          <a:prstGeom prst="rect">
            <a:avLst/>
          </a:prstGeom>
        </p:spPr>
      </p:pic>
      <p:pic>
        <p:nvPicPr>
          <p:cNvPr id="102" name="Picture 101" descr="E:\00_Papers\1-myPaper\myPaper\1-PrepareForAdInWaRe\1-Submitted_Materials\Revision\Images\to300DPI\snapshot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808" y="769476"/>
            <a:ext cx="2259265" cy="23148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849069" y="2998489"/>
            <a:ext cx="8839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Align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multi-resolution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images to locate the overlap region.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5504CDC-28A9-532F-3ACF-7B86B71BC7BE}"/>
              </a:ext>
            </a:extLst>
          </p:cNvPr>
          <p:cNvSpPr txBox="1"/>
          <p:nvPr/>
        </p:nvSpPr>
        <p:spPr>
          <a:xfrm>
            <a:off x="3228623" y="188552"/>
            <a:ext cx="8107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4213D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Image Processing: </a:t>
            </a:r>
            <a:r>
              <a:rPr lang="en-US" sz="2400" b="1" dirty="0">
                <a:solidFill>
                  <a:srgbClr val="14213D"/>
                </a:solidFill>
                <a:cs typeface="B Titr" panose="00000700000000000000" pitchFamily="2" charset="-78"/>
              </a:rPr>
              <a:t>3D Image </a:t>
            </a:r>
            <a:r>
              <a:rPr lang="en-US" sz="2400" b="1" dirty="0" smtClean="0">
                <a:solidFill>
                  <a:srgbClr val="14213D"/>
                </a:solidFill>
                <a:cs typeface="B Titr" panose="00000700000000000000" pitchFamily="2" charset="-78"/>
              </a:rPr>
              <a:t>Registration,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213D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Segmentation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4213D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F02120C-3677-FF79-C904-56A7DD06B358}"/>
              </a:ext>
            </a:extLst>
          </p:cNvPr>
          <p:cNvGrpSpPr/>
          <p:nvPr/>
        </p:nvGrpSpPr>
        <p:grpSpPr>
          <a:xfrm>
            <a:off x="2352214" y="4613875"/>
            <a:ext cx="6805723" cy="596980"/>
            <a:chOff x="1404280" y="3190187"/>
            <a:chExt cx="7502382" cy="59698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2A1BB4F-6871-D9F2-3966-6E0B89F169DC}"/>
                </a:ext>
              </a:extLst>
            </p:cNvPr>
            <p:cNvSpPr txBox="1"/>
            <p:nvPr/>
          </p:nvSpPr>
          <p:spPr>
            <a:xfrm>
              <a:off x="2718478" y="3308677"/>
              <a:ext cx="61881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Preprocessing</a:t>
              </a:r>
              <a:endPara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6E41FB0-EEC0-3973-D974-26BE6E09C71A}"/>
                </a:ext>
              </a:extLst>
            </p:cNvPr>
            <p:cNvGrpSpPr/>
            <p:nvPr/>
          </p:nvGrpSpPr>
          <p:grpSpPr>
            <a:xfrm flipH="1">
              <a:off x="1404280" y="3190187"/>
              <a:ext cx="1431576" cy="596980"/>
              <a:chOff x="7901798" y="3012789"/>
              <a:chExt cx="1431576" cy="596980"/>
            </a:xfrm>
          </p:grpSpPr>
          <p:sp>
            <p:nvSpPr>
              <p:cNvPr id="57" name="Rectangle: Diagonal Corners Rounded 62">
                <a:extLst>
                  <a:ext uri="{FF2B5EF4-FFF2-40B4-BE49-F238E27FC236}">
                    <a16:creationId xmlns:a16="http://schemas.microsoft.com/office/drawing/2014/main" id="{32D230C3-1968-A8C6-9D47-5D8498F40955}"/>
                  </a:ext>
                </a:extLst>
              </p:cNvPr>
              <p:cNvSpPr/>
              <p:nvPr/>
            </p:nvSpPr>
            <p:spPr>
              <a:xfrm>
                <a:off x="7901798" y="3012789"/>
                <a:ext cx="1431576" cy="59698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FCFCF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Step </a:t>
                </a:r>
                <a:r>
                  <a:rPr lang="en-US" sz="1800" b="1" dirty="0" smtClean="0">
                    <a:solidFill>
                      <a:srgbClr val="FCFCF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dirty="0">
                  <a:solidFill>
                    <a:srgbClr val="FCFCF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58" name="Right Triangle 57">
                <a:extLst>
                  <a:ext uri="{FF2B5EF4-FFF2-40B4-BE49-F238E27FC236}">
                    <a16:creationId xmlns:a16="http://schemas.microsoft.com/office/drawing/2014/main" id="{FDBAD403-6CCD-EAEC-F82F-672867E3E685}"/>
                  </a:ext>
                </a:extLst>
              </p:cNvPr>
              <p:cNvSpPr/>
              <p:nvPr/>
            </p:nvSpPr>
            <p:spPr>
              <a:xfrm rot="10800000">
                <a:off x="7901798" y="3032426"/>
                <a:ext cx="1431576" cy="108269"/>
              </a:xfrm>
              <a:prstGeom prst="rtTriangle">
                <a:avLst/>
              </a:prstGeom>
              <a:solidFill>
                <a:schemeClr val="tx1">
                  <a:alpha val="19000"/>
                </a:schemeClr>
              </a:solidFill>
              <a:ln>
                <a:noFill/>
              </a:ln>
              <a:effectLst>
                <a:outerShdw blurRad="101600" dist="38100" algn="tl" rotWithShape="0">
                  <a:prstClr val="black">
                    <a:alpha val="5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9E515F2-C08F-BC33-5909-CBE0B81AAF9C}"/>
              </a:ext>
            </a:extLst>
          </p:cNvPr>
          <p:cNvGrpSpPr/>
          <p:nvPr/>
        </p:nvGrpSpPr>
        <p:grpSpPr>
          <a:xfrm>
            <a:off x="2834388" y="5210855"/>
            <a:ext cx="6134920" cy="596982"/>
            <a:chOff x="2434064" y="3787092"/>
            <a:chExt cx="7378879" cy="596982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0ED572A-FB6D-9A40-4482-18F76528213C}"/>
                </a:ext>
              </a:extLst>
            </p:cNvPr>
            <p:cNvSpPr txBox="1"/>
            <p:nvPr/>
          </p:nvSpPr>
          <p:spPr>
            <a:xfrm>
              <a:off x="3710642" y="3895361"/>
              <a:ext cx="61023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Thresholding</a:t>
              </a:r>
              <a:endParaRPr lang="fa-IR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24DC6BF-F46F-CCF5-1925-760FBEDAC427}"/>
                </a:ext>
              </a:extLst>
            </p:cNvPr>
            <p:cNvGrpSpPr/>
            <p:nvPr/>
          </p:nvGrpSpPr>
          <p:grpSpPr>
            <a:xfrm flipH="1">
              <a:off x="2434064" y="3787092"/>
              <a:ext cx="1432070" cy="596982"/>
              <a:chOff x="6871520" y="3609694"/>
              <a:chExt cx="1432070" cy="596982"/>
            </a:xfrm>
          </p:grpSpPr>
          <p:sp>
            <p:nvSpPr>
              <p:cNvPr id="62" name="Rectangle: Diagonal Corners Rounded 72">
                <a:extLst>
                  <a:ext uri="{FF2B5EF4-FFF2-40B4-BE49-F238E27FC236}">
                    <a16:creationId xmlns:a16="http://schemas.microsoft.com/office/drawing/2014/main" id="{9601F66B-6A64-DC09-5F8F-A1C0E2A4D541}"/>
                  </a:ext>
                </a:extLst>
              </p:cNvPr>
              <p:cNvSpPr/>
              <p:nvPr/>
            </p:nvSpPr>
            <p:spPr>
              <a:xfrm>
                <a:off x="6871520" y="3609696"/>
                <a:ext cx="1432070" cy="59698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77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FCFCF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Step</a:t>
                </a:r>
                <a:r>
                  <a:rPr lang="en-US" sz="1800" b="1" dirty="0" smtClean="0">
                    <a:solidFill>
                      <a:srgbClr val="FCFCF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b="1" dirty="0">
                    <a:solidFill>
                      <a:srgbClr val="FCFCF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en-US" dirty="0">
                  <a:solidFill>
                    <a:srgbClr val="FCFCF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3" name="Right Triangle 62">
                <a:extLst>
                  <a:ext uri="{FF2B5EF4-FFF2-40B4-BE49-F238E27FC236}">
                    <a16:creationId xmlns:a16="http://schemas.microsoft.com/office/drawing/2014/main" id="{5A77E20C-6238-B38B-9B20-9C9CA3BEB691}"/>
                  </a:ext>
                </a:extLst>
              </p:cNvPr>
              <p:cNvSpPr/>
              <p:nvPr/>
            </p:nvSpPr>
            <p:spPr>
              <a:xfrm rot="10800000">
                <a:off x="6871520" y="3609694"/>
                <a:ext cx="1431576" cy="108269"/>
              </a:xfrm>
              <a:prstGeom prst="rtTriangle">
                <a:avLst/>
              </a:prstGeom>
              <a:solidFill>
                <a:schemeClr val="tx1">
                  <a:alpha val="19000"/>
                </a:schemeClr>
              </a:solidFill>
              <a:ln>
                <a:noFill/>
              </a:ln>
              <a:effectLst>
                <a:outerShdw blurRad="101600" dist="38100" algn="tl" rotWithShape="0">
                  <a:prstClr val="black">
                    <a:alpha val="5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97EA843-FA88-837D-FE9D-F1DAA7F51F07}"/>
              </a:ext>
            </a:extLst>
          </p:cNvPr>
          <p:cNvGrpSpPr/>
          <p:nvPr/>
        </p:nvGrpSpPr>
        <p:grpSpPr>
          <a:xfrm>
            <a:off x="3295535" y="5795153"/>
            <a:ext cx="6176967" cy="596980"/>
            <a:chOff x="3260846" y="4384001"/>
            <a:chExt cx="7366291" cy="59698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FDAC036-3DD8-F08D-64A8-87575B736382}"/>
                </a:ext>
              </a:extLst>
            </p:cNvPr>
            <p:cNvSpPr txBox="1"/>
            <p:nvPr/>
          </p:nvSpPr>
          <p:spPr>
            <a:xfrm>
              <a:off x="4680741" y="4464843"/>
              <a:ext cx="59463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Post segmentation refinement</a:t>
              </a:r>
              <a:endParaRPr lang="fa-IR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4D6AEFA-CA34-BC99-C031-9F367D8D97AD}"/>
                </a:ext>
              </a:extLst>
            </p:cNvPr>
            <p:cNvGrpSpPr/>
            <p:nvPr/>
          </p:nvGrpSpPr>
          <p:grpSpPr>
            <a:xfrm flipH="1">
              <a:off x="3260846" y="4384001"/>
              <a:ext cx="1431577" cy="596980"/>
              <a:chOff x="6045231" y="4206603"/>
              <a:chExt cx="1431577" cy="596980"/>
            </a:xfrm>
          </p:grpSpPr>
          <p:sp>
            <p:nvSpPr>
              <p:cNvPr id="71" name="Rectangle: Diagonal Corners Rounded 70">
                <a:extLst>
                  <a:ext uri="{FF2B5EF4-FFF2-40B4-BE49-F238E27FC236}">
                    <a16:creationId xmlns:a16="http://schemas.microsoft.com/office/drawing/2014/main" id="{0A95BE3D-359C-4A3F-2225-CD2F803A12AA}"/>
                  </a:ext>
                </a:extLst>
              </p:cNvPr>
              <p:cNvSpPr/>
              <p:nvPr/>
            </p:nvSpPr>
            <p:spPr>
              <a:xfrm>
                <a:off x="6056913" y="4206603"/>
                <a:ext cx="1419895" cy="596980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B4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rgbClr val="FCFCF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Step</a:t>
                </a:r>
                <a:r>
                  <a:rPr lang="en-US" sz="1800" b="1" dirty="0" smtClean="0">
                    <a:solidFill>
                      <a:srgbClr val="FCFCF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1800" b="1" dirty="0">
                    <a:solidFill>
                      <a:srgbClr val="FCFCFC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lang="en-US" dirty="0">
                  <a:solidFill>
                    <a:srgbClr val="FCFCF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Right Triangle 71">
                <a:extLst>
                  <a:ext uri="{FF2B5EF4-FFF2-40B4-BE49-F238E27FC236}">
                    <a16:creationId xmlns:a16="http://schemas.microsoft.com/office/drawing/2014/main" id="{5A116095-5E9F-DBBB-37CE-7E5CEB3D7E4A}"/>
                  </a:ext>
                </a:extLst>
              </p:cNvPr>
              <p:cNvSpPr/>
              <p:nvPr/>
            </p:nvSpPr>
            <p:spPr>
              <a:xfrm rot="10800000">
                <a:off x="6045231" y="4206603"/>
                <a:ext cx="1431576" cy="108269"/>
              </a:xfrm>
              <a:prstGeom prst="rtTriangle">
                <a:avLst/>
              </a:prstGeom>
              <a:solidFill>
                <a:schemeClr val="tx1">
                  <a:alpha val="19000"/>
                </a:schemeClr>
              </a:solidFill>
              <a:ln>
                <a:noFill/>
              </a:ln>
              <a:effectLst>
                <a:outerShdw blurRad="101600" dist="38100" algn="tl" rotWithShape="0">
                  <a:prstClr val="black">
                    <a:alpha val="5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aphicFrame>
        <p:nvGraphicFramePr>
          <p:cNvPr id="7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8204870"/>
              </p:ext>
            </p:extLst>
          </p:nvPr>
        </p:nvGraphicFramePr>
        <p:xfrm>
          <a:off x="8432800" y="3658985"/>
          <a:ext cx="2903460" cy="310373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621110">
                  <a:extLst>
                    <a:ext uri="{9D8B030D-6E8A-4147-A177-3AD203B41FA5}">
                      <a16:colId xmlns:a16="http://schemas.microsoft.com/office/drawing/2014/main" val="2709682155"/>
                    </a:ext>
                  </a:extLst>
                </a:gridCol>
                <a:gridCol w="1282350">
                  <a:extLst>
                    <a:ext uri="{9D8B030D-6E8A-4147-A177-3AD203B41FA5}">
                      <a16:colId xmlns:a16="http://schemas.microsoft.com/office/drawing/2014/main" val="717023375"/>
                    </a:ext>
                  </a:extLst>
                </a:gridCol>
              </a:tblGrid>
              <a:tr h="36794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kern="1200" dirty="0"/>
                        <a:t>Statistical analysis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170593"/>
                  </a:ext>
                </a:extLst>
              </a:tr>
              <a:tr h="339640"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Porosity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/>
                        <a:t>0.11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17640"/>
                  </a:ext>
                </a:extLst>
              </a:tr>
              <a:tr h="339640"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Eff. porosity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/>
                        <a:t>0.90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901869"/>
                  </a:ext>
                </a:extLst>
              </a:tr>
              <a:tr h="339640"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Tortuosity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/>
                        <a:t>2.15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380389"/>
                  </a:ext>
                </a:extLst>
              </a:tr>
              <a:tr h="3229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kern="1200" dirty="0" err="1"/>
                        <a:t>Int.Mean.Curv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/>
                        <a:t>2x10</a:t>
                      </a:r>
                      <a:r>
                        <a:rPr lang="en-US" sz="1600" kern="1200" baseline="30000" dirty="0"/>
                        <a:t>5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29136291"/>
                  </a:ext>
                </a:extLst>
              </a:tr>
              <a:tr h="339640">
                <a:tc>
                  <a:txBody>
                    <a:bodyPr/>
                    <a:lstStyle/>
                    <a:p>
                      <a:r>
                        <a:rPr lang="en-US" sz="1600" kern="1200" dirty="0"/>
                        <a:t>Euler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/>
                        <a:t>-1356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7272947"/>
                  </a:ext>
                </a:extLst>
              </a:tr>
              <a:tr h="26357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kern="1200" dirty="0" err="1"/>
                        <a:t>EqDiameter</a:t>
                      </a:r>
                      <a:r>
                        <a:rPr lang="en-US" sz="1600" kern="1200" dirty="0"/>
                        <a:t>(um)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/>
                        <a:t>180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7272193"/>
                  </a:ext>
                </a:extLst>
              </a:tr>
              <a:tr h="26357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kern="1200" dirty="0"/>
                        <a:t>Surf Area (um²)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/>
                        <a:t>1.7x10</a:t>
                      </a:r>
                      <a:r>
                        <a:rPr lang="en-US" sz="1600" kern="1200" baseline="30000" dirty="0"/>
                        <a:t>6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3332121"/>
                  </a:ext>
                </a:extLst>
              </a:tr>
              <a:tr h="26357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kern="1200" dirty="0"/>
                        <a:t>Pore volume (um³)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kern="1200" dirty="0"/>
                        <a:t>3.3x10</a:t>
                      </a:r>
                      <a:r>
                        <a:rPr lang="en-US" sz="1600" kern="1200" baseline="30000" dirty="0"/>
                        <a:t>6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967472"/>
                  </a:ext>
                </a:extLst>
              </a:tr>
              <a:tr h="26357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kern="1200" dirty="0"/>
                        <a:t>PSD </a:t>
                      </a:r>
                      <a:r>
                        <a:rPr lang="en-US" sz="1600" kern="1200" baseline="0" dirty="0"/>
                        <a:t>plot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2308949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876" y="3643452"/>
            <a:ext cx="2160442" cy="183598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23235F5-E83F-4556-A27C-ACCEDA7B81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95" b="89381" l="673" r="17937">
                        <a14:foregroundMark x1="2242" y1="30973" x2="2242" y2="30973"/>
                        <a14:foregroundMark x1="3363" y1="39823" x2="3363" y2="39823"/>
                        <a14:foregroundMark x1="673" y1="43363" x2="673" y2="43363"/>
                        <a14:foregroundMark x1="673" y1="28319" x2="673" y2="28319"/>
                        <a14:foregroundMark x1="1121" y1="37168" x2="1121" y2="37168"/>
                        <a14:foregroundMark x1="2691" y1="36283" x2="2691" y2="36283"/>
                        <a14:foregroundMark x1="3363" y1="31858" x2="3363" y2="31858"/>
                        <a14:foregroundMark x1="4260" y1="22124" x2="4260" y2="22124"/>
                        <a14:foregroundMark x1="5157" y1="18584" x2="5157" y2="18584"/>
                        <a14:foregroundMark x1="6726" y1="14159" x2="6726" y2="14159"/>
                        <a14:foregroundMark x1="8296" y1="10619" x2="8296" y2="10619"/>
                        <a14:foregroundMark x1="9865" y1="9735" x2="9865" y2="9735"/>
                        <a14:foregroundMark x1="10762" y1="9735" x2="10762" y2="9735"/>
                        <a14:foregroundMark x1="8969" y1="6195" x2="8969" y2="6195"/>
                        <a14:foregroundMark x1="10090" y1="20354" x2="10090" y2="20354"/>
                        <a14:foregroundMark x1="9641" y1="20354" x2="9641" y2="20354"/>
                        <a14:foregroundMark x1="9417" y1="18584" x2="9417" y2="18584"/>
                        <a14:foregroundMark x1="2466" y1="59292" x2="2466" y2="59292"/>
                        <a14:foregroundMark x1="15919" y1="61062" x2="15919" y2="610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727"/>
          <a:stretch/>
        </p:blipFill>
        <p:spPr>
          <a:xfrm>
            <a:off x="204941" y="74865"/>
            <a:ext cx="937852" cy="11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440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76FC094-38E6-0BB7-1BD5-F2F1E0D7A3E3}"/>
              </a:ext>
            </a:extLst>
          </p:cNvPr>
          <p:cNvCxnSpPr>
            <a:cxnSpLocks/>
          </p:cNvCxnSpPr>
          <p:nvPr/>
        </p:nvCxnSpPr>
        <p:spPr>
          <a:xfrm flipH="1">
            <a:off x="4755328" y="538290"/>
            <a:ext cx="5504872" cy="0"/>
          </a:xfrm>
          <a:prstGeom prst="line">
            <a:avLst/>
          </a:prstGeom>
          <a:ln w="44450" cap="rnd">
            <a:solidFill>
              <a:srgbClr val="1421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5504CDC-28A9-532F-3ACF-7B86B71BC7BE}"/>
              </a:ext>
            </a:extLst>
          </p:cNvPr>
          <p:cNvSpPr txBox="1"/>
          <p:nvPr/>
        </p:nvSpPr>
        <p:spPr>
          <a:xfrm>
            <a:off x="5598050" y="76625"/>
            <a:ext cx="3819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213D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Dataset Construction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4213D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481152-9BAB-B33A-6221-002FC00A39F7}"/>
              </a:ext>
            </a:extLst>
          </p:cNvPr>
          <p:cNvSpPr/>
          <p:nvPr/>
        </p:nvSpPr>
        <p:spPr>
          <a:xfrm>
            <a:off x="11434439" y="6267680"/>
            <a:ext cx="452591" cy="417205"/>
          </a:xfrm>
          <a:prstGeom prst="roundRect">
            <a:avLst/>
          </a:prstGeom>
          <a:noFill/>
          <a:ln w="28575">
            <a:solidFill>
              <a:srgbClr val="1E4C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4C9F"/>
                </a:solidFill>
                <a:effectLst/>
                <a:uLnTx/>
                <a:uFillTx/>
                <a:latin typeface="Calibri"/>
                <a:ea typeface="+mn-ea"/>
                <a:cs typeface="B Nazanin"/>
              </a:rPr>
              <a:t>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4C9F"/>
              </a:solidFill>
              <a:effectLst/>
              <a:uLnTx/>
              <a:uFillTx/>
              <a:latin typeface="Calibri"/>
              <a:ea typeface="+mn-ea"/>
              <a:cs typeface="B Nazanin"/>
            </a:endParaRPr>
          </a:p>
        </p:txBody>
      </p:sp>
      <p:pic>
        <p:nvPicPr>
          <p:cNvPr id="123" name="Picture 122">
            <a:hlinkClick r:id="rId2" action="ppaction://hlinksldjump"/>
            <a:extLst>
              <a:ext uri="{FF2B5EF4-FFF2-40B4-BE49-F238E27FC236}">
                <a16:creationId xmlns:a16="http://schemas.microsoft.com/office/drawing/2014/main" id="{1674F996-5AAC-5A6B-5886-000181651E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69" y="6232294"/>
            <a:ext cx="452591" cy="4525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4718F5-76CD-2D5B-5345-FBD72C349D00}"/>
              </a:ext>
            </a:extLst>
          </p:cNvPr>
          <p:cNvGrpSpPr/>
          <p:nvPr/>
        </p:nvGrpSpPr>
        <p:grpSpPr>
          <a:xfrm>
            <a:off x="-878269" y="1259148"/>
            <a:ext cx="2870680" cy="696686"/>
            <a:chOff x="-766578" y="1246938"/>
            <a:chExt cx="2870680" cy="6966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E1B529-C71A-100F-E71D-A56EA7DC8A13}"/>
                </a:ext>
              </a:extLst>
            </p:cNvPr>
            <p:cNvGrpSpPr/>
            <p:nvPr/>
          </p:nvGrpSpPr>
          <p:grpSpPr>
            <a:xfrm>
              <a:off x="1744873" y="1415667"/>
              <a:ext cx="359229" cy="359229"/>
              <a:chOff x="2112728" y="1532999"/>
              <a:chExt cx="359229" cy="35922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3E01652-BADE-2C6C-720C-D09B94A01C26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D5B6949-5A42-39F3-9900-AA738F0D740C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E876BD8-C0E1-AE85-CBB7-04F79D9DED5A}"/>
                </a:ext>
              </a:extLst>
            </p:cNvPr>
            <p:cNvSpPr/>
            <p:nvPr/>
          </p:nvSpPr>
          <p:spPr>
            <a:xfrm>
              <a:off x="-766578" y="124693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sp>
          <p:nvSpPr>
            <p:cNvPr id="9" name="TextBox 8">
              <a:hlinkClick r:id="rId5" action="ppaction://hlinksldjump"/>
              <a:extLst>
                <a:ext uri="{FF2B5EF4-FFF2-40B4-BE49-F238E27FC236}">
                  <a16:creationId xmlns:a16="http://schemas.microsoft.com/office/drawing/2014/main" id="{D51EEB74-83BD-A83B-2F3E-EBF2D0437449}"/>
                </a:ext>
              </a:extLst>
            </p:cNvPr>
            <p:cNvSpPr txBox="1"/>
            <p:nvPr/>
          </p:nvSpPr>
          <p:spPr>
            <a:xfrm>
              <a:off x="43919" y="139522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Introduction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DF1C51-B0EE-F888-1DA8-E101AAEFB03F}"/>
              </a:ext>
            </a:extLst>
          </p:cNvPr>
          <p:cNvGrpSpPr/>
          <p:nvPr/>
        </p:nvGrpSpPr>
        <p:grpSpPr>
          <a:xfrm>
            <a:off x="-869304" y="2146408"/>
            <a:ext cx="2861715" cy="696686"/>
            <a:chOff x="-389758" y="2134198"/>
            <a:chExt cx="2861715" cy="6966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FD5AA0D-BB5E-1203-B920-C773370F420D}"/>
                </a:ext>
              </a:extLst>
            </p:cNvPr>
            <p:cNvSpPr/>
            <p:nvPr/>
          </p:nvSpPr>
          <p:spPr>
            <a:xfrm>
              <a:off x="-389758" y="213419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0DD2C0D-D1C8-9237-B8EA-192497032AF8}"/>
                </a:ext>
              </a:extLst>
            </p:cNvPr>
            <p:cNvGrpSpPr/>
            <p:nvPr/>
          </p:nvGrpSpPr>
          <p:grpSpPr>
            <a:xfrm>
              <a:off x="2112728" y="2302927"/>
              <a:ext cx="359229" cy="359229"/>
              <a:chOff x="2112728" y="1532999"/>
              <a:chExt cx="359229" cy="359229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3445D0B-3BC0-A376-DEB9-6E8E3883F4F7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1D203ED-2FB2-F440-AF27-41B389490036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20" name="TextBox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894CB606-D3EF-8130-EBC0-2570382A0CBE}"/>
                </a:ext>
              </a:extLst>
            </p:cNvPr>
            <p:cNvSpPr txBox="1"/>
            <p:nvPr/>
          </p:nvSpPr>
          <p:spPr>
            <a:xfrm>
              <a:off x="375275" y="228248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Literature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62FD99B-EAFB-D0B7-7E2C-EFBE2C71F23E}"/>
              </a:ext>
            </a:extLst>
          </p:cNvPr>
          <p:cNvGrpSpPr/>
          <p:nvPr/>
        </p:nvGrpSpPr>
        <p:grpSpPr>
          <a:xfrm>
            <a:off x="-509501" y="3021458"/>
            <a:ext cx="2861715" cy="696686"/>
            <a:chOff x="-757613" y="3021458"/>
            <a:chExt cx="2861715" cy="696686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20577923-B299-A8A5-F206-99060CF8297C}"/>
                </a:ext>
              </a:extLst>
            </p:cNvPr>
            <p:cNvSpPr/>
            <p:nvPr/>
          </p:nvSpPr>
          <p:spPr>
            <a:xfrm>
              <a:off x="-757613" y="302145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030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A59C0B2-B4B2-C76B-0908-1D001466A6C3}"/>
                </a:ext>
              </a:extLst>
            </p:cNvPr>
            <p:cNvGrpSpPr/>
            <p:nvPr/>
          </p:nvGrpSpPr>
          <p:grpSpPr>
            <a:xfrm>
              <a:off x="1744873" y="3190187"/>
              <a:ext cx="359229" cy="359229"/>
              <a:chOff x="2112728" y="1532999"/>
              <a:chExt cx="359229" cy="35922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F035F1C-7400-C659-80FE-20EC4439D4EF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B09E4B5-85C9-4FC4-A0C9-2F81450DACD3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304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79" name="TextBox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FC459CEE-A826-61FA-0818-F27A71B37A5D}"/>
                </a:ext>
              </a:extLst>
            </p:cNvPr>
            <p:cNvSpPr txBox="1"/>
            <p:nvPr/>
          </p:nvSpPr>
          <p:spPr>
            <a:xfrm>
              <a:off x="43919" y="316974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5E5E5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Methods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024A4F9-42A8-83EE-EEE8-EEA3FF679217}"/>
              </a:ext>
            </a:extLst>
          </p:cNvPr>
          <p:cNvGrpSpPr/>
          <p:nvPr/>
        </p:nvGrpSpPr>
        <p:grpSpPr>
          <a:xfrm>
            <a:off x="-869304" y="3920928"/>
            <a:ext cx="2861715" cy="696686"/>
            <a:chOff x="-757613" y="3908718"/>
            <a:chExt cx="2861715" cy="696686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301A26F-0E14-0C4A-59D4-E8500023A111}"/>
                </a:ext>
              </a:extLst>
            </p:cNvPr>
            <p:cNvSpPr/>
            <p:nvPr/>
          </p:nvSpPr>
          <p:spPr>
            <a:xfrm>
              <a:off x="-757613" y="390871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786F7CE-4FA8-412A-94FE-A08F9719CC99}"/>
                </a:ext>
              </a:extLst>
            </p:cNvPr>
            <p:cNvGrpSpPr/>
            <p:nvPr/>
          </p:nvGrpSpPr>
          <p:grpSpPr>
            <a:xfrm>
              <a:off x="1744873" y="4077447"/>
              <a:ext cx="359229" cy="359229"/>
              <a:chOff x="2112728" y="1532999"/>
              <a:chExt cx="359229" cy="359229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74DCC70-7880-9F41-2EC1-E85CC37DA666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59E9E88F-FC46-0B3C-FA6B-8DA0EE9D213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85" name="TextBox 84">
              <a:hlinkClick r:id="rId7" action="ppaction://hlinksldjump"/>
              <a:extLst>
                <a:ext uri="{FF2B5EF4-FFF2-40B4-BE49-F238E27FC236}">
                  <a16:creationId xmlns:a16="http://schemas.microsoft.com/office/drawing/2014/main" id="{970C6D01-62D8-E1F0-435E-7DABDF532B1B}"/>
                </a:ext>
              </a:extLst>
            </p:cNvPr>
            <p:cNvSpPr txBox="1"/>
            <p:nvPr/>
          </p:nvSpPr>
          <p:spPr>
            <a:xfrm>
              <a:off x="43919" y="405700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Discussion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E50E80B-C41A-51FE-798D-AA72B8C156AA}"/>
              </a:ext>
            </a:extLst>
          </p:cNvPr>
          <p:cNvGrpSpPr/>
          <p:nvPr/>
        </p:nvGrpSpPr>
        <p:grpSpPr>
          <a:xfrm>
            <a:off x="-869304" y="4808188"/>
            <a:ext cx="2861715" cy="696686"/>
            <a:chOff x="-757613" y="4795978"/>
            <a:chExt cx="2861715" cy="696686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C975B8C8-D175-18AD-ED15-4BF814400591}"/>
                </a:ext>
              </a:extLst>
            </p:cNvPr>
            <p:cNvSpPr/>
            <p:nvPr/>
          </p:nvSpPr>
          <p:spPr>
            <a:xfrm>
              <a:off x="-757613" y="479597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0A01A1D-D18A-1FFC-AAB4-8BE74A523C5B}"/>
                </a:ext>
              </a:extLst>
            </p:cNvPr>
            <p:cNvGrpSpPr/>
            <p:nvPr/>
          </p:nvGrpSpPr>
          <p:grpSpPr>
            <a:xfrm>
              <a:off x="1744873" y="4964707"/>
              <a:ext cx="359229" cy="359229"/>
              <a:chOff x="2112728" y="1532999"/>
              <a:chExt cx="359229" cy="359229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E377BAF9-C545-09DD-83CE-BADA63486562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FBC9850-C9FD-B62C-6E52-C74CBF2EF246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91" name="TextBox 90">
              <a:hlinkClick r:id="rId8" action="ppaction://hlinksldjump"/>
              <a:extLst>
                <a:ext uri="{FF2B5EF4-FFF2-40B4-BE49-F238E27FC236}">
                  <a16:creationId xmlns:a16="http://schemas.microsoft.com/office/drawing/2014/main" id="{AC4CD031-50AB-030C-B11C-5161D19578F3}"/>
                </a:ext>
              </a:extLst>
            </p:cNvPr>
            <p:cNvSpPr txBox="1"/>
            <p:nvPr/>
          </p:nvSpPr>
          <p:spPr>
            <a:xfrm>
              <a:off x="43919" y="494426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/>
                </a:rPr>
                <a:t>Conclusion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966EBDE-9C19-099D-712E-18517DB8E608}"/>
              </a:ext>
            </a:extLst>
          </p:cNvPr>
          <p:cNvGrpSpPr/>
          <p:nvPr/>
        </p:nvGrpSpPr>
        <p:grpSpPr>
          <a:xfrm>
            <a:off x="-869304" y="5695447"/>
            <a:ext cx="2861715" cy="696686"/>
            <a:chOff x="-757613" y="5683237"/>
            <a:chExt cx="2861715" cy="696686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AD80ADCA-1C39-5F6F-BA83-14AFF59E8E1A}"/>
                </a:ext>
              </a:extLst>
            </p:cNvPr>
            <p:cNvSpPr/>
            <p:nvPr/>
          </p:nvSpPr>
          <p:spPr>
            <a:xfrm>
              <a:off x="-757613" y="5683237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46513C0-A00F-503F-A8C9-6DDC1CA75CFB}"/>
                </a:ext>
              </a:extLst>
            </p:cNvPr>
            <p:cNvGrpSpPr/>
            <p:nvPr/>
          </p:nvGrpSpPr>
          <p:grpSpPr>
            <a:xfrm>
              <a:off x="1744873" y="5851966"/>
              <a:ext cx="359229" cy="359229"/>
              <a:chOff x="2112728" y="1532999"/>
              <a:chExt cx="359229" cy="359229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ABD01A21-E4A3-E76F-B97E-1D1C678EB695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3ABD688-07BF-3FE4-972F-F6F2E43DCC7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108" name="TextBox 107">
              <a:hlinkClick r:id="" action="ppaction://noaction"/>
              <a:extLst>
                <a:ext uri="{FF2B5EF4-FFF2-40B4-BE49-F238E27FC236}">
                  <a16:creationId xmlns:a16="http://schemas.microsoft.com/office/drawing/2014/main" id="{C3C22F0F-60C8-F415-D0A9-C1152DA44515}"/>
                </a:ext>
              </a:extLst>
            </p:cNvPr>
            <p:cNvSpPr txBox="1"/>
            <p:nvPr/>
          </p:nvSpPr>
          <p:spPr>
            <a:xfrm>
              <a:off x="43919" y="5831525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Suggestions</a:t>
              </a:r>
            </a:p>
          </p:txBody>
        </p:sp>
      </p:grpSp>
      <p:pic>
        <p:nvPicPr>
          <p:cNvPr id="51" name="Picture 50" descr="E:\00_Papers\1-myPaper\myPaper\1-PrepareForAdInWaRe\1-Submitted_Materials\Revision\Images\Pix\LBM-velField.eps"/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196" y="959472"/>
            <a:ext cx="2682857" cy="221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 descr="E:\00_Papers\1-myPaper\myPaper\1-PrepareForAdInWaRe\1-Submitted_Materials\Revision\Images\ResultsPaper\EPS\K_LBM_hist.eps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731" y="3254348"/>
            <a:ext cx="3433046" cy="2969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E:\00_Papers\1-myPaper\myPaper\1-PrepareForAdInWaRe\1-Submitted_Materials\Revision\Images\Pix\dataset2.eps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49" y="839458"/>
            <a:ext cx="4679989" cy="264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3" y="4184117"/>
            <a:ext cx="5477541" cy="19894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82814" y="6141090"/>
            <a:ext cx="5364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augmentation by morphological filters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692857" y="1396876"/>
            <a:ext cx="633086" cy="348891"/>
          </a:xfrm>
          <a:prstGeom prst="rightArrow">
            <a:avLst/>
          </a:prstGeom>
          <a:solidFill>
            <a:srgbClr val="03045E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6"/>
          <p:cNvSpPr txBox="1"/>
          <p:nvPr/>
        </p:nvSpPr>
        <p:spPr>
          <a:xfrm>
            <a:off x="7692857" y="608611"/>
            <a:ext cx="4680888" cy="3403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algn="ctr"/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LBM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(D3Q19)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Velocity Field on HR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TextBox 7"/>
          <p:cNvSpPr txBox="1"/>
          <p:nvPr/>
        </p:nvSpPr>
        <p:spPr>
          <a:xfrm>
            <a:off x="8600882" y="3241176"/>
            <a:ext cx="3548743" cy="2848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algn="just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 Permeability variations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80706" y="1723768"/>
            <a:ext cx="2358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 pore scale flow simulation</a:t>
            </a:r>
          </a:p>
        </p:txBody>
      </p:sp>
      <p:sp>
        <p:nvSpPr>
          <p:cNvPr id="64" name="Right Arrow 63"/>
          <p:cNvSpPr/>
          <p:nvPr/>
        </p:nvSpPr>
        <p:spPr>
          <a:xfrm rot="5400000">
            <a:off x="4791818" y="3660241"/>
            <a:ext cx="546219" cy="348891"/>
          </a:xfrm>
          <a:prstGeom prst="rightArrow">
            <a:avLst/>
          </a:prstGeom>
          <a:solidFill>
            <a:srgbClr val="03045E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 rot="5400000">
            <a:off x="10317406" y="3035628"/>
            <a:ext cx="234479" cy="348891"/>
          </a:xfrm>
          <a:prstGeom prst="rightArrow">
            <a:avLst/>
          </a:prstGeom>
          <a:solidFill>
            <a:srgbClr val="03045E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23235F5-E83F-4556-A27C-ACCEDA7B817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195" b="89381" l="673" r="17937">
                        <a14:foregroundMark x1="2242" y1="30973" x2="2242" y2="30973"/>
                        <a14:foregroundMark x1="3363" y1="39823" x2="3363" y2="39823"/>
                        <a14:foregroundMark x1="673" y1="43363" x2="673" y2="43363"/>
                        <a14:foregroundMark x1="673" y1="28319" x2="673" y2="28319"/>
                        <a14:foregroundMark x1="1121" y1="37168" x2="1121" y2="37168"/>
                        <a14:foregroundMark x1="2691" y1="36283" x2="2691" y2="36283"/>
                        <a14:foregroundMark x1="3363" y1="31858" x2="3363" y2="31858"/>
                        <a14:foregroundMark x1="4260" y1="22124" x2="4260" y2="22124"/>
                        <a14:foregroundMark x1="5157" y1="18584" x2="5157" y2="18584"/>
                        <a14:foregroundMark x1="6726" y1="14159" x2="6726" y2="14159"/>
                        <a14:foregroundMark x1="8296" y1="10619" x2="8296" y2="10619"/>
                        <a14:foregroundMark x1="9865" y1="9735" x2="9865" y2="9735"/>
                        <a14:foregroundMark x1="10762" y1="9735" x2="10762" y2="9735"/>
                        <a14:foregroundMark x1="8969" y1="6195" x2="8969" y2="6195"/>
                        <a14:foregroundMark x1="10090" y1="20354" x2="10090" y2="20354"/>
                        <a14:foregroundMark x1="9641" y1="20354" x2="9641" y2="20354"/>
                        <a14:foregroundMark x1="9417" y1="18584" x2="9417" y2="18584"/>
                        <a14:foregroundMark x1="2466" y1="59292" x2="2466" y2="59292"/>
                        <a14:foregroundMark x1="15919" y1="61062" x2="15919" y2="610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727"/>
          <a:stretch/>
        </p:blipFill>
        <p:spPr>
          <a:xfrm>
            <a:off x="204941" y="74865"/>
            <a:ext cx="937852" cy="11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567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9" grpId="0"/>
      <p:bldP spid="61" grpId="0"/>
      <p:bldP spid="23" grpId="0"/>
      <p:bldP spid="64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76FC094-38E6-0BB7-1BD5-F2F1E0D7A3E3}"/>
              </a:ext>
            </a:extLst>
          </p:cNvPr>
          <p:cNvCxnSpPr>
            <a:cxnSpLocks/>
          </p:cNvCxnSpPr>
          <p:nvPr/>
        </p:nvCxnSpPr>
        <p:spPr>
          <a:xfrm flipH="1">
            <a:off x="4450528" y="924112"/>
            <a:ext cx="5504872" cy="0"/>
          </a:xfrm>
          <a:prstGeom prst="line">
            <a:avLst/>
          </a:prstGeom>
          <a:ln w="44450" cap="rnd">
            <a:solidFill>
              <a:srgbClr val="14213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5504CDC-28A9-532F-3ACF-7B86B71BC7BE}"/>
              </a:ext>
            </a:extLst>
          </p:cNvPr>
          <p:cNvSpPr txBox="1"/>
          <p:nvPr/>
        </p:nvSpPr>
        <p:spPr>
          <a:xfrm>
            <a:off x="5293250" y="462447"/>
            <a:ext cx="3819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4213D"/>
                </a:solidFill>
                <a:effectLst/>
                <a:uLnTx/>
                <a:uFillTx/>
                <a:latin typeface="Calibri"/>
                <a:ea typeface="+mn-ea"/>
                <a:cs typeface="B Titr" panose="00000700000000000000" pitchFamily="2" charset="-78"/>
              </a:rPr>
              <a:t>Model Development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4213D"/>
              </a:solidFill>
              <a:effectLst/>
              <a:uLnTx/>
              <a:uFillTx/>
              <a:latin typeface="Calibri"/>
              <a:ea typeface="+mn-ea"/>
              <a:cs typeface="B Titr" panose="00000700000000000000" pitchFamily="2" charset="-7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481152-9BAB-B33A-6221-002FC00A39F7}"/>
              </a:ext>
            </a:extLst>
          </p:cNvPr>
          <p:cNvSpPr/>
          <p:nvPr/>
        </p:nvSpPr>
        <p:spPr>
          <a:xfrm>
            <a:off x="11434439" y="6267680"/>
            <a:ext cx="452591" cy="417205"/>
          </a:xfrm>
          <a:prstGeom prst="roundRect">
            <a:avLst/>
          </a:prstGeom>
          <a:noFill/>
          <a:ln w="28575">
            <a:solidFill>
              <a:srgbClr val="1E4C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4C9F"/>
                </a:solidFill>
                <a:effectLst/>
                <a:uLnTx/>
                <a:uFillTx/>
                <a:latin typeface="Calibri"/>
                <a:ea typeface="+mn-ea"/>
                <a:cs typeface="B Nazanin"/>
              </a:rPr>
              <a:t>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E4C9F"/>
              </a:solidFill>
              <a:effectLst/>
              <a:uLnTx/>
              <a:uFillTx/>
              <a:latin typeface="Calibri"/>
              <a:ea typeface="+mn-ea"/>
              <a:cs typeface="B Nazanin"/>
            </a:endParaRPr>
          </a:p>
        </p:txBody>
      </p:sp>
      <p:pic>
        <p:nvPicPr>
          <p:cNvPr id="123" name="Picture 122">
            <a:hlinkClick r:id="rId2" action="ppaction://hlinksldjump"/>
            <a:extLst>
              <a:ext uri="{FF2B5EF4-FFF2-40B4-BE49-F238E27FC236}">
                <a16:creationId xmlns:a16="http://schemas.microsoft.com/office/drawing/2014/main" id="{1674F996-5AAC-5A6B-5886-000181651E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669" y="6232294"/>
            <a:ext cx="452591" cy="4525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4718F5-76CD-2D5B-5345-FBD72C349D00}"/>
              </a:ext>
            </a:extLst>
          </p:cNvPr>
          <p:cNvGrpSpPr/>
          <p:nvPr/>
        </p:nvGrpSpPr>
        <p:grpSpPr>
          <a:xfrm>
            <a:off x="-878269" y="1259148"/>
            <a:ext cx="2870680" cy="696686"/>
            <a:chOff x="-766578" y="1246938"/>
            <a:chExt cx="2870680" cy="69668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4E1B529-C71A-100F-E71D-A56EA7DC8A13}"/>
                </a:ext>
              </a:extLst>
            </p:cNvPr>
            <p:cNvGrpSpPr/>
            <p:nvPr/>
          </p:nvGrpSpPr>
          <p:grpSpPr>
            <a:xfrm>
              <a:off x="1744873" y="1415667"/>
              <a:ext cx="359229" cy="359229"/>
              <a:chOff x="2112728" y="1532999"/>
              <a:chExt cx="359229" cy="35922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3E01652-BADE-2C6C-720C-D09B94A01C26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D5B6949-5A42-39F3-9900-AA738F0D740C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E876BD8-C0E1-AE85-CBB7-04F79D9DED5A}"/>
                </a:ext>
              </a:extLst>
            </p:cNvPr>
            <p:cNvSpPr/>
            <p:nvPr/>
          </p:nvSpPr>
          <p:spPr>
            <a:xfrm>
              <a:off x="-766578" y="124693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sp>
          <p:nvSpPr>
            <p:cNvPr id="9" name="TextBox 8">
              <a:hlinkClick r:id="rId5" action="ppaction://hlinksldjump"/>
              <a:extLst>
                <a:ext uri="{FF2B5EF4-FFF2-40B4-BE49-F238E27FC236}">
                  <a16:creationId xmlns:a16="http://schemas.microsoft.com/office/drawing/2014/main" id="{D51EEB74-83BD-A83B-2F3E-EBF2D0437449}"/>
                </a:ext>
              </a:extLst>
            </p:cNvPr>
            <p:cNvSpPr txBox="1"/>
            <p:nvPr/>
          </p:nvSpPr>
          <p:spPr>
            <a:xfrm>
              <a:off x="43919" y="139522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Introduction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DF1C51-B0EE-F888-1DA8-E101AAEFB03F}"/>
              </a:ext>
            </a:extLst>
          </p:cNvPr>
          <p:cNvGrpSpPr/>
          <p:nvPr/>
        </p:nvGrpSpPr>
        <p:grpSpPr>
          <a:xfrm>
            <a:off x="-869304" y="2146408"/>
            <a:ext cx="2861715" cy="696686"/>
            <a:chOff x="-389758" y="2134198"/>
            <a:chExt cx="2861715" cy="6966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FD5AA0D-BB5E-1203-B920-C773370F420D}"/>
                </a:ext>
              </a:extLst>
            </p:cNvPr>
            <p:cNvSpPr/>
            <p:nvPr/>
          </p:nvSpPr>
          <p:spPr>
            <a:xfrm>
              <a:off x="-389758" y="213419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0DD2C0D-D1C8-9237-B8EA-192497032AF8}"/>
                </a:ext>
              </a:extLst>
            </p:cNvPr>
            <p:cNvGrpSpPr/>
            <p:nvPr/>
          </p:nvGrpSpPr>
          <p:grpSpPr>
            <a:xfrm>
              <a:off x="2112728" y="2302927"/>
              <a:ext cx="359229" cy="359229"/>
              <a:chOff x="2112728" y="1532999"/>
              <a:chExt cx="359229" cy="359229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3445D0B-3BC0-A376-DEB9-6E8E3883F4F7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1D203ED-2FB2-F440-AF27-41B389490036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20" name="TextBox 19">
              <a:hlinkClick r:id="rId6" action="ppaction://hlinksldjump"/>
              <a:extLst>
                <a:ext uri="{FF2B5EF4-FFF2-40B4-BE49-F238E27FC236}">
                  <a16:creationId xmlns:a16="http://schemas.microsoft.com/office/drawing/2014/main" id="{894CB606-D3EF-8130-EBC0-2570382A0CBE}"/>
                </a:ext>
              </a:extLst>
            </p:cNvPr>
            <p:cNvSpPr txBox="1"/>
            <p:nvPr/>
          </p:nvSpPr>
          <p:spPr>
            <a:xfrm>
              <a:off x="375275" y="228248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Literature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62FD99B-EAFB-D0B7-7E2C-EFBE2C71F23E}"/>
              </a:ext>
            </a:extLst>
          </p:cNvPr>
          <p:cNvGrpSpPr/>
          <p:nvPr/>
        </p:nvGrpSpPr>
        <p:grpSpPr>
          <a:xfrm>
            <a:off x="-509501" y="3021458"/>
            <a:ext cx="2861715" cy="696686"/>
            <a:chOff x="-757613" y="3021458"/>
            <a:chExt cx="2861715" cy="696686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20577923-B299-A8A5-F206-99060CF8297C}"/>
                </a:ext>
              </a:extLst>
            </p:cNvPr>
            <p:cNvSpPr/>
            <p:nvPr/>
          </p:nvSpPr>
          <p:spPr>
            <a:xfrm>
              <a:off x="-757613" y="302145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030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A59C0B2-B4B2-C76B-0908-1D001466A6C3}"/>
                </a:ext>
              </a:extLst>
            </p:cNvPr>
            <p:cNvGrpSpPr/>
            <p:nvPr/>
          </p:nvGrpSpPr>
          <p:grpSpPr>
            <a:xfrm>
              <a:off x="1744873" y="3190187"/>
              <a:ext cx="359229" cy="359229"/>
              <a:chOff x="2112728" y="1532999"/>
              <a:chExt cx="359229" cy="359229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F035F1C-7400-C659-80FE-20EC4439D4EF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030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B09E4B5-85C9-4FC4-A0C9-2F81450DACD3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0304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79" name="TextBox 78">
              <a:hlinkClick r:id="rId6" action="ppaction://hlinksldjump"/>
              <a:extLst>
                <a:ext uri="{FF2B5EF4-FFF2-40B4-BE49-F238E27FC236}">
                  <a16:creationId xmlns:a16="http://schemas.microsoft.com/office/drawing/2014/main" id="{FC459CEE-A826-61FA-0818-F27A71B37A5D}"/>
                </a:ext>
              </a:extLst>
            </p:cNvPr>
            <p:cNvSpPr txBox="1"/>
            <p:nvPr/>
          </p:nvSpPr>
          <p:spPr>
            <a:xfrm>
              <a:off x="43919" y="316974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5E5E5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Methods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024A4F9-42A8-83EE-EEE8-EEA3FF679217}"/>
              </a:ext>
            </a:extLst>
          </p:cNvPr>
          <p:cNvGrpSpPr/>
          <p:nvPr/>
        </p:nvGrpSpPr>
        <p:grpSpPr>
          <a:xfrm>
            <a:off x="-869304" y="3920928"/>
            <a:ext cx="2861715" cy="696686"/>
            <a:chOff x="-757613" y="3908718"/>
            <a:chExt cx="2861715" cy="696686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301A26F-0E14-0C4A-59D4-E8500023A111}"/>
                </a:ext>
              </a:extLst>
            </p:cNvPr>
            <p:cNvSpPr/>
            <p:nvPr/>
          </p:nvSpPr>
          <p:spPr>
            <a:xfrm>
              <a:off x="-757613" y="390871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786F7CE-4FA8-412A-94FE-A08F9719CC99}"/>
                </a:ext>
              </a:extLst>
            </p:cNvPr>
            <p:cNvGrpSpPr/>
            <p:nvPr/>
          </p:nvGrpSpPr>
          <p:grpSpPr>
            <a:xfrm>
              <a:off x="1744873" y="4077447"/>
              <a:ext cx="359229" cy="359229"/>
              <a:chOff x="2112728" y="1532999"/>
              <a:chExt cx="359229" cy="359229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74DCC70-7880-9F41-2EC1-E85CC37DA666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59E9E88F-FC46-0B3C-FA6B-8DA0EE9D213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85" name="TextBox 84">
              <a:hlinkClick r:id="rId7" action="ppaction://hlinksldjump"/>
              <a:extLst>
                <a:ext uri="{FF2B5EF4-FFF2-40B4-BE49-F238E27FC236}">
                  <a16:creationId xmlns:a16="http://schemas.microsoft.com/office/drawing/2014/main" id="{970C6D01-62D8-E1F0-435E-7DABDF532B1B}"/>
                </a:ext>
              </a:extLst>
            </p:cNvPr>
            <p:cNvSpPr txBox="1"/>
            <p:nvPr/>
          </p:nvSpPr>
          <p:spPr>
            <a:xfrm>
              <a:off x="43919" y="405700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Discussion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E50E80B-C41A-51FE-798D-AA72B8C156AA}"/>
              </a:ext>
            </a:extLst>
          </p:cNvPr>
          <p:cNvGrpSpPr/>
          <p:nvPr/>
        </p:nvGrpSpPr>
        <p:grpSpPr>
          <a:xfrm>
            <a:off x="-869304" y="4808188"/>
            <a:ext cx="2861715" cy="696686"/>
            <a:chOff x="-757613" y="4795978"/>
            <a:chExt cx="2861715" cy="696686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C975B8C8-D175-18AD-ED15-4BF814400591}"/>
                </a:ext>
              </a:extLst>
            </p:cNvPr>
            <p:cNvSpPr/>
            <p:nvPr/>
          </p:nvSpPr>
          <p:spPr>
            <a:xfrm>
              <a:off x="-757613" y="4795978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0A01A1D-D18A-1FFC-AAB4-8BE74A523C5B}"/>
                </a:ext>
              </a:extLst>
            </p:cNvPr>
            <p:cNvGrpSpPr/>
            <p:nvPr/>
          </p:nvGrpSpPr>
          <p:grpSpPr>
            <a:xfrm>
              <a:off x="1744873" y="4964707"/>
              <a:ext cx="359229" cy="359229"/>
              <a:chOff x="2112728" y="1532999"/>
              <a:chExt cx="359229" cy="359229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E377BAF9-C545-09DD-83CE-BADA63486562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FBC9850-C9FD-B62C-6E52-C74CBF2EF246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91" name="TextBox 90">
              <a:hlinkClick r:id="rId8" action="ppaction://hlinksldjump"/>
              <a:extLst>
                <a:ext uri="{FF2B5EF4-FFF2-40B4-BE49-F238E27FC236}">
                  <a16:creationId xmlns:a16="http://schemas.microsoft.com/office/drawing/2014/main" id="{AC4CD031-50AB-030C-B11C-5161D19578F3}"/>
                </a:ext>
              </a:extLst>
            </p:cNvPr>
            <p:cNvSpPr txBox="1"/>
            <p:nvPr/>
          </p:nvSpPr>
          <p:spPr>
            <a:xfrm>
              <a:off x="43919" y="4944266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/>
                </a:rPr>
                <a:t>Conclusion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966EBDE-9C19-099D-712E-18517DB8E608}"/>
              </a:ext>
            </a:extLst>
          </p:cNvPr>
          <p:cNvGrpSpPr/>
          <p:nvPr/>
        </p:nvGrpSpPr>
        <p:grpSpPr>
          <a:xfrm>
            <a:off x="-869304" y="5695447"/>
            <a:ext cx="2861715" cy="696686"/>
            <a:chOff x="-757613" y="5683237"/>
            <a:chExt cx="2861715" cy="696686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AD80ADCA-1C39-5F6F-BA83-14AFF59E8E1A}"/>
                </a:ext>
              </a:extLst>
            </p:cNvPr>
            <p:cNvSpPr/>
            <p:nvPr/>
          </p:nvSpPr>
          <p:spPr>
            <a:xfrm>
              <a:off x="-757613" y="5683237"/>
              <a:ext cx="2340428" cy="696686"/>
            </a:xfrm>
            <a:prstGeom prst="roundRect">
              <a:avLst>
                <a:gd name="adj" fmla="val 50000"/>
              </a:avLst>
            </a:prstGeom>
            <a:solidFill>
              <a:srgbClr val="90E0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B Nazanin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46513C0-A00F-503F-A8C9-6DDC1CA75CFB}"/>
                </a:ext>
              </a:extLst>
            </p:cNvPr>
            <p:cNvGrpSpPr/>
            <p:nvPr/>
          </p:nvGrpSpPr>
          <p:grpSpPr>
            <a:xfrm>
              <a:off x="1744873" y="5851966"/>
              <a:ext cx="359229" cy="359229"/>
              <a:chOff x="2112728" y="1532999"/>
              <a:chExt cx="359229" cy="359229"/>
            </a:xfrm>
          </p:grpSpPr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ABD01A21-E4A3-E76F-B97E-1D1C678EB695}"/>
                  </a:ext>
                </a:extLst>
              </p:cNvPr>
              <p:cNvSpPr/>
              <p:nvPr/>
            </p:nvSpPr>
            <p:spPr>
              <a:xfrm>
                <a:off x="2176888" y="1597159"/>
                <a:ext cx="230909" cy="230909"/>
              </a:xfrm>
              <a:prstGeom prst="ellipse">
                <a:avLst/>
              </a:prstGeom>
              <a:solidFill>
                <a:srgbClr val="90E0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3ABD688-07BF-3FE4-972F-F6F2E43DCC7F}"/>
                  </a:ext>
                </a:extLst>
              </p:cNvPr>
              <p:cNvSpPr/>
              <p:nvPr/>
            </p:nvSpPr>
            <p:spPr>
              <a:xfrm>
                <a:off x="2112728" y="1532999"/>
                <a:ext cx="359229" cy="359229"/>
              </a:xfrm>
              <a:prstGeom prst="ellipse">
                <a:avLst/>
              </a:prstGeom>
              <a:noFill/>
              <a:ln w="38100">
                <a:solidFill>
                  <a:srgbClr val="90E0E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B Nazanin"/>
                </a:endParaRPr>
              </a:p>
            </p:txBody>
          </p:sp>
        </p:grpSp>
        <p:sp>
          <p:nvSpPr>
            <p:cNvPr id="108" name="TextBox 107">
              <a:hlinkClick r:id="" action="ppaction://noaction"/>
              <a:extLst>
                <a:ext uri="{FF2B5EF4-FFF2-40B4-BE49-F238E27FC236}">
                  <a16:creationId xmlns:a16="http://schemas.microsoft.com/office/drawing/2014/main" id="{C3C22F0F-60C8-F415-D0A9-C1152DA44515}"/>
                </a:ext>
              </a:extLst>
            </p:cNvPr>
            <p:cNvSpPr txBox="1"/>
            <p:nvPr/>
          </p:nvSpPr>
          <p:spPr>
            <a:xfrm>
              <a:off x="43919" y="5831525"/>
              <a:ext cx="1884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13D"/>
                  </a:solidFill>
                  <a:effectLst/>
                  <a:uLnTx/>
                  <a:uFillTx/>
                  <a:latin typeface="Calibri"/>
                  <a:ea typeface="+mn-ea"/>
                  <a:cs typeface="B Titr" panose="00000700000000000000" pitchFamily="2" charset="-78"/>
                </a:rPr>
                <a:t>Suggestions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679420" y="5843735"/>
            <a:ext cx="7656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Designed Convolutional Neural Network (CNN) architecture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74" y="1259147"/>
            <a:ext cx="9699426" cy="45778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23235F5-E83F-4556-A27C-ACCEDA7B817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95" b="89381" l="673" r="17937">
                        <a14:foregroundMark x1="2242" y1="30973" x2="2242" y2="30973"/>
                        <a14:foregroundMark x1="3363" y1="39823" x2="3363" y2="39823"/>
                        <a14:foregroundMark x1="673" y1="43363" x2="673" y2="43363"/>
                        <a14:foregroundMark x1="673" y1="28319" x2="673" y2="28319"/>
                        <a14:foregroundMark x1="1121" y1="37168" x2="1121" y2="37168"/>
                        <a14:foregroundMark x1="2691" y1="36283" x2="2691" y2="36283"/>
                        <a14:foregroundMark x1="3363" y1="31858" x2="3363" y2="31858"/>
                        <a14:foregroundMark x1="4260" y1="22124" x2="4260" y2="22124"/>
                        <a14:foregroundMark x1="5157" y1="18584" x2="5157" y2="18584"/>
                        <a14:foregroundMark x1="6726" y1="14159" x2="6726" y2="14159"/>
                        <a14:foregroundMark x1="8296" y1="10619" x2="8296" y2="10619"/>
                        <a14:foregroundMark x1="9865" y1="9735" x2="9865" y2="9735"/>
                        <a14:foregroundMark x1="10762" y1="9735" x2="10762" y2="9735"/>
                        <a14:foregroundMark x1="8969" y1="6195" x2="8969" y2="6195"/>
                        <a14:foregroundMark x1="10090" y1="20354" x2="10090" y2="20354"/>
                        <a14:foregroundMark x1="9641" y1="20354" x2="9641" y2="20354"/>
                        <a14:foregroundMark x1="9417" y1="18584" x2="9417" y2="18584"/>
                        <a14:foregroundMark x1="2466" y1="59292" x2="2466" y2="59292"/>
                        <a14:foregroundMark x1="15919" y1="61062" x2="15919" y2="6106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727"/>
          <a:stretch/>
        </p:blipFill>
        <p:spPr>
          <a:xfrm>
            <a:off x="204941" y="74865"/>
            <a:ext cx="937852" cy="11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789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B Titr"/>
      </a:majorFont>
      <a:minorFont>
        <a:latin typeface="Calibri"/>
        <a:ea typeface=""/>
        <a:cs typeface="B Nazani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13778</TotalTime>
  <Words>652</Words>
  <Application>Microsoft Office PowerPoint</Application>
  <PresentationFormat>Widescreen</PresentationFormat>
  <Paragraphs>255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B Nazanin</vt:lpstr>
      <vt:lpstr>B Titr</vt:lpstr>
      <vt:lpstr>Calibri</vt:lpstr>
      <vt:lpstr>Calibri Light</vt:lpstr>
      <vt:lpstr>Hobo Std</vt:lpstr>
      <vt:lpstr>IRANSans</vt:lpstr>
      <vt:lpstr>Lato Black</vt:lpstr>
      <vt:lpstr>Tahoma</vt:lpstr>
      <vt:lpstr>Times New Roman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RA-Molavi</dc:creator>
  <cp:lastModifiedBy>TAKAPOO</cp:lastModifiedBy>
  <cp:revision>530</cp:revision>
  <dcterms:created xsi:type="dcterms:W3CDTF">2023-07-23T08:43:02Z</dcterms:created>
  <dcterms:modified xsi:type="dcterms:W3CDTF">2024-09-22T19:30:20Z</dcterms:modified>
</cp:coreProperties>
</file>