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5">
  <p:sldMasterIdLst>
    <p:sldMasterId id="2147483648" r:id="rId1"/>
    <p:sldMasterId id="2147483675" r:id="rId2"/>
    <p:sldMasterId id="2147483678" r:id="rId3"/>
    <p:sldMasterId id="2147483681" r:id="rId4"/>
    <p:sldMasterId id="2147483684" r:id="rId5"/>
    <p:sldMasterId id="2147483715" r:id="rId6"/>
  </p:sldMasterIdLst>
  <p:notesMasterIdLst>
    <p:notesMasterId r:id="rId17"/>
  </p:notesMasterIdLst>
  <p:handoutMasterIdLst>
    <p:handoutMasterId r:id="rId18"/>
  </p:handoutMasterIdLst>
  <p:sldIdLst>
    <p:sldId id="344" r:id="rId7"/>
    <p:sldId id="345" r:id="rId8"/>
    <p:sldId id="371" r:id="rId9"/>
    <p:sldId id="324" r:id="rId10"/>
    <p:sldId id="327" r:id="rId11"/>
    <p:sldId id="372" r:id="rId12"/>
    <p:sldId id="373" r:id="rId13"/>
    <p:sldId id="333" r:id="rId14"/>
    <p:sldId id="338" r:id="rId15"/>
    <p:sldId id="343" r:id="rId16"/>
  </p:sldIdLst>
  <p:sldSz cx="12192000" cy="6858000"/>
  <p:notesSz cx="6858000" cy="9144000"/>
  <p:embeddedFontLst>
    <p:embeddedFont>
      <p:font typeface="IRANSans" panose="020B0604020202020204" charset="0"/>
      <p:regular r:id="rId19"/>
      <p:bold r:id="rId20"/>
    </p:embeddedFont>
    <p:embeddedFont>
      <p:font typeface="SimSun" panose="02010600030101010101" pitchFamily="2" charset="-122"/>
      <p:regular r:id="rId21"/>
    </p:embeddedFont>
    <p:embeddedFont>
      <p:font typeface="B Nazanin" panose="00000400000000000000" pitchFamily="2" charset="-78"/>
      <p:regular r:id="rId22"/>
    </p:embeddedFont>
    <p:embeddedFont>
      <p:font typeface="Lalezar" panose="020B0604020202020204" charset="-78"/>
      <p:regular r:id="rId23"/>
    </p:embeddedFont>
    <p:embeddedFont>
      <p:font typeface="B Titr" panose="020B0604020202020204" charset="-78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Droid Sans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imSun" panose="02010600030101010101" pitchFamily="2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DD5150-06A0-4989-8438-F59A5962327D}">
          <p14:sldIdLst>
            <p14:sldId id="344"/>
            <p14:sldId id="345"/>
          </p14:sldIdLst>
        </p14:section>
        <p14:section name="فصل اول: کلیات پژوهش" id="{6FFAF7C9-4C79-462F-ADC4-E38B343EDEB4}">
          <p14:sldIdLst>
            <p14:sldId id="371"/>
          </p14:sldIdLst>
        </p14:section>
        <p14:section name="فصل دوم :مبانی نظری" id="{E2CF2A29-366B-49EA-8AB0-47A3238D07A4}">
          <p14:sldIdLst>
            <p14:sldId id="324"/>
          </p14:sldIdLst>
        </p14:section>
        <p14:section name="فصل سوم: روش تحقیق" id="{FFEE8D0F-1D13-4A64-8BFE-EB1FE907A231}">
          <p14:sldIdLst>
            <p14:sldId id="327"/>
            <p14:sldId id="372"/>
            <p14:sldId id="373"/>
          </p14:sldIdLst>
        </p14:section>
        <p14:section name="فصل چهارم: تجزیه وتحلیل یافته ها" id="{B1BCAAF0-EDED-4B2B-8440-8B0C4301DD2D}">
          <p14:sldIdLst>
            <p14:sldId id="333"/>
          </p14:sldIdLst>
        </p14:section>
        <p14:section name="فصل پنجم : نتایج و پیشنهادها" id="{5615BE48-83A0-451F-8611-86CB59D37BD1}">
          <p14:sldIdLst>
            <p14:sldId id="338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7FD"/>
    <a:srgbClr val="CC9900"/>
    <a:srgbClr val="3366FF"/>
    <a:srgbClr val="3333FF"/>
    <a:srgbClr val="993366"/>
    <a:srgbClr val="87456B"/>
    <a:srgbClr val="FFFF66"/>
    <a:srgbClr val="96965F"/>
    <a:srgbClr val="2C74B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1818" autoAdjust="0"/>
  </p:normalViewPr>
  <p:slideViewPr>
    <p:cSldViewPr snapToGrid="0" showGuides="1">
      <p:cViewPr varScale="1">
        <p:scale>
          <a:sx n="67" d="100"/>
          <a:sy n="67" d="100"/>
        </p:scale>
        <p:origin x="1020" y="54"/>
      </p:cViewPr>
      <p:guideLst>
        <p:guide orient="horz" pos="2568"/>
        <p:guide pos="3840"/>
      </p:guideLst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3C37-4116-42E0-9C6D-C81D509370B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6FC5-BAF8-4A2D-8C55-66219636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6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EDAE-FDF0-45FD-9FB5-D621C8546879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http://modir-mba.com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E973-E82F-4667-A5AB-C94723A281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3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http://modir-mba.com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E973-E82F-4667-A5AB-C94723A281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7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dirty="0"/>
              <a:t>http://modir-mba.com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966744-1304-4CB8-9126-C10FF404CAE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9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http://modir-mba.com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E973-E82F-4667-A5AB-C94723A281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0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http://modir-mba.com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E973-E82F-4667-A5AB-C94723A281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86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http://modir-mba.com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E973-E82F-4667-A5AB-C94723A281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37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E973-E82F-4667-A5AB-C94723A281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76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http://modir-mba.com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E973-E82F-4667-A5AB-C94723A281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18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953FE-55CB-4802-8201-712D02845C3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441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"/>
          <p:cNvGrpSpPr/>
          <p:nvPr userDrawn="1"/>
        </p:nvGrpSpPr>
        <p:grpSpPr>
          <a:xfrm flipH="1">
            <a:off x="114274" y="3786603"/>
            <a:ext cx="253864" cy="504825"/>
            <a:chOff x="8244510" y="3041315"/>
            <a:chExt cx="253864" cy="504825"/>
          </a:xfrm>
        </p:grpSpPr>
        <p:sp>
          <p:nvSpPr>
            <p:cNvPr id="3" name="p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843C0C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b"/>
          <p:cNvGrpSpPr/>
          <p:nvPr userDrawn="1"/>
        </p:nvGrpSpPr>
        <p:grpSpPr>
          <a:xfrm>
            <a:off x="11826479" y="3786187"/>
            <a:ext cx="253864" cy="504825"/>
            <a:chOff x="8244510" y="3041315"/>
            <a:chExt cx="253864" cy="504825"/>
          </a:xfrm>
        </p:grpSpPr>
        <p:sp>
          <p:nvSpPr>
            <p:cNvPr id="6" name="b2">
              <a:hlinkClick r:id="" action="ppaction://hlinkshowjump?jump=next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843C0C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b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22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8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0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3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89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96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6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42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2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"/>
          <p:cNvGrpSpPr/>
          <p:nvPr userDrawn="1"/>
        </p:nvGrpSpPr>
        <p:grpSpPr>
          <a:xfrm flipH="1">
            <a:off x="114274" y="3786603"/>
            <a:ext cx="253864" cy="504825"/>
            <a:chOff x="8244510" y="3041315"/>
            <a:chExt cx="253864" cy="504825"/>
          </a:xfrm>
        </p:grpSpPr>
        <p:sp>
          <p:nvSpPr>
            <p:cNvPr id="3" name="p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2A55AC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b"/>
          <p:cNvGrpSpPr/>
          <p:nvPr userDrawn="1"/>
        </p:nvGrpSpPr>
        <p:grpSpPr>
          <a:xfrm>
            <a:off x="11826479" y="3786187"/>
            <a:ext cx="253864" cy="504825"/>
            <a:chOff x="8244510" y="3041315"/>
            <a:chExt cx="253864" cy="504825"/>
          </a:xfrm>
        </p:grpSpPr>
        <p:sp>
          <p:nvSpPr>
            <p:cNvPr id="6" name="b2">
              <a:hlinkClick r:id="" action="ppaction://hlinkshowjump?jump=next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2A55AC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b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0464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8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4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ir-mba.com /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78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96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"/>
          <p:cNvGrpSpPr/>
          <p:nvPr userDrawn="1"/>
        </p:nvGrpSpPr>
        <p:grpSpPr>
          <a:xfrm flipH="1">
            <a:off x="114274" y="3786603"/>
            <a:ext cx="253864" cy="504825"/>
            <a:chOff x="8244510" y="3041315"/>
            <a:chExt cx="253864" cy="504825"/>
          </a:xfrm>
        </p:grpSpPr>
        <p:sp>
          <p:nvSpPr>
            <p:cNvPr id="3" name="p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C4041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b"/>
          <p:cNvGrpSpPr/>
          <p:nvPr userDrawn="1"/>
        </p:nvGrpSpPr>
        <p:grpSpPr>
          <a:xfrm>
            <a:off x="11826479" y="3786187"/>
            <a:ext cx="253864" cy="504825"/>
            <a:chOff x="8244510" y="3041315"/>
            <a:chExt cx="253864" cy="504825"/>
          </a:xfrm>
        </p:grpSpPr>
        <p:sp>
          <p:nvSpPr>
            <p:cNvPr id="6" name="b2">
              <a:hlinkClick r:id="" action="ppaction://hlinkshowjump?jump=next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C4041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b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346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81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"/>
          <p:cNvGrpSpPr/>
          <p:nvPr userDrawn="1"/>
        </p:nvGrpSpPr>
        <p:grpSpPr>
          <a:xfrm flipH="1">
            <a:off x="114274" y="3786603"/>
            <a:ext cx="253864" cy="504825"/>
            <a:chOff x="8244510" y="3041315"/>
            <a:chExt cx="253864" cy="504825"/>
          </a:xfrm>
        </p:grpSpPr>
        <p:sp>
          <p:nvSpPr>
            <p:cNvPr id="3" name="p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38572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b"/>
          <p:cNvGrpSpPr/>
          <p:nvPr userDrawn="1"/>
        </p:nvGrpSpPr>
        <p:grpSpPr>
          <a:xfrm>
            <a:off x="11826479" y="3786187"/>
            <a:ext cx="253864" cy="504825"/>
            <a:chOff x="8244510" y="3041315"/>
            <a:chExt cx="253864" cy="504825"/>
          </a:xfrm>
        </p:grpSpPr>
        <p:sp>
          <p:nvSpPr>
            <p:cNvPr id="6" name="b2">
              <a:hlinkClick r:id="" action="ppaction://hlinkshowjump?jump=next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38572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b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76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56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"/>
          <p:cNvGrpSpPr/>
          <p:nvPr userDrawn="1"/>
        </p:nvGrpSpPr>
        <p:grpSpPr>
          <a:xfrm flipH="1">
            <a:off x="114274" y="3786603"/>
            <a:ext cx="253864" cy="504825"/>
            <a:chOff x="8244510" y="3041315"/>
            <a:chExt cx="253864" cy="504825"/>
          </a:xfrm>
        </p:grpSpPr>
        <p:sp>
          <p:nvSpPr>
            <p:cNvPr id="3" name="p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6D0949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b"/>
          <p:cNvGrpSpPr/>
          <p:nvPr userDrawn="1"/>
        </p:nvGrpSpPr>
        <p:grpSpPr>
          <a:xfrm>
            <a:off x="11826479" y="3786187"/>
            <a:ext cx="253864" cy="504825"/>
            <a:chOff x="8244510" y="3041315"/>
            <a:chExt cx="253864" cy="504825"/>
          </a:xfrm>
        </p:grpSpPr>
        <p:sp>
          <p:nvSpPr>
            <p:cNvPr id="6" name="b2">
              <a:hlinkClick r:id="" action="ppaction://hlinkshowjump?jump=next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6D0949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b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2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dir-mba.com-صفحات عموم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67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140"/>
          <p:cNvSpPr>
            <a:spLocks noChangeArrowheads="1"/>
          </p:cNvSpPr>
          <p:nvPr userDrawn="1"/>
        </p:nvSpPr>
        <p:spPr bwMode="auto">
          <a:xfrm rot="3248372">
            <a:off x="10296525" y="368301"/>
            <a:ext cx="71437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box"/>
          <p:cNvSpPr/>
          <p:nvPr userDrawn="1"/>
        </p:nvSpPr>
        <p:spPr>
          <a:xfrm>
            <a:off x="0" y="1"/>
            <a:ext cx="12192000" cy="748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 userDrawn="1"/>
        </p:nvSpPr>
        <p:spPr>
          <a:xfrm>
            <a:off x="5267325" y="1296987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Picture 5" descr="PPECLOGO-eff-0-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23850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PPECLOGO-eff-0-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7800"/>
            <a:ext cx="522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35"/>
          <p:cNvSpPr>
            <a:spLocks noChangeArrowheads="1"/>
          </p:cNvSpPr>
          <p:nvPr userDrawn="1"/>
        </p:nvSpPr>
        <p:spPr bwMode="auto">
          <a:xfrm rot="3518666">
            <a:off x="7218362" y="-202406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37"/>
          <p:cNvSpPr>
            <a:spLocks noChangeArrowheads="1"/>
          </p:cNvSpPr>
          <p:nvPr userDrawn="1"/>
        </p:nvSpPr>
        <p:spPr bwMode="auto">
          <a:xfrm rot="3518666">
            <a:off x="3617912" y="-1665287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38"/>
          <p:cNvSpPr>
            <a:spLocks noChangeArrowheads="1"/>
          </p:cNvSpPr>
          <p:nvPr userDrawn="1"/>
        </p:nvSpPr>
        <p:spPr bwMode="auto">
          <a:xfrm rot="3518666">
            <a:off x="9234488" y="-1952625"/>
            <a:ext cx="36512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box"/>
          <p:cNvSpPr/>
          <p:nvPr userDrawn="1"/>
        </p:nvSpPr>
        <p:spPr>
          <a:xfrm>
            <a:off x="0" y="723014"/>
            <a:ext cx="12192000" cy="560353"/>
          </a:xfrm>
          <a:prstGeom prst="rect">
            <a:avLst/>
          </a:prstGeom>
          <a:solidFill>
            <a:srgbClr val="094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line"/>
          <p:cNvCxnSpPr/>
          <p:nvPr userDrawn="1"/>
        </p:nvCxnSpPr>
        <p:spPr>
          <a:xfrm>
            <a:off x="-12000" y="1252805"/>
            <a:ext cx="122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ox"/>
          <p:cNvSpPr/>
          <p:nvPr userDrawn="1"/>
        </p:nvSpPr>
        <p:spPr>
          <a:xfrm>
            <a:off x="0" y="1218314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" name="Picture 6" descr="PPECLOGO-eff-0-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7145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1275009"/>
            <a:ext cx="12192000" cy="5582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0"/>
          <p:cNvSpPr/>
          <p:nvPr userDrawn="1"/>
        </p:nvSpPr>
        <p:spPr>
          <a:xfrm>
            <a:off x="0" y="6515100"/>
            <a:ext cx="12192000" cy="342900"/>
          </a:xfrm>
          <a:prstGeom prst="triangle">
            <a:avLst/>
          </a:prstGeom>
          <a:solidFill>
            <a:srgbClr val="0940AF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94" y="5208494"/>
            <a:ext cx="1649506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43594 2.59259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7188 3.7037E-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79132 0.6692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500" y="33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repeatCount="300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1.85185E-6 L -0.62205 0.5108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000" y="25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2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500" y="49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300" y="28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-7.40741E-7 L -0.4668 -7.40741E-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5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140"/>
          <p:cNvSpPr>
            <a:spLocks noChangeArrowheads="1"/>
          </p:cNvSpPr>
          <p:nvPr userDrawn="1"/>
        </p:nvSpPr>
        <p:spPr bwMode="auto">
          <a:xfrm rot="3248372">
            <a:off x="10296525" y="368301"/>
            <a:ext cx="71437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box"/>
          <p:cNvSpPr/>
          <p:nvPr userDrawn="1"/>
        </p:nvSpPr>
        <p:spPr>
          <a:xfrm>
            <a:off x="0" y="1"/>
            <a:ext cx="12192000" cy="748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 userDrawn="1"/>
        </p:nvSpPr>
        <p:spPr>
          <a:xfrm>
            <a:off x="5267325" y="1296987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Picture 5" descr="PPECLOGO-eff-0-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23850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PPECLOGO-eff-0-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7800"/>
            <a:ext cx="522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35"/>
          <p:cNvSpPr>
            <a:spLocks noChangeArrowheads="1"/>
          </p:cNvSpPr>
          <p:nvPr userDrawn="1"/>
        </p:nvSpPr>
        <p:spPr bwMode="auto">
          <a:xfrm rot="3518666">
            <a:off x="7218362" y="-202406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37"/>
          <p:cNvSpPr>
            <a:spLocks noChangeArrowheads="1"/>
          </p:cNvSpPr>
          <p:nvPr userDrawn="1"/>
        </p:nvSpPr>
        <p:spPr bwMode="auto">
          <a:xfrm rot="3518666">
            <a:off x="3617912" y="-1665287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38"/>
          <p:cNvSpPr>
            <a:spLocks noChangeArrowheads="1"/>
          </p:cNvSpPr>
          <p:nvPr userDrawn="1"/>
        </p:nvSpPr>
        <p:spPr bwMode="auto">
          <a:xfrm rot="3518666">
            <a:off x="9234488" y="-1952625"/>
            <a:ext cx="36512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box"/>
          <p:cNvSpPr/>
          <p:nvPr userDrawn="1"/>
        </p:nvSpPr>
        <p:spPr>
          <a:xfrm>
            <a:off x="0" y="723014"/>
            <a:ext cx="12192000" cy="560353"/>
          </a:xfrm>
          <a:prstGeom prst="rect">
            <a:avLst/>
          </a:prstGeom>
          <a:solidFill>
            <a:srgbClr val="C4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line"/>
          <p:cNvCxnSpPr/>
          <p:nvPr userDrawn="1"/>
        </p:nvCxnSpPr>
        <p:spPr>
          <a:xfrm>
            <a:off x="-12000" y="1252805"/>
            <a:ext cx="122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ox"/>
          <p:cNvSpPr/>
          <p:nvPr userDrawn="1"/>
        </p:nvSpPr>
        <p:spPr>
          <a:xfrm>
            <a:off x="0" y="1218314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" name="Picture 6" descr="PPECLOGO-eff-0-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7145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1275009"/>
            <a:ext cx="12192000" cy="5582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0"/>
          <p:cNvSpPr/>
          <p:nvPr userDrawn="1"/>
        </p:nvSpPr>
        <p:spPr>
          <a:xfrm>
            <a:off x="0" y="6515100"/>
            <a:ext cx="12192000" cy="342900"/>
          </a:xfrm>
          <a:prstGeom prst="triangle">
            <a:avLst/>
          </a:prstGeom>
          <a:solidFill>
            <a:srgbClr val="C40416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94" y="5208494"/>
            <a:ext cx="1649506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43594 2.59259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7188 3.7037E-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79132 0.6692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500" y="33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repeatCount="300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1.85185E-6 L -0.62205 0.5108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000" y="25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2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500" y="49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300" y="28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-7.40741E-7 L -0.4668 -7.40741E-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5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140"/>
          <p:cNvSpPr>
            <a:spLocks noChangeArrowheads="1"/>
          </p:cNvSpPr>
          <p:nvPr userDrawn="1"/>
        </p:nvSpPr>
        <p:spPr bwMode="auto">
          <a:xfrm rot="3248372">
            <a:off x="10296525" y="368301"/>
            <a:ext cx="71437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box"/>
          <p:cNvSpPr/>
          <p:nvPr userDrawn="1"/>
        </p:nvSpPr>
        <p:spPr>
          <a:xfrm>
            <a:off x="0" y="1"/>
            <a:ext cx="12192000" cy="748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 userDrawn="1"/>
        </p:nvSpPr>
        <p:spPr>
          <a:xfrm>
            <a:off x="5267325" y="1296987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Picture 5" descr="PPECLOGO-eff-0-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23850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PPECLOGO-eff-0-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7800"/>
            <a:ext cx="522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35"/>
          <p:cNvSpPr>
            <a:spLocks noChangeArrowheads="1"/>
          </p:cNvSpPr>
          <p:nvPr userDrawn="1"/>
        </p:nvSpPr>
        <p:spPr bwMode="auto">
          <a:xfrm rot="3518666">
            <a:off x="7218362" y="-202406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37"/>
          <p:cNvSpPr>
            <a:spLocks noChangeArrowheads="1"/>
          </p:cNvSpPr>
          <p:nvPr userDrawn="1"/>
        </p:nvSpPr>
        <p:spPr bwMode="auto">
          <a:xfrm rot="3518666">
            <a:off x="3617912" y="-1665287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38"/>
          <p:cNvSpPr>
            <a:spLocks noChangeArrowheads="1"/>
          </p:cNvSpPr>
          <p:nvPr userDrawn="1"/>
        </p:nvSpPr>
        <p:spPr bwMode="auto">
          <a:xfrm rot="3518666">
            <a:off x="9234488" y="-1952625"/>
            <a:ext cx="36512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box"/>
          <p:cNvSpPr/>
          <p:nvPr userDrawn="1"/>
        </p:nvSpPr>
        <p:spPr>
          <a:xfrm>
            <a:off x="0" y="723014"/>
            <a:ext cx="12192000" cy="560353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line"/>
          <p:cNvCxnSpPr/>
          <p:nvPr userDrawn="1"/>
        </p:nvCxnSpPr>
        <p:spPr>
          <a:xfrm>
            <a:off x="-12000" y="1252805"/>
            <a:ext cx="122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ox"/>
          <p:cNvSpPr/>
          <p:nvPr userDrawn="1"/>
        </p:nvSpPr>
        <p:spPr>
          <a:xfrm>
            <a:off x="0" y="1218314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" name="Picture 6" descr="PPECLOGO-eff-0-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7145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1275009"/>
            <a:ext cx="12192000" cy="5582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0"/>
          <p:cNvSpPr/>
          <p:nvPr userDrawn="1"/>
        </p:nvSpPr>
        <p:spPr>
          <a:xfrm>
            <a:off x="0" y="6515100"/>
            <a:ext cx="12192000" cy="342900"/>
          </a:xfrm>
          <a:prstGeom prst="triangle">
            <a:avLst/>
          </a:prstGeom>
          <a:solidFill>
            <a:srgbClr val="385723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94" y="5208494"/>
            <a:ext cx="1649506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6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43594 2.59259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7188 3.7037E-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79132 0.6692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500" y="33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repeatCount="300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1.85185E-6 L -0.62205 0.5108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000" y="25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2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500" y="49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300" y="28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-7.40741E-7 L -0.4668 -7.40741E-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54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140"/>
          <p:cNvSpPr>
            <a:spLocks noChangeArrowheads="1"/>
          </p:cNvSpPr>
          <p:nvPr userDrawn="1"/>
        </p:nvSpPr>
        <p:spPr bwMode="auto">
          <a:xfrm rot="3248372">
            <a:off x="10296525" y="368301"/>
            <a:ext cx="71437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box"/>
          <p:cNvSpPr/>
          <p:nvPr userDrawn="1"/>
        </p:nvSpPr>
        <p:spPr>
          <a:xfrm>
            <a:off x="0" y="1"/>
            <a:ext cx="12192000" cy="748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 userDrawn="1"/>
        </p:nvSpPr>
        <p:spPr>
          <a:xfrm>
            <a:off x="5267325" y="1296987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Picture 5" descr="PPECLOGO-eff-0-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23850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PPECLOGO-eff-0-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7800"/>
            <a:ext cx="522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35"/>
          <p:cNvSpPr>
            <a:spLocks noChangeArrowheads="1"/>
          </p:cNvSpPr>
          <p:nvPr userDrawn="1"/>
        </p:nvSpPr>
        <p:spPr bwMode="auto">
          <a:xfrm rot="3518666">
            <a:off x="7218362" y="-202406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37"/>
          <p:cNvSpPr>
            <a:spLocks noChangeArrowheads="1"/>
          </p:cNvSpPr>
          <p:nvPr userDrawn="1"/>
        </p:nvSpPr>
        <p:spPr bwMode="auto">
          <a:xfrm rot="3518666">
            <a:off x="3617912" y="-1665287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38"/>
          <p:cNvSpPr>
            <a:spLocks noChangeArrowheads="1"/>
          </p:cNvSpPr>
          <p:nvPr userDrawn="1"/>
        </p:nvSpPr>
        <p:spPr bwMode="auto">
          <a:xfrm rot="3518666">
            <a:off x="9234488" y="-1952625"/>
            <a:ext cx="36512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box"/>
          <p:cNvSpPr/>
          <p:nvPr userDrawn="1"/>
        </p:nvSpPr>
        <p:spPr>
          <a:xfrm>
            <a:off x="0" y="723014"/>
            <a:ext cx="12192000" cy="560353"/>
          </a:xfrm>
          <a:prstGeom prst="rect">
            <a:avLst/>
          </a:prstGeom>
          <a:solidFill>
            <a:srgbClr val="6D0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line"/>
          <p:cNvCxnSpPr/>
          <p:nvPr userDrawn="1"/>
        </p:nvCxnSpPr>
        <p:spPr>
          <a:xfrm>
            <a:off x="-12000" y="1252805"/>
            <a:ext cx="122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ox"/>
          <p:cNvSpPr/>
          <p:nvPr userDrawn="1"/>
        </p:nvSpPr>
        <p:spPr>
          <a:xfrm>
            <a:off x="0" y="1218314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" name="Picture 6" descr="PPECLOGO-eff-0-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7145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1275009"/>
            <a:ext cx="12192000" cy="5582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0"/>
          <p:cNvSpPr/>
          <p:nvPr userDrawn="1"/>
        </p:nvSpPr>
        <p:spPr>
          <a:xfrm>
            <a:off x="0" y="6515100"/>
            <a:ext cx="12192000" cy="342900"/>
          </a:xfrm>
          <a:prstGeom prst="triangle">
            <a:avLst/>
          </a:prstGeom>
          <a:solidFill>
            <a:srgbClr val="6D0949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rgbClr val="6D094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94" y="5208494"/>
            <a:ext cx="1649506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43594 2.59259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7188 3.7037E-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79132 0.6692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500" y="33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repeatCount="300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1.85185E-6 L -0.62205 0.5108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000" y="25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2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500" y="49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300" y="28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-7.40741E-7 L -0.4668 -7.40741E-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54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140"/>
          <p:cNvSpPr>
            <a:spLocks noChangeArrowheads="1"/>
          </p:cNvSpPr>
          <p:nvPr userDrawn="1"/>
        </p:nvSpPr>
        <p:spPr bwMode="auto">
          <a:xfrm rot="3248372">
            <a:off x="10296525" y="368301"/>
            <a:ext cx="71437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box"/>
          <p:cNvSpPr/>
          <p:nvPr userDrawn="1"/>
        </p:nvSpPr>
        <p:spPr>
          <a:xfrm>
            <a:off x="0" y="1"/>
            <a:ext cx="12192000" cy="748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 userDrawn="1"/>
        </p:nvSpPr>
        <p:spPr>
          <a:xfrm>
            <a:off x="5267325" y="1296987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" name="Picture 5" descr="PPECLOGO-eff-0-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23850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PPECLOGO-eff-0-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7800"/>
            <a:ext cx="522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35"/>
          <p:cNvSpPr>
            <a:spLocks noChangeArrowheads="1"/>
          </p:cNvSpPr>
          <p:nvPr userDrawn="1"/>
        </p:nvSpPr>
        <p:spPr bwMode="auto">
          <a:xfrm rot="3518666">
            <a:off x="7218362" y="-202406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37"/>
          <p:cNvSpPr>
            <a:spLocks noChangeArrowheads="1"/>
          </p:cNvSpPr>
          <p:nvPr userDrawn="1"/>
        </p:nvSpPr>
        <p:spPr bwMode="auto">
          <a:xfrm rot="3518666">
            <a:off x="3617912" y="-1665287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38"/>
          <p:cNvSpPr>
            <a:spLocks noChangeArrowheads="1"/>
          </p:cNvSpPr>
          <p:nvPr userDrawn="1"/>
        </p:nvSpPr>
        <p:spPr bwMode="auto">
          <a:xfrm rot="3518666">
            <a:off x="9234488" y="-1952625"/>
            <a:ext cx="36512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box"/>
          <p:cNvSpPr/>
          <p:nvPr userDrawn="1"/>
        </p:nvSpPr>
        <p:spPr>
          <a:xfrm>
            <a:off x="0" y="723014"/>
            <a:ext cx="12192000" cy="56035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line"/>
          <p:cNvCxnSpPr/>
          <p:nvPr userDrawn="1"/>
        </p:nvCxnSpPr>
        <p:spPr>
          <a:xfrm>
            <a:off x="-12000" y="1252805"/>
            <a:ext cx="1220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ox"/>
          <p:cNvSpPr/>
          <p:nvPr userDrawn="1"/>
        </p:nvSpPr>
        <p:spPr>
          <a:xfrm>
            <a:off x="0" y="1218314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" name="Picture 6" descr="PPECLOGO-eff-0-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7145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1275009"/>
            <a:ext cx="12192000" cy="5582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0"/>
          <p:cNvSpPr/>
          <p:nvPr userDrawn="1"/>
        </p:nvSpPr>
        <p:spPr>
          <a:xfrm>
            <a:off x="0" y="6515100"/>
            <a:ext cx="12192000" cy="3429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94" y="5208494"/>
            <a:ext cx="1649506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7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43594 2.59259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7188 3.7037E-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79132 0.6692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500" y="33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repeatCount="300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1.85185E-6 L -0.62205 0.5108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000" y="25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2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500" y="49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300" y="28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-7.40741E-7 L -0.4668 -7.40741E-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54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F8A0-0FC3-40AF-81F8-CFE6639A894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57AC-62A9-403A-B5E7-5F74C443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89" Type="http://schemas.openxmlformats.org/officeDocument/2006/relationships/image" Target="../media/image90.png"/><Relationship Id="rId16" Type="http://schemas.openxmlformats.org/officeDocument/2006/relationships/image" Target="../media/image18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5" Type="http://schemas.openxmlformats.org/officeDocument/2006/relationships/image" Target="../media/image7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80" Type="http://schemas.openxmlformats.org/officeDocument/2006/relationships/image" Target="../media/image82.png"/><Relationship Id="rId85" Type="http://schemas.openxmlformats.org/officeDocument/2006/relationships/image" Target="../media/image87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83" Type="http://schemas.openxmlformats.org/officeDocument/2006/relationships/image" Target="../media/image85.png"/><Relationship Id="rId88" Type="http://schemas.openxmlformats.org/officeDocument/2006/relationships/image" Target="../media/image8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83.png"/><Relationship Id="rId86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Relationship Id="rId87" Type="http://schemas.openxmlformats.org/officeDocument/2006/relationships/image" Target="../media/image88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1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11" Type="http://schemas.openxmlformats.org/officeDocument/2006/relationships/image" Target="../media/image114.png"/><Relationship Id="rId5" Type="http://schemas.openxmlformats.org/officeDocument/2006/relationships/image" Target="../media/image1.png"/><Relationship Id="rId15" Type="http://schemas.openxmlformats.org/officeDocument/2006/relationships/image" Target="../media/image116.jpeg"/><Relationship Id="rId10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openxmlformats.org/officeDocument/2006/relationships/image" Target="../media/image2.pn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2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2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3.png"/><Relationship Id="rId10" Type="http://schemas.openxmlformats.org/officeDocument/2006/relationships/image" Target="../media/image98.png"/><Relationship Id="rId19" Type="http://schemas.openxmlformats.org/officeDocument/2006/relationships/image" Target="../media/image104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1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audio" Target="../media/audio2.wav"/><Relationship Id="rId10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7.jpeg"/><Relationship Id="rId7" Type="http://schemas.openxmlformats.org/officeDocument/2006/relationships/image" Target="../media/image106.png"/><Relationship Id="rId12" Type="http://schemas.openxmlformats.org/officeDocument/2006/relationships/image" Target="../media/image10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11" Type="http://schemas.openxmlformats.org/officeDocument/2006/relationships/slide" Target="slide9.xml"/><Relationship Id="rId5" Type="http://schemas.openxmlformats.org/officeDocument/2006/relationships/audio" Target="../media/audio1.wav"/><Relationship Id="rId10" Type="http://schemas.openxmlformats.org/officeDocument/2006/relationships/slide" Target="slide8.xml"/><Relationship Id="rId4" Type="http://schemas.openxmlformats.org/officeDocument/2006/relationships/image" Target="../media/image91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10.png"/><Relationship Id="rId3" Type="http://schemas.openxmlformats.org/officeDocument/2006/relationships/slide" Target="slide5.xml"/><Relationship Id="rId7" Type="http://schemas.openxmlformats.org/officeDocument/2006/relationships/image" Target="../media/image106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109.png"/><Relationship Id="rId5" Type="http://schemas.openxmlformats.org/officeDocument/2006/relationships/audio" Target="../media/audio1.wav"/><Relationship Id="rId10" Type="http://schemas.openxmlformats.org/officeDocument/2006/relationships/slide" Target="slide9.xml"/><Relationship Id="rId4" Type="http://schemas.openxmlformats.org/officeDocument/2006/relationships/image" Target="../media/image91.png"/><Relationship Id="rId9" Type="http://schemas.openxmlformats.org/officeDocument/2006/relationships/slide" Target="slide8.xml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" Target="slide4.xml"/><Relationship Id="rId7" Type="http://schemas.openxmlformats.org/officeDocument/2006/relationships/image" Target="../media/image1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audio" Target="../media/audio2.wav"/><Relationship Id="rId5" Type="http://schemas.openxmlformats.org/officeDocument/2006/relationships/slide" Target="slide9.xml"/><Relationship Id="rId10" Type="http://schemas.microsoft.com/office/2007/relationships/hdphoto" Target="../media/hdphoto6.wdp"/><Relationship Id="rId4" Type="http://schemas.openxmlformats.org/officeDocument/2006/relationships/slide" Target="slide8.xml"/><Relationship Id="rId9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1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3.png"/><Relationship Id="rId5" Type="http://schemas.openxmlformats.org/officeDocument/2006/relationships/audio" Target="../media/audio2.wav"/><Relationship Id="rId10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1.pn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6.png"/><Relationship Id="rId5" Type="http://schemas.openxmlformats.org/officeDocument/2006/relationships/audio" Target="../media/audio2.wav"/><Relationship Id="rId10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1010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24" y="2369582"/>
            <a:ext cx="1896310" cy="18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2" name="641" descr="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5" y="3254043"/>
            <a:ext cx="580503" cy="3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3" name="642" descr="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5" y="3352406"/>
            <a:ext cx="374102" cy="3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" name="643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5" y="3162130"/>
            <a:ext cx="2089811" cy="63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" name="644" descr="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00" y="3071829"/>
            <a:ext cx="2283312" cy="5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" name="645" descr="2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4" y="3195993"/>
            <a:ext cx="1380308" cy="5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7" name="646" descr="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13" y="3260493"/>
            <a:ext cx="890105" cy="4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" name="647" descr="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24" y="1973710"/>
            <a:ext cx="1999511" cy="119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8" name="657" descr="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27" y="1288395"/>
            <a:ext cx="1496408" cy="180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2" name="661" descr="7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79" y="1046519"/>
            <a:ext cx="1199707" cy="20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" name="662" descr="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56" y="830442"/>
            <a:ext cx="862692" cy="219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4" name="663" descr="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26" y="1607672"/>
            <a:ext cx="1767310" cy="15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" name="664" descr="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59" y="3433032"/>
            <a:ext cx="296702" cy="2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" name="665" descr="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97" y="3433032"/>
            <a:ext cx="129001" cy="2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7" name="666" descr="7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45" y="3391107"/>
            <a:ext cx="451502" cy="27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" name="667" descr="5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47" y="3433032"/>
            <a:ext cx="193501" cy="2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" name="668" descr="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57" y="3331443"/>
            <a:ext cx="786904" cy="28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0" name="669" descr="3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11" y="3439482"/>
            <a:ext cx="77400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1" name="670" descr="3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48" y="3433032"/>
            <a:ext cx="77400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2" name="671" descr="3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23" y="2384901"/>
            <a:ext cx="2167212" cy="8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3" name="672" descr="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38" y="3292743"/>
            <a:ext cx="1715709" cy="2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4" name="673" descr="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36" y="2918641"/>
            <a:ext cx="2025311" cy="3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" name="674" descr="9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45" y="693378"/>
            <a:ext cx="528903" cy="22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" name="675" descr="10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22" y="648228"/>
            <a:ext cx="309602" cy="23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" name="676" descr="12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11" y="785292"/>
            <a:ext cx="838505" cy="21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" name="677" descr="11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48" y="693379"/>
            <a:ext cx="516003" cy="22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" name="678" descr="13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74" y="969118"/>
            <a:ext cx="1199707" cy="19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" name="679" descr="14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62" y="1196481"/>
            <a:ext cx="1522208" cy="17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1" name="80" descr="15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87" y="1470608"/>
            <a:ext cx="1806010" cy="149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2" name="681" descr="1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75" y="1825360"/>
            <a:ext cx="2023699" cy="119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3" name="82" descr="17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2157536"/>
            <a:ext cx="2193012" cy="86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4" name="683" descr="1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4" y="2542927"/>
            <a:ext cx="2296213" cy="52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" name="684" descr="19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4" y="2842853"/>
            <a:ext cx="2322013" cy="3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" name="685" descr="25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75" y="3349181"/>
            <a:ext cx="245101" cy="3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" name="686" descr="26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74" y="3397556"/>
            <a:ext cx="154801" cy="28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" name="687" descr="27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12" y="3397557"/>
            <a:ext cx="90300" cy="27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9" name="688" descr="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3426582"/>
            <a:ext cx="38700" cy="2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" name="9" descr="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12" y="3444319"/>
            <a:ext cx="38700" cy="2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1" name="690" descr="1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10" y="595016"/>
            <a:ext cx="2967016" cy="31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2" name="691" descr="2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53" y="1175519"/>
            <a:ext cx="1186806" cy="203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" name="692" descr="5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83" y="1809235"/>
            <a:ext cx="1457708" cy="10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" name="693" descr="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83" y="1038455"/>
            <a:ext cx="722404" cy="312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" name="694" descr="2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55" y="1365795"/>
            <a:ext cx="1161006" cy="21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" name="695" descr="3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53" y="2331687"/>
            <a:ext cx="1457708" cy="10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" name="696" descr="4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54" y="2604202"/>
            <a:ext cx="1844710" cy="14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8" name="697" descr="3.pn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41" y="1794723"/>
            <a:ext cx="1509308" cy="98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" name="698" descr="1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28" y="1752797"/>
            <a:ext cx="735304" cy="15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0" name="699" descr="4.pn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53" y="2134961"/>
            <a:ext cx="1315807" cy="2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" name="700" descr="5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32" y="1335157"/>
            <a:ext cx="2386513" cy="58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" name="701" descr="1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48" y="1101344"/>
            <a:ext cx="580503" cy="12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" name="702" descr="2.pn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99" y="1136819"/>
            <a:ext cx="283802" cy="10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" name="703" descr="4.pn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62" y="1083606"/>
            <a:ext cx="967505" cy="3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5" name="704" descr="3.pn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75" y="1296457"/>
            <a:ext cx="449889" cy="61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" name="705" descr="5.pn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85" y="1128756"/>
            <a:ext cx="928805" cy="3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" name="706" descr="1.pn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60" y="2834790"/>
            <a:ext cx="5493818" cy="387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" name="707" descr="1.p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15" y="1309357"/>
            <a:ext cx="8267332" cy="445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9" name="708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90" y="4755289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0" name="709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502" y="3836159"/>
            <a:ext cx="72562" cy="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" name="710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99" y="3315318"/>
            <a:ext cx="132226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2" name="711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35" y="3407232"/>
            <a:ext cx="132226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3" name="712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84" y="3362081"/>
            <a:ext cx="130614" cy="1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" name="713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5" y="3362081"/>
            <a:ext cx="132226" cy="1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5" name="714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11" y="3407232"/>
            <a:ext cx="130614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" name="715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14" y="3773271"/>
            <a:ext cx="72563" cy="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" name="716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36" y="3412069"/>
            <a:ext cx="132226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" name="717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72" y="3503982"/>
            <a:ext cx="130613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" name="718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72" y="3452382"/>
            <a:ext cx="132226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" name="719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44" y="4363449"/>
            <a:ext cx="95139" cy="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" name="720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07" y="4271536"/>
            <a:ext cx="95138" cy="9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" name="721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41" y="3355631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" name="722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03" y="3379818"/>
            <a:ext cx="74175" cy="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" name="723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64" y="3395943"/>
            <a:ext cx="193501" cy="19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" name="724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91" y="3315318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" name="725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04" y="2858978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" name="726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04" y="2691277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" name="727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04" y="2781578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" name="728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66" y="2639677"/>
            <a:ext cx="127389" cy="1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" name="729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75" y="2218812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1" name="730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13" y="2181725"/>
            <a:ext cx="127389" cy="1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2" name="731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01" y="2355876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" name="732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13" y="2273638"/>
            <a:ext cx="127389" cy="1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4" name="733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28" y="2781578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5" name="734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82" y="2402638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" name="735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45" y="3004105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" name="736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20" y="2767065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" name="737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21" y="2836404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9" name="738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6" y="2355876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0" name="739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58" y="2676765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1" name="40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46" y="2492939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2" name="741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59" y="2447788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3" name="742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2" y="2507451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" name="743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46" y="2989591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5" name="744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96" y="2944441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6" name="745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59" y="2897679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" name="746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82" y="3157292"/>
            <a:ext cx="20963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8" name="747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84" y="2881554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" name="748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57" y="3294356"/>
            <a:ext cx="20963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0" name="749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08" y="2034986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" name="750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37" y="2881554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2" name="751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0" y="3157292"/>
            <a:ext cx="20962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3" name="752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63" y="2836404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4" name="753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8" y="2881554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5" name="754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27" y="2949279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6" name="755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33" y="1756022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" name="756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46" y="1893085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" name="757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22" y="2310726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9" name="758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23" y="2402638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0" name="759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48" y="2539702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1" name="760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09" y="2212362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2" name="761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23" y="1938235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" name="762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85" y="2075299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" name="763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86" y="1938235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5" name="764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11" y="1989836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6" name="765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49" y="1351282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7" name="766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75" y="1396433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" name="767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61" y="1760860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9" name="768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13" y="1349671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" name="769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02" y="1304520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1" name="770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98" y="2355876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2" name="771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11" y="2280087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3" name="772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99" y="2233325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" name="773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25" y="2218812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5" name="774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00" y="2072074"/>
            <a:ext cx="146738" cy="1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6" name="775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64" y="2325237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" name="776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88" y="1944686"/>
            <a:ext cx="129001" cy="1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" name="777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64" y="2081749"/>
            <a:ext cx="127389" cy="1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9" name="778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3" y="2181725"/>
            <a:ext cx="129001" cy="1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0" name="779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51" y="2263962"/>
            <a:ext cx="127388" cy="1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" name="780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03" y="2584853"/>
            <a:ext cx="72562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" name="781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14" y="2465527"/>
            <a:ext cx="72563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3" name="782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65" y="2455851"/>
            <a:ext cx="127389" cy="1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4" name="783" descr="4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04" y="2736428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5" name="784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65" y="2694503"/>
            <a:ext cx="72563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6" name="785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29" y="2602589"/>
            <a:ext cx="72562" cy="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7" name="786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02" y="1852774"/>
            <a:ext cx="72562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" name="787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64" y="1897923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9" name="788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78" y="1756022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0" name="789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92" y="1852773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1" name="90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69" y="2263963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2" name="791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32" y="3195993"/>
            <a:ext cx="72562" cy="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3" name="792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78" y="3133105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4" name="793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3178255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5" name="794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41" y="3134718"/>
            <a:ext cx="90300" cy="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6" name="795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41" y="3223406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7" name="96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30" y="2465527"/>
            <a:ext cx="72562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" name="797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65" y="2191400"/>
            <a:ext cx="72563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" name="799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12" y="2447788"/>
            <a:ext cx="72563" cy="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" name="800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50" y="2584853"/>
            <a:ext cx="72562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2" name="801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03" y="2654189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3" name="kj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90" y="2721915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4" name="803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02" y="2584852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804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9" y="2492939"/>
            <a:ext cx="72563" cy="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" name="805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81" y="3041192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" name="806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1" y="3034741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" name="807" descr="3.pn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92" y="3562033"/>
            <a:ext cx="72563" cy="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" name="808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53" y="3223406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" name="809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53" y="3315318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" name="810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90" y="3294356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" name="811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02" y="3584607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" name="812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88" y="3613633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4" name="813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24" y="3705545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" name="814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82" y="3544294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" name="815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53" y="3795846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" name="816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29" y="3431419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8" name="817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56" y="3521720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" name="818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69" y="3499144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" name="819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79" y="3065380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" name="820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53" y="3065380"/>
            <a:ext cx="20962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" name="21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2" y="2584852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" name="ح-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82" y="2578402"/>
            <a:ext cx="51600" cy="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" name="823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91" y="4089322"/>
            <a:ext cx="232201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" name="824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42" y="4092547"/>
            <a:ext cx="232201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" name="825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91" y="4244123"/>
            <a:ext cx="232201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" name="826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42" y="4244123"/>
            <a:ext cx="232201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" name="827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64" y="4092547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" name="828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17" y="4336036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" name="829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44" y="4687564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" name="830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34" y="4824626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2" name="831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97" y="5098753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" name="832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23" y="5051991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" name="833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98" y="5098753"/>
            <a:ext cx="54825" cy="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5" name="834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98" y="5280967"/>
            <a:ext cx="54825" cy="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6" name="835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52" y="5327729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7" name="836" descr="5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66" y="5280967"/>
            <a:ext cx="88687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" name="837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97" y="4366674"/>
            <a:ext cx="232201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" name="838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59" y="4455362"/>
            <a:ext cx="232201" cy="2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" name="839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08" y="4458587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1" name="840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10" y="4640800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2" name="841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60" y="4610163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3" name="842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72" y="4732714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" name="843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86" y="4839139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5" name="844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23" y="4382799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6" name="845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73" y="4503737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7" name="846" descr="4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49" y="4610163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" name="847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05" y="3462057"/>
            <a:ext cx="129001" cy="1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" name="848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3" y="3681358"/>
            <a:ext cx="127389" cy="1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" name="49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31" y="3736183"/>
            <a:ext cx="127388" cy="1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" name="850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04" y="3818421"/>
            <a:ext cx="129001" cy="1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2" name="851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30" y="3863571"/>
            <a:ext cx="127388" cy="1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3" name="852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50" y="3842609"/>
            <a:ext cx="20962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4" name="853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51" y="3997410"/>
            <a:ext cx="20962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5" name="854" descr="2.pn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86" y="4152211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6" name="855" descr="1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12" y="3805521"/>
            <a:ext cx="59663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7" name="856" descr="1.pn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14" y="3636208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" name="857" descr="1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15" y="3778109"/>
            <a:ext cx="59663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9" name="58" descr="1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41" y="3623308"/>
            <a:ext cx="59663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" name="59" descr="1.pn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5" y="3636208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1" name="860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73" y="4089322"/>
            <a:ext cx="95139" cy="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2" name="61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86" y="4226386"/>
            <a:ext cx="95138" cy="9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" name="862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63" y="4047397"/>
            <a:ext cx="95138" cy="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4" name="3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5" y="3965159"/>
            <a:ext cx="127389" cy="1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" name="64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89" y="3553970"/>
            <a:ext cx="127388" cy="1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" name="65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89" y="3873246"/>
            <a:ext cx="127388" cy="1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7" name="66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15" y="3726508"/>
            <a:ext cx="129001" cy="1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8" name="867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41" y="3818421"/>
            <a:ext cx="127388" cy="1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" name="868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79" y="3681358"/>
            <a:ext cx="127389" cy="1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" name="869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89" y="3716833"/>
            <a:ext cx="193501" cy="19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" name="870" descr="1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66" y="4184461"/>
            <a:ext cx="193501" cy="19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" name="871" descr="1.pn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13" y="3486244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3" name="872" descr="1.pn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26" y="3315318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4" name="873" descr="1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26" y="3178255"/>
            <a:ext cx="59663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5" name="874" descr="1.pn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16" y="3623308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" name="875" descr="1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16" y="3576544"/>
            <a:ext cx="58050" cy="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7" name="876" descr="1.png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0" y="2791254"/>
            <a:ext cx="20962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8" name="877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0" y="3018617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9" name="878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03" y="3018617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" name="879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51" y="3202442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" name="880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41" y="3294356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" name="881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29" y="3315318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3" name="882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91" y="3568483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4" name="883" descr="1.png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65" y="3431419"/>
            <a:ext cx="20962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5" name="884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47" y="3499144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6" name="885" descr="1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48" y="3726509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7" name="886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69" y="4181235"/>
            <a:ext cx="95139" cy="9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8" name="887" descr="2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69" y="4318299"/>
            <a:ext cx="95139" cy="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" name="888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51" y="5622819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" name="889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15" y="5168092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" name="890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0" y="5555094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" name="891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12" y="5509943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3" name="892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37" y="5555094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4" name="893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35" y="5647006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5" name="894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71" y="5442218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6" name="895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1" y="5397068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7" name="896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83" y="5051991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8" name="897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67" y="5168092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" name="898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19" y="4847202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899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09" y="4732714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" name="900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51" y="4482774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" name="901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67" y="4777864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" name="902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93" y="4914927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4" name="903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93" y="5051991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5" name="904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55" y="4777864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6" name="905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6" y="4732714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7" name="906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20" y="4869777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8" name="907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21" y="4961690"/>
            <a:ext cx="22575" cy="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" name="908" descr="5.png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46" y="5031027"/>
            <a:ext cx="20962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0" name="909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47" y="4503738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" name="910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08" y="3863571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" name="911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22" y="5006841"/>
            <a:ext cx="20962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3" name="912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84" y="3407232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4" name="913" descr="5.png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34" y="4824626"/>
            <a:ext cx="20962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5" name="914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98" y="4024822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" name="915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98" y="4024822"/>
            <a:ext cx="22575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7" name="916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37" y="3376593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8" name="917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74" y="3407231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9" name="918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62" y="3270167"/>
            <a:ext cx="132226" cy="13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0" name="919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75" y="3223406"/>
            <a:ext cx="132226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" name="920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25" y="3137942"/>
            <a:ext cx="130613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" name="921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25" y="3041192"/>
            <a:ext cx="132226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" name="922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82" y="3105692"/>
            <a:ext cx="164476" cy="1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" name="923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69" y="2858979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" name="924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82" y="2983141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" name="925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58" y="2468751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" name="926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58" y="2515514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" name="927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59" y="2331688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" name="928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5" y="2239775"/>
            <a:ext cx="59663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" name="929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35" y="2492939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" name="930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35" y="2525189"/>
            <a:ext cx="58050" cy="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" name="931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88" y="2949280"/>
            <a:ext cx="58050" cy="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3" name="932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14" y="3028291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" name="933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56" y="3531394"/>
            <a:ext cx="85463" cy="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5" name="934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6" y="3499144"/>
            <a:ext cx="85463" cy="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" name="935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32" y="3636208"/>
            <a:ext cx="83850" cy="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" name="936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32" y="3805521"/>
            <a:ext cx="83850" cy="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" name="937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96" y="3589445"/>
            <a:ext cx="83850" cy="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9" name="938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96" y="3668458"/>
            <a:ext cx="83850" cy="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939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96" y="3713609"/>
            <a:ext cx="83850" cy="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1" name="940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96" y="3681358"/>
            <a:ext cx="83850" cy="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3" name="942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77" y="4756901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4" name="943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28" y="4663375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5" name="944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40" y="4755289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" name="945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04" y="4664989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7" name="946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80" y="4534375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8" name="947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41" y="4924602"/>
            <a:ext cx="59663" cy="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9" name="948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78" y="4971365"/>
            <a:ext cx="59662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0" name="949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63" y="4911702"/>
            <a:ext cx="90300" cy="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1" name="950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11" y="3229856"/>
            <a:ext cx="130614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" name="951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1" y="3384657"/>
            <a:ext cx="132226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3" name="952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11" y="3315318"/>
            <a:ext cx="130614" cy="1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4" name="953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73" y="5093916"/>
            <a:ext cx="72562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5" name="954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85" y="4819790"/>
            <a:ext cx="72563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6" name="955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85" y="4910090"/>
            <a:ext cx="72563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7" name="956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19" y="3713609"/>
            <a:ext cx="58050" cy="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8" name="957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78" y="5074566"/>
            <a:ext cx="169313" cy="1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9" name="958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77" y="4260248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" name="959" descr="5.pn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14" y="3726509"/>
            <a:ext cx="59663" cy="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1" name="960" descr="5.pn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20" y="3955485"/>
            <a:ext cx="59662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" name="961" descr="5.pn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78" y="3544294"/>
            <a:ext cx="59662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" name="962" descr="5.pn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64" y="3942584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4" name="963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66" y="4663375"/>
            <a:ext cx="167701" cy="1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" name="964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90" y="4352162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6" name="965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78" y="4442463"/>
            <a:ext cx="169313" cy="1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7" name="66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40" y="4319912"/>
            <a:ext cx="167701" cy="1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8" name="967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64" y="4352162"/>
            <a:ext cx="167701" cy="1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9" name="968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14" y="3349181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0" name="969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28" y="3499144"/>
            <a:ext cx="58050" cy="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1" name="70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01" y="3589445"/>
            <a:ext cx="58050" cy="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" name="971" descr="1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38" y="3713609"/>
            <a:ext cx="59663" cy="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" name="972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14" y="3516883"/>
            <a:ext cx="72563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4" name="973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52" y="3589445"/>
            <a:ext cx="74175" cy="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5" name="974" descr="5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52" y="3636208"/>
            <a:ext cx="72562" cy="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6" name="975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55" y="3863571"/>
            <a:ext cx="20963" cy="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7" name="976" descr="5.png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56" y="4047397"/>
            <a:ext cx="22575" cy="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8" name="977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19" y="4626288"/>
            <a:ext cx="37088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9" name="978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7" y="4534375"/>
            <a:ext cx="35475" cy="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0" name="979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32" y="4452137"/>
            <a:ext cx="35475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1" name="980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83" y="4489225"/>
            <a:ext cx="37087" cy="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2" name="981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284" y="4635964"/>
            <a:ext cx="37087" cy="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" name="982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09" y="4260249"/>
            <a:ext cx="37087" cy="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" name="983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47" y="4123185"/>
            <a:ext cx="37088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5" name="984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10" y="4123185"/>
            <a:ext cx="37087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6" name="985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09" y="4984266"/>
            <a:ext cx="37087" cy="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7" name="986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7" y="5139066"/>
            <a:ext cx="35475" cy="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8" name="987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31" y="5074566"/>
            <a:ext cx="37087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9" name="988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82" y="5029415"/>
            <a:ext cx="37087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0" name="989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67" y="5184216"/>
            <a:ext cx="35475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1" name="990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32" y="5358367"/>
            <a:ext cx="37087" cy="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2" name="991" descr="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31" y="5266454"/>
            <a:ext cx="35475" cy="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" name="992" descr="1.png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48" y="1965648"/>
            <a:ext cx="2747715" cy="27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4" name="993" descr="1.png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71" y="2652577"/>
            <a:ext cx="3599120" cy="22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6" name="995" descr="1.png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92" y="2210750"/>
            <a:ext cx="669191" cy="66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7" name="996" descr="2.png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77" y="2118836"/>
            <a:ext cx="399902" cy="3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8" name="997" descr="3.png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00" y="2667089"/>
            <a:ext cx="399902" cy="3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9" name="998" descr="4.png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5" y="3399168"/>
            <a:ext cx="761104" cy="76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0" name="999" descr="5.png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28" y="3657170"/>
            <a:ext cx="399902" cy="3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1" name="1000" descr="1.png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44" y="4465037"/>
            <a:ext cx="670804" cy="67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2" name="1001" descr="2.png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808" y="4007085"/>
            <a:ext cx="335402" cy="3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" name="1002" descr="3.png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15" y="5197116"/>
            <a:ext cx="335402" cy="3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" name="1003" descr="4.png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7" y="5561543"/>
            <a:ext cx="335402" cy="3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0" name="1009" descr="1.png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83" y="2331455"/>
            <a:ext cx="2218812" cy="15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" name="359" descr="1.png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64" y="3245980"/>
            <a:ext cx="335402" cy="3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" name="Picture 360"/>
          <p:cNvPicPr>
            <a:picLocks noChangeAspect="1"/>
          </p:cNvPicPr>
          <p:nvPr/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6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0" y="240631"/>
            <a:ext cx="4411578" cy="3128211"/>
          </a:xfrm>
          <a:prstGeom prst="rect">
            <a:avLst/>
          </a:prstGeom>
          <a:noFill/>
          <a:effectLst/>
        </p:spPr>
      </p:pic>
      <p:pic>
        <p:nvPicPr>
          <p:cNvPr id="1008" name="1007" descr="1.png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75" y="2533252"/>
            <a:ext cx="4294110" cy="24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5" name="994" descr="1.png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53" y="2176887"/>
            <a:ext cx="4011922" cy="367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9" name="1008" descr="1.png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04" y="2671927"/>
            <a:ext cx="3083117" cy="42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0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3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8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9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1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2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3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26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27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29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1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34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7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38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39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1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1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410"/>
                            </p:stCondLst>
                            <p:childTnLst>
                              <p:par>
                                <p:cTn id="5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1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1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1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1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1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1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1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420"/>
                            </p:stCondLst>
                            <p:childTnLst>
                              <p:par>
                                <p:cTn id="5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1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1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1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43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1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5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1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5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1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460"/>
                            </p:stCondLst>
                            <p:childTnLst>
                              <p:par>
                                <p:cTn id="5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1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470"/>
                            </p:stCondLst>
                            <p:childTnLst>
                              <p:par>
                                <p:cTn id="5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1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5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1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49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1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1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1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1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1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1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1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6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1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1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1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1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1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1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6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1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1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1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540"/>
                            </p:stCondLst>
                            <p:childTnLst>
                              <p:par>
                                <p:cTn id="6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1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1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1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6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1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1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1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1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1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1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1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1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7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1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570"/>
                            </p:stCondLst>
                            <p:childTnLst>
                              <p:par>
                                <p:cTn id="7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1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1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1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1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1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1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1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1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7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1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1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1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1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590"/>
                            </p:stCondLst>
                            <p:childTnLst>
                              <p:par>
                                <p:cTn id="7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1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0" dur="1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1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1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1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1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610"/>
                            </p:stCondLst>
                            <p:childTnLst>
                              <p:par>
                                <p:cTn id="7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1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1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1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1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1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1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7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1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1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1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630"/>
                            </p:stCondLst>
                            <p:childTnLst>
                              <p:par>
                                <p:cTn id="7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1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1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1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1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1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1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1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1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1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1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8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1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8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1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1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1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8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1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1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1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1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1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 nodeType="afterGroup">
                            <p:stCondLst>
                              <p:cond delay="670"/>
                            </p:stCondLst>
                            <p:childTnLst>
                              <p:par>
                                <p:cTn id="8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1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1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3" dur="1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1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9" dur="1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8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1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1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1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690"/>
                            </p:stCondLst>
                            <p:childTnLst>
                              <p:par>
                                <p:cTn id="8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3" dur="1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1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1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8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3" dur="1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1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9" dur="1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id="9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1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9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1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1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3" dur="1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1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1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1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1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1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1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730"/>
                            </p:stCondLst>
                            <p:childTnLst>
                              <p:par>
                                <p:cTn id="9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 nodeType="afterGroup">
                            <p:stCondLst>
                              <p:cond delay="730"/>
                            </p:stCondLst>
                            <p:childTnLst>
                              <p:par>
                                <p:cTn id="14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2" dur="8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3" dur="8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4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6" dur="8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7" dur="8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0" dur="8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8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2" presetID="2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4" dur="8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5" dur="8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6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8" dur="8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9" dur="8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0" presetID="2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2" dur="8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3" dur="8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4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6" dur="8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7" dur="8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8" fill="hold" nodeType="afterGroup">
                            <p:stCondLst>
                              <p:cond delay="3210"/>
                            </p:stCondLst>
                            <p:childTnLst>
                              <p:par>
                                <p:cTn id="15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1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3" dur="1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5" dur="15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7" dur="18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9" dur="12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1" dur="8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3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5" dur="1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7" dur="18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9" dur="12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1" dur="8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2" fill="hold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id="15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5" dur="1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6" fill="hold" nodeType="afterGroup">
                            <p:stCondLst>
                              <p:cond delay="5110"/>
                            </p:stCondLst>
                            <p:childTnLst>
                              <p:par>
                                <p:cTn id="15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9" dur="1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0" fill="hold" nodeType="afterGroup">
                            <p:stCondLst>
                              <p:cond delay="5210"/>
                            </p:stCondLst>
                            <p:childTnLst>
                              <p:par>
                                <p:cTn id="15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3" dur="1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4" fill="hold" nodeType="afterGroup">
                            <p:stCondLst>
                              <p:cond delay="5310"/>
                            </p:stCondLst>
                            <p:childTnLst>
                              <p:par>
                                <p:cTn id="15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7" dur="1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8" fill="hold" nodeType="afterGroup">
                            <p:stCondLst>
                              <p:cond delay="5410"/>
                            </p:stCondLst>
                            <p:childTnLst>
                              <p:par>
                                <p:cTn id="15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1" dur="1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2" fill="hold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id="15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5" dur="1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6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5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9" dur="1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0" fill="hold" nodeType="afterGroup">
                            <p:stCondLst>
                              <p:cond delay="5710"/>
                            </p:stCondLst>
                            <p:childTnLst>
                              <p:par>
                                <p:cTn id="16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3" dur="1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4" fill="hold" nodeType="afterGroup">
                            <p:stCondLst>
                              <p:cond delay="5810"/>
                            </p:stCondLst>
                            <p:childTnLst>
                              <p:par>
                                <p:cTn id="16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7" dur="1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8" fill="hold" nodeType="afterGroup">
                            <p:stCondLst>
                              <p:cond delay="5910"/>
                            </p:stCondLst>
                            <p:childTnLst>
                              <p:par>
                                <p:cTn id="16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1" dur="1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2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16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5" dur="1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6" fill="hold" nodeType="afterGroup">
                            <p:stCondLst>
                              <p:cond delay="6110"/>
                            </p:stCondLst>
                            <p:childTnLst>
                              <p:par>
                                <p:cTn id="16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9" dur="1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0" fill="hold" nodeType="afterGroup">
                            <p:stCondLst>
                              <p:cond delay="6210"/>
                            </p:stCondLst>
                            <p:childTnLst>
                              <p:par>
                                <p:cTn id="16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3" dur="1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4" fill="hold" nodeType="afterGroup">
                            <p:stCondLst>
                              <p:cond delay="6310"/>
                            </p:stCondLst>
                            <p:childTnLst>
                              <p:par>
                                <p:cTn id="16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7" dur="1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8" fill="hold" nodeType="afterGroup">
                            <p:stCondLst>
                              <p:cond delay="6410"/>
                            </p:stCondLst>
                            <p:childTnLst>
                              <p:par>
                                <p:cTn id="16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1" dur="1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2" fill="hold" nodeType="afterGroup">
                            <p:stCondLst>
                              <p:cond delay="6510"/>
                            </p:stCondLst>
                            <p:childTnLst>
                              <p:par>
                                <p:cTn id="16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5" dur="1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8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9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>
                            <p:stCondLst>
                              <p:cond delay="7510"/>
                            </p:stCondLst>
                            <p:childTnLst>
                              <p:par>
                                <p:cTn id="16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4" dur="1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 nodeType="afterGroup">
                            <p:stCondLst>
                              <p:cond delay="7610"/>
                            </p:stCondLst>
                            <p:childTnLst>
                              <p:par>
                                <p:cTn id="16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8" dur="1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 nodeType="afterGroup">
                            <p:stCondLst>
                              <p:cond delay="7710"/>
                            </p:stCondLst>
                            <p:childTnLst>
                              <p:par>
                                <p:cTn id="16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2" dur="1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 nodeType="afterGroup">
                            <p:stCondLst>
                              <p:cond delay="7810"/>
                            </p:stCondLst>
                            <p:childTnLst>
                              <p:par>
                                <p:cTn id="16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1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 nodeType="afterGroup">
                            <p:stCondLst>
                              <p:cond delay="7910"/>
                            </p:stCondLst>
                            <p:childTnLst>
                              <p:par>
                                <p:cTn id="16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0" dur="1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 nodeType="afterGroup">
                            <p:stCondLst>
                              <p:cond delay="8010"/>
                            </p:stCondLst>
                            <p:childTnLst>
                              <p:par>
                                <p:cTn id="16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4" dur="1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 nodeType="afterGroup">
                            <p:stCondLst>
                              <p:cond delay="8110"/>
                            </p:stCondLst>
                            <p:childTnLst>
                              <p:par>
                                <p:cTn id="16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1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 nodeType="afterGroup">
                            <p:stCondLst>
                              <p:cond delay="8210"/>
                            </p:stCondLst>
                            <p:childTnLst>
                              <p:par>
                                <p:cTn id="16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2" dur="1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 nodeType="afterGroup">
                            <p:stCondLst>
                              <p:cond delay="8310"/>
                            </p:stCondLst>
                            <p:childTnLst>
                              <p:par>
                                <p:cTn id="16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6" dur="1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 nodeType="afterGroup">
                            <p:stCondLst>
                              <p:cond delay="8410"/>
                            </p:stCondLst>
                            <p:childTnLst>
                              <p:par>
                                <p:cTn id="16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1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 nodeType="afterGroup">
                            <p:stCondLst>
                              <p:cond delay="8510"/>
                            </p:stCondLst>
                            <p:childTnLst>
                              <p:par>
                                <p:cTn id="16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4" dur="1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 nodeType="afterGroup">
                            <p:stCondLst>
                              <p:cond delay="8610"/>
                            </p:stCondLst>
                            <p:childTnLst>
                              <p:par>
                                <p:cTn id="16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8" dur="1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 nodeType="afterGroup">
                            <p:stCondLst>
                              <p:cond delay="8710"/>
                            </p:stCondLst>
                            <p:childTnLst>
                              <p:par>
                                <p:cTn id="16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1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 nodeType="afterGroup">
                            <p:stCondLst>
                              <p:cond delay="8810"/>
                            </p:stCondLst>
                            <p:childTnLst>
                              <p:par>
                                <p:cTn id="16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6" dur="1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6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0" dur="1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17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1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5" fill="hold" nodeType="afterGroup">
                            <p:stCondLst>
                              <p:cond delay="9110"/>
                            </p:stCondLst>
                            <p:childTnLst>
                              <p:par>
                                <p:cTn id="17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1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9" fill="hold">
                            <p:stCondLst>
                              <p:cond delay="9210"/>
                            </p:stCondLst>
                            <p:childTnLst>
                              <p:par>
                                <p:cTn id="17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2" dur="1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3" fill="hold" nodeType="afterGroup">
                            <p:stCondLst>
                              <p:cond delay="9310"/>
                            </p:stCondLst>
                            <p:childTnLst>
                              <p:par>
                                <p:cTn id="17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1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7" fill="hold" nodeType="afterGroup">
                            <p:stCondLst>
                              <p:cond delay="9410"/>
                            </p:stCondLst>
                            <p:childTnLst>
                              <p:par>
                                <p:cTn id="17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0" dur="1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1" fill="hold" nodeType="afterGroup">
                            <p:stCondLst>
                              <p:cond delay="9510"/>
                            </p:stCondLst>
                            <p:childTnLst>
                              <p:par>
                                <p:cTn id="17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4" dur="1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5" fill="hold" nodeType="afterGroup">
                            <p:stCondLst>
                              <p:cond delay="9610"/>
                            </p:stCondLst>
                            <p:childTnLst>
                              <p:par>
                                <p:cTn id="17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1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9" fill="hold" nodeType="afterGroup">
                            <p:stCondLst>
                              <p:cond delay="9710"/>
                            </p:stCondLst>
                            <p:childTnLst>
                              <p:par>
                                <p:cTn id="17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2" dur="1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3" fill="hold" nodeType="afterGroup">
                            <p:stCondLst>
                              <p:cond delay="9810"/>
                            </p:stCondLst>
                            <p:childTnLst>
                              <p:par>
                                <p:cTn id="17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6" dur="1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7" fill="hold" nodeType="afterGroup">
                            <p:stCondLst>
                              <p:cond delay="9910"/>
                            </p:stCondLst>
                            <p:childTnLst>
                              <p:par>
                                <p:cTn id="17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1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 nodeType="afterGroup">
                            <p:stCondLst>
                              <p:cond delay="10010"/>
                            </p:stCondLst>
                            <p:childTnLst>
                              <p:par>
                                <p:cTn id="17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4" dur="1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5" fill="hold" nodeType="afterGroup">
                            <p:stCondLst>
                              <p:cond delay="10110"/>
                            </p:stCondLst>
                            <p:childTnLst>
                              <p:par>
                                <p:cTn id="17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8" dur="1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9" fill="hold" nodeType="afterGroup">
                            <p:stCondLst>
                              <p:cond delay="10210"/>
                            </p:stCondLst>
                            <p:childTnLst>
                              <p:par>
                                <p:cTn id="17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1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3" fill="hold" nodeType="afterGroup">
                            <p:stCondLst>
                              <p:cond delay="10310"/>
                            </p:stCondLst>
                            <p:childTnLst>
                              <p:par>
                                <p:cTn id="17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6" dur="1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7" fill="hold" nodeType="afterGroup">
                            <p:stCondLst>
                              <p:cond delay="10410"/>
                            </p:stCondLst>
                            <p:childTnLst>
                              <p:par>
                                <p:cTn id="17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0" dur="1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1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17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1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5" fill="hold" nodeType="afterGroup">
                            <p:stCondLst>
                              <p:cond delay="10610"/>
                            </p:stCondLst>
                            <p:childTnLst>
                              <p:par>
                                <p:cTn id="17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8" dur="1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9" fill="hold" nodeType="afterGroup">
                            <p:stCondLst>
                              <p:cond delay="10710"/>
                            </p:stCondLst>
                            <p:childTnLst>
                              <p:par>
                                <p:cTn id="17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2" dur="1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3" fill="hold" nodeType="afterGroup">
                            <p:stCondLst>
                              <p:cond delay="10810"/>
                            </p:stCondLst>
                            <p:childTnLst>
                              <p:par>
                                <p:cTn id="17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1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7" fill="hold" nodeType="afterGroup">
                            <p:stCondLst>
                              <p:cond delay="10910"/>
                            </p:stCondLst>
                            <p:childTnLst>
                              <p:par>
                                <p:cTn id="17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0" dur="1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1" fill="hold" nodeType="afterGroup">
                            <p:stCondLst>
                              <p:cond delay="11010"/>
                            </p:stCondLst>
                            <p:childTnLst>
                              <p:par>
                                <p:cTn id="17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4" dur="1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5" fill="hold" nodeType="afterGroup">
                            <p:stCondLst>
                              <p:cond delay="11110"/>
                            </p:stCondLst>
                            <p:childTnLst>
                              <p:par>
                                <p:cTn id="17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8" dur="1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7"/>
          <p:cNvSpPr/>
          <p:nvPr/>
        </p:nvSpPr>
        <p:spPr>
          <a:xfrm>
            <a:off x="2205" y="2105946"/>
            <a:ext cx="12190972" cy="1440039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393700" dist="5461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Arial" panose="020B0604020202020204" pitchFamily="34" charset="0"/>
            </a:endParaRPr>
          </a:p>
        </p:txBody>
      </p:sp>
      <p:pic>
        <p:nvPicPr>
          <p:cNvPr id="10" name="Picture 2" descr="PPECLOGO-eff-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7" y="2874158"/>
            <a:ext cx="1060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PECLOGO-eff-0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09" y="2853520"/>
            <a:ext cx="9810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PECLOGO-eff-0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22" y="3777445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PECLOGO-eff-0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09" y="2910670"/>
            <a:ext cx="400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PECLOGO-eff-0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34" y="2582058"/>
            <a:ext cx="9810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PPECLOGO-eff-5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16" y="3172940"/>
            <a:ext cx="14779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PPECLOGO-eff-5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58" y="3685607"/>
            <a:ext cx="18335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PPECLOGO-eff-0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59" y="3631395"/>
            <a:ext cx="522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PPECLOGO-eff2-1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84" y="1410649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PPECLOGO-eff2-1-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34" y="2793195"/>
            <a:ext cx="438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PPECLOGO-eff2-1-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09" y="3332945"/>
            <a:ext cx="70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PPECLOGO-eff2-1-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7" y="2917020"/>
            <a:ext cx="360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PPECLOGO-eff-0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97" y="2996395"/>
            <a:ext cx="1968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09" y="4048562"/>
            <a:ext cx="3263718" cy="31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49"/>
          <p:cNvSpPr txBox="1"/>
          <p:nvPr/>
        </p:nvSpPr>
        <p:spPr>
          <a:xfrm>
            <a:off x="-513840" y="4164717"/>
            <a:ext cx="12929567" cy="25539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fa-IR" altLang="zh-CN" sz="7998" u="sng" dirty="0" smtClean="0">
                <a:solidFill>
                  <a:srgbClr val="EA5E66"/>
                </a:solidFill>
                <a:latin typeface="Lalezar" panose="00000500000000000000" pitchFamily="2" charset="-78"/>
                <a:ea typeface="思源黑体 CN Heavy" panose="020B0A00000000000000" pitchFamily="34" charset="-122"/>
                <a:cs typeface="Lalezar" panose="00000500000000000000" pitchFamily="2" charset="-78"/>
              </a:rPr>
              <a:t>شمـــــا</a:t>
            </a:r>
            <a:r>
              <a:rPr lang="en-US" altLang="zh-CN" sz="7998" u="sng" dirty="0">
                <a:solidFill>
                  <a:srgbClr val="EA5E66"/>
                </a:solidFill>
                <a:latin typeface="Lalezar" panose="00000500000000000000" pitchFamily="2" charset="-78"/>
                <a:ea typeface="思源黑体 CN Heavy" panose="020B0A00000000000000" pitchFamily="34" charset="-122"/>
                <a:cs typeface="Lalezar" panose="00000500000000000000" pitchFamily="2" charset="-78"/>
              </a:rPr>
              <a:t> </a:t>
            </a:r>
            <a:r>
              <a:rPr lang="fa-IR" altLang="zh-CN" sz="7998" u="sng" dirty="0">
                <a:solidFill>
                  <a:srgbClr val="EA6103"/>
                </a:solidFill>
                <a:latin typeface="Lalezar" panose="00000500000000000000" pitchFamily="2" charset="-78"/>
                <a:ea typeface="思源黑体 CN Heavy" panose="020B0A00000000000000" pitchFamily="34" charset="-122"/>
                <a:cs typeface="Lalezar" panose="00000500000000000000" pitchFamily="2" charset="-78"/>
              </a:rPr>
              <a:t>از توجه </a:t>
            </a:r>
            <a:r>
              <a:rPr lang="en-US" altLang="zh-CN" sz="7998" u="sng" dirty="0">
                <a:solidFill>
                  <a:srgbClr val="EA6103"/>
                </a:solidFill>
                <a:latin typeface="Lalezar" panose="00000500000000000000" pitchFamily="2" charset="-78"/>
                <a:ea typeface="思源黑体 CN Heavy" panose="020B0A00000000000000" pitchFamily="34" charset="-122"/>
                <a:cs typeface="Lalezar" panose="00000500000000000000" pitchFamily="2" charset="-78"/>
              </a:rPr>
              <a:t> </a:t>
            </a:r>
            <a:r>
              <a:rPr lang="fa-IR" altLang="zh-CN" sz="7998" u="sng" dirty="0">
                <a:solidFill>
                  <a:srgbClr val="F69F1E"/>
                </a:solidFill>
                <a:latin typeface="Lalezar" panose="00000500000000000000" pitchFamily="2" charset="-78"/>
                <a:ea typeface="思源黑体 CN Heavy" panose="020B0A00000000000000" pitchFamily="34" charset="-122"/>
                <a:cs typeface="Lalezar" panose="00000500000000000000" pitchFamily="2" charset="-78"/>
              </a:rPr>
              <a:t>با تشکر </a:t>
            </a:r>
            <a:endParaRPr lang="zh-CN" altLang="en-US" sz="7998" u="sng" dirty="0">
              <a:solidFill>
                <a:srgbClr val="0070C0"/>
              </a:solidFill>
              <a:latin typeface="Lalezar" panose="00000500000000000000" pitchFamily="2" charset="-78"/>
              <a:ea typeface="思源黑体 CN Heavy" panose="020B0A00000000000000" pitchFamily="34" charset="-122"/>
              <a:cs typeface="Lalezar" panose="00000500000000000000" pitchFamily="2" charset="-78"/>
            </a:endParaRP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fa-IR" altLang="zh-CN" sz="7998" dirty="0" smtClean="0">
                <a:solidFill>
                  <a:srgbClr val="EA5E66"/>
                </a:solidFill>
                <a:latin typeface="Lalezar" panose="00000500000000000000" pitchFamily="2" charset="-78"/>
                <a:ea typeface="思源黑体 CN Heavy" panose="020B0A00000000000000" pitchFamily="34" charset="-122"/>
                <a:cs typeface="Lalezar" panose="00000500000000000000" pitchFamily="2" charset="-78"/>
              </a:rPr>
              <a:t> </a:t>
            </a:r>
            <a:endParaRPr lang="fa-IR" altLang="zh-CN" sz="7998" dirty="0">
              <a:solidFill>
                <a:srgbClr val="EA5E66"/>
              </a:solidFill>
              <a:latin typeface="Lalezar" panose="00000500000000000000" pitchFamily="2" charset="-78"/>
              <a:ea typeface="思源黑体 CN Heavy" panose="020B0A00000000000000" pitchFamily="34" charset="-122"/>
              <a:cs typeface="Lalezar" panose="00000500000000000000" pitchFamily="2" charset="-78"/>
            </a:endParaRPr>
          </a:p>
        </p:txBody>
      </p:sp>
      <p:pic>
        <p:nvPicPr>
          <p:cNvPr id="25" name="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7752">
            <a:off x="-260787" y="-56055"/>
            <a:ext cx="3263718" cy="31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21" y="1773200"/>
            <a:ext cx="8999042" cy="2034704"/>
          </a:xfrm>
          <a:prstGeom prst="rect">
            <a:avLst/>
          </a:prstGeom>
          <a:solidFill>
            <a:srgbClr val="FFD860"/>
          </a:solidFill>
          <a:ln w="88900" cap="sq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01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5999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3999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000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001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33581 -4.81481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3999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3999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001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17" y="3623308"/>
            <a:ext cx="3263718" cy="31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0" y="-16043"/>
            <a:ext cx="10980000" cy="9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75" y="3358049"/>
            <a:ext cx="1409333" cy="164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96" y="3371296"/>
            <a:ext cx="1404495" cy="164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96" y="228976"/>
            <a:ext cx="1040069" cy="86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61" y="228976"/>
            <a:ext cx="1041681" cy="8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28" y="454193"/>
            <a:ext cx="3737795" cy="39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18" y="508597"/>
            <a:ext cx="3721670" cy="395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53" y="5395454"/>
            <a:ext cx="4060297" cy="5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PPECLOGO-eff-0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05" y="3368531"/>
            <a:ext cx="1077156" cy="8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PPECLOGO-eff-0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8" y="3328218"/>
            <a:ext cx="996530" cy="76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PECLOGO-eff-0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33" y="4266699"/>
            <a:ext cx="532128" cy="40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PPECLOGO-eff-0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61" y="3386269"/>
            <a:ext cx="406352" cy="3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PPECLOGO-eff-0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24" y="3052480"/>
            <a:ext cx="996530" cy="7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PPECLOGO-eff-5-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38" y="3694258"/>
            <a:ext cx="1501246" cy="114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PPECLOGO-eff-5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135" y="5681389"/>
            <a:ext cx="1862447" cy="14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 descr="PPECLOGO-eff-0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13" y="4118347"/>
            <a:ext cx="530516" cy="39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 descr="PPECLOGO-eff2-1-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8" y="5099475"/>
            <a:ext cx="1723771" cy="145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7" descr="PPECLOGO-eff-0-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64" y="3473344"/>
            <a:ext cx="199951" cy="14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hlinkClick r:id="" action="ppaction://noaction"/>
          </p:cNvPr>
          <p:cNvSpPr txBox="1"/>
          <p:nvPr/>
        </p:nvSpPr>
        <p:spPr>
          <a:xfrm flipH="1">
            <a:off x="209258" y="1076090"/>
            <a:ext cx="11689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fa-IR" sz="3200" b="1" dirty="0" smtClean="0">
                <a:solidFill>
                  <a:srgbClr val="FFFF66"/>
                </a:solidFill>
                <a:cs typeface="B Titr" panose="00000700000000000000" pitchFamily="2" charset="-78"/>
              </a:rPr>
              <a:t>عنوان:</a:t>
            </a:r>
          </a:p>
          <a:p>
            <a:pPr algn="ctr" rtl="1">
              <a:defRPr/>
            </a:pPr>
            <a:r>
              <a:rPr lang="fa-IR" sz="3200" b="1" dirty="0">
                <a:solidFill>
                  <a:srgbClr val="FFFF66"/>
                </a:solidFill>
                <a:cs typeface="B Titr" panose="00000700000000000000" pitchFamily="2" charset="-78"/>
              </a:rPr>
              <a:t>بررسی سورفکتانت های طبیعی در برهمکنش </a:t>
            </a:r>
            <a:r>
              <a:rPr lang="fa-IR" sz="3200" b="1" dirty="0" smtClean="0">
                <a:solidFill>
                  <a:srgbClr val="FFFF66"/>
                </a:solidFill>
                <a:cs typeface="B Titr" panose="00000700000000000000" pitchFamily="2" charset="-78"/>
              </a:rPr>
              <a:t>با</a:t>
            </a:r>
            <a:endParaRPr lang="en-US" sz="3200" b="1" dirty="0" smtClean="0">
              <a:solidFill>
                <a:srgbClr val="FFFF66"/>
              </a:solidFill>
              <a:cs typeface="B Titr" panose="00000700000000000000" pitchFamily="2" charset="-78"/>
            </a:endParaRPr>
          </a:p>
          <a:p>
            <a:pPr algn="ctr" rtl="1">
              <a:defRPr/>
            </a:pPr>
            <a:r>
              <a:rPr lang="fa-IR" sz="3200" b="1" dirty="0" smtClean="0">
                <a:solidFill>
                  <a:srgbClr val="FFFF66"/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>
                <a:solidFill>
                  <a:srgbClr val="FFFF66"/>
                </a:solidFill>
                <a:cs typeface="B Titr" panose="00000700000000000000" pitchFamily="2" charset="-78"/>
              </a:rPr>
              <a:t>یون های دو ظرفیتی و </a:t>
            </a:r>
            <a:r>
              <a:rPr lang="fa-IR" sz="4000" b="1" dirty="0" smtClean="0">
                <a:solidFill>
                  <a:srgbClr val="FFFF66"/>
                </a:solidFill>
                <a:cs typeface="B Nazanin" panose="00000400000000000000" pitchFamily="2" charset="-78"/>
              </a:rPr>
              <a:t>اثرات</a:t>
            </a:r>
            <a:r>
              <a:rPr lang="fa-IR" sz="3200" b="1" dirty="0" smtClean="0">
                <a:solidFill>
                  <a:srgbClr val="FFFF66"/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>
                <a:solidFill>
                  <a:srgbClr val="FFFF66"/>
                </a:solidFill>
                <a:cs typeface="B Titr" panose="00000700000000000000" pitchFamily="2" charset="-78"/>
              </a:rPr>
              <a:t>آنها بر محیط زیست</a:t>
            </a:r>
            <a:endParaRPr lang="fa-IR" sz="3200" b="1" dirty="0" smtClean="0">
              <a:solidFill>
                <a:srgbClr val="FFFF66"/>
              </a:solidFill>
              <a:cs typeface="B Titr" panose="00000700000000000000" pitchFamily="2" charset="-78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/>
        </p:nvSpPr>
        <p:spPr>
          <a:xfrm flipH="1">
            <a:off x="3429907" y="3386662"/>
            <a:ext cx="5221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chemeClr val="bg1"/>
                </a:solidFill>
                <a:latin typeface="Calibri"/>
                <a:cs typeface="B Titr" panose="00000700000000000000" pitchFamily="2" charset="-78"/>
              </a:rPr>
              <a:t>نو</a:t>
            </a:r>
            <a:r>
              <a:rPr lang="fa-IR" sz="3200" b="1" dirty="0" smtClean="0">
                <a:solidFill>
                  <a:schemeClr val="bg1"/>
                </a:solidFill>
                <a:latin typeface="Calibri"/>
                <a:cs typeface="B Titr" panose="00000700000000000000" pitchFamily="2" charset="-78"/>
              </a:rPr>
              <a:t>یسندگان</a:t>
            </a:r>
            <a:r>
              <a:rPr lang="fa-IR" sz="2800" b="1" dirty="0" smtClean="0">
                <a:solidFill>
                  <a:schemeClr val="bg1"/>
                </a:solidFill>
                <a:latin typeface="Calibri"/>
                <a:cs typeface="B Titr" panose="00000700000000000000" pitchFamily="2" charset="-78"/>
              </a:rPr>
              <a:t>:</a:t>
            </a:r>
          </a:p>
          <a:p>
            <a:pPr algn="ctr" rtl="1">
              <a:defRPr/>
            </a:pPr>
            <a:endParaRPr lang="fa-IR" sz="2800" b="1" dirty="0" smtClean="0">
              <a:solidFill>
                <a:schemeClr val="bg1"/>
              </a:solidFill>
              <a:latin typeface="Calibri"/>
              <a:cs typeface="B Titr" panose="00000700000000000000" pitchFamily="2" charset="-78"/>
            </a:endParaRPr>
          </a:p>
          <a:p>
            <a:pPr algn="ctr" rtl="1">
              <a:defRPr/>
            </a:pP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محمد رضا صنیعی 1 </a:t>
            </a:r>
            <a:endParaRPr lang="fa-IR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>
              <a:defRPr/>
            </a:pPr>
            <a:endParaRPr lang="fa-IR" sz="28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>
              <a:defRPr/>
            </a:pP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امیر حسین سعیدی دهاقانی 2*</a:t>
            </a:r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/>
        </p:nvSpPr>
        <p:spPr>
          <a:xfrm flipH="1">
            <a:off x="5438287" y="635966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fa-IR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پاییز 1403</a:t>
            </a:r>
            <a:endParaRPr lang="en-US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73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5999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3999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000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001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000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3999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43906 -2.22222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001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b"/>
          <p:cNvGrpSpPr/>
          <p:nvPr/>
        </p:nvGrpSpPr>
        <p:grpSpPr>
          <a:xfrm flipH="1">
            <a:off x="11767776" y="1961425"/>
            <a:ext cx="253864" cy="504825"/>
            <a:chOff x="8244510" y="3041315"/>
            <a:chExt cx="253864" cy="504825"/>
          </a:xfrm>
        </p:grpSpPr>
        <p:sp>
          <p:nvSpPr>
            <p:cNvPr id="75" name="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3" name="flower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9050" y="209547"/>
            <a:ext cx="2019300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11170417" y="1162259"/>
            <a:ext cx="478301" cy="18288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hlinkClick r:id="" action="ppaction://noaction"/>
          </p:cNvPr>
          <p:cNvSpPr txBox="1"/>
          <p:nvPr/>
        </p:nvSpPr>
        <p:spPr>
          <a:xfrm flipH="1">
            <a:off x="9436402" y="21314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فصل اول : 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61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2" name="brea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2127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bread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603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bread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3651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listbuttone">
            <a:hlinkHover r:id="" action="ppaction://noaction">
              <a:snd r:embed="rId5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" name="فصل اول"/>
          <p:cNvGrpSpPr/>
          <p:nvPr/>
        </p:nvGrpSpPr>
        <p:grpSpPr>
          <a:xfrm flipH="1">
            <a:off x="8149136" y="1906862"/>
            <a:ext cx="3499582" cy="513261"/>
            <a:chOff x="4718504" y="1290638"/>
            <a:chExt cx="1727200" cy="378508"/>
          </a:xfrm>
        </p:grpSpPr>
        <p:sp>
          <p:nvSpPr>
            <p:cNvPr id="67" name="Round Diagonal Corner Rectangle 66">
              <a:hlinkClick r:id="rId7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FFFF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>
              <a:hlinkClick r:id="rId7" action="ppaction://hlinksldjump"/>
            </p:cNvPr>
            <p:cNvSpPr txBox="1"/>
            <p:nvPr/>
          </p:nvSpPr>
          <p:spPr>
            <a:xfrm>
              <a:off x="5086272" y="1308432"/>
              <a:ext cx="1000177" cy="34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اول : 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مقدمه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9" name="فصل دوم"/>
          <p:cNvGrpSpPr/>
          <p:nvPr/>
        </p:nvGrpSpPr>
        <p:grpSpPr>
          <a:xfrm flipH="1">
            <a:off x="8149136" y="2516462"/>
            <a:ext cx="3499582" cy="513261"/>
            <a:chOff x="4718504" y="1290638"/>
            <a:chExt cx="1727200" cy="378508"/>
          </a:xfrm>
        </p:grpSpPr>
        <p:sp>
          <p:nvSpPr>
            <p:cNvPr id="70" name="Round Diagonal Corner Rectangle 69">
              <a:hlinkClick r:id="rId7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>
              <a:hlinkClick r:id="rId7" action="ppaction://hlinksldjump"/>
            </p:cNvPr>
            <p:cNvSpPr txBox="1"/>
            <p:nvPr/>
          </p:nvSpPr>
          <p:spPr>
            <a:xfrm>
              <a:off x="5087850" y="1359771"/>
              <a:ext cx="997012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دوم:</a:t>
              </a:r>
              <a:r>
                <a:rPr kumimoji="0" lang="fa-IR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مواد و روش 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72" name="فصل سوم"/>
          <p:cNvGrpSpPr/>
          <p:nvPr/>
        </p:nvGrpSpPr>
        <p:grpSpPr>
          <a:xfrm flipH="1">
            <a:off x="8168186" y="3126062"/>
            <a:ext cx="3499582" cy="513261"/>
            <a:chOff x="4718504" y="1290638"/>
            <a:chExt cx="1727200" cy="378508"/>
          </a:xfrm>
        </p:grpSpPr>
        <p:sp>
          <p:nvSpPr>
            <p:cNvPr id="73" name="Round Diagonal Corner Rectangle 72">
              <a:hlinkClick r:id="rId8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hlinkClick r:id="rId8" action="ppaction://hlinksldjump"/>
            </p:cNvPr>
            <p:cNvSpPr txBox="1"/>
            <p:nvPr/>
          </p:nvSpPr>
          <p:spPr>
            <a:xfrm>
              <a:off x="5115939" y="1359771"/>
              <a:ext cx="940840" cy="29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سوم :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بحث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و نتایج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78" name="فصل چهارم"/>
          <p:cNvGrpSpPr/>
          <p:nvPr/>
        </p:nvGrpSpPr>
        <p:grpSpPr>
          <a:xfrm flipH="1">
            <a:off x="8168186" y="3735663"/>
            <a:ext cx="3499582" cy="678521"/>
            <a:chOff x="4718504" y="1290638"/>
            <a:chExt cx="1727200" cy="500380"/>
          </a:xfrm>
        </p:grpSpPr>
        <p:sp>
          <p:nvSpPr>
            <p:cNvPr id="79" name="Round Diagonal Corner Rectangle 78">
              <a:hlinkClick r:id="rId9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Box 79">
              <a:hlinkClick r:id="rId9" action="ppaction://hlinksldjump"/>
            </p:cNvPr>
            <p:cNvSpPr txBox="1"/>
            <p:nvPr/>
          </p:nvSpPr>
          <p:spPr>
            <a:xfrm>
              <a:off x="4739742" y="1359771"/>
              <a:ext cx="1693227" cy="431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چهارم : </a:t>
              </a:r>
              <a:r>
                <a:rPr lang="fa-IR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B Titr" panose="00000700000000000000" pitchFamily="2" charset="-78"/>
                </a:rPr>
                <a:t>تجزیه وتحلیل یافته های پژوهش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B Titr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81" name="فصل پنجم"/>
          <p:cNvGrpSpPr/>
          <p:nvPr/>
        </p:nvGrpSpPr>
        <p:grpSpPr>
          <a:xfrm flipH="1">
            <a:off x="8168186" y="4345262"/>
            <a:ext cx="3499582" cy="513261"/>
            <a:chOff x="4718504" y="1290638"/>
            <a:chExt cx="1727200" cy="378508"/>
          </a:xfrm>
        </p:grpSpPr>
        <p:sp>
          <p:nvSpPr>
            <p:cNvPr id="82" name="Round Diagonal Corner Rectangle 81">
              <a:hlinkClick r:id="rId10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TextBox 82">
              <a:hlinkClick r:id="rId10" action="ppaction://hlinksldjump"/>
            </p:cNvPr>
            <p:cNvSpPr txBox="1"/>
            <p:nvPr/>
          </p:nvSpPr>
          <p:spPr>
            <a:xfrm>
              <a:off x="5238167" y="1359771"/>
              <a:ext cx="696374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پنجم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منابع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F631C50-7001-40E7-BA43-502F530CCA13}"/>
              </a:ext>
            </a:extLst>
          </p:cNvPr>
          <p:cNvSpPr/>
          <p:nvPr/>
        </p:nvSpPr>
        <p:spPr bwMode="auto">
          <a:xfrm flipH="1">
            <a:off x="6792449" y="2157365"/>
            <a:ext cx="1179833" cy="1294755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Lalezar" panose="00000500000000000000" pitchFamily="2" charset="-78"/>
              </a:rPr>
              <a:t>ازدیاد برداشت</a:t>
            </a:r>
            <a:endParaRPr lang="en-US" dirty="0">
              <a:cs typeface="Lalezar" panose="000005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0A398D-5818-4D56-9A1C-DA747FC8B00A}"/>
              </a:ext>
            </a:extLst>
          </p:cNvPr>
          <p:cNvSpPr/>
          <p:nvPr/>
        </p:nvSpPr>
        <p:spPr bwMode="auto">
          <a:xfrm flipH="1">
            <a:off x="4404715" y="2161823"/>
            <a:ext cx="2370641" cy="1274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افزایش بهره وری </a:t>
            </a:r>
          </a:p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از مخازن نفتی</a:t>
            </a:r>
            <a:endParaRPr lang="fa-IR" sz="2400" b="1" dirty="0">
              <a:solidFill>
                <a:srgbClr val="333333"/>
              </a:solidFill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F0D348-3E30-4839-BF24-A36553458FA7}"/>
              </a:ext>
            </a:extLst>
          </p:cNvPr>
          <p:cNvSpPr/>
          <p:nvPr/>
        </p:nvSpPr>
        <p:spPr bwMode="auto">
          <a:xfrm flipH="1">
            <a:off x="3083562" y="2161823"/>
            <a:ext cx="1179833" cy="1279104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Lalezar" panose="00000500000000000000" pitchFamily="2" charset="-78"/>
              </a:rPr>
              <a:t>یون های دو ظرفیتی</a:t>
            </a:r>
            <a:endParaRPr lang="en-US" dirty="0">
              <a:cs typeface="Lalezar" panose="000005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2A6865-F518-4DE4-A2A7-AFCB7D8803F8}"/>
              </a:ext>
            </a:extLst>
          </p:cNvPr>
          <p:cNvSpPr/>
          <p:nvPr/>
        </p:nvSpPr>
        <p:spPr bwMode="auto">
          <a:xfrm flipH="1">
            <a:off x="712921" y="2161823"/>
            <a:ext cx="2370641" cy="1279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منیزیم کلراید</a:t>
            </a:r>
          </a:p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کلسیم کلراید</a:t>
            </a:r>
          </a:p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سدیم سولفات</a:t>
            </a:r>
            <a:endParaRPr lang="fa-IR" sz="2400" b="1" dirty="0">
              <a:solidFill>
                <a:srgbClr val="333333"/>
              </a:solidFill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55B0BB-8D2B-4257-81C8-ED7B593865C3}"/>
              </a:ext>
            </a:extLst>
          </p:cNvPr>
          <p:cNvSpPr/>
          <p:nvPr/>
        </p:nvSpPr>
        <p:spPr bwMode="auto">
          <a:xfrm flipH="1">
            <a:off x="6792448" y="3677428"/>
            <a:ext cx="1179833" cy="1294755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400" b="1" dirty="0" smtClean="0">
                <a:cs typeface="+mj-cs"/>
              </a:rPr>
              <a:t>تاثیرات</a:t>
            </a:r>
            <a:endParaRPr lang="en-US" b="1" dirty="0"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473E67-1ED1-4A84-B1A7-7BB12A2D3A53}"/>
              </a:ext>
            </a:extLst>
          </p:cNvPr>
          <p:cNvSpPr/>
          <p:nvPr/>
        </p:nvSpPr>
        <p:spPr bwMode="auto">
          <a:xfrm flipH="1">
            <a:off x="4442473" y="3677428"/>
            <a:ext cx="2370641" cy="128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زیست تخریب پذیراند</a:t>
            </a:r>
            <a:endParaRPr lang="fa-IR" sz="2400" b="1" dirty="0">
              <a:solidFill>
                <a:srgbClr val="333333"/>
              </a:solidFill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FB8AD3-CB83-41CF-B09E-794F2A73D090}"/>
              </a:ext>
            </a:extLst>
          </p:cNvPr>
          <p:cNvSpPr/>
          <p:nvPr/>
        </p:nvSpPr>
        <p:spPr bwMode="auto">
          <a:xfrm flipH="1">
            <a:off x="3071214" y="3685636"/>
            <a:ext cx="1179833" cy="1294755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Lalezar" panose="00000500000000000000" pitchFamily="2" charset="-78"/>
              </a:rPr>
              <a:t>ساختار سورفکتانت ها</a:t>
            </a:r>
            <a:endParaRPr lang="en-US" dirty="0">
              <a:cs typeface="Lalezar" panose="000005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6C735D-01D4-4BF0-93FC-B40F3C555AC7}"/>
              </a:ext>
            </a:extLst>
          </p:cNvPr>
          <p:cNvSpPr/>
          <p:nvPr/>
        </p:nvSpPr>
        <p:spPr bwMode="auto">
          <a:xfrm flipH="1">
            <a:off x="700573" y="3698880"/>
            <a:ext cx="2370641" cy="12815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آمفیفیلک اند</a:t>
            </a:r>
          </a:p>
        </p:txBody>
      </p:sp>
      <p:sp>
        <p:nvSpPr>
          <p:cNvPr id="3" name="Rectangle 2"/>
          <p:cNvSpPr/>
          <p:nvPr/>
        </p:nvSpPr>
        <p:spPr>
          <a:xfrm>
            <a:off x="5730746" y="6375192"/>
            <a:ext cx="728050" cy="48280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u="sng" dirty="0" smtClean="0"/>
              <a:t>1</a:t>
            </a:r>
            <a:endParaRPr lang="en-US" sz="2400" b="1" u="sng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FB8AD3-CB83-41CF-B09E-794F2A73D090}"/>
              </a:ext>
            </a:extLst>
          </p:cNvPr>
          <p:cNvSpPr/>
          <p:nvPr/>
        </p:nvSpPr>
        <p:spPr bwMode="auto">
          <a:xfrm flipH="1">
            <a:off x="3083562" y="5253891"/>
            <a:ext cx="1179833" cy="1294755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cs typeface="Lalezar" panose="00000500000000000000" pitchFamily="2" charset="-78"/>
              </a:rPr>
              <a:t>برآورد مالی</a:t>
            </a:r>
            <a:endParaRPr lang="en-US" dirty="0">
              <a:cs typeface="Lalezar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6C735D-01D4-4BF0-93FC-B40F3C555AC7}"/>
              </a:ext>
            </a:extLst>
          </p:cNvPr>
          <p:cNvSpPr/>
          <p:nvPr/>
        </p:nvSpPr>
        <p:spPr bwMode="auto">
          <a:xfrm flipH="1">
            <a:off x="700571" y="5253891"/>
            <a:ext cx="2370641" cy="12947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اقتصادی و</a:t>
            </a:r>
          </a:p>
          <a:p>
            <a:pPr algn="ctr" rtl="1">
              <a:lnSpc>
                <a:spcPct val="120000"/>
              </a:lnSpc>
            </a:pPr>
            <a:r>
              <a:rPr lang="fa-IR" sz="2400" b="1" dirty="0" smtClean="0">
                <a:solidFill>
                  <a:srgbClr val="333333"/>
                </a:solidFill>
                <a:latin typeface="Iransans" panose="020B0506030804020204" pitchFamily="34" charset="-78"/>
                <a:cs typeface="B Nazanin" panose="00000400000000000000" pitchFamily="2" charset="-78"/>
              </a:rPr>
              <a:t>کاهش هزینه های تولید</a:t>
            </a:r>
            <a:endParaRPr lang="fa-IR" sz="2400" b="1" dirty="0">
              <a:solidFill>
                <a:srgbClr val="333333"/>
              </a:solidFill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7" name="KSO_Shape">
            <a:extLst>
              <a:ext uri="{FF2B5EF4-FFF2-40B4-BE49-F238E27FC236}">
                <a16:creationId xmlns:a16="http://schemas.microsoft.com/office/drawing/2014/main" id="{8FBF638C-20B7-D3BC-E9F6-54E2736561DA}"/>
              </a:ext>
            </a:extLst>
          </p:cNvPr>
          <p:cNvSpPr>
            <a:spLocks/>
          </p:cNvSpPr>
          <p:nvPr/>
        </p:nvSpPr>
        <p:spPr bwMode="auto">
          <a:xfrm>
            <a:off x="9008515" y="4906749"/>
            <a:ext cx="1894246" cy="169126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16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30977 -0.0004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3.33333E-6 L -0.30977 -0.0004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4.44444E-6 L -0.30976 -0.0004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-4.44444E-6 L -0.30976 -0.0004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-3.33333E-6 L -0.30976 -0.0004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7 -0.00047 L 1.04167E-6 2.22222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7 -0.00047 L 1.04167E-6 3.33333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6 -0.00047 L -1.45833E-6 4.44444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6 -0.00046 L -1.45833E-6 -4.44444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6 -0.00046 L -1.45833E-6 -3.33333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8" grpId="0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2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63" y="1382426"/>
            <a:ext cx="12252787" cy="56578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pSp>
        <p:nvGrpSpPr>
          <p:cNvPr id="75" name="b"/>
          <p:cNvGrpSpPr/>
          <p:nvPr/>
        </p:nvGrpSpPr>
        <p:grpSpPr>
          <a:xfrm flipH="1">
            <a:off x="11887607" y="2736816"/>
            <a:ext cx="253864" cy="504825"/>
            <a:chOff x="8244510" y="3041315"/>
            <a:chExt cx="253864" cy="504825"/>
          </a:xfrm>
        </p:grpSpPr>
        <p:sp>
          <p:nvSpPr>
            <p:cNvPr id="76" name="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38572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3" name="flower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72863" y="254375"/>
            <a:ext cx="2019300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listbuttone">
            <a:hlinkClick r:id="" action="ppaction://noaction">
              <a:snd r:embed="rId5" name="listwav2.wav"/>
            </a:hlinkClick>
            <a:hlinkHover r:id="" action="ppaction://noaction">
              <a:snd r:embed="rId6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1170417" y="1162259"/>
            <a:ext cx="478301" cy="1828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hlinkClick r:id="" action="ppaction://noaction"/>
          </p:cNvPr>
          <p:cNvSpPr txBox="1"/>
          <p:nvPr/>
        </p:nvSpPr>
        <p:spPr>
          <a:xfrm flipH="1">
            <a:off x="8939359" y="213147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1">
              <a:defRPr/>
            </a:pPr>
            <a:r>
              <a:rPr lang="fa-IR" dirty="0">
                <a:solidFill>
                  <a:srgbClr val="FFFF66"/>
                </a:solidFill>
                <a:cs typeface="B Titr" panose="00000700000000000000" pitchFamily="2" charset="-78"/>
              </a:rPr>
              <a:t>فصل دوم : </a:t>
            </a:r>
            <a:r>
              <a:rPr lang="fa-IR" dirty="0" smtClean="0">
                <a:solidFill>
                  <a:srgbClr val="FFFF66"/>
                </a:solidFill>
                <a:cs typeface="B Titr" panose="00000700000000000000" pitchFamily="2" charset="-78"/>
              </a:rPr>
              <a:t>مواد و روش ها</a:t>
            </a:r>
            <a:endParaRPr lang="fa-IR" dirty="0">
              <a:solidFill>
                <a:srgbClr val="FFFF66"/>
              </a:solidFill>
              <a:cs typeface="B Titr" panose="00000700000000000000" pitchFamily="2" charset="-78"/>
            </a:endParaRPr>
          </a:p>
        </p:txBody>
      </p:sp>
      <p:pic>
        <p:nvPicPr>
          <p:cNvPr id="34" name="br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2127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read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603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read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3651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stbuttone">
            <a:hlinkHover r:id="" action="ppaction://noaction">
              <a:snd r:embed="rId6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8" name="فصل اول"/>
          <p:cNvGrpSpPr/>
          <p:nvPr/>
        </p:nvGrpSpPr>
        <p:grpSpPr>
          <a:xfrm flipH="1">
            <a:off x="8327599" y="2078299"/>
            <a:ext cx="3499582" cy="513261"/>
            <a:chOff x="4718504" y="1290638"/>
            <a:chExt cx="1727200" cy="378508"/>
          </a:xfrm>
        </p:grpSpPr>
        <p:sp>
          <p:nvSpPr>
            <p:cNvPr id="39" name="Round Diagonal Corner Rectangle 38">
              <a:hlinkClick r:id="rId8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hlinkClick r:id="rId8" action="ppaction://hlinksldjump"/>
            </p:cNvPr>
            <p:cNvSpPr txBox="1"/>
            <p:nvPr/>
          </p:nvSpPr>
          <p:spPr>
            <a:xfrm>
              <a:off x="5238570" y="1359771"/>
              <a:ext cx="695582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اول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مقدمه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1" name="فصل دوم"/>
          <p:cNvGrpSpPr/>
          <p:nvPr/>
        </p:nvGrpSpPr>
        <p:grpSpPr>
          <a:xfrm flipH="1">
            <a:off x="8327599" y="2687899"/>
            <a:ext cx="3499582" cy="513261"/>
            <a:chOff x="4718504" y="1290638"/>
            <a:chExt cx="1727200" cy="378508"/>
          </a:xfrm>
        </p:grpSpPr>
        <p:sp>
          <p:nvSpPr>
            <p:cNvPr id="42" name="Round Diagonal Corner Rectangle 41">
              <a:hlinkClick r:id="rId8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hlinkClick r:id="rId8" action="ppaction://hlinksldjump"/>
            </p:cNvPr>
            <p:cNvSpPr txBox="1"/>
            <p:nvPr/>
          </p:nvSpPr>
          <p:spPr>
            <a:xfrm>
              <a:off x="4988170" y="1316594"/>
              <a:ext cx="1247807" cy="29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دوم : </a:t>
              </a: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مواد و روش ها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4" name="فصل سوم"/>
          <p:cNvGrpSpPr/>
          <p:nvPr/>
        </p:nvGrpSpPr>
        <p:grpSpPr>
          <a:xfrm flipH="1">
            <a:off x="8346649" y="3297499"/>
            <a:ext cx="3499582" cy="513261"/>
            <a:chOff x="4718504" y="1290638"/>
            <a:chExt cx="1727200" cy="378508"/>
          </a:xfrm>
        </p:grpSpPr>
        <p:sp>
          <p:nvSpPr>
            <p:cNvPr id="45" name="Round Diagonal Corner Rectangle 44">
              <a:hlinkClick r:id="rId9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>
              <a:hlinkClick r:id="rId9" action="ppaction://hlinksldjump"/>
            </p:cNvPr>
            <p:cNvSpPr txBox="1"/>
            <p:nvPr/>
          </p:nvSpPr>
          <p:spPr>
            <a:xfrm>
              <a:off x="5115939" y="1359771"/>
              <a:ext cx="940840" cy="29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سوم :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بحث</a:t>
              </a:r>
              <a:r>
                <a:rPr kumimoji="0" lang="fa-I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و نتایج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7" name="فصل چهارم"/>
          <p:cNvGrpSpPr/>
          <p:nvPr/>
        </p:nvGrpSpPr>
        <p:grpSpPr>
          <a:xfrm flipH="1">
            <a:off x="8346649" y="3907099"/>
            <a:ext cx="3499582" cy="513261"/>
            <a:chOff x="4718504" y="1290638"/>
            <a:chExt cx="1727200" cy="378508"/>
          </a:xfrm>
        </p:grpSpPr>
        <p:sp>
          <p:nvSpPr>
            <p:cNvPr id="48" name="Round Diagonal Corner Rectangle 47">
              <a:hlinkClick r:id="rId10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hlinkClick r:id="rId10" action="ppaction://hlinksldjump"/>
            </p:cNvPr>
            <p:cNvSpPr txBox="1"/>
            <p:nvPr/>
          </p:nvSpPr>
          <p:spPr>
            <a:xfrm>
              <a:off x="4739742" y="1359771"/>
              <a:ext cx="1693227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چهارم : تجزیه وتحلیل یافته های پژوهش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2" name="فصل پنجم"/>
          <p:cNvGrpSpPr/>
          <p:nvPr/>
        </p:nvGrpSpPr>
        <p:grpSpPr>
          <a:xfrm flipH="1">
            <a:off x="8346649" y="4516699"/>
            <a:ext cx="3499582" cy="513261"/>
            <a:chOff x="4718504" y="1290638"/>
            <a:chExt cx="1727200" cy="378508"/>
          </a:xfrm>
        </p:grpSpPr>
        <p:sp>
          <p:nvSpPr>
            <p:cNvPr id="55" name="Round Diagonal Corner Rectangle 54">
              <a:hlinkClick r:id="rId11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>
              <a:hlinkClick r:id="rId11" action="ppaction://hlinksldjump"/>
            </p:cNvPr>
            <p:cNvSpPr txBox="1"/>
            <p:nvPr/>
          </p:nvSpPr>
          <p:spPr>
            <a:xfrm>
              <a:off x="5238165" y="1359771"/>
              <a:ext cx="696374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پنجم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منابع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689505" y="6392372"/>
            <a:ext cx="728050" cy="48280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u="sng" dirty="0" smtClean="0"/>
              <a:t>2</a:t>
            </a:r>
            <a:endParaRPr lang="en-US" sz="2400" b="1" u="sng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6667"/>
          <a:stretch/>
        </p:blipFill>
        <p:spPr>
          <a:xfrm>
            <a:off x="42919" y="2581444"/>
            <a:ext cx="907921" cy="348439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12435"/>
              </p:ext>
            </p:extLst>
          </p:nvPr>
        </p:nvGraphicFramePr>
        <p:xfrm>
          <a:off x="1024880" y="2581444"/>
          <a:ext cx="5386387" cy="283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747">
                  <a:extLst>
                    <a:ext uri="{9D8B030D-6E8A-4147-A177-3AD203B41FA5}">
                      <a16:colId xmlns:a16="http://schemas.microsoft.com/office/drawing/2014/main" val="164829625"/>
                    </a:ext>
                  </a:extLst>
                </a:gridCol>
                <a:gridCol w="2267953">
                  <a:extLst>
                    <a:ext uri="{9D8B030D-6E8A-4147-A177-3AD203B41FA5}">
                      <a16:colId xmlns:a16="http://schemas.microsoft.com/office/drawing/2014/main" val="2329865458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4128803348"/>
                    </a:ext>
                  </a:extLst>
                </a:gridCol>
              </a:tblGrid>
              <a:tr h="7171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نمک ها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میزان محلول سورفکتانت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غلظت 0.01 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مول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7249"/>
                  </a:ext>
                </a:extLst>
              </a:tr>
              <a:tr h="717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MgCl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 ازای 25 سی سی محلول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0.05 گرم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83206"/>
                  </a:ext>
                </a:extLst>
              </a:tr>
              <a:tr h="687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 ازای 25 سی سی محلول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0.027 گرم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48680"/>
                  </a:ext>
                </a:extLst>
              </a:tr>
              <a:tr h="717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 ازای 25 سی سی محلول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0.035</a:t>
                      </a:r>
                      <a:r>
                        <a:rPr lang="fa-IR" sz="18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گرم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25273"/>
                  </a:ext>
                </a:extLst>
              </a:tr>
            </a:tbl>
          </a:graphicData>
        </a:graphic>
      </p:graphicFrame>
      <p:sp>
        <p:nvSpPr>
          <p:cNvPr id="51" name="Freeform 5">
            <a:extLst>
              <a:ext uri="{FF2B5EF4-FFF2-40B4-BE49-F238E27FC236}">
                <a16:creationId xmlns:a16="http://schemas.microsoft.com/office/drawing/2014/main" id="{AB3BB15F-FB59-8684-8778-1B5A9EFF1CBD}"/>
              </a:ext>
            </a:extLst>
          </p:cNvPr>
          <p:cNvSpPr>
            <a:spLocks/>
          </p:cNvSpPr>
          <p:nvPr/>
        </p:nvSpPr>
        <p:spPr bwMode="auto">
          <a:xfrm flipH="1">
            <a:off x="6580907" y="2484070"/>
            <a:ext cx="1620180" cy="3416667"/>
          </a:xfrm>
          <a:custGeom>
            <a:avLst/>
            <a:gdLst/>
            <a:ahLst/>
            <a:cxnLst/>
            <a:rect l="l" t="t" r="r" b="b"/>
            <a:pathLst>
              <a:path w="1620180" h="3192123">
                <a:moveTo>
                  <a:pt x="175619" y="98"/>
                </a:moveTo>
                <a:cubicBezTo>
                  <a:pt x="189197" y="-316"/>
                  <a:pt x="203071" y="565"/>
                  <a:pt x="217047" y="2846"/>
                </a:cubicBezTo>
                <a:lnTo>
                  <a:pt x="1498868" y="213511"/>
                </a:lnTo>
                <a:cubicBezTo>
                  <a:pt x="1566467" y="224396"/>
                  <a:pt x="1620180" y="281064"/>
                  <a:pt x="1620180" y="346377"/>
                </a:cubicBezTo>
                <a:lnTo>
                  <a:pt x="1620180" y="792725"/>
                </a:lnTo>
                <a:lnTo>
                  <a:pt x="1620180" y="2187291"/>
                </a:lnTo>
                <a:lnTo>
                  <a:pt x="1620180" y="2633639"/>
                </a:lnTo>
                <a:cubicBezTo>
                  <a:pt x="1620180" y="2702473"/>
                  <a:pt x="1571582" y="2746975"/>
                  <a:pt x="1519330" y="2763944"/>
                </a:cubicBezTo>
                <a:lnTo>
                  <a:pt x="250299" y="3181111"/>
                </a:lnTo>
                <a:cubicBezTo>
                  <a:pt x="126428" y="3221771"/>
                  <a:pt x="0" y="3144613"/>
                  <a:pt x="0" y="3035439"/>
                </a:cubicBezTo>
                <a:lnTo>
                  <a:pt x="0" y="2589091"/>
                </a:lnTo>
                <a:lnTo>
                  <a:pt x="0" y="608633"/>
                </a:lnTo>
                <a:lnTo>
                  <a:pt x="0" y="162285"/>
                </a:lnTo>
                <a:cubicBezTo>
                  <a:pt x="0" y="69279"/>
                  <a:pt x="80571" y="2991"/>
                  <a:pt x="175619" y="9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ctr" rtl="1">
              <a:buFont typeface="Wingdings" panose="05000000000000000000" pitchFamily="2" charset="2"/>
              <a:buChar char="q"/>
            </a:pPr>
            <a:endParaRPr lang="en-US" altLang="zh-CN" dirty="0" smtClean="0">
              <a:latin typeface="Calibri" panose="020F0502020204030204" pitchFamily="34" charset="0"/>
              <a:cs typeface="Lalezar" panose="00000500000000000000" pitchFamily="2" charset="-78"/>
            </a:endParaRPr>
          </a:p>
          <a:p>
            <a:pPr marL="285750" indent="-285750" algn="ctr" rtl="1">
              <a:buFont typeface="Wingdings" panose="05000000000000000000" pitchFamily="2" charset="2"/>
              <a:buChar char="q"/>
            </a:pPr>
            <a:r>
              <a:rPr lang="fa-IR" altLang="zh-CN" dirty="0" smtClean="0">
                <a:latin typeface="Calibri" panose="020F0502020204030204" pitchFamily="34" charset="0"/>
                <a:cs typeface="Lalezar" panose="00000500000000000000" pitchFamily="2" charset="-78"/>
              </a:rPr>
              <a:t>تست ها</a:t>
            </a:r>
          </a:p>
          <a:p>
            <a:pPr marL="285750" indent="-285750" algn="ctr" rtl="1">
              <a:buFont typeface="Wingdings" panose="05000000000000000000" pitchFamily="2" charset="2"/>
              <a:buChar char="q"/>
            </a:pPr>
            <a:endParaRPr lang="fa-IR" altLang="zh-CN" dirty="0">
              <a:latin typeface="Calibri" panose="020F0502020204030204" pitchFamily="34" charset="0"/>
              <a:cs typeface="Lalezar" panose="00000500000000000000" pitchFamily="2" charset="-78"/>
            </a:endParaRPr>
          </a:p>
          <a:p>
            <a:pPr algn="ctr" rtl="1"/>
            <a:endParaRPr lang="fa-IR" altLang="zh-CN" dirty="0">
              <a:latin typeface="Calibri" panose="020F0502020204030204" pitchFamily="34" charset="0"/>
              <a:cs typeface="Lalezar" panose="000005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altLang="zh-CN" sz="24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ویسکوزیته</a:t>
            </a:r>
            <a:endParaRPr lang="fa-IR" altLang="zh-CN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endParaRPr lang="fa-IR" altLang="zh-CN" dirty="0">
              <a:latin typeface="Calibri" panose="020F0502020204030204" pitchFamily="34" charset="0"/>
              <a:cs typeface="Lalezar" panose="000005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IFT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IP-143</a:t>
            </a:r>
            <a:endParaRPr lang="fa-IR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fa-IR" altLang="zh-CN" dirty="0">
              <a:latin typeface="Calibri" panose="020F0502020204030204" pitchFamily="34" charset="0"/>
              <a:cs typeface="Lalezar" panose="00000500000000000000" pitchFamily="2" charset="-78"/>
            </a:endParaRPr>
          </a:p>
          <a:p>
            <a:pPr algn="ctr" rtl="1"/>
            <a:endParaRPr lang="fa-IR" altLang="zh-CN" dirty="0">
              <a:latin typeface="Calibri" panose="020F0502020204030204" pitchFamily="34" charset="0"/>
              <a:cs typeface="Lalezar" panose="00000500000000000000" pitchFamily="2" charset="-78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702B39-A6F7-44AA-9BAD-7B6B1ECD1AE4}"/>
              </a:ext>
            </a:extLst>
          </p:cNvPr>
          <p:cNvGrpSpPr/>
          <p:nvPr/>
        </p:nvGrpSpPr>
        <p:grpSpPr>
          <a:xfrm>
            <a:off x="9141566" y="5191980"/>
            <a:ext cx="1559659" cy="1408659"/>
            <a:chOff x="-1687513" y="3627438"/>
            <a:chExt cx="1303338" cy="1303337"/>
          </a:xfrm>
          <a:solidFill>
            <a:schemeClr val="accent6">
              <a:lumMod val="50000"/>
            </a:schemeClr>
          </a:solidFill>
        </p:grpSpPr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96613CE2-A73D-4267-B1E8-7EB4769EF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87513" y="3627438"/>
              <a:ext cx="1303338" cy="1303337"/>
            </a:xfrm>
            <a:custGeom>
              <a:avLst/>
              <a:gdLst>
                <a:gd name="T0" fmla="*/ 1696 w 1920"/>
                <a:gd name="T1" fmla="*/ 647 h 1920"/>
                <a:gd name="T2" fmla="*/ 1729 w 1920"/>
                <a:gd name="T3" fmla="*/ 372 h 1920"/>
                <a:gd name="T4" fmla="*/ 1385 w 1920"/>
                <a:gd name="T5" fmla="*/ 282 h 1920"/>
                <a:gd name="T6" fmla="*/ 1088 w 1920"/>
                <a:gd name="T7" fmla="*/ 0 h 1920"/>
                <a:gd name="T8" fmla="*/ 781 w 1920"/>
                <a:gd name="T9" fmla="*/ 180 h 1920"/>
                <a:gd name="T10" fmla="*/ 372 w 1920"/>
                <a:gd name="T11" fmla="*/ 191 h 1920"/>
                <a:gd name="T12" fmla="*/ 282 w 1920"/>
                <a:gd name="T13" fmla="*/ 535 h 1920"/>
                <a:gd name="T14" fmla="*/ 0 w 1920"/>
                <a:gd name="T15" fmla="*/ 832 h 1920"/>
                <a:gd name="T16" fmla="*/ 180 w 1920"/>
                <a:gd name="T17" fmla="*/ 1139 h 1920"/>
                <a:gd name="T18" fmla="*/ 191 w 1920"/>
                <a:gd name="T19" fmla="*/ 1548 h 1920"/>
                <a:gd name="T20" fmla="*/ 535 w 1920"/>
                <a:gd name="T21" fmla="*/ 1638 h 1920"/>
                <a:gd name="T22" fmla="*/ 832 w 1920"/>
                <a:gd name="T23" fmla="*/ 1920 h 1920"/>
                <a:gd name="T24" fmla="*/ 1139 w 1920"/>
                <a:gd name="T25" fmla="*/ 1740 h 1920"/>
                <a:gd name="T26" fmla="*/ 1376 w 1920"/>
                <a:gd name="T27" fmla="*/ 1920 h 1920"/>
                <a:gd name="T28" fmla="*/ 1506 w 1920"/>
                <a:gd name="T29" fmla="*/ 1732 h 1920"/>
                <a:gd name="T30" fmla="*/ 1732 w 1920"/>
                <a:gd name="T31" fmla="*/ 1506 h 1920"/>
                <a:gd name="T32" fmla="*/ 1789 w 1920"/>
                <a:gd name="T33" fmla="*/ 1132 h 1920"/>
                <a:gd name="T34" fmla="*/ 1920 w 1920"/>
                <a:gd name="T35" fmla="*/ 832 h 1920"/>
                <a:gd name="T36" fmla="*/ 1078 w 1920"/>
                <a:gd name="T37" fmla="*/ 1709 h 1920"/>
                <a:gd name="T38" fmla="*/ 842 w 1920"/>
                <a:gd name="T39" fmla="*/ 1709 h 1920"/>
                <a:gd name="T40" fmla="*/ 514 w 1920"/>
                <a:gd name="T41" fmla="*/ 1573 h 1920"/>
                <a:gd name="T42" fmla="*/ 347 w 1920"/>
                <a:gd name="T43" fmla="*/ 1406 h 1920"/>
                <a:gd name="T44" fmla="*/ 211 w 1920"/>
                <a:gd name="T45" fmla="*/ 1078 h 1920"/>
                <a:gd name="T46" fmla="*/ 211 w 1920"/>
                <a:gd name="T47" fmla="*/ 842 h 1920"/>
                <a:gd name="T48" fmla="*/ 347 w 1920"/>
                <a:gd name="T49" fmla="*/ 514 h 1920"/>
                <a:gd name="T50" fmla="*/ 514 w 1920"/>
                <a:gd name="T51" fmla="*/ 347 h 1920"/>
                <a:gd name="T52" fmla="*/ 842 w 1920"/>
                <a:gd name="T53" fmla="*/ 211 h 1920"/>
                <a:gd name="T54" fmla="*/ 1078 w 1920"/>
                <a:gd name="T55" fmla="*/ 211 h 1920"/>
                <a:gd name="T56" fmla="*/ 1406 w 1920"/>
                <a:gd name="T57" fmla="*/ 347 h 1920"/>
                <a:gd name="T58" fmla="*/ 1573 w 1920"/>
                <a:gd name="T59" fmla="*/ 514 h 1920"/>
                <a:gd name="T60" fmla="*/ 1241 w 1920"/>
                <a:gd name="T61" fmla="*/ 533 h 1920"/>
                <a:gd name="T62" fmla="*/ 960 w 1920"/>
                <a:gd name="T63" fmla="*/ 1472 h 1920"/>
                <a:gd name="T64" fmla="*/ 1280 w 1920"/>
                <a:gd name="T65" fmla="*/ 1440 h 1920"/>
                <a:gd name="T66" fmla="*/ 1103 w 1920"/>
                <a:gd name="T67" fmla="*/ 1682 h 1920"/>
                <a:gd name="T68" fmla="*/ 699 w 1920"/>
                <a:gd name="T69" fmla="*/ 1146 h 1920"/>
                <a:gd name="T70" fmla="*/ 612 w 1920"/>
                <a:gd name="T71" fmla="*/ 1243 h 1920"/>
                <a:gd name="T72" fmla="*/ 1050 w 1920"/>
                <a:gd name="T73" fmla="*/ 653 h 1920"/>
                <a:gd name="T74" fmla="*/ 746 w 1920"/>
                <a:gd name="T75" fmla="*/ 1101 h 1920"/>
                <a:gd name="T76" fmla="*/ 1344 w 1920"/>
                <a:gd name="T77" fmla="*/ 1406 h 1920"/>
                <a:gd name="T78" fmla="*/ 1408 w 1920"/>
                <a:gd name="T79" fmla="*/ 1440 h 1920"/>
                <a:gd name="T80" fmla="*/ 1440 w 1920"/>
                <a:gd name="T81" fmla="*/ 1792 h 1920"/>
                <a:gd name="T82" fmla="*/ 1312 w 1920"/>
                <a:gd name="T83" fmla="*/ 1504 h 1920"/>
                <a:gd name="T84" fmla="*/ 1664 w 1920"/>
                <a:gd name="T85" fmla="*/ 1523 h 1920"/>
                <a:gd name="T86" fmla="*/ 1504 w 1920"/>
                <a:gd name="T87" fmla="*/ 1472 h 1920"/>
                <a:gd name="T88" fmla="*/ 1578 w 1920"/>
                <a:gd name="T89" fmla="*/ 1359 h 1920"/>
                <a:gd name="T90" fmla="*/ 1664 w 1920"/>
                <a:gd name="T91" fmla="*/ 1523 h 1920"/>
                <a:gd name="T92" fmla="*/ 1376 w 1920"/>
                <a:gd name="T93" fmla="*/ 576 h 1920"/>
                <a:gd name="T94" fmla="*/ 1856 w 1920"/>
                <a:gd name="T95" fmla="*/ 1060 h 1920"/>
                <a:gd name="T96" fmla="*/ 1856 w 1920"/>
                <a:gd name="T97" fmla="*/ 86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0" h="1920">
                  <a:moveTo>
                    <a:pt x="1892" y="800"/>
                  </a:moveTo>
                  <a:cubicBezTo>
                    <a:pt x="1790" y="787"/>
                    <a:pt x="1790" y="787"/>
                    <a:pt x="1790" y="787"/>
                  </a:cubicBezTo>
                  <a:cubicBezTo>
                    <a:pt x="1767" y="735"/>
                    <a:pt x="1736" y="688"/>
                    <a:pt x="1696" y="647"/>
                  </a:cubicBezTo>
                  <a:cubicBezTo>
                    <a:pt x="1680" y="608"/>
                    <a:pt x="1660" y="571"/>
                    <a:pt x="1638" y="535"/>
                  </a:cubicBezTo>
                  <a:cubicBezTo>
                    <a:pt x="1732" y="414"/>
                    <a:pt x="1732" y="414"/>
                    <a:pt x="1732" y="414"/>
                  </a:cubicBezTo>
                  <a:cubicBezTo>
                    <a:pt x="1742" y="401"/>
                    <a:pt x="1740" y="383"/>
                    <a:pt x="1729" y="372"/>
                  </a:cubicBezTo>
                  <a:cubicBezTo>
                    <a:pt x="1548" y="191"/>
                    <a:pt x="1548" y="191"/>
                    <a:pt x="1548" y="191"/>
                  </a:cubicBezTo>
                  <a:cubicBezTo>
                    <a:pt x="1537" y="179"/>
                    <a:pt x="1519" y="178"/>
                    <a:pt x="1506" y="188"/>
                  </a:cubicBezTo>
                  <a:cubicBezTo>
                    <a:pt x="1385" y="282"/>
                    <a:pt x="1385" y="282"/>
                    <a:pt x="1385" y="282"/>
                  </a:cubicBezTo>
                  <a:cubicBezTo>
                    <a:pt x="1309" y="234"/>
                    <a:pt x="1226" y="200"/>
                    <a:pt x="1139" y="180"/>
                  </a:cubicBezTo>
                  <a:cubicBezTo>
                    <a:pt x="1120" y="28"/>
                    <a:pt x="1120" y="28"/>
                    <a:pt x="1120" y="28"/>
                  </a:cubicBezTo>
                  <a:cubicBezTo>
                    <a:pt x="1118" y="12"/>
                    <a:pt x="1104" y="0"/>
                    <a:pt x="1088" y="0"/>
                  </a:cubicBezTo>
                  <a:cubicBezTo>
                    <a:pt x="832" y="0"/>
                    <a:pt x="832" y="0"/>
                    <a:pt x="832" y="0"/>
                  </a:cubicBezTo>
                  <a:cubicBezTo>
                    <a:pt x="816" y="0"/>
                    <a:pt x="802" y="12"/>
                    <a:pt x="800" y="28"/>
                  </a:cubicBezTo>
                  <a:cubicBezTo>
                    <a:pt x="781" y="180"/>
                    <a:pt x="781" y="180"/>
                    <a:pt x="781" y="180"/>
                  </a:cubicBezTo>
                  <a:cubicBezTo>
                    <a:pt x="694" y="200"/>
                    <a:pt x="611" y="234"/>
                    <a:pt x="535" y="282"/>
                  </a:cubicBezTo>
                  <a:cubicBezTo>
                    <a:pt x="414" y="188"/>
                    <a:pt x="414" y="188"/>
                    <a:pt x="414" y="188"/>
                  </a:cubicBezTo>
                  <a:cubicBezTo>
                    <a:pt x="401" y="178"/>
                    <a:pt x="383" y="179"/>
                    <a:pt x="372" y="191"/>
                  </a:cubicBezTo>
                  <a:cubicBezTo>
                    <a:pt x="191" y="372"/>
                    <a:pt x="191" y="372"/>
                    <a:pt x="191" y="372"/>
                  </a:cubicBezTo>
                  <a:cubicBezTo>
                    <a:pt x="179" y="383"/>
                    <a:pt x="178" y="401"/>
                    <a:pt x="188" y="414"/>
                  </a:cubicBezTo>
                  <a:cubicBezTo>
                    <a:pt x="282" y="535"/>
                    <a:pt x="282" y="535"/>
                    <a:pt x="282" y="535"/>
                  </a:cubicBezTo>
                  <a:cubicBezTo>
                    <a:pt x="234" y="611"/>
                    <a:pt x="200" y="694"/>
                    <a:pt x="180" y="781"/>
                  </a:cubicBezTo>
                  <a:cubicBezTo>
                    <a:pt x="28" y="800"/>
                    <a:pt x="28" y="800"/>
                    <a:pt x="28" y="800"/>
                  </a:cubicBezTo>
                  <a:cubicBezTo>
                    <a:pt x="12" y="802"/>
                    <a:pt x="0" y="816"/>
                    <a:pt x="0" y="832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0" y="1104"/>
                    <a:pt x="12" y="1118"/>
                    <a:pt x="28" y="1120"/>
                  </a:cubicBezTo>
                  <a:cubicBezTo>
                    <a:pt x="180" y="1139"/>
                    <a:pt x="180" y="1139"/>
                    <a:pt x="180" y="1139"/>
                  </a:cubicBezTo>
                  <a:cubicBezTo>
                    <a:pt x="200" y="1226"/>
                    <a:pt x="234" y="1309"/>
                    <a:pt x="282" y="1385"/>
                  </a:cubicBezTo>
                  <a:cubicBezTo>
                    <a:pt x="188" y="1506"/>
                    <a:pt x="188" y="1506"/>
                    <a:pt x="188" y="1506"/>
                  </a:cubicBezTo>
                  <a:cubicBezTo>
                    <a:pt x="178" y="1519"/>
                    <a:pt x="179" y="1537"/>
                    <a:pt x="191" y="1548"/>
                  </a:cubicBezTo>
                  <a:cubicBezTo>
                    <a:pt x="372" y="1729"/>
                    <a:pt x="372" y="1729"/>
                    <a:pt x="372" y="1729"/>
                  </a:cubicBezTo>
                  <a:cubicBezTo>
                    <a:pt x="383" y="1741"/>
                    <a:pt x="401" y="1742"/>
                    <a:pt x="414" y="1732"/>
                  </a:cubicBezTo>
                  <a:cubicBezTo>
                    <a:pt x="535" y="1638"/>
                    <a:pt x="535" y="1638"/>
                    <a:pt x="535" y="1638"/>
                  </a:cubicBezTo>
                  <a:cubicBezTo>
                    <a:pt x="611" y="1686"/>
                    <a:pt x="694" y="1720"/>
                    <a:pt x="781" y="1740"/>
                  </a:cubicBezTo>
                  <a:cubicBezTo>
                    <a:pt x="800" y="1892"/>
                    <a:pt x="800" y="1892"/>
                    <a:pt x="800" y="1892"/>
                  </a:cubicBezTo>
                  <a:cubicBezTo>
                    <a:pt x="802" y="1908"/>
                    <a:pt x="816" y="1920"/>
                    <a:pt x="832" y="1920"/>
                  </a:cubicBezTo>
                  <a:cubicBezTo>
                    <a:pt x="1088" y="1920"/>
                    <a:pt x="1088" y="1920"/>
                    <a:pt x="1088" y="1920"/>
                  </a:cubicBezTo>
                  <a:cubicBezTo>
                    <a:pt x="1104" y="1920"/>
                    <a:pt x="1118" y="1908"/>
                    <a:pt x="1120" y="1892"/>
                  </a:cubicBezTo>
                  <a:cubicBezTo>
                    <a:pt x="1139" y="1740"/>
                    <a:pt x="1139" y="1740"/>
                    <a:pt x="1139" y="1740"/>
                  </a:cubicBezTo>
                  <a:cubicBezTo>
                    <a:pt x="1176" y="1731"/>
                    <a:pt x="1212" y="1720"/>
                    <a:pt x="1248" y="1706"/>
                  </a:cubicBezTo>
                  <a:cubicBezTo>
                    <a:pt x="1248" y="1792"/>
                    <a:pt x="1248" y="1792"/>
                    <a:pt x="1248" y="1792"/>
                  </a:cubicBezTo>
                  <a:cubicBezTo>
                    <a:pt x="1248" y="1863"/>
                    <a:pt x="1305" y="1920"/>
                    <a:pt x="1376" y="1920"/>
                  </a:cubicBezTo>
                  <a:cubicBezTo>
                    <a:pt x="1447" y="1920"/>
                    <a:pt x="1504" y="1863"/>
                    <a:pt x="1504" y="1792"/>
                  </a:cubicBezTo>
                  <a:cubicBezTo>
                    <a:pt x="1504" y="1730"/>
                    <a:pt x="1504" y="1730"/>
                    <a:pt x="1504" y="1730"/>
                  </a:cubicBezTo>
                  <a:cubicBezTo>
                    <a:pt x="1506" y="1732"/>
                    <a:pt x="1506" y="1732"/>
                    <a:pt x="1506" y="1732"/>
                  </a:cubicBezTo>
                  <a:cubicBezTo>
                    <a:pt x="1519" y="1742"/>
                    <a:pt x="1537" y="1741"/>
                    <a:pt x="1548" y="1729"/>
                  </a:cubicBezTo>
                  <a:cubicBezTo>
                    <a:pt x="1729" y="1548"/>
                    <a:pt x="1729" y="1548"/>
                    <a:pt x="1729" y="1548"/>
                  </a:cubicBezTo>
                  <a:cubicBezTo>
                    <a:pt x="1741" y="1537"/>
                    <a:pt x="1742" y="1519"/>
                    <a:pt x="1732" y="1506"/>
                  </a:cubicBezTo>
                  <a:cubicBezTo>
                    <a:pt x="1638" y="1385"/>
                    <a:pt x="1638" y="1385"/>
                    <a:pt x="1638" y="1385"/>
                  </a:cubicBezTo>
                  <a:cubicBezTo>
                    <a:pt x="1660" y="1349"/>
                    <a:pt x="1680" y="1312"/>
                    <a:pt x="1696" y="1273"/>
                  </a:cubicBezTo>
                  <a:cubicBezTo>
                    <a:pt x="1736" y="1232"/>
                    <a:pt x="1767" y="1185"/>
                    <a:pt x="1789" y="1132"/>
                  </a:cubicBezTo>
                  <a:cubicBezTo>
                    <a:pt x="1892" y="1120"/>
                    <a:pt x="1892" y="1120"/>
                    <a:pt x="1892" y="1120"/>
                  </a:cubicBezTo>
                  <a:cubicBezTo>
                    <a:pt x="1908" y="1118"/>
                    <a:pt x="1920" y="1104"/>
                    <a:pt x="1920" y="1088"/>
                  </a:cubicBezTo>
                  <a:cubicBezTo>
                    <a:pt x="1920" y="832"/>
                    <a:pt x="1920" y="832"/>
                    <a:pt x="1920" y="832"/>
                  </a:cubicBezTo>
                  <a:cubicBezTo>
                    <a:pt x="1920" y="816"/>
                    <a:pt x="1908" y="802"/>
                    <a:pt x="1892" y="800"/>
                  </a:cubicBezTo>
                  <a:close/>
                  <a:moveTo>
                    <a:pt x="1103" y="1682"/>
                  </a:moveTo>
                  <a:cubicBezTo>
                    <a:pt x="1090" y="1685"/>
                    <a:pt x="1080" y="1696"/>
                    <a:pt x="1078" y="1709"/>
                  </a:cubicBezTo>
                  <a:cubicBezTo>
                    <a:pt x="1060" y="1856"/>
                    <a:pt x="1060" y="1856"/>
                    <a:pt x="1060" y="1856"/>
                  </a:cubicBezTo>
                  <a:cubicBezTo>
                    <a:pt x="860" y="1856"/>
                    <a:pt x="860" y="1856"/>
                    <a:pt x="860" y="1856"/>
                  </a:cubicBezTo>
                  <a:cubicBezTo>
                    <a:pt x="842" y="1709"/>
                    <a:pt x="842" y="1709"/>
                    <a:pt x="842" y="1709"/>
                  </a:cubicBezTo>
                  <a:cubicBezTo>
                    <a:pt x="840" y="1696"/>
                    <a:pt x="830" y="1685"/>
                    <a:pt x="816" y="1682"/>
                  </a:cubicBezTo>
                  <a:cubicBezTo>
                    <a:pt x="722" y="1663"/>
                    <a:pt x="631" y="1626"/>
                    <a:pt x="551" y="1572"/>
                  </a:cubicBezTo>
                  <a:cubicBezTo>
                    <a:pt x="540" y="1564"/>
                    <a:pt x="525" y="1565"/>
                    <a:pt x="514" y="1573"/>
                  </a:cubicBezTo>
                  <a:cubicBezTo>
                    <a:pt x="397" y="1664"/>
                    <a:pt x="397" y="1664"/>
                    <a:pt x="397" y="1664"/>
                  </a:cubicBezTo>
                  <a:cubicBezTo>
                    <a:pt x="256" y="1523"/>
                    <a:pt x="256" y="1523"/>
                    <a:pt x="256" y="1523"/>
                  </a:cubicBezTo>
                  <a:cubicBezTo>
                    <a:pt x="347" y="1406"/>
                    <a:pt x="347" y="1406"/>
                    <a:pt x="347" y="1406"/>
                  </a:cubicBezTo>
                  <a:cubicBezTo>
                    <a:pt x="355" y="1395"/>
                    <a:pt x="356" y="1380"/>
                    <a:pt x="348" y="1369"/>
                  </a:cubicBezTo>
                  <a:cubicBezTo>
                    <a:pt x="294" y="1289"/>
                    <a:pt x="257" y="1199"/>
                    <a:pt x="238" y="1104"/>
                  </a:cubicBezTo>
                  <a:cubicBezTo>
                    <a:pt x="235" y="1090"/>
                    <a:pt x="224" y="1080"/>
                    <a:pt x="211" y="1078"/>
                  </a:cubicBezTo>
                  <a:cubicBezTo>
                    <a:pt x="64" y="1060"/>
                    <a:pt x="64" y="1060"/>
                    <a:pt x="64" y="1060"/>
                  </a:cubicBezTo>
                  <a:cubicBezTo>
                    <a:pt x="64" y="860"/>
                    <a:pt x="64" y="860"/>
                    <a:pt x="64" y="860"/>
                  </a:cubicBezTo>
                  <a:cubicBezTo>
                    <a:pt x="211" y="842"/>
                    <a:pt x="211" y="842"/>
                    <a:pt x="211" y="842"/>
                  </a:cubicBezTo>
                  <a:cubicBezTo>
                    <a:pt x="224" y="840"/>
                    <a:pt x="235" y="830"/>
                    <a:pt x="238" y="816"/>
                  </a:cubicBezTo>
                  <a:cubicBezTo>
                    <a:pt x="257" y="722"/>
                    <a:pt x="294" y="631"/>
                    <a:pt x="348" y="551"/>
                  </a:cubicBezTo>
                  <a:cubicBezTo>
                    <a:pt x="356" y="540"/>
                    <a:pt x="355" y="525"/>
                    <a:pt x="347" y="514"/>
                  </a:cubicBezTo>
                  <a:cubicBezTo>
                    <a:pt x="256" y="397"/>
                    <a:pt x="256" y="397"/>
                    <a:pt x="256" y="397"/>
                  </a:cubicBezTo>
                  <a:cubicBezTo>
                    <a:pt x="397" y="256"/>
                    <a:pt x="397" y="256"/>
                    <a:pt x="397" y="256"/>
                  </a:cubicBezTo>
                  <a:cubicBezTo>
                    <a:pt x="514" y="347"/>
                    <a:pt x="514" y="347"/>
                    <a:pt x="514" y="347"/>
                  </a:cubicBezTo>
                  <a:cubicBezTo>
                    <a:pt x="525" y="355"/>
                    <a:pt x="540" y="356"/>
                    <a:pt x="551" y="348"/>
                  </a:cubicBezTo>
                  <a:cubicBezTo>
                    <a:pt x="631" y="294"/>
                    <a:pt x="722" y="257"/>
                    <a:pt x="816" y="238"/>
                  </a:cubicBezTo>
                  <a:cubicBezTo>
                    <a:pt x="830" y="235"/>
                    <a:pt x="840" y="224"/>
                    <a:pt x="842" y="211"/>
                  </a:cubicBezTo>
                  <a:cubicBezTo>
                    <a:pt x="860" y="64"/>
                    <a:pt x="860" y="64"/>
                    <a:pt x="860" y="64"/>
                  </a:cubicBezTo>
                  <a:cubicBezTo>
                    <a:pt x="1060" y="64"/>
                    <a:pt x="1060" y="64"/>
                    <a:pt x="1060" y="64"/>
                  </a:cubicBezTo>
                  <a:cubicBezTo>
                    <a:pt x="1078" y="211"/>
                    <a:pt x="1078" y="211"/>
                    <a:pt x="1078" y="211"/>
                  </a:cubicBezTo>
                  <a:cubicBezTo>
                    <a:pt x="1080" y="224"/>
                    <a:pt x="1090" y="235"/>
                    <a:pt x="1104" y="238"/>
                  </a:cubicBezTo>
                  <a:cubicBezTo>
                    <a:pt x="1198" y="257"/>
                    <a:pt x="1289" y="294"/>
                    <a:pt x="1369" y="348"/>
                  </a:cubicBezTo>
                  <a:cubicBezTo>
                    <a:pt x="1380" y="356"/>
                    <a:pt x="1395" y="355"/>
                    <a:pt x="1406" y="347"/>
                  </a:cubicBezTo>
                  <a:cubicBezTo>
                    <a:pt x="1523" y="256"/>
                    <a:pt x="1523" y="256"/>
                    <a:pt x="1523" y="256"/>
                  </a:cubicBezTo>
                  <a:cubicBezTo>
                    <a:pt x="1664" y="397"/>
                    <a:pt x="1664" y="397"/>
                    <a:pt x="1664" y="397"/>
                  </a:cubicBezTo>
                  <a:cubicBezTo>
                    <a:pt x="1573" y="514"/>
                    <a:pt x="1573" y="514"/>
                    <a:pt x="1573" y="514"/>
                  </a:cubicBezTo>
                  <a:cubicBezTo>
                    <a:pt x="1565" y="525"/>
                    <a:pt x="1564" y="540"/>
                    <a:pt x="1572" y="551"/>
                  </a:cubicBezTo>
                  <a:cubicBezTo>
                    <a:pt x="1574" y="554"/>
                    <a:pt x="1576" y="557"/>
                    <a:pt x="1578" y="560"/>
                  </a:cubicBezTo>
                  <a:cubicBezTo>
                    <a:pt x="1474" y="507"/>
                    <a:pt x="1353" y="497"/>
                    <a:pt x="1241" y="533"/>
                  </a:cubicBezTo>
                  <a:cubicBezTo>
                    <a:pt x="1158" y="477"/>
                    <a:pt x="1060" y="448"/>
                    <a:pt x="960" y="448"/>
                  </a:cubicBezTo>
                  <a:cubicBezTo>
                    <a:pt x="677" y="448"/>
                    <a:pt x="448" y="677"/>
                    <a:pt x="448" y="960"/>
                  </a:cubicBezTo>
                  <a:cubicBezTo>
                    <a:pt x="448" y="1243"/>
                    <a:pt x="677" y="1472"/>
                    <a:pt x="960" y="1472"/>
                  </a:cubicBezTo>
                  <a:cubicBezTo>
                    <a:pt x="1060" y="1472"/>
                    <a:pt x="1158" y="1443"/>
                    <a:pt x="1241" y="1387"/>
                  </a:cubicBezTo>
                  <a:cubicBezTo>
                    <a:pt x="1254" y="1391"/>
                    <a:pt x="1267" y="1394"/>
                    <a:pt x="1280" y="1397"/>
                  </a:cubicBezTo>
                  <a:cubicBezTo>
                    <a:pt x="1280" y="1440"/>
                    <a:pt x="1280" y="1440"/>
                    <a:pt x="1280" y="1440"/>
                  </a:cubicBezTo>
                  <a:cubicBezTo>
                    <a:pt x="1262" y="1440"/>
                    <a:pt x="1248" y="1454"/>
                    <a:pt x="1248" y="1472"/>
                  </a:cubicBezTo>
                  <a:cubicBezTo>
                    <a:pt x="1248" y="1637"/>
                    <a:pt x="1248" y="1637"/>
                    <a:pt x="1248" y="1637"/>
                  </a:cubicBezTo>
                  <a:cubicBezTo>
                    <a:pt x="1202" y="1657"/>
                    <a:pt x="1153" y="1672"/>
                    <a:pt x="1103" y="1682"/>
                  </a:cubicBezTo>
                  <a:close/>
                  <a:moveTo>
                    <a:pt x="1050" y="653"/>
                  </a:moveTo>
                  <a:cubicBezTo>
                    <a:pt x="919" y="614"/>
                    <a:pt x="778" y="663"/>
                    <a:pt x="699" y="774"/>
                  </a:cubicBezTo>
                  <a:cubicBezTo>
                    <a:pt x="619" y="885"/>
                    <a:pt x="619" y="1035"/>
                    <a:pt x="699" y="1146"/>
                  </a:cubicBezTo>
                  <a:cubicBezTo>
                    <a:pt x="778" y="1257"/>
                    <a:pt x="919" y="1306"/>
                    <a:pt x="1050" y="1267"/>
                  </a:cubicBezTo>
                  <a:cubicBezTo>
                    <a:pt x="1084" y="1303"/>
                    <a:pt x="1124" y="1333"/>
                    <a:pt x="1168" y="1356"/>
                  </a:cubicBezTo>
                  <a:cubicBezTo>
                    <a:pt x="980" y="1456"/>
                    <a:pt x="747" y="1408"/>
                    <a:pt x="612" y="1243"/>
                  </a:cubicBezTo>
                  <a:cubicBezTo>
                    <a:pt x="478" y="1079"/>
                    <a:pt x="478" y="841"/>
                    <a:pt x="612" y="677"/>
                  </a:cubicBezTo>
                  <a:cubicBezTo>
                    <a:pt x="747" y="512"/>
                    <a:pt x="980" y="464"/>
                    <a:pt x="1168" y="564"/>
                  </a:cubicBezTo>
                  <a:cubicBezTo>
                    <a:pt x="1124" y="587"/>
                    <a:pt x="1084" y="617"/>
                    <a:pt x="1050" y="653"/>
                  </a:cubicBezTo>
                  <a:close/>
                  <a:moveTo>
                    <a:pt x="1006" y="708"/>
                  </a:moveTo>
                  <a:cubicBezTo>
                    <a:pt x="902" y="860"/>
                    <a:pt x="902" y="1060"/>
                    <a:pt x="1006" y="1212"/>
                  </a:cubicBezTo>
                  <a:cubicBezTo>
                    <a:pt x="905" y="1230"/>
                    <a:pt x="803" y="1187"/>
                    <a:pt x="746" y="1101"/>
                  </a:cubicBezTo>
                  <a:cubicBezTo>
                    <a:pt x="690" y="1016"/>
                    <a:pt x="690" y="904"/>
                    <a:pt x="746" y="819"/>
                  </a:cubicBezTo>
                  <a:cubicBezTo>
                    <a:pt x="803" y="733"/>
                    <a:pt x="905" y="690"/>
                    <a:pt x="1006" y="708"/>
                  </a:cubicBezTo>
                  <a:close/>
                  <a:moveTo>
                    <a:pt x="1344" y="1406"/>
                  </a:moveTo>
                  <a:cubicBezTo>
                    <a:pt x="1355" y="1407"/>
                    <a:pt x="1365" y="1408"/>
                    <a:pt x="1376" y="1408"/>
                  </a:cubicBezTo>
                  <a:cubicBezTo>
                    <a:pt x="1387" y="1408"/>
                    <a:pt x="1397" y="1407"/>
                    <a:pt x="1408" y="1406"/>
                  </a:cubicBezTo>
                  <a:cubicBezTo>
                    <a:pt x="1408" y="1440"/>
                    <a:pt x="1408" y="1440"/>
                    <a:pt x="1408" y="1440"/>
                  </a:cubicBezTo>
                  <a:cubicBezTo>
                    <a:pt x="1344" y="1440"/>
                    <a:pt x="1344" y="1440"/>
                    <a:pt x="1344" y="1440"/>
                  </a:cubicBezTo>
                  <a:lnTo>
                    <a:pt x="1344" y="1406"/>
                  </a:lnTo>
                  <a:close/>
                  <a:moveTo>
                    <a:pt x="1440" y="1792"/>
                  </a:moveTo>
                  <a:cubicBezTo>
                    <a:pt x="1440" y="1827"/>
                    <a:pt x="1411" y="1856"/>
                    <a:pt x="1376" y="1856"/>
                  </a:cubicBezTo>
                  <a:cubicBezTo>
                    <a:pt x="1341" y="1856"/>
                    <a:pt x="1312" y="1827"/>
                    <a:pt x="1312" y="1792"/>
                  </a:cubicBezTo>
                  <a:cubicBezTo>
                    <a:pt x="1312" y="1504"/>
                    <a:pt x="1312" y="1504"/>
                    <a:pt x="1312" y="1504"/>
                  </a:cubicBezTo>
                  <a:cubicBezTo>
                    <a:pt x="1440" y="1504"/>
                    <a:pt x="1440" y="1504"/>
                    <a:pt x="1440" y="1504"/>
                  </a:cubicBezTo>
                  <a:lnTo>
                    <a:pt x="1440" y="1792"/>
                  </a:lnTo>
                  <a:close/>
                  <a:moveTo>
                    <a:pt x="1664" y="1523"/>
                  </a:moveTo>
                  <a:cubicBezTo>
                    <a:pt x="1523" y="1664"/>
                    <a:pt x="1523" y="1664"/>
                    <a:pt x="1523" y="1664"/>
                  </a:cubicBezTo>
                  <a:cubicBezTo>
                    <a:pt x="1504" y="1649"/>
                    <a:pt x="1504" y="1649"/>
                    <a:pt x="1504" y="1649"/>
                  </a:cubicBezTo>
                  <a:cubicBezTo>
                    <a:pt x="1504" y="1472"/>
                    <a:pt x="1504" y="1472"/>
                    <a:pt x="1504" y="1472"/>
                  </a:cubicBezTo>
                  <a:cubicBezTo>
                    <a:pt x="1504" y="1454"/>
                    <a:pt x="1490" y="1440"/>
                    <a:pt x="1472" y="1440"/>
                  </a:cubicBezTo>
                  <a:cubicBezTo>
                    <a:pt x="1472" y="1397"/>
                    <a:pt x="1472" y="1397"/>
                    <a:pt x="1472" y="1397"/>
                  </a:cubicBezTo>
                  <a:cubicBezTo>
                    <a:pt x="1509" y="1389"/>
                    <a:pt x="1544" y="1377"/>
                    <a:pt x="1578" y="1359"/>
                  </a:cubicBezTo>
                  <a:cubicBezTo>
                    <a:pt x="1576" y="1363"/>
                    <a:pt x="1574" y="1366"/>
                    <a:pt x="1572" y="1369"/>
                  </a:cubicBezTo>
                  <a:cubicBezTo>
                    <a:pt x="1564" y="1380"/>
                    <a:pt x="1565" y="1395"/>
                    <a:pt x="1573" y="1406"/>
                  </a:cubicBezTo>
                  <a:lnTo>
                    <a:pt x="1664" y="1523"/>
                  </a:lnTo>
                  <a:close/>
                  <a:moveTo>
                    <a:pt x="1376" y="1344"/>
                  </a:moveTo>
                  <a:cubicBezTo>
                    <a:pt x="1164" y="1344"/>
                    <a:pt x="992" y="1172"/>
                    <a:pt x="992" y="960"/>
                  </a:cubicBezTo>
                  <a:cubicBezTo>
                    <a:pt x="992" y="748"/>
                    <a:pt x="1164" y="576"/>
                    <a:pt x="1376" y="576"/>
                  </a:cubicBezTo>
                  <a:cubicBezTo>
                    <a:pt x="1588" y="576"/>
                    <a:pt x="1760" y="748"/>
                    <a:pt x="1760" y="960"/>
                  </a:cubicBezTo>
                  <a:cubicBezTo>
                    <a:pt x="1760" y="1172"/>
                    <a:pt x="1588" y="1344"/>
                    <a:pt x="1376" y="1344"/>
                  </a:cubicBezTo>
                  <a:close/>
                  <a:moveTo>
                    <a:pt x="1856" y="1060"/>
                  </a:moveTo>
                  <a:cubicBezTo>
                    <a:pt x="1811" y="1065"/>
                    <a:pt x="1811" y="1065"/>
                    <a:pt x="1811" y="1065"/>
                  </a:cubicBezTo>
                  <a:cubicBezTo>
                    <a:pt x="1828" y="996"/>
                    <a:pt x="1828" y="924"/>
                    <a:pt x="1811" y="855"/>
                  </a:cubicBezTo>
                  <a:cubicBezTo>
                    <a:pt x="1856" y="860"/>
                    <a:pt x="1856" y="860"/>
                    <a:pt x="1856" y="860"/>
                  </a:cubicBezTo>
                  <a:lnTo>
                    <a:pt x="1856" y="106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134A4F51-9728-422C-92D7-F8BFEE8CA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9963" y="4062413"/>
              <a:ext cx="217488" cy="434975"/>
            </a:xfrm>
            <a:custGeom>
              <a:avLst/>
              <a:gdLst>
                <a:gd name="T0" fmla="*/ 0 w 320"/>
                <a:gd name="T1" fmla="*/ 320 h 640"/>
                <a:gd name="T2" fmla="*/ 320 w 320"/>
                <a:gd name="T3" fmla="*/ 640 h 640"/>
                <a:gd name="T4" fmla="*/ 320 w 320"/>
                <a:gd name="T5" fmla="*/ 576 h 640"/>
                <a:gd name="T6" fmla="*/ 64 w 320"/>
                <a:gd name="T7" fmla="*/ 320 h 640"/>
                <a:gd name="T8" fmla="*/ 320 w 320"/>
                <a:gd name="T9" fmla="*/ 64 h 640"/>
                <a:gd name="T10" fmla="*/ 320 w 320"/>
                <a:gd name="T11" fmla="*/ 0 h 640"/>
                <a:gd name="T12" fmla="*/ 0 w 32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40">
                  <a:moveTo>
                    <a:pt x="0" y="320"/>
                  </a:moveTo>
                  <a:cubicBezTo>
                    <a:pt x="0" y="497"/>
                    <a:pt x="143" y="640"/>
                    <a:pt x="320" y="640"/>
                  </a:cubicBezTo>
                  <a:cubicBezTo>
                    <a:pt x="320" y="576"/>
                    <a:pt x="320" y="576"/>
                    <a:pt x="320" y="576"/>
                  </a:cubicBezTo>
                  <a:cubicBezTo>
                    <a:pt x="179" y="576"/>
                    <a:pt x="64" y="461"/>
                    <a:pt x="64" y="320"/>
                  </a:cubicBezTo>
                  <a:cubicBezTo>
                    <a:pt x="64" y="179"/>
                    <a:pt x="179" y="64"/>
                    <a:pt x="320" y="64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143" y="0"/>
                    <a:pt x="0" y="143"/>
                    <a:pt x="0" y="32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6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b"/>
          <p:cNvGrpSpPr/>
          <p:nvPr/>
        </p:nvGrpSpPr>
        <p:grpSpPr>
          <a:xfrm flipH="1">
            <a:off x="11800929" y="3188374"/>
            <a:ext cx="253864" cy="504825"/>
            <a:chOff x="8244510" y="3041315"/>
            <a:chExt cx="253864" cy="504825"/>
          </a:xfrm>
        </p:grpSpPr>
        <p:sp>
          <p:nvSpPr>
            <p:cNvPr id="89" name="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0940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01">
            <a:hlinkClick r:id="rId3" action="ppaction://hlinksldjump"/>
          </p:cNvPr>
          <p:cNvSpPr txBox="1"/>
          <p:nvPr/>
        </p:nvSpPr>
        <p:spPr>
          <a:xfrm>
            <a:off x="5221851" y="762149"/>
            <a:ext cx="135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 panose="020B0606030804020204" pitchFamily="34" charset="0"/>
                <a:ea typeface="宋体" panose="02010600030101010101" pitchFamily="2" charset="-122"/>
                <a:cs typeface="B Titr" panose="00000700000000000000" pitchFamily="2" charset="-78"/>
              </a:rPr>
              <a:t>نمودار ها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 panose="020B0606030804020204" pitchFamily="34" charset="0"/>
              <a:ea typeface="宋体" panose="02010600030101010101" pitchFamily="2" charset="-122"/>
              <a:cs typeface="B Titr" panose="00000700000000000000" pitchFamily="2" charset="-78"/>
            </a:endParaRPr>
          </a:p>
        </p:txBody>
      </p:sp>
      <p:pic>
        <p:nvPicPr>
          <p:cNvPr id="123" name="flower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315" y="143083"/>
            <a:ext cx="2019300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11170417" y="1162259"/>
            <a:ext cx="478301" cy="1828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hlinkClick r:id="" action="ppaction://noaction"/>
          </p:cNvPr>
          <p:cNvSpPr txBox="1"/>
          <p:nvPr/>
        </p:nvSpPr>
        <p:spPr>
          <a:xfrm flipH="1">
            <a:off x="9165496" y="213147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1">
              <a:defRPr/>
            </a:pPr>
            <a:r>
              <a:rPr lang="fa-IR" dirty="0">
                <a:solidFill>
                  <a:srgbClr val="FFFF66"/>
                </a:solidFill>
                <a:cs typeface="B Titr" panose="00000700000000000000" pitchFamily="2" charset="-78"/>
              </a:rPr>
              <a:t>فصل سوم : </a:t>
            </a:r>
            <a:r>
              <a:rPr lang="fa-IR" sz="2400" b="1" dirty="0" smtClean="0">
                <a:solidFill>
                  <a:srgbClr val="FFFF66"/>
                </a:solidFill>
                <a:cs typeface="B Nazanin" panose="00000400000000000000" pitchFamily="2" charset="-78"/>
              </a:rPr>
              <a:t>بحث</a:t>
            </a:r>
            <a:r>
              <a:rPr lang="fa-IR" dirty="0" smtClean="0">
                <a:solidFill>
                  <a:srgbClr val="FFFF66"/>
                </a:solidFill>
                <a:cs typeface="B Titr" panose="00000700000000000000" pitchFamily="2" charset="-78"/>
              </a:rPr>
              <a:t> و نتایج</a:t>
            </a:r>
            <a:endParaRPr lang="fa-IR" dirty="0">
              <a:solidFill>
                <a:srgbClr val="FFFF66"/>
              </a:solidFill>
              <a:cs typeface="B Titr" panose="00000700000000000000" pitchFamily="2" charset="-78"/>
            </a:endParaRPr>
          </a:p>
        </p:txBody>
      </p:sp>
      <p:sp>
        <p:nvSpPr>
          <p:cNvPr id="43" name="listbuttone">
            <a:hlinkClick r:id="" action="ppaction://noaction">
              <a:snd r:embed="rId5" name="listwav2.wav"/>
            </a:hlinkClick>
            <a:hlinkHover r:id="" action="ppaction://noaction">
              <a:snd r:embed="rId6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4" name="br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2127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bread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603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bread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3651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listbuttone">
            <a:hlinkHover r:id="" action="ppaction://noaction">
              <a:snd r:embed="rId6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8" name="فصل اول"/>
          <p:cNvGrpSpPr/>
          <p:nvPr/>
        </p:nvGrpSpPr>
        <p:grpSpPr>
          <a:xfrm flipH="1">
            <a:off x="8249239" y="1924804"/>
            <a:ext cx="3499582" cy="513261"/>
            <a:chOff x="4718504" y="1290638"/>
            <a:chExt cx="1727200" cy="378508"/>
          </a:xfrm>
        </p:grpSpPr>
        <p:sp>
          <p:nvSpPr>
            <p:cNvPr id="49" name="Round Diagonal Corner Rectangle 48">
              <a:hlinkClick r:id="rId8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hlinkClick r:id="rId8" action="ppaction://hlinksldjump"/>
            </p:cNvPr>
            <p:cNvSpPr txBox="1"/>
            <p:nvPr/>
          </p:nvSpPr>
          <p:spPr>
            <a:xfrm>
              <a:off x="5238570" y="1359771"/>
              <a:ext cx="695582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اول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مقدمه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5" name="فصل دوم"/>
          <p:cNvGrpSpPr/>
          <p:nvPr/>
        </p:nvGrpSpPr>
        <p:grpSpPr>
          <a:xfrm flipH="1">
            <a:off x="8249239" y="2534404"/>
            <a:ext cx="3499582" cy="513261"/>
            <a:chOff x="4718504" y="1290638"/>
            <a:chExt cx="1727200" cy="378508"/>
          </a:xfrm>
        </p:grpSpPr>
        <p:sp>
          <p:nvSpPr>
            <p:cNvPr id="59" name="Round Diagonal Corner Rectangle 58">
              <a:hlinkClick r:id="rId8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>
              <a:hlinkClick r:id="rId8" action="ppaction://hlinksldjump"/>
            </p:cNvPr>
            <p:cNvSpPr txBox="1"/>
            <p:nvPr/>
          </p:nvSpPr>
          <p:spPr>
            <a:xfrm>
              <a:off x="5077963" y="1359771"/>
              <a:ext cx="1016790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دوم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مواد و روش 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1" name="فصل سوم"/>
          <p:cNvGrpSpPr/>
          <p:nvPr/>
        </p:nvGrpSpPr>
        <p:grpSpPr>
          <a:xfrm flipH="1">
            <a:off x="8268289" y="3108717"/>
            <a:ext cx="3499582" cy="646331"/>
            <a:chOff x="4718504" y="1264615"/>
            <a:chExt cx="1727200" cy="476641"/>
          </a:xfrm>
        </p:grpSpPr>
        <p:sp>
          <p:nvSpPr>
            <p:cNvPr id="62" name="Round Diagonal Corner Rectangle 61">
              <a:hlinkClick r:id="rId3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>
              <a:hlinkClick r:id="rId3" action="ppaction://hlinksldjump"/>
            </p:cNvPr>
            <p:cNvSpPr txBox="1"/>
            <p:nvPr/>
          </p:nvSpPr>
          <p:spPr>
            <a:xfrm>
              <a:off x="4796715" y="1264615"/>
              <a:ext cx="1589585" cy="47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سوم : </a:t>
              </a:r>
              <a:r>
                <a:rPr kumimoji="0" lang="fa-IR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بحث</a:t>
              </a: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و نتایج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4" name="فصل چهارم"/>
          <p:cNvGrpSpPr/>
          <p:nvPr/>
        </p:nvGrpSpPr>
        <p:grpSpPr>
          <a:xfrm flipH="1">
            <a:off x="8268289" y="3753604"/>
            <a:ext cx="3499582" cy="513261"/>
            <a:chOff x="4718504" y="1290638"/>
            <a:chExt cx="1727200" cy="378508"/>
          </a:xfrm>
        </p:grpSpPr>
        <p:sp>
          <p:nvSpPr>
            <p:cNvPr id="65" name="Round Diagonal Corner Rectangle 64">
              <a:hlinkClick r:id="rId9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>
              <a:hlinkClick r:id="rId9" action="ppaction://hlinksldjump"/>
            </p:cNvPr>
            <p:cNvSpPr txBox="1"/>
            <p:nvPr/>
          </p:nvSpPr>
          <p:spPr>
            <a:xfrm>
              <a:off x="4739742" y="1359771"/>
              <a:ext cx="1693227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چهارم : تجزیه وتحلیل یافته های پژوهش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7" name="فصل پنجم"/>
          <p:cNvGrpSpPr/>
          <p:nvPr/>
        </p:nvGrpSpPr>
        <p:grpSpPr>
          <a:xfrm flipH="1">
            <a:off x="8268289" y="4363204"/>
            <a:ext cx="3499582" cy="513261"/>
            <a:chOff x="4718504" y="1290638"/>
            <a:chExt cx="1727200" cy="378508"/>
          </a:xfrm>
        </p:grpSpPr>
        <p:sp>
          <p:nvSpPr>
            <p:cNvPr id="68" name="Round Diagonal Corner Rectangle 67">
              <a:hlinkClick r:id="rId10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>
              <a:hlinkClick r:id="rId10" action="ppaction://hlinksldjump"/>
            </p:cNvPr>
            <p:cNvSpPr txBox="1"/>
            <p:nvPr/>
          </p:nvSpPr>
          <p:spPr>
            <a:xfrm>
              <a:off x="5238167" y="1359771"/>
              <a:ext cx="696374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پنجم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منابع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DC70B4-2E68-0FC6-6BC9-F2FD15F8FC30}"/>
              </a:ext>
            </a:extLst>
          </p:cNvPr>
          <p:cNvGrpSpPr/>
          <p:nvPr/>
        </p:nvGrpSpPr>
        <p:grpSpPr>
          <a:xfrm>
            <a:off x="8701089" y="4970211"/>
            <a:ext cx="2201862" cy="1744914"/>
            <a:chOff x="7156450" y="2708275"/>
            <a:chExt cx="233363" cy="234950"/>
          </a:xfrm>
          <a:solidFill>
            <a:srgbClr val="002060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BF2CF3-8329-288E-9116-BAC3B4D3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496" tIns="81248" rIns="162496" bIns="8124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4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85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28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7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21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56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97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4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166167">
                <a:buClrTx/>
                <a:defRPr/>
              </a:pPr>
              <a:endParaRPr lang="en-US" sz="2488">
                <a:solidFill>
                  <a:srgbClr val="000000"/>
                </a:solidFill>
                <a:latin typeface="Calibri" panose="020F0502020204030204" pitchFamily="34" charset="0"/>
                <a:cs typeface="Lalezar" panose="00000500000000000000" pitchFamily="2" charset="-78"/>
              </a:endParaRPr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1CC68DAA-C1DE-1F1B-5E7C-C53F9449C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62496" tIns="81248" rIns="162496" bIns="8124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4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85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28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7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21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56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97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4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166167">
                <a:buClrTx/>
                <a:defRPr/>
              </a:pPr>
              <a:endParaRPr lang="en-US" sz="2488">
                <a:solidFill>
                  <a:srgbClr val="000000"/>
                </a:solidFill>
                <a:latin typeface="Calibri" panose="020F0502020204030204" pitchFamily="34" charset="0"/>
                <a:cs typeface="Lalezar" panose="00000500000000000000" pitchFamily="2" charset="-78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736585" y="6410039"/>
            <a:ext cx="728050" cy="482808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99"/>
          <a:stretch/>
        </p:blipFill>
        <p:spPr>
          <a:xfrm>
            <a:off x="3900622" y="2257259"/>
            <a:ext cx="4132487" cy="299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66"/>
          <a:stretch/>
        </p:blipFill>
        <p:spPr>
          <a:xfrm>
            <a:off x="137180" y="3736375"/>
            <a:ext cx="3830870" cy="28608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00199" y="1700280"/>
            <a:ext cx="1601995" cy="1488094"/>
          </a:xfrm>
          <a:prstGeom prst="ellipse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فصل سوم"/>
          <p:cNvGrpSpPr/>
          <p:nvPr/>
        </p:nvGrpSpPr>
        <p:grpSpPr>
          <a:xfrm flipH="1">
            <a:off x="8268289" y="3108717"/>
            <a:ext cx="3499582" cy="646331"/>
            <a:chOff x="4718504" y="1264615"/>
            <a:chExt cx="1727200" cy="476641"/>
          </a:xfrm>
        </p:grpSpPr>
        <p:sp>
          <p:nvSpPr>
            <p:cNvPr id="3" name="Round Diagonal Corner Rectangle 2">
              <a:hlinkClick r:id="rId2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hlinkClick r:id="rId2" action="ppaction://hlinksldjump"/>
            </p:cNvPr>
            <p:cNvSpPr txBox="1"/>
            <p:nvPr/>
          </p:nvSpPr>
          <p:spPr>
            <a:xfrm>
              <a:off x="4796715" y="1264615"/>
              <a:ext cx="1589585" cy="47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سوم : </a:t>
              </a:r>
              <a:r>
                <a:rPr kumimoji="0" lang="fa-IR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بحث</a:t>
              </a: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و نتایج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" name="فصل دوم"/>
          <p:cNvGrpSpPr/>
          <p:nvPr/>
        </p:nvGrpSpPr>
        <p:grpSpPr>
          <a:xfrm flipH="1">
            <a:off x="8249239" y="2534404"/>
            <a:ext cx="3499582" cy="513261"/>
            <a:chOff x="4718504" y="1290638"/>
            <a:chExt cx="1727200" cy="378508"/>
          </a:xfrm>
        </p:grpSpPr>
        <p:sp>
          <p:nvSpPr>
            <p:cNvPr id="6" name="Round Diagonal Corner Rectangle 5">
              <a:hlinkClick r:id="rId3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5077963" y="1359771"/>
              <a:ext cx="1016790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دوم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مواد و روش 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8" name="فصل اول"/>
          <p:cNvGrpSpPr/>
          <p:nvPr/>
        </p:nvGrpSpPr>
        <p:grpSpPr>
          <a:xfrm flipH="1">
            <a:off x="8249239" y="1924804"/>
            <a:ext cx="3499582" cy="513261"/>
            <a:chOff x="4718504" y="1290638"/>
            <a:chExt cx="1727200" cy="378508"/>
          </a:xfrm>
        </p:grpSpPr>
        <p:sp>
          <p:nvSpPr>
            <p:cNvPr id="9" name="Round Diagonal Corner Rectangle 8">
              <a:hlinkClick r:id="rId3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5238570" y="1359771"/>
              <a:ext cx="695582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اول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مقدمه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1" name="فصل چهارم"/>
          <p:cNvGrpSpPr/>
          <p:nvPr/>
        </p:nvGrpSpPr>
        <p:grpSpPr>
          <a:xfrm flipH="1">
            <a:off x="8268289" y="3753604"/>
            <a:ext cx="3499582" cy="513261"/>
            <a:chOff x="4718504" y="1290638"/>
            <a:chExt cx="1727200" cy="378508"/>
          </a:xfrm>
        </p:grpSpPr>
        <p:sp>
          <p:nvSpPr>
            <p:cNvPr id="12" name="Round Diagonal Corner Rectangle 11">
              <a:hlinkClick r:id="rId4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hlinkClick r:id="rId4" action="ppaction://hlinksldjump"/>
            </p:cNvPr>
            <p:cNvSpPr txBox="1"/>
            <p:nvPr/>
          </p:nvSpPr>
          <p:spPr>
            <a:xfrm>
              <a:off x="4739742" y="1359771"/>
              <a:ext cx="1693227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چهارم : تجزیه وتحلیل یافته های پژوهش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4" name="فصل پنجم"/>
          <p:cNvGrpSpPr/>
          <p:nvPr/>
        </p:nvGrpSpPr>
        <p:grpSpPr>
          <a:xfrm flipH="1">
            <a:off x="8268289" y="4363204"/>
            <a:ext cx="3499582" cy="513261"/>
            <a:chOff x="4718504" y="1290638"/>
            <a:chExt cx="1727200" cy="378508"/>
          </a:xfrm>
        </p:grpSpPr>
        <p:sp>
          <p:nvSpPr>
            <p:cNvPr id="15" name="Round Diagonal Corner Rectangle 14">
              <a:hlinkClick r:id="rId5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238167" y="1359771"/>
              <a:ext cx="696374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پنجم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منابع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17" name="01">
            <a:hlinkClick r:id="rId2" action="ppaction://hlinksldjump"/>
          </p:cNvPr>
          <p:cNvSpPr txBox="1"/>
          <p:nvPr/>
        </p:nvSpPr>
        <p:spPr>
          <a:xfrm>
            <a:off x="5221851" y="762149"/>
            <a:ext cx="135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 panose="020B0606030804020204" pitchFamily="34" charset="0"/>
                <a:ea typeface="宋体" panose="02010600030101010101" pitchFamily="2" charset="-122"/>
                <a:cs typeface="B Titr" panose="00000700000000000000" pitchFamily="2" charset="-78"/>
              </a:rPr>
              <a:t>نمودار ها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 panose="020B0606030804020204" pitchFamily="34" charset="0"/>
              <a:ea typeface="宋体" panose="02010600030101010101" pitchFamily="2" charset="-122"/>
              <a:cs typeface="B Titr" panose="00000700000000000000" pitchFamily="2" charset="-78"/>
            </a:endParaRPr>
          </a:p>
        </p:txBody>
      </p:sp>
      <p:pic>
        <p:nvPicPr>
          <p:cNvPr id="18" name="flower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9298" y="-56972"/>
            <a:ext cx="2019300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47821" y="6372225"/>
            <a:ext cx="728050" cy="485775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b"/>
          <p:cNvGrpSpPr/>
          <p:nvPr/>
        </p:nvGrpSpPr>
        <p:grpSpPr>
          <a:xfrm flipH="1">
            <a:off x="11800929" y="3188374"/>
            <a:ext cx="253864" cy="504825"/>
            <a:chOff x="8244510" y="3041315"/>
            <a:chExt cx="253864" cy="504825"/>
          </a:xfrm>
        </p:grpSpPr>
        <p:sp>
          <p:nvSpPr>
            <p:cNvPr id="21" name="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0940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3"/>
          <a:stretch/>
        </p:blipFill>
        <p:spPr>
          <a:xfrm>
            <a:off x="206954" y="3271612"/>
            <a:ext cx="4097210" cy="32481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" b="371"/>
          <a:stretch/>
        </p:blipFill>
        <p:spPr>
          <a:xfrm>
            <a:off x="4106891" y="1705462"/>
            <a:ext cx="4090234" cy="319021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BDC70B4-2E68-0FC6-6BC9-F2FD15F8FC30}"/>
              </a:ext>
            </a:extLst>
          </p:cNvPr>
          <p:cNvGrpSpPr/>
          <p:nvPr/>
        </p:nvGrpSpPr>
        <p:grpSpPr>
          <a:xfrm>
            <a:off x="8889474" y="4972804"/>
            <a:ext cx="2201862" cy="1744914"/>
            <a:chOff x="7156450" y="2708275"/>
            <a:chExt cx="233363" cy="234950"/>
          </a:xfrm>
          <a:solidFill>
            <a:srgbClr val="00206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BF2CF3-8329-288E-9116-BAC3B4D3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496" tIns="81248" rIns="162496" bIns="8124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4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85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28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7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21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56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97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4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166167">
                <a:buClrTx/>
                <a:defRPr/>
              </a:pPr>
              <a:endParaRPr lang="en-US" sz="2488">
                <a:solidFill>
                  <a:srgbClr val="000000"/>
                </a:solidFill>
                <a:latin typeface="Calibri" panose="020F0502020204030204" pitchFamily="34" charset="0"/>
                <a:cs typeface="Lalezar" panose="00000500000000000000" pitchFamily="2" charset="-78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1CC68DAA-C1DE-1F1B-5E7C-C53F9449C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62496" tIns="81248" rIns="162496" bIns="8124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4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85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28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7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21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56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97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4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166167">
                <a:buClrTx/>
                <a:defRPr/>
              </a:pPr>
              <a:endParaRPr lang="en-US" sz="2488">
                <a:solidFill>
                  <a:srgbClr val="000000"/>
                </a:solidFill>
                <a:latin typeface="Calibri" panose="020F0502020204030204" pitchFamily="34" charset="0"/>
                <a:cs typeface="Lalezar" panose="00000500000000000000" pitchFamily="2" charset="-78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1471612" y="1283568"/>
            <a:ext cx="1915407" cy="1764097"/>
          </a:xfrm>
          <a:prstGeom prst="ellipse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VISCOSITY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stbuttone">
            <a:hlinkHover r:id="" action="ppaction://noaction">
              <a:snd r:embed="rId11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فصل اول"/>
          <p:cNvGrpSpPr/>
          <p:nvPr/>
        </p:nvGrpSpPr>
        <p:grpSpPr>
          <a:xfrm flipH="1">
            <a:off x="8249239" y="1924804"/>
            <a:ext cx="3499582" cy="513261"/>
            <a:chOff x="4718504" y="1290638"/>
            <a:chExt cx="1727200" cy="378508"/>
          </a:xfrm>
        </p:grpSpPr>
        <p:sp>
          <p:nvSpPr>
            <p:cNvPr id="3" name="Round Diagonal Corner Rectangle 2">
              <a:hlinkClick r:id="rId2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hlinkClick r:id="rId2" action="ppaction://hlinksldjump"/>
            </p:cNvPr>
            <p:cNvSpPr txBox="1"/>
            <p:nvPr/>
          </p:nvSpPr>
          <p:spPr>
            <a:xfrm>
              <a:off x="5238570" y="1359771"/>
              <a:ext cx="695582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اول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مقدمه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" name="فصل دوم"/>
          <p:cNvGrpSpPr/>
          <p:nvPr/>
        </p:nvGrpSpPr>
        <p:grpSpPr>
          <a:xfrm flipH="1">
            <a:off x="8249239" y="2534404"/>
            <a:ext cx="3499582" cy="513261"/>
            <a:chOff x="4718504" y="1290638"/>
            <a:chExt cx="1727200" cy="378508"/>
          </a:xfrm>
        </p:grpSpPr>
        <p:sp>
          <p:nvSpPr>
            <p:cNvPr id="6" name="Round Diagonal Corner Rectangle 5">
              <a:hlinkClick r:id="rId2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hlinkClick r:id="rId2" action="ppaction://hlinksldjump"/>
            </p:cNvPr>
            <p:cNvSpPr txBox="1"/>
            <p:nvPr/>
          </p:nvSpPr>
          <p:spPr>
            <a:xfrm>
              <a:off x="5077963" y="1359771"/>
              <a:ext cx="1016790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دوم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مواد و روش 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8" name="فصل سوم"/>
          <p:cNvGrpSpPr/>
          <p:nvPr/>
        </p:nvGrpSpPr>
        <p:grpSpPr>
          <a:xfrm flipH="1">
            <a:off x="8268289" y="3108717"/>
            <a:ext cx="3499582" cy="646331"/>
            <a:chOff x="4718504" y="1264615"/>
            <a:chExt cx="1727200" cy="476641"/>
          </a:xfrm>
        </p:grpSpPr>
        <p:sp>
          <p:nvSpPr>
            <p:cNvPr id="9" name="Round Diagonal Corner Rectangle 8">
              <a:hlinkClick r:id="rId3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4796715" y="1264615"/>
              <a:ext cx="1589585" cy="47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سوم : </a:t>
              </a:r>
              <a:r>
                <a:rPr kumimoji="0" lang="fa-IR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بحث</a:t>
              </a: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و نتایج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2" name="فصل چهارم"/>
          <p:cNvGrpSpPr/>
          <p:nvPr/>
        </p:nvGrpSpPr>
        <p:grpSpPr>
          <a:xfrm flipH="1">
            <a:off x="8268289" y="3753604"/>
            <a:ext cx="3499582" cy="513261"/>
            <a:chOff x="4718504" y="1290638"/>
            <a:chExt cx="1727200" cy="378508"/>
          </a:xfrm>
        </p:grpSpPr>
        <p:sp>
          <p:nvSpPr>
            <p:cNvPr id="13" name="Round Diagonal Corner Rectangle 12">
              <a:hlinkClick r:id="rId4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hlinkClick r:id="rId4" action="ppaction://hlinksldjump"/>
            </p:cNvPr>
            <p:cNvSpPr txBox="1"/>
            <p:nvPr/>
          </p:nvSpPr>
          <p:spPr>
            <a:xfrm>
              <a:off x="4739742" y="1359771"/>
              <a:ext cx="1693227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چهارم : تجزیه وتحلیل یافته های پژوهش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5" name="فصل پنجم"/>
          <p:cNvGrpSpPr/>
          <p:nvPr/>
        </p:nvGrpSpPr>
        <p:grpSpPr>
          <a:xfrm flipH="1">
            <a:off x="8268289" y="4363204"/>
            <a:ext cx="3499582" cy="513261"/>
            <a:chOff x="4718504" y="1290638"/>
            <a:chExt cx="1727200" cy="378508"/>
          </a:xfrm>
        </p:grpSpPr>
        <p:sp>
          <p:nvSpPr>
            <p:cNvPr id="16" name="Round Diagonal Corner Rectangle 15">
              <a:hlinkClick r:id="rId5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5238167" y="1359771"/>
              <a:ext cx="696374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پنجم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منابع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DC70B4-2E68-0FC6-6BC9-F2FD15F8FC30}"/>
              </a:ext>
            </a:extLst>
          </p:cNvPr>
          <p:cNvGrpSpPr/>
          <p:nvPr/>
        </p:nvGrpSpPr>
        <p:grpSpPr>
          <a:xfrm>
            <a:off x="8889474" y="4972804"/>
            <a:ext cx="2201862" cy="1744914"/>
            <a:chOff x="7156450" y="2708275"/>
            <a:chExt cx="233363" cy="234950"/>
          </a:xfrm>
          <a:solidFill>
            <a:srgbClr val="00206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BF2CF3-8329-288E-9116-BAC3B4D3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496" tIns="81248" rIns="162496" bIns="8124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4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85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28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7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21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56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97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4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166167">
                <a:buClrTx/>
                <a:defRPr/>
              </a:pPr>
              <a:endParaRPr lang="en-US" sz="2488">
                <a:solidFill>
                  <a:srgbClr val="000000"/>
                </a:solidFill>
                <a:latin typeface="Calibri" panose="020F0502020204030204" pitchFamily="34" charset="0"/>
                <a:cs typeface="Lalezar" panose="00000500000000000000" pitchFamily="2" charset="-78"/>
              </a:endParaRP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1CC68DAA-C1DE-1F1B-5E7C-C53F9449C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62496" tIns="81248" rIns="162496" bIns="8124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4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85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28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7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213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56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97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41" algn="l" defTabSz="12188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166167">
                <a:buClrTx/>
                <a:defRPr/>
              </a:pPr>
              <a:endParaRPr lang="en-US" sz="2488">
                <a:solidFill>
                  <a:srgbClr val="000000"/>
                </a:solidFill>
                <a:latin typeface="Calibri" panose="020F0502020204030204" pitchFamily="34" charset="0"/>
                <a:cs typeface="Lalezar" panose="00000500000000000000" pitchFamily="2" charset="-78"/>
              </a:endParaRPr>
            </a:p>
          </p:txBody>
        </p:sp>
      </p:grpSp>
      <p:sp>
        <p:nvSpPr>
          <p:cNvPr id="23" name="01">
            <a:hlinkClick r:id="rId3" action="ppaction://hlinksldjump"/>
          </p:cNvPr>
          <p:cNvSpPr txBox="1"/>
          <p:nvPr/>
        </p:nvSpPr>
        <p:spPr>
          <a:xfrm>
            <a:off x="5221851" y="762149"/>
            <a:ext cx="135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zh-CN" sz="2000" dirty="0" smtClean="0">
                <a:solidFill>
                  <a:prstClr val="white"/>
                </a:solidFill>
                <a:latin typeface="Droid Sans" panose="020B0606030804020204" pitchFamily="34" charset="0"/>
                <a:ea typeface="宋体" panose="02010600030101010101" pitchFamily="2" charset="-122"/>
                <a:cs typeface="B Titr" panose="00000700000000000000" pitchFamily="2" charset="-78"/>
              </a:rPr>
              <a:t>جداول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 panose="020B0606030804020204" pitchFamily="34" charset="0"/>
              <a:ea typeface="宋体" panose="02010600030101010101" pitchFamily="2" charset="-122"/>
              <a:cs typeface="B Titr" panose="00000700000000000000" pitchFamily="2" charset="-78"/>
            </a:endParaRPr>
          </a:p>
        </p:txBody>
      </p:sp>
      <p:pic>
        <p:nvPicPr>
          <p:cNvPr id="24" name="flower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315" y="143083"/>
            <a:ext cx="2019300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847821" y="6372225"/>
            <a:ext cx="728050" cy="485775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b"/>
          <p:cNvGrpSpPr/>
          <p:nvPr/>
        </p:nvGrpSpPr>
        <p:grpSpPr>
          <a:xfrm flipH="1">
            <a:off x="11800929" y="3188374"/>
            <a:ext cx="253864" cy="504825"/>
            <a:chOff x="8244510" y="3041315"/>
            <a:chExt cx="253864" cy="504825"/>
          </a:xfrm>
        </p:grpSpPr>
        <p:sp>
          <p:nvSpPr>
            <p:cNvPr id="27" name="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0940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65824"/>
              </p:ext>
            </p:extLst>
          </p:nvPr>
        </p:nvGraphicFramePr>
        <p:xfrm>
          <a:off x="656371" y="2071899"/>
          <a:ext cx="7400488" cy="413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254">
                  <a:extLst>
                    <a:ext uri="{9D8B030D-6E8A-4147-A177-3AD203B41FA5}">
                      <a16:colId xmlns:a16="http://schemas.microsoft.com/office/drawing/2014/main" val="1702579399"/>
                    </a:ext>
                  </a:extLst>
                </a:gridCol>
                <a:gridCol w="2560873">
                  <a:extLst>
                    <a:ext uri="{9D8B030D-6E8A-4147-A177-3AD203B41FA5}">
                      <a16:colId xmlns:a16="http://schemas.microsoft.com/office/drawing/2014/main" val="929877200"/>
                    </a:ext>
                  </a:extLst>
                </a:gridCol>
                <a:gridCol w="2452361">
                  <a:extLst>
                    <a:ext uri="{9D8B030D-6E8A-4147-A177-3AD203B41FA5}">
                      <a16:colId xmlns:a16="http://schemas.microsoft.com/office/drawing/2014/main" val="4065077834"/>
                    </a:ext>
                  </a:extLst>
                </a:gridCol>
              </a:tblGrid>
              <a:tr h="578130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4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سدر+ یون منیزیم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4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سدر+ یون کلسیم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4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سدر+ یون سولفات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10886"/>
                  </a:ext>
                </a:extLst>
              </a:tr>
              <a:tr h="456418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12%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10.30%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16%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258132"/>
                  </a:ext>
                </a:extLst>
              </a:tr>
              <a:tr h="578130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4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%رزماری+ </a:t>
                      </a:r>
                      <a:r>
                        <a:rPr lang="ar-SA" sz="1700" b="1" dirty="0" smtClean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یون</a:t>
                      </a:r>
                      <a:r>
                        <a:rPr lang="fa-IR" sz="1700" b="1" baseline="0" dirty="0" smtClean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700" b="1" dirty="0" smtClean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منیزیم 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4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رزماری+ یون کلسیم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4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رزماری+ یون سولفات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71520"/>
                  </a:ext>
                </a:extLst>
              </a:tr>
              <a:tr h="456418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16.20%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+mj-cs"/>
                        </a:rPr>
                        <a:t>15.90%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+mj-cs"/>
                        </a:rPr>
                        <a:t>15.80%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401416"/>
                  </a:ext>
                </a:extLst>
              </a:tr>
              <a:tr h="578130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1.3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توت+ </a:t>
                      </a:r>
                      <a:r>
                        <a:rPr lang="ar-SA" sz="17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یون منیزیم 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1.3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توت+ یون کلسیم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1.3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توت+ یون سولفات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99744"/>
                  </a:ext>
                </a:extLst>
              </a:tr>
              <a:tr h="456418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16.90%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+mj-cs"/>
                        </a:rPr>
                        <a:t>18.60%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+mj-cs"/>
                        </a:rPr>
                        <a:t>15%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650605"/>
                  </a:ext>
                </a:extLst>
              </a:tr>
              <a:tr h="578130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1.5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نارنج+ </a:t>
                      </a:r>
                      <a:r>
                        <a:rPr lang="ar-SA" sz="1650" b="1" dirty="0" smtClean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یون منیزیم </a:t>
                      </a:r>
                      <a:endParaRPr lang="en-US" sz="16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1.5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نارنج+ یون کلسیم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1.5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wt</a:t>
                      </a: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% نارنج+ یون سولفات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362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74648"/>
                  </a:ext>
                </a:extLst>
              </a:tr>
              <a:tr h="456418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436080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077884" y="1348122"/>
            <a:ext cx="2557462" cy="576682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IP- 143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b"/>
          <p:cNvGrpSpPr/>
          <p:nvPr/>
        </p:nvGrpSpPr>
        <p:grpSpPr>
          <a:xfrm flipH="1">
            <a:off x="11803199" y="3830677"/>
            <a:ext cx="253864" cy="504825"/>
            <a:chOff x="8244510" y="3041315"/>
            <a:chExt cx="253864" cy="504825"/>
          </a:xfrm>
        </p:grpSpPr>
        <p:sp>
          <p:nvSpPr>
            <p:cNvPr id="81" name="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6D09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3" name="flower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9050" y="209547"/>
            <a:ext cx="2019300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11170417" y="1162259"/>
            <a:ext cx="478301" cy="1828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hlinkClick r:id="" action="ppaction://noaction"/>
          </p:cNvPr>
          <p:cNvSpPr txBox="1"/>
          <p:nvPr/>
        </p:nvSpPr>
        <p:spPr>
          <a:xfrm flipH="1">
            <a:off x="7562046" y="213147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1">
              <a:defRPr/>
            </a:pPr>
            <a:r>
              <a:rPr lang="fa-IR" dirty="0">
                <a:solidFill>
                  <a:srgbClr val="FFFF66"/>
                </a:solidFill>
                <a:cs typeface="B Titr" panose="00000700000000000000" pitchFamily="2" charset="-78"/>
              </a:rPr>
              <a:t>فصل چهارم : تجزیه وتحلیل یافته های پژوهش</a:t>
            </a:r>
          </a:p>
        </p:txBody>
      </p:sp>
      <p:sp>
        <p:nvSpPr>
          <p:cNvPr id="35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" name="brea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2127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bread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603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bread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3651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stbuttone">
            <a:hlinkHover r:id="" action="ppaction://noaction">
              <a:snd r:embed="rId5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" name="فصل اول"/>
          <p:cNvGrpSpPr/>
          <p:nvPr/>
        </p:nvGrpSpPr>
        <p:grpSpPr>
          <a:xfrm flipH="1">
            <a:off x="8149136" y="1991268"/>
            <a:ext cx="3499582" cy="513261"/>
            <a:chOff x="4718504" y="1290638"/>
            <a:chExt cx="1727200" cy="378508"/>
          </a:xfrm>
        </p:grpSpPr>
        <p:sp>
          <p:nvSpPr>
            <p:cNvPr id="41" name="Round Diagonal Corner Rectangle 40">
              <a:hlinkClick r:id="rId7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>
              <a:hlinkClick r:id="rId7" action="ppaction://hlinksldjump"/>
            </p:cNvPr>
            <p:cNvSpPr txBox="1"/>
            <p:nvPr/>
          </p:nvSpPr>
          <p:spPr>
            <a:xfrm>
              <a:off x="5238570" y="1359771"/>
              <a:ext cx="695582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اول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مقدمه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3" name="فصل دوم"/>
          <p:cNvGrpSpPr/>
          <p:nvPr/>
        </p:nvGrpSpPr>
        <p:grpSpPr>
          <a:xfrm flipH="1">
            <a:off x="8149136" y="2600868"/>
            <a:ext cx="3499582" cy="513261"/>
            <a:chOff x="4718504" y="1290638"/>
            <a:chExt cx="1727200" cy="378508"/>
          </a:xfrm>
        </p:grpSpPr>
        <p:sp>
          <p:nvSpPr>
            <p:cNvPr id="44" name="Round Diagonal Corner Rectangle 43">
              <a:hlinkClick r:id="rId7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>
              <a:hlinkClick r:id="rId7" action="ppaction://hlinksldjump"/>
            </p:cNvPr>
            <p:cNvSpPr txBox="1"/>
            <p:nvPr/>
          </p:nvSpPr>
          <p:spPr>
            <a:xfrm>
              <a:off x="5077963" y="1359771"/>
              <a:ext cx="1016790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دوم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مواد و روش 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6" name="فصل سوم"/>
          <p:cNvGrpSpPr/>
          <p:nvPr/>
        </p:nvGrpSpPr>
        <p:grpSpPr>
          <a:xfrm flipH="1">
            <a:off x="8168186" y="3210468"/>
            <a:ext cx="3499582" cy="513261"/>
            <a:chOff x="4718504" y="1290638"/>
            <a:chExt cx="1727200" cy="378508"/>
          </a:xfrm>
        </p:grpSpPr>
        <p:sp>
          <p:nvSpPr>
            <p:cNvPr id="47" name="Round Diagonal Corner Rectangle 46">
              <a:hlinkClick r:id="rId8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>
              <a:hlinkClick r:id="rId8" action="ppaction://hlinksldjump"/>
            </p:cNvPr>
            <p:cNvSpPr txBox="1"/>
            <p:nvPr/>
          </p:nvSpPr>
          <p:spPr>
            <a:xfrm>
              <a:off x="5125432" y="1359771"/>
              <a:ext cx="921852" cy="27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سوم : </a:t>
              </a:r>
              <a:r>
                <a:rPr kumimoji="0" lang="fa-I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بحث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و نتایج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9" name="فصل چهارم"/>
          <p:cNvGrpSpPr/>
          <p:nvPr/>
        </p:nvGrpSpPr>
        <p:grpSpPr>
          <a:xfrm flipH="1">
            <a:off x="8168186" y="3820068"/>
            <a:ext cx="3499582" cy="513261"/>
            <a:chOff x="4718504" y="1290638"/>
            <a:chExt cx="1727200" cy="378508"/>
          </a:xfrm>
        </p:grpSpPr>
        <p:sp>
          <p:nvSpPr>
            <p:cNvPr id="52" name="Round Diagonal Corner Rectangle 51">
              <a:hlinkClick r:id="rId9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>
              <a:hlinkClick r:id="rId9" action="ppaction://hlinksldjump"/>
            </p:cNvPr>
            <p:cNvSpPr txBox="1"/>
            <p:nvPr/>
          </p:nvSpPr>
          <p:spPr>
            <a:xfrm>
              <a:off x="4777716" y="1359771"/>
              <a:ext cx="1617276" cy="29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چهارم : تجزیه </a:t>
              </a:r>
              <a:r>
                <a:rPr kumimoji="0" lang="fa-I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وتحلیل </a:t>
              </a:r>
              <a:r>
                <a:rPr kumimoji="0" lang="fa-IR" sz="20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داده‌ها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9" name="فصل پنجم"/>
          <p:cNvGrpSpPr/>
          <p:nvPr/>
        </p:nvGrpSpPr>
        <p:grpSpPr>
          <a:xfrm flipH="1">
            <a:off x="8168186" y="4429668"/>
            <a:ext cx="3499582" cy="513261"/>
            <a:chOff x="4718504" y="1290638"/>
            <a:chExt cx="1727200" cy="378508"/>
          </a:xfrm>
        </p:grpSpPr>
        <p:sp>
          <p:nvSpPr>
            <p:cNvPr id="60" name="Round Diagonal Corner Rectangle 59">
              <a:hlinkClick r:id="rId10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>
              <a:hlinkClick r:id="rId10" action="ppaction://hlinksldjump"/>
            </p:cNvPr>
            <p:cNvSpPr txBox="1"/>
            <p:nvPr/>
          </p:nvSpPr>
          <p:spPr>
            <a:xfrm>
              <a:off x="5248057" y="1359771"/>
              <a:ext cx="676595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پنجم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:منابع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7" y="1608361"/>
            <a:ext cx="7734300" cy="51530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TextBox 4"/>
          <p:cNvSpPr txBox="1"/>
          <p:nvPr/>
        </p:nvSpPr>
        <p:spPr>
          <a:xfrm>
            <a:off x="1107519" y="1751682"/>
            <a:ext cx="667622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000" b="1" dirty="0">
                <a:cs typeface="B Nazanin" panose="00000400000000000000" pitchFamily="2" charset="-78"/>
              </a:rPr>
              <a:t>افزودن یون­های دوظرفیتی تعیین­کننده به سورفکتانت ها با توجه به ماهیت سورفکتانت ها و سازگاری آن ها با یکدیگر موجب کاهش کشش بین سطحی نفت خام شده­اند.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000" b="1" dirty="0">
                <a:cs typeface="B Nazanin" panose="00000400000000000000" pitchFamily="2" charset="-78"/>
              </a:rPr>
              <a:t>برهمکنش میان محلول سورفکتانت­ها - یون­ها با نفت خام باعث کاهش ویسکوزیته نفت خام شدند و گرانروی نفت خام کاهش پیدا کرد.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000" b="1" dirty="0">
                <a:cs typeface="B Nazanin" panose="00000400000000000000" pitchFamily="2" charset="-78"/>
              </a:rPr>
              <a:t>در واکنش میان نفت خام و محلول سورفکتانت­ها - یون­ها و تاثیر آن ها بر یکدیگر باعث کاهش و افزایش میزان مستخرج آسفالتین شده­اند.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BCA7B9-D0A0-8238-4ECC-D53F0BFFA981}"/>
              </a:ext>
            </a:extLst>
          </p:cNvPr>
          <p:cNvGrpSpPr/>
          <p:nvPr/>
        </p:nvGrpSpPr>
        <p:grpSpPr>
          <a:xfrm>
            <a:off x="8975448" y="5035546"/>
            <a:ext cx="1679030" cy="1481094"/>
            <a:chOff x="11614433" y="4916269"/>
            <a:chExt cx="424088" cy="426047"/>
          </a:xfrm>
          <a:solidFill>
            <a:srgbClr val="87456B"/>
          </a:solidFill>
        </p:grpSpPr>
        <p:sp>
          <p:nvSpPr>
            <p:cNvPr id="32" name="Google Shape;10969;p65">
              <a:extLst>
                <a:ext uri="{FF2B5EF4-FFF2-40B4-BE49-F238E27FC236}">
                  <a16:creationId xmlns:a16="http://schemas.microsoft.com/office/drawing/2014/main" id="{9DCF134C-FB7B-33D0-1C96-15C26669EF37}"/>
                </a:ext>
              </a:extLst>
            </p:cNvPr>
            <p:cNvSpPr/>
            <p:nvPr/>
          </p:nvSpPr>
          <p:spPr>
            <a:xfrm>
              <a:off x="11685292" y="4916269"/>
              <a:ext cx="277513" cy="426047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  <p:sp>
          <p:nvSpPr>
            <p:cNvPr id="33" name="Google Shape;10970;p65">
              <a:extLst>
                <a:ext uri="{FF2B5EF4-FFF2-40B4-BE49-F238E27FC236}">
                  <a16:creationId xmlns:a16="http://schemas.microsoft.com/office/drawing/2014/main" id="{8F5DB5BF-50A7-03A9-29F6-50E571AF91BE}"/>
                </a:ext>
              </a:extLst>
            </p:cNvPr>
            <p:cNvSpPr/>
            <p:nvPr/>
          </p:nvSpPr>
          <p:spPr>
            <a:xfrm>
              <a:off x="11988199" y="5041657"/>
              <a:ext cx="50322" cy="2634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  <p:sp>
          <p:nvSpPr>
            <p:cNvPr id="34" name="Google Shape;10971;p65">
              <a:extLst>
                <a:ext uri="{FF2B5EF4-FFF2-40B4-BE49-F238E27FC236}">
                  <a16:creationId xmlns:a16="http://schemas.microsoft.com/office/drawing/2014/main" id="{5519C9AC-4C3B-FCE9-B25A-83AB95ACEAD2}"/>
                </a:ext>
              </a:extLst>
            </p:cNvPr>
            <p:cNvSpPr/>
            <p:nvPr/>
          </p:nvSpPr>
          <p:spPr>
            <a:xfrm>
              <a:off x="11614433" y="5041657"/>
              <a:ext cx="50322" cy="2634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  <p:sp>
          <p:nvSpPr>
            <p:cNvPr id="50" name="Google Shape;10972;p65">
              <a:extLst>
                <a:ext uri="{FF2B5EF4-FFF2-40B4-BE49-F238E27FC236}">
                  <a16:creationId xmlns:a16="http://schemas.microsoft.com/office/drawing/2014/main" id="{EC6195F1-1355-2EA3-418D-99D1CF1447F1}"/>
                </a:ext>
              </a:extLst>
            </p:cNvPr>
            <p:cNvSpPr/>
            <p:nvPr/>
          </p:nvSpPr>
          <p:spPr>
            <a:xfrm>
              <a:off x="11963057" y="4941231"/>
              <a:ext cx="51446" cy="38567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  <p:sp>
          <p:nvSpPr>
            <p:cNvPr id="51" name="Google Shape;10973;p65">
              <a:extLst>
                <a:ext uri="{FF2B5EF4-FFF2-40B4-BE49-F238E27FC236}">
                  <a16:creationId xmlns:a16="http://schemas.microsoft.com/office/drawing/2014/main" id="{E0F0AF71-5297-6634-9D53-30FF368F59DE}"/>
                </a:ext>
              </a:extLst>
            </p:cNvPr>
            <p:cNvSpPr/>
            <p:nvPr/>
          </p:nvSpPr>
          <p:spPr>
            <a:xfrm>
              <a:off x="11638415" y="5129203"/>
              <a:ext cx="51483" cy="38059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  <p:sp>
          <p:nvSpPr>
            <p:cNvPr id="53" name="Google Shape;10974;p65">
              <a:extLst>
                <a:ext uri="{FF2B5EF4-FFF2-40B4-BE49-F238E27FC236}">
                  <a16:creationId xmlns:a16="http://schemas.microsoft.com/office/drawing/2014/main" id="{4EFA3C8B-911E-F64C-7034-01335A21152B}"/>
                </a:ext>
              </a:extLst>
            </p:cNvPr>
            <p:cNvSpPr/>
            <p:nvPr/>
          </p:nvSpPr>
          <p:spPr>
            <a:xfrm>
              <a:off x="11964181" y="5129203"/>
              <a:ext cx="50322" cy="37043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  <p:sp>
          <p:nvSpPr>
            <p:cNvPr id="54" name="Google Shape;10975;p65">
              <a:extLst>
                <a:ext uri="{FF2B5EF4-FFF2-40B4-BE49-F238E27FC236}">
                  <a16:creationId xmlns:a16="http://schemas.microsoft.com/office/drawing/2014/main" id="{0E9AA708-B07B-29E3-15B3-5094631F00DE}"/>
                </a:ext>
              </a:extLst>
            </p:cNvPr>
            <p:cNvSpPr/>
            <p:nvPr/>
          </p:nvSpPr>
          <p:spPr>
            <a:xfrm>
              <a:off x="11639576" y="4942247"/>
              <a:ext cx="50322" cy="37043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  <p:sp>
          <p:nvSpPr>
            <p:cNvPr id="56" name="Google Shape;10976;p65">
              <a:extLst>
                <a:ext uri="{FF2B5EF4-FFF2-40B4-BE49-F238E27FC236}">
                  <a16:creationId xmlns:a16="http://schemas.microsoft.com/office/drawing/2014/main" id="{7BC59A74-C8C9-6D0F-197E-6836420594A1}"/>
                </a:ext>
              </a:extLst>
            </p:cNvPr>
            <p:cNvSpPr/>
            <p:nvPr/>
          </p:nvSpPr>
          <p:spPr>
            <a:xfrm>
              <a:off x="11751575" y="4968115"/>
              <a:ext cx="148643" cy="222184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933" b="1">
                <a:solidFill>
                  <a:srgbClr val="002060"/>
                </a:solidFill>
                <a:cs typeface="Lalezar" panose="00000500000000000000" pitchFamily="2" charset="-78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5847821" y="6400800"/>
            <a:ext cx="728050" cy="457200"/>
          </a:xfrm>
          <a:prstGeom prst="rect">
            <a:avLst/>
          </a:prstGeom>
          <a:solidFill>
            <a:srgbClr val="9933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30977 -0.0004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3.33333E-6 L -0.30977 -0.000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4.44444E-6 L -0.30976 -0.0004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-4.44444E-6 L -0.30976 -0.0004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-3.33333E-6 L -0.30976 -0.0004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7 -0.00047 L 1.04167E-6 2.22222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7 -0.00047 L 1.04167E-6 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6 -0.00047 L -1.45833E-6 4.44444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6 -0.00046 L -1.45833E-6 -4.44444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76 -0.00046 L -1.45833E-6 -3.33333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b"/>
          <p:cNvGrpSpPr/>
          <p:nvPr/>
        </p:nvGrpSpPr>
        <p:grpSpPr>
          <a:xfrm flipH="1">
            <a:off x="11776327" y="4150993"/>
            <a:ext cx="253864" cy="504825"/>
            <a:chOff x="8244510" y="3041315"/>
            <a:chExt cx="253864" cy="504825"/>
          </a:xfrm>
        </p:grpSpPr>
        <p:sp>
          <p:nvSpPr>
            <p:cNvPr id="85" name="2">
              <a:hlinkClick r:id="" action="ppaction://hlinkshowjump?jump=previousslide"/>
            </p:cNvPr>
            <p:cNvSpPr/>
            <p:nvPr/>
          </p:nvSpPr>
          <p:spPr>
            <a:xfrm rot="5400000">
              <a:off x="8119029" y="3166796"/>
              <a:ext cx="504825" cy="253864"/>
            </a:xfrm>
            <a:prstGeom prst="triangle">
              <a:avLst/>
            </a:prstGeom>
            <a:solidFill>
              <a:srgbClr val="843C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1"/>
            <p:cNvSpPr/>
            <p:nvPr/>
          </p:nvSpPr>
          <p:spPr>
            <a:xfrm rot="5400000">
              <a:off x="8258438" y="3242544"/>
              <a:ext cx="203566" cy="1023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3" name="flower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37815" y="135907"/>
            <a:ext cx="2019300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11170417" y="1162259"/>
            <a:ext cx="478301" cy="1828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hlinkClick r:id="" action="ppaction://noaction"/>
          </p:cNvPr>
          <p:cNvSpPr txBox="1"/>
          <p:nvPr/>
        </p:nvSpPr>
        <p:spPr>
          <a:xfrm flipH="1">
            <a:off x="9389003" y="213147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1">
              <a:defRPr/>
            </a:pPr>
            <a:r>
              <a:rPr lang="fa-IR" dirty="0">
                <a:solidFill>
                  <a:srgbClr val="FFFF66"/>
                </a:solidFill>
                <a:cs typeface="B Titr" panose="00000700000000000000" pitchFamily="2" charset="-78"/>
              </a:rPr>
              <a:t>فصل پنجم : </a:t>
            </a:r>
            <a:r>
              <a:rPr lang="fa-IR" dirty="0" smtClean="0">
                <a:solidFill>
                  <a:srgbClr val="FFFF66"/>
                </a:solidFill>
                <a:cs typeface="B Titr" panose="00000700000000000000" pitchFamily="2" charset="-78"/>
              </a:rPr>
              <a:t>منابع</a:t>
            </a:r>
            <a:endParaRPr lang="fa-IR" dirty="0">
              <a:solidFill>
                <a:srgbClr val="FFFF66"/>
              </a:solidFill>
              <a:cs typeface="B Titr" panose="00000700000000000000" pitchFamily="2" charset="-78"/>
            </a:endParaRPr>
          </a:p>
        </p:txBody>
      </p:sp>
      <p:sp>
        <p:nvSpPr>
          <p:cNvPr id="38" name="listbuttone">
            <a:hlinkClick r:id="" action="ppaction://noaction">
              <a:snd r:embed="rId4" name="listwav2.wav"/>
            </a:hlinkClick>
            <a:hlinkHover r:id="" action="ppaction://noaction">
              <a:snd r:embed="rId5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3" name="brea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2127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bread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603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bread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365126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stbuttone">
            <a:hlinkHover r:id="" action="ppaction://noaction">
              <a:snd r:embed="rId5" name="hover.wav"/>
            </a:hlinkHover>
          </p:cNvPr>
          <p:cNvSpPr/>
          <p:nvPr/>
        </p:nvSpPr>
        <p:spPr>
          <a:xfrm>
            <a:off x="11325225" y="-95250"/>
            <a:ext cx="885825" cy="757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7" name="فصل اول"/>
          <p:cNvGrpSpPr/>
          <p:nvPr/>
        </p:nvGrpSpPr>
        <p:grpSpPr>
          <a:xfrm flipH="1">
            <a:off x="8130086" y="1701984"/>
            <a:ext cx="3499582" cy="513261"/>
            <a:chOff x="4718504" y="1290638"/>
            <a:chExt cx="1727200" cy="378508"/>
          </a:xfrm>
        </p:grpSpPr>
        <p:sp>
          <p:nvSpPr>
            <p:cNvPr id="48" name="Round Diagonal Corner Rectangle 47">
              <a:hlinkClick r:id="rId7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hlinkClick r:id="rId7" action="ppaction://hlinksldjump"/>
            </p:cNvPr>
            <p:cNvSpPr txBox="1"/>
            <p:nvPr/>
          </p:nvSpPr>
          <p:spPr>
            <a:xfrm>
              <a:off x="5238570" y="1359771"/>
              <a:ext cx="695582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اول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مقدمه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2" name="فصل دوم"/>
          <p:cNvGrpSpPr/>
          <p:nvPr/>
        </p:nvGrpSpPr>
        <p:grpSpPr>
          <a:xfrm flipH="1">
            <a:off x="8130086" y="2311584"/>
            <a:ext cx="3499582" cy="513261"/>
            <a:chOff x="4718504" y="1290638"/>
            <a:chExt cx="1727200" cy="378508"/>
          </a:xfrm>
        </p:grpSpPr>
        <p:sp>
          <p:nvSpPr>
            <p:cNvPr id="55" name="Round Diagonal Corner Rectangle 54">
              <a:hlinkClick r:id="rId7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>
              <a:hlinkClick r:id="rId7" action="ppaction://hlinksldjump"/>
            </p:cNvPr>
            <p:cNvSpPr txBox="1"/>
            <p:nvPr/>
          </p:nvSpPr>
          <p:spPr>
            <a:xfrm>
              <a:off x="5077963" y="1359771"/>
              <a:ext cx="1016790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دوم : 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مواد و روش ها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0" name="فصل سوم"/>
          <p:cNvGrpSpPr/>
          <p:nvPr/>
        </p:nvGrpSpPr>
        <p:grpSpPr>
          <a:xfrm flipH="1">
            <a:off x="8149136" y="2921184"/>
            <a:ext cx="3499582" cy="513261"/>
            <a:chOff x="4718504" y="1290638"/>
            <a:chExt cx="1727200" cy="378508"/>
          </a:xfrm>
        </p:grpSpPr>
        <p:sp>
          <p:nvSpPr>
            <p:cNvPr id="61" name="Round Diagonal Corner Rectangle 60">
              <a:hlinkClick r:id="rId8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hlinkClick r:id="rId8" action="ppaction://hlinksldjump"/>
            </p:cNvPr>
            <p:cNvSpPr txBox="1"/>
            <p:nvPr/>
          </p:nvSpPr>
          <p:spPr>
            <a:xfrm>
              <a:off x="5125431" y="1359771"/>
              <a:ext cx="921852" cy="27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سوم : </a:t>
              </a:r>
              <a:r>
                <a:rPr kumimoji="0" lang="fa-I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بحث</a:t>
              </a:r>
              <a:r>
                <a:rPr kumimoji="0" lang="fa-I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 و نتایج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3" name="فصل چهارم"/>
          <p:cNvGrpSpPr/>
          <p:nvPr/>
        </p:nvGrpSpPr>
        <p:grpSpPr>
          <a:xfrm flipH="1">
            <a:off x="8149136" y="3530784"/>
            <a:ext cx="3499582" cy="513261"/>
            <a:chOff x="4718504" y="1290638"/>
            <a:chExt cx="1727200" cy="378508"/>
          </a:xfrm>
        </p:grpSpPr>
        <p:sp>
          <p:nvSpPr>
            <p:cNvPr id="64" name="Round Diagonal Corner Rectangle 63">
              <a:hlinkClick r:id="rId9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>
              <a:hlinkClick r:id="rId9" action="ppaction://hlinksldjump"/>
            </p:cNvPr>
            <p:cNvSpPr txBox="1"/>
            <p:nvPr/>
          </p:nvSpPr>
          <p:spPr>
            <a:xfrm>
              <a:off x="4739742" y="1359771"/>
              <a:ext cx="1693227" cy="249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چهارم : تجزیه وتحلیل یافته های پژوهش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6" name="فصل پنجم"/>
          <p:cNvGrpSpPr/>
          <p:nvPr/>
        </p:nvGrpSpPr>
        <p:grpSpPr>
          <a:xfrm flipH="1">
            <a:off x="8149136" y="4140384"/>
            <a:ext cx="3499582" cy="513261"/>
            <a:chOff x="4718504" y="1290638"/>
            <a:chExt cx="1727200" cy="378508"/>
          </a:xfrm>
        </p:grpSpPr>
        <p:sp>
          <p:nvSpPr>
            <p:cNvPr id="67" name="Round Diagonal Corner Rectangle 66">
              <a:hlinkClick r:id="rId10" action="ppaction://hlinksldjump"/>
            </p:cNvPr>
            <p:cNvSpPr/>
            <p:nvPr/>
          </p:nvSpPr>
          <p:spPr>
            <a:xfrm>
              <a:off x="4718504" y="1290638"/>
              <a:ext cx="1727200" cy="378508"/>
            </a:xfrm>
            <a:prstGeom prst="round2Diag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>
              <a:hlinkClick r:id="rId10" action="ppaction://hlinksldjump"/>
            </p:cNvPr>
            <p:cNvSpPr txBox="1"/>
            <p:nvPr/>
          </p:nvSpPr>
          <p:spPr>
            <a:xfrm>
              <a:off x="5064116" y="1308694"/>
              <a:ext cx="1000177" cy="34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فصل پنجم : 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Titr" panose="00000700000000000000" pitchFamily="2" charset="-78"/>
                </a:rPr>
                <a:t>منابع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2" name="Right Brace 1"/>
          <p:cNvSpPr/>
          <p:nvPr/>
        </p:nvSpPr>
        <p:spPr>
          <a:xfrm>
            <a:off x="7050548" y="1457325"/>
            <a:ext cx="821866" cy="5057775"/>
          </a:xfrm>
          <a:prstGeom prst="rightBrace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514350" y="1457325"/>
            <a:ext cx="900113" cy="5180925"/>
          </a:xfrm>
          <a:prstGeom prst="leftBrace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0350" y="1253699"/>
            <a:ext cx="6096000" cy="5384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9575" algn="just">
              <a:lnSpc>
                <a:spcPct val="95000"/>
              </a:lnSpc>
            </a:pPr>
            <a:endParaRPr lang="fa-IR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algn="just">
              <a:lnSpc>
                <a:spcPct val="95000"/>
              </a:lnSpc>
            </a:pP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1] 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P.Tavakolia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S.Reza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Shadizadeha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F.Hayatib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M.Fattahib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Effects of synthesized nanoparticles   on oil/ water interfacial tension: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Nanofluids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stability considerations . Department of Petroleum Engineering, Abadan Faculty of Petroleum Engineering, Petroleum University of Technology (PUT), Abadan, Iran 2405-6561 , (2020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a-IR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algn="just">
              <a:lnSpc>
                <a:spcPct val="95000"/>
              </a:lnSpc>
            </a:pP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  <a:cs typeface="Yagut"/>
            </a:endParaRPr>
          </a:p>
          <a:p>
            <a:pPr marL="409575" algn="just">
              <a:lnSpc>
                <a:spcPct val="95000"/>
              </a:lnSpc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 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M.AliAhmadi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and  S. Reza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Shadizadeh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Spotlight on the New Natural Surfactant Flooding in Carbonate Rock Samples in Low Salinity Condition . Scientific Reports . , University of Calgary, Canada 8-10985 , (2018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a-IR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algn="just">
              <a:lnSpc>
                <a:spcPct val="95000"/>
              </a:lnSpc>
            </a:pP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  <a:cs typeface="Yagut"/>
            </a:endParaRPr>
          </a:p>
          <a:p>
            <a:pPr marL="409575" algn="just">
              <a:lnSpc>
                <a:spcPct val="95000"/>
              </a:lnSpc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  S.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Emadi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, S. Reza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Shadizadeh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A.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Khaksar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Manshad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A.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Moghani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Rahimi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, I.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Nowrouzi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Amir H.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Mohammadi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Effect of using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Zyziphus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Christi or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Cedr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Extract (CE) as a natural surfactant on oil mobility control by foam flooding . Department of Petroleum Engineering, Abadan Faculty of Petroleum Engineering, Petroleum University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Technology (PUT), Abadan, Iran 0167-7322 , (2019</a:t>
            </a:r>
            <a:r>
              <a:rPr lang="fa-I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marL="409575" algn="just">
              <a:lnSpc>
                <a:spcPct val="95000"/>
              </a:lnSpc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Yagut"/>
            </a:endParaRPr>
          </a:p>
          <a:p>
            <a:pPr marL="409575" algn="just">
              <a:lnSpc>
                <a:spcPct val="95000"/>
              </a:lnSpc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[4]  A.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Moslemizadeh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A.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Shirmardi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Dezaki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, S. Reza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Shadizadeh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Mechanistic understanding of chemical flooding in swelling porous media using a bio-based nonionic surfactant . Department of Petroleum Engineering, Ahwaz Faculty of Petroleum Engineering, Petroleum University of Technology, Ahwaz 63134, Iran ,(2017)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  <a:cs typeface="Yagu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0266" y="2743883"/>
            <a:ext cx="5661887" cy="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14463" y="3765813"/>
            <a:ext cx="5687690" cy="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14463" y="5343526"/>
            <a:ext cx="5636084" cy="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847821" y="6357938"/>
            <a:ext cx="728050" cy="50006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4618;p50">
            <a:extLst>
              <a:ext uri="{FF2B5EF4-FFF2-40B4-BE49-F238E27FC236}">
                <a16:creationId xmlns:a16="http://schemas.microsoft.com/office/drawing/2014/main" id="{3ECA11CD-7D03-500F-21B2-CBB7A9BA162C}"/>
              </a:ext>
            </a:extLst>
          </p:cNvPr>
          <p:cNvSpPr/>
          <p:nvPr/>
        </p:nvSpPr>
        <p:spPr>
          <a:xfrm>
            <a:off x="8629650" y="4923584"/>
            <a:ext cx="2271697" cy="159151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chemeClr val="tx1"/>
            </a:solidFill>
          </a:ln>
        </p:spPr>
        <p:txBody>
          <a:bodyPr spcFirstLastPara="1" wrap="square" lIns="162469" tIns="162469" rIns="162469" bIns="162469" anchor="ctr" anchorCtr="0">
            <a:noAutofit/>
          </a:bodyPr>
          <a:lstStyle/>
          <a:p>
            <a:pPr>
              <a:buClrTx/>
              <a:defRPr/>
            </a:pPr>
            <a:endParaRPr sz="3199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99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6" grpId="0" animBg="1"/>
    </p:bldLst>
  </p:timing>
</p:sld>
</file>

<file path=ppt/theme/theme1.xml><?xml version="1.0" encoding="utf-8"?>
<a:theme xmlns:a="http://schemas.openxmlformats.org/drawingml/2006/main" name="modir-mba.com -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1144">
            <a:alpha val="7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ir-mba.com -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1144">
            <a:alpha val="7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dir-mba.com -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1144">
            <a:alpha val="7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dir-mba.com -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1144">
            <a:alpha val="7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dir-mba.com -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1144">
            <a:alpha val="7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20639</TotalTime>
  <Words>798</Words>
  <Application>Microsoft Office PowerPoint</Application>
  <PresentationFormat>Widescreen</PresentationFormat>
  <Paragraphs>148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IRANSans</vt:lpstr>
      <vt:lpstr>SimSun</vt:lpstr>
      <vt:lpstr>B Nazanin</vt:lpstr>
      <vt:lpstr>Lalezar</vt:lpstr>
      <vt:lpstr>B Titr</vt:lpstr>
      <vt:lpstr>Calibri Light</vt:lpstr>
      <vt:lpstr>Yagut</vt:lpstr>
      <vt:lpstr>Times New Roman</vt:lpstr>
      <vt:lpstr>Droid Sans</vt:lpstr>
      <vt:lpstr>Wingdings</vt:lpstr>
      <vt:lpstr>Source Han Sans CN Medium</vt:lpstr>
      <vt:lpstr>思源黑体 CN Heavy</vt:lpstr>
      <vt:lpstr>Calibri</vt:lpstr>
      <vt:lpstr>Arial</vt:lpstr>
      <vt:lpstr>SimSun</vt:lpstr>
      <vt:lpstr>modir-mba.com - 1</vt:lpstr>
      <vt:lpstr>1_modir-mba.com - 1</vt:lpstr>
      <vt:lpstr>2_modir-mba.com - 1</vt:lpstr>
      <vt:lpstr>3_modir-mba.com - 1</vt:lpstr>
      <vt:lpstr>4_modir-mba.com - 1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http:/modir-mba.com;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http://modir-mba.com</dc:title>
  <dc:subject>http://modir-mba.com</dc:subject>
  <dc:creator>http://modir-mba.com</dc:creator>
  <cp:keywords>http:/modir-mba.com</cp:keywords>
  <cp:lastModifiedBy>user</cp:lastModifiedBy>
  <cp:revision>679</cp:revision>
  <dcterms:created xsi:type="dcterms:W3CDTF">2015-01-20T14:31:39Z</dcterms:created>
  <dcterms:modified xsi:type="dcterms:W3CDTF">2024-09-13T09:00:01Z</dcterms:modified>
</cp:coreProperties>
</file>